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1629" y="78906"/>
            <a:ext cx="542925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flsh/reginald1.html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Reginald</a:t>
            </a:r>
            <a:r>
              <a:rPr spc="15" dirty="0"/>
              <a:t> </a:t>
            </a:r>
            <a:r>
              <a:rPr dirty="0"/>
              <a:t>Joseph</a:t>
            </a:r>
            <a:r>
              <a:rPr spc="15" dirty="0"/>
              <a:t> </a:t>
            </a:r>
            <a:r>
              <a:rPr dirty="0"/>
              <a:t>Mitchell</a:t>
            </a:r>
            <a:r>
              <a:rPr spc="20" dirty="0"/>
              <a:t> </a:t>
            </a:r>
            <a:r>
              <a:rPr spc="-20" dirty="0"/>
              <a:t>(1895-</a:t>
            </a:r>
            <a:r>
              <a:rPr spc="-10" dirty="0"/>
              <a:t>1937)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1211" y="6105225"/>
            <a:ext cx="5015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Schneider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Trophy?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(you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search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internet)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156" y="4719023"/>
            <a:ext cx="5100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1675" algn="l"/>
              </a:tabLst>
            </a:pP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800" b="1" spc="-37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800" spc="-37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Reginald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Joseph</a:t>
            </a:r>
            <a:r>
              <a:rPr sz="1800" spc="-37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Mitchell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800" spc="-37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800" spc="-37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</a:rPr>
              <a:t>design?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72503" y="6109675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867" y="1233478"/>
            <a:ext cx="833691" cy="117892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93942" y="9646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75285" algn="just">
              <a:lnSpc>
                <a:spcPct val="100000"/>
              </a:lnSpc>
              <a:spcBef>
                <a:spcPts val="27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1.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Reginald Joseph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Mitchell</a:t>
            </a:r>
            <a:endParaRPr sz="1200">
              <a:latin typeface="Arial"/>
              <a:cs typeface="Arial"/>
            </a:endParaRPr>
          </a:p>
          <a:p>
            <a:pPr marL="934085" marR="13970" algn="just">
              <a:lnSpc>
                <a:spcPts val="1340"/>
              </a:lnSpc>
              <a:spcBef>
                <a:spcPts val="47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J.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Mitchell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talent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aeronautical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sz="1200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Twentieth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Century. He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excelled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fast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planes,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capable</a:t>
            </a:r>
            <a:r>
              <a:rPr sz="1200" spc="4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4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competing</a:t>
            </a:r>
            <a:r>
              <a:rPr sz="1200" spc="4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winning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Schneider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Trophy,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1930s.</a:t>
            </a:r>
            <a:endParaRPr sz="1200">
              <a:latin typeface="Arial"/>
              <a:cs typeface="Arial"/>
            </a:endParaRPr>
          </a:p>
          <a:p>
            <a:pPr marL="83185" marR="52069" indent="46355" algn="just">
              <a:lnSpc>
                <a:spcPts val="1340"/>
              </a:lnSpc>
              <a:spcBef>
                <a:spcPts val="113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best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remembered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role,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leader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team,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legendary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Spitﬁre,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ﬁghter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aircraft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combined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speed,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agility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beauty.</a:t>
            </a:r>
            <a:endParaRPr sz="1200">
              <a:latin typeface="Arial"/>
              <a:cs typeface="Arial"/>
            </a:endParaRPr>
          </a:p>
          <a:p>
            <a:pPr marL="95885" marR="83820" algn="just">
              <a:lnSpc>
                <a:spcPts val="1340"/>
              </a:lnSpc>
              <a:spcBef>
                <a:spcPts val="139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young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boy,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interest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2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making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planes.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left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school,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became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locomotive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apprentice</a:t>
            </a:r>
            <a:r>
              <a:rPr sz="12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‘Stuart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Company’,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Stoke.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3890" y="9646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457834">
              <a:lnSpc>
                <a:spcPct val="100000"/>
              </a:lnSpc>
              <a:spcBef>
                <a:spcPts val="27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2.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Reginald Joseph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Mitchell</a:t>
            </a:r>
            <a:endParaRPr sz="1200">
              <a:latin typeface="Arial"/>
              <a:cs typeface="Arial"/>
            </a:endParaRPr>
          </a:p>
          <a:p>
            <a:pPr marL="107950" marR="71120" algn="just">
              <a:lnSpc>
                <a:spcPts val="1340"/>
              </a:lnSpc>
              <a:spcBef>
                <a:spcPts val="7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1917,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assistant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‘Supermarine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Aviation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Limited’,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Southampton.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ﬂying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boats 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throughout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War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r>
              <a:rPr sz="12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4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serious</a:t>
            </a:r>
            <a:r>
              <a:rPr sz="1200" spc="4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interest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winning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Schneider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Trophy.</a:t>
            </a:r>
            <a:endParaRPr sz="1200">
              <a:latin typeface="Arial"/>
              <a:cs typeface="Arial"/>
            </a:endParaRPr>
          </a:p>
          <a:p>
            <a:pPr marL="107950" marR="71755" algn="just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27,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R.J.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Mitchell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lead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team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Sea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II,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trophy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1922.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71539" y="9646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91795">
              <a:lnSpc>
                <a:spcPct val="100000"/>
              </a:lnSpc>
              <a:spcBef>
                <a:spcPts val="27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3.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Reginald Joseph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Mitchell</a:t>
            </a:r>
            <a:endParaRPr sz="1200">
              <a:latin typeface="Arial"/>
              <a:cs typeface="Arial"/>
            </a:endParaRPr>
          </a:p>
          <a:p>
            <a:pPr marL="107950" marR="99060" algn="just">
              <a:lnSpc>
                <a:spcPts val="1340"/>
              </a:lnSpc>
              <a:spcBef>
                <a:spcPts val="9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R.J</a:t>
            </a:r>
            <a:r>
              <a:rPr sz="12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Mitchell</a:t>
            </a:r>
            <a:r>
              <a:rPr sz="12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died</a:t>
            </a:r>
            <a:r>
              <a:rPr sz="12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1937,</a:t>
            </a:r>
            <a:r>
              <a:rPr sz="12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innovative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ground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Spitﬁre,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became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icon,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helping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win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War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Two.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Pilots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were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amazed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ﬂying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capabilities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beauty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2379" y="2693217"/>
            <a:ext cx="2588968" cy="183145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93152" y="3035260"/>
            <a:ext cx="2664381" cy="1403974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11211" y="7093925"/>
            <a:ext cx="4866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6725" algn="l"/>
              </a:tabLst>
            </a:pP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800" b="1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800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800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iconic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800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Mitchell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800" spc="-3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75" baseline="2314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9662" y="538055"/>
            <a:ext cx="64897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363220">
              <a:lnSpc>
                <a:spcPct val="100000"/>
              </a:lnSpc>
              <a:spcBef>
                <a:spcPts val="21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spc="32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https://technologystudent.com/despro_ﬂsh/reginald1.html</a:t>
            </a:r>
            <a:endParaRPr sz="2100" baseline="198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Reginald Joseph Mitchell (1895-1937)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mitchell2.cdr</dc:title>
  <dc:creator>BY V.RYAN</dc:creator>
  <cp:keywords>REGINALLD JOSEPH MITCHELL - THE SPITFIRE - REVISION CARDS</cp:keywords>
  <cp:lastModifiedBy>Vincent RYan</cp:lastModifiedBy>
  <cp:revision>1</cp:revision>
  <dcterms:created xsi:type="dcterms:W3CDTF">2022-07-04T14:41:47Z</dcterms:created>
  <dcterms:modified xsi:type="dcterms:W3CDTF">2022-07-04T14:42:14Z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2022-07-04T00:00:00Z</vt:filetime>
  </property>
  <property fmtid="{D5CDD505-2E9C-101B-9397-08002B2CF9AE}" pid="5" name="Producer">
    <vt:lpwstr>Corel PDF Engine Version 19.1.0.419</vt:lpwstr>
  </property>
</Properties>
</file>