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technologystudent.com/equip_flsh/mitresq1.html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963" y="-54123"/>
            <a:ext cx="5697855" cy="500380"/>
          </a:xfrm>
          <a:prstGeom prst="rect">
            <a:avLst/>
          </a:prstGeom>
        </p:spPr>
        <p:txBody>
          <a:bodyPr vert="horz" wrap="square" lIns="0" tIns="120650" rIns="0" bIns="0" rtlCol="0">
            <a:spAutoFit/>
          </a:bodyPr>
          <a:lstStyle/>
          <a:p>
            <a:pPr marL="60325" algn="ctr">
              <a:lnSpc>
                <a:spcPct val="100000"/>
              </a:lnSpc>
              <a:spcBef>
                <a:spcPts val="95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MITRE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SQUARE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05"/>
              </a:spcBef>
              <a:tabLst>
                <a:tab pos="2015489" algn="l"/>
                <a:tab pos="38976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7805" y="5678544"/>
            <a:ext cx="603377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Mitre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Square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sketch).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83930" y="5678544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533" y="5808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818639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https://www.technologystudent.com/equip_ﬂsh/mitresq1.html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83188" y="1291014"/>
            <a:ext cx="2738755" cy="4097020"/>
            <a:chOff x="383188" y="1291014"/>
            <a:chExt cx="2738755" cy="4097020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3188" y="1291014"/>
              <a:ext cx="2738203" cy="392012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3731" y="1294416"/>
              <a:ext cx="2734252" cy="391593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25696" y="2499670"/>
              <a:ext cx="630539" cy="288811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09097" y="3170202"/>
              <a:ext cx="157886" cy="15788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09097" y="3563545"/>
              <a:ext cx="157886" cy="15788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22107" y="2846112"/>
              <a:ext cx="157888" cy="15788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22107" y="3239455"/>
              <a:ext cx="157888" cy="157885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531178" y="4539260"/>
            <a:ext cx="460375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spc="-20" dirty="0">
                <a:solidFill>
                  <a:srgbClr val="B79555"/>
                </a:solidFill>
                <a:latin typeface="Arial"/>
                <a:cs typeface="Arial"/>
              </a:rPr>
              <a:t>RYAN</a:t>
            </a:r>
            <a:endParaRPr sz="12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0080" y="4699475"/>
            <a:ext cx="439420" cy="901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400" dirty="0">
                <a:solidFill>
                  <a:srgbClr val="B79555"/>
                </a:solidFill>
                <a:latin typeface="Arial"/>
                <a:cs typeface="Arial"/>
              </a:rPr>
              <a:t>Made</a:t>
            </a:r>
            <a:r>
              <a:rPr sz="400" spc="40" dirty="0">
                <a:solidFill>
                  <a:srgbClr val="B79555"/>
                </a:solidFill>
                <a:latin typeface="Arial"/>
                <a:cs typeface="Arial"/>
              </a:rPr>
              <a:t> </a:t>
            </a:r>
            <a:r>
              <a:rPr sz="400" dirty="0">
                <a:solidFill>
                  <a:srgbClr val="B79555"/>
                </a:solidFill>
                <a:latin typeface="Arial"/>
                <a:cs typeface="Arial"/>
              </a:rPr>
              <a:t>in</a:t>
            </a:r>
            <a:r>
              <a:rPr sz="400" spc="45" dirty="0">
                <a:solidFill>
                  <a:srgbClr val="B79555"/>
                </a:solidFill>
                <a:latin typeface="Arial"/>
                <a:cs typeface="Arial"/>
              </a:rPr>
              <a:t> </a:t>
            </a:r>
            <a:r>
              <a:rPr sz="400" spc="-10" dirty="0">
                <a:solidFill>
                  <a:srgbClr val="B79555"/>
                </a:solidFill>
                <a:latin typeface="Arial"/>
                <a:cs typeface="Arial"/>
              </a:rPr>
              <a:t>Keighley</a:t>
            </a:r>
            <a:endParaRPr sz="4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800704" y="1846494"/>
            <a:ext cx="2482215" cy="2685415"/>
            <a:chOff x="800704" y="1846494"/>
            <a:chExt cx="2482215" cy="2685415"/>
          </a:xfrm>
        </p:grpSpPr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679648" y="3766103"/>
              <a:ext cx="160228" cy="76553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768589" y="3863768"/>
              <a:ext cx="1514475" cy="414655"/>
            </a:xfrm>
            <a:custGeom>
              <a:avLst/>
              <a:gdLst/>
              <a:ahLst/>
              <a:cxnLst/>
              <a:rect l="l" t="t" r="r" b="b"/>
              <a:pathLst>
                <a:path w="1514475" h="414654">
                  <a:moveTo>
                    <a:pt x="1511503" y="27101"/>
                  </a:moveTo>
                  <a:lnTo>
                    <a:pt x="62369" y="27101"/>
                  </a:lnTo>
                  <a:lnTo>
                    <a:pt x="63068" y="20370"/>
                  </a:lnTo>
                  <a:lnTo>
                    <a:pt x="64541" y="13614"/>
                  </a:lnTo>
                  <a:lnTo>
                    <a:pt x="66776" y="6832"/>
                  </a:lnTo>
                  <a:lnTo>
                    <a:pt x="69786" y="0"/>
                  </a:lnTo>
                  <a:lnTo>
                    <a:pt x="0" y="29908"/>
                  </a:lnTo>
                  <a:lnTo>
                    <a:pt x="69786" y="59817"/>
                  </a:lnTo>
                  <a:lnTo>
                    <a:pt x="66776" y="52984"/>
                  </a:lnTo>
                  <a:lnTo>
                    <a:pt x="64541" y="46189"/>
                  </a:lnTo>
                  <a:lnTo>
                    <a:pt x="63068" y="39446"/>
                  </a:lnTo>
                  <a:lnTo>
                    <a:pt x="62369" y="32702"/>
                  </a:lnTo>
                  <a:lnTo>
                    <a:pt x="1511503" y="32702"/>
                  </a:lnTo>
                  <a:lnTo>
                    <a:pt x="1511503" y="27101"/>
                  </a:lnTo>
                  <a:close/>
                </a:path>
                <a:path w="1514475" h="414654">
                  <a:moveTo>
                    <a:pt x="1513890" y="381685"/>
                  </a:moveTo>
                  <a:lnTo>
                    <a:pt x="367982" y="381685"/>
                  </a:lnTo>
                  <a:lnTo>
                    <a:pt x="368693" y="374954"/>
                  </a:lnTo>
                  <a:lnTo>
                    <a:pt x="370154" y="368198"/>
                  </a:lnTo>
                  <a:lnTo>
                    <a:pt x="372402" y="361416"/>
                  </a:lnTo>
                  <a:lnTo>
                    <a:pt x="375412" y="354571"/>
                  </a:lnTo>
                  <a:lnTo>
                    <a:pt x="305625" y="384479"/>
                  </a:lnTo>
                  <a:lnTo>
                    <a:pt x="375412" y="414388"/>
                  </a:lnTo>
                  <a:lnTo>
                    <a:pt x="372402" y="407555"/>
                  </a:lnTo>
                  <a:lnTo>
                    <a:pt x="370166" y="400773"/>
                  </a:lnTo>
                  <a:lnTo>
                    <a:pt x="368693" y="394017"/>
                  </a:lnTo>
                  <a:lnTo>
                    <a:pt x="367982" y="387286"/>
                  </a:lnTo>
                  <a:lnTo>
                    <a:pt x="1513890" y="387286"/>
                  </a:lnTo>
                  <a:lnTo>
                    <a:pt x="1513890" y="381685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58415" y="1908644"/>
              <a:ext cx="1569085" cy="1511935"/>
            </a:xfrm>
            <a:custGeom>
              <a:avLst/>
              <a:gdLst/>
              <a:ahLst/>
              <a:cxnLst/>
              <a:rect l="l" t="t" r="r" b="b"/>
              <a:pathLst>
                <a:path w="1569085" h="1511935">
                  <a:moveTo>
                    <a:pt x="385733" y="1140508"/>
                  </a:moveTo>
                  <a:lnTo>
                    <a:pt x="0" y="1511405"/>
                  </a:lnTo>
                </a:path>
                <a:path w="1569085" h="1511935">
                  <a:moveTo>
                    <a:pt x="1568894" y="0"/>
                  </a:moveTo>
                  <a:lnTo>
                    <a:pt x="1183162" y="370893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00696" y="1846500"/>
              <a:ext cx="2466975" cy="1390015"/>
            </a:xfrm>
            <a:custGeom>
              <a:avLst/>
              <a:gdLst/>
              <a:ahLst/>
              <a:cxnLst/>
              <a:rect l="l" t="t" r="r" b="b"/>
              <a:pathLst>
                <a:path w="2466975" h="1390014">
                  <a:moveTo>
                    <a:pt x="249516" y="1389507"/>
                  </a:moveTo>
                  <a:lnTo>
                    <a:pt x="231825" y="1342059"/>
                  </a:lnTo>
                  <a:lnTo>
                    <a:pt x="222999" y="1318361"/>
                  </a:lnTo>
                  <a:lnTo>
                    <a:pt x="220205" y="1325067"/>
                  </a:lnTo>
                  <a:lnTo>
                    <a:pt x="216928" y="1331252"/>
                  </a:lnTo>
                  <a:lnTo>
                    <a:pt x="213131" y="1336916"/>
                  </a:lnTo>
                  <a:lnTo>
                    <a:pt x="208838" y="1342059"/>
                  </a:lnTo>
                  <a:lnTo>
                    <a:pt x="177241" y="1304315"/>
                  </a:lnTo>
                  <a:lnTo>
                    <a:pt x="148183" y="1265034"/>
                  </a:lnTo>
                  <a:lnTo>
                    <a:pt x="121691" y="1224280"/>
                  </a:lnTo>
                  <a:lnTo>
                    <a:pt x="97815" y="1182179"/>
                  </a:lnTo>
                  <a:lnTo>
                    <a:pt x="76581" y="1138821"/>
                  </a:lnTo>
                  <a:lnTo>
                    <a:pt x="58039" y="1094308"/>
                  </a:lnTo>
                  <a:lnTo>
                    <a:pt x="42240" y="1048715"/>
                  </a:lnTo>
                  <a:lnTo>
                    <a:pt x="29197" y="1002169"/>
                  </a:lnTo>
                  <a:lnTo>
                    <a:pt x="18986" y="954760"/>
                  </a:lnTo>
                  <a:lnTo>
                    <a:pt x="11620" y="906576"/>
                  </a:lnTo>
                  <a:lnTo>
                    <a:pt x="7150" y="857719"/>
                  </a:lnTo>
                  <a:lnTo>
                    <a:pt x="5613" y="808291"/>
                  </a:lnTo>
                  <a:lnTo>
                    <a:pt x="7391" y="754316"/>
                  </a:lnTo>
                  <a:lnTo>
                    <a:pt x="12738" y="700849"/>
                  </a:lnTo>
                  <a:lnTo>
                    <a:pt x="21628" y="648004"/>
                  </a:lnTo>
                  <a:lnTo>
                    <a:pt x="34036" y="595909"/>
                  </a:lnTo>
                  <a:lnTo>
                    <a:pt x="49936" y="544677"/>
                  </a:lnTo>
                  <a:lnTo>
                    <a:pt x="69303" y="494436"/>
                  </a:lnTo>
                  <a:lnTo>
                    <a:pt x="75006" y="497890"/>
                  </a:lnTo>
                  <a:lnTo>
                    <a:pt x="80403" y="502031"/>
                  </a:lnTo>
                  <a:lnTo>
                    <a:pt x="85496" y="506857"/>
                  </a:lnTo>
                  <a:lnTo>
                    <a:pt x="90309" y="512381"/>
                  </a:lnTo>
                  <a:lnTo>
                    <a:pt x="90868" y="494436"/>
                  </a:lnTo>
                  <a:lnTo>
                    <a:pt x="92697" y="436486"/>
                  </a:lnTo>
                  <a:lnTo>
                    <a:pt x="36093" y="487095"/>
                  </a:lnTo>
                  <a:lnTo>
                    <a:pt x="43662" y="487286"/>
                  </a:lnTo>
                  <a:lnTo>
                    <a:pt x="50876" y="488162"/>
                  </a:lnTo>
                  <a:lnTo>
                    <a:pt x="57721" y="489737"/>
                  </a:lnTo>
                  <a:lnTo>
                    <a:pt x="64236" y="492023"/>
                  </a:lnTo>
                  <a:lnTo>
                    <a:pt x="44691" y="542645"/>
                  </a:lnTo>
                  <a:lnTo>
                    <a:pt x="28663" y="594271"/>
                  </a:lnTo>
                  <a:lnTo>
                    <a:pt x="16154" y="646785"/>
                  </a:lnTo>
                  <a:lnTo>
                    <a:pt x="7188" y="700036"/>
                  </a:lnTo>
                  <a:lnTo>
                    <a:pt x="1803" y="753922"/>
                  </a:lnTo>
                  <a:lnTo>
                    <a:pt x="0" y="808291"/>
                  </a:lnTo>
                  <a:lnTo>
                    <a:pt x="1549" y="858075"/>
                  </a:lnTo>
                  <a:lnTo>
                    <a:pt x="6057" y="907288"/>
                  </a:lnTo>
                  <a:lnTo>
                    <a:pt x="13487" y="955827"/>
                  </a:lnTo>
                  <a:lnTo>
                    <a:pt x="23787" y="1003592"/>
                  </a:lnTo>
                  <a:lnTo>
                    <a:pt x="36918" y="1050480"/>
                  </a:lnTo>
                  <a:lnTo>
                    <a:pt x="52844" y="1096403"/>
                  </a:lnTo>
                  <a:lnTo>
                    <a:pt x="71526" y="1141260"/>
                  </a:lnTo>
                  <a:lnTo>
                    <a:pt x="92925" y="1184948"/>
                  </a:lnTo>
                  <a:lnTo>
                    <a:pt x="116992" y="1227366"/>
                  </a:lnTo>
                  <a:lnTo>
                    <a:pt x="143687" y="1268399"/>
                  </a:lnTo>
                  <a:lnTo>
                    <a:pt x="172974" y="1307973"/>
                  </a:lnTo>
                  <a:lnTo>
                    <a:pt x="204812" y="1345971"/>
                  </a:lnTo>
                  <a:lnTo>
                    <a:pt x="199364" y="1350264"/>
                  </a:lnTo>
                  <a:lnTo>
                    <a:pt x="193370" y="1353985"/>
                  </a:lnTo>
                  <a:lnTo>
                    <a:pt x="186817" y="1357109"/>
                  </a:lnTo>
                  <a:lnTo>
                    <a:pt x="179705" y="1359649"/>
                  </a:lnTo>
                  <a:lnTo>
                    <a:pt x="249516" y="1389507"/>
                  </a:lnTo>
                  <a:close/>
                </a:path>
                <a:path w="2466975" h="1390014">
                  <a:moveTo>
                    <a:pt x="1408658" y="270129"/>
                  </a:moveTo>
                  <a:lnTo>
                    <a:pt x="1390764" y="223939"/>
                  </a:lnTo>
                  <a:lnTo>
                    <a:pt x="1381226" y="199326"/>
                  </a:lnTo>
                  <a:lnTo>
                    <a:pt x="1378407" y="206311"/>
                  </a:lnTo>
                  <a:lnTo>
                    <a:pt x="1375041" y="212737"/>
                  </a:lnTo>
                  <a:lnTo>
                    <a:pt x="1371142" y="218617"/>
                  </a:lnTo>
                  <a:lnTo>
                    <a:pt x="1366697" y="223939"/>
                  </a:lnTo>
                  <a:lnTo>
                    <a:pt x="1328534" y="189712"/>
                  </a:lnTo>
                  <a:lnTo>
                    <a:pt x="1288516" y="158102"/>
                  </a:lnTo>
                  <a:lnTo>
                    <a:pt x="1246759" y="129171"/>
                  </a:lnTo>
                  <a:lnTo>
                    <a:pt x="1203375" y="102971"/>
                  </a:lnTo>
                  <a:lnTo>
                    <a:pt x="1158468" y="79578"/>
                  </a:lnTo>
                  <a:lnTo>
                    <a:pt x="1112164" y="59067"/>
                  </a:lnTo>
                  <a:lnTo>
                    <a:pt x="1064577" y="41478"/>
                  </a:lnTo>
                  <a:lnTo>
                    <a:pt x="1015822" y="26898"/>
                  </a:lnTo>
                  <a:lnTo>
                    <a:pt x="966012" y="15392"/>
                  </a:lnTo>
                  <a:lnTo>
                    <a:pt x="915263" y="7023"/>
                  </a:lnTo>
                  <a:lnTo>
                    <a:pt x="902957" y="5613"/>
                  </a:lnTo>
                  <a:lnTo>
                    <a:pt x="888568" y="3962"/>
                  </a:lnTo>
                  <a:lnTo>
                    <a:pt x="861885" y="1778"/>
                  </a:lnTo>
                  <a:lnTo>
                    <a:pt x="835164" y="469"/>
                  </a:lnTo>
                  <a:lnTo>
                    <a:pt x="808291" y="0"/>
                  </a:lnTo>
                  <a:lnTo>
                    <a:pt x="760526" y="1384"/>
                  </a:lnTo>
                  <a:lnTo>
                    <a:pt x="713257" y="5537"/>
                  </a:lnTo>
                  <a:lnTo>
                    <a:pt x="666470" y="12446"/>
                  </a:lnTo>
                  <a:lnTo>
                    <a:pt x="620115" y="22098"/>
                  </a:lnTo>
                  <a:lnTo>
                    <a:pt x="574192" y="34480"/>
                  </a:lnTo>
                  <a:lnTo>
                    <a:pt x="572617" y="27711"/>
                  </a:lnTo>
                  <a:lnTo>
                    <a:pt x="571779" y="20688"/>
                  </a:lnTo>
                  <a:lnTo>
                    <a:pt x="571881" y="11074"/>
                  </a:lnTo>
                  <a:lnTo>
                    <a:pt x="572325" y="5943"/>
                  </a:lnTo>
                  <a:lnTo>
                    <a:pt x="515861" y="56705"/>
                  </a:lnTo>
                  <a:lnTo>
                    <a:pt x="591566" y="62572"/>
                  </a:lnTo>
                  <a:lnTo>
                    <a:pt x="586587" y="57264"/>
                  </a:lnTo>
                  <a:lnTo>
                    <a:pt x="582333" y="51676"/>
                  </a:lnTo>
                  <a:lnTo>
                    <a:pt x="578815" y="45834"/>
                  </a:lnTo>
                  <a:lnTo>
                    <a:pt x="575995" y="39738"/>
                  </a:lnTo>
                  <a:lnTo>
                    <a:pt x="595452" y="34480"/>
                  </a:lnTo>
                  <a:lnTo>
                    <a:pt x="667613" y="17907"/>
                  </a:lnTo>
                  <a:lnTo>
                    <a:pt x="714209" y="11074"/>
                  </a:lnTo>
                  <a:lnTo>
                    <a:pt x="761149" y="6972"/>
                  </a:lnTo>
                  <a:lnTo>
                    <a:pt x="808291" y="5613"/>
                  </a:lnTo>
                  <a:lnTo>
                    <a:pt x="864882" y="7620"/>
                  </a:lnTo>
                  <a:lnTo>
                    <a:pt x="920775" y="13462"/>
                  </a:lnTo>
                  <a:lnTo>
                    <a:pt x="976122" y="23202"/>
                  </a:lnTo>
                  <a:lnTo>
                    <a:pt x="1031062" y="36918"/>
                  </a:lnTo>
                  <a:lnTo>
                    <a:pt x="1077379" y="51866"/>
                  </a:lnTo>
                  <a:lnTo>
                    <a:pt x="1122451" y="69456"/>
                  </a:lnTo>
                  <a:lnTo>
                    <a:pt x="1166215" y="89649"/>
                  </a:lnTo>
                  <a:lnTo>
                    <a:pt x="1208582" y="112382"/>
                  </a:lnTo>
                  <a:lnTo>
                    <a:pt x="1249489" y="137629"/>
                  </a:lnTo>
                  <a:lnTo>
                    <a:pt x="1288846" y="165315"/>
                  </a:lnTo>
                  <a:lnTo>
                    <a:pt x="1326603" y="195402"/>
                  </a:lnTo>
                  <a:lnTo>
                    <a:pt x="1362671" y="227825"/>
                  </a:lnTo>
                  <a:lnTo>
                    <a:pt x="1357414" y="231965"/>
                  </a:lnTo>
                  <a:lnTo>
                    <a:pt x="1351635" y="235572"/>
                  </a:lnTo>
                  <a:lnTo>
                    <a:pt x="1345311" y="238645"/>
                  </a:lnTo>
                  <a:lnTo>
                    <a:pt x="1338465" y="241160"/>
                  </a:lnTo>
                  <a:lnTo>
                    <a:pt x="1408658" y="270129"/>
                  </a:lnTo>
                  <a:close/>
                </a:path>
                <a:path w="2466975" h="1390014">
                  <a:moveTo>
                    <a:pt x="2466441" y="1367358"/>
                  </a:moveTo>
                  <a:lnTo>
                    <a:pt x="1927466" y="1367358"/>
                  </a:lnTo>
                  <a:lnTo>
                    <a:pt x="1752168" y="1179410"/>
                  </a:lnTo>
                  <a:lnTo>
                    <a:pt x="1759127" y="1174115"/>
                  </a:lnTo>
                  <a:lnTo>
                    <a:pt x="1766773" y="1169555"/>
                  </a:lnTo>
                  <a:lnTo>
                    <a:pt x="1775091" y="1165733"/>
                  </a:lnTo>
                  <a:lnTo>
                    <a:pt x="1784121" y="1162646"/>
                  </a:lnTo>
                  <a:lnTo>
                    <a:pt x="1694916" y="1123302"/>
                  </a:lnTo>
                  <a:lnTo>
                    <a:pt x="1727949" y="1215034"/>
                  </a:lnTo>
                  <a:lnTo>
                    <a:pt x="1731708" y="1206309"/>
                  </a:lnTo>
                  <a:lnTo>
                    <a:pt x="1736128" y="1198283"/>
                  </a:lnTo>
                  <a:lnTo>
                    <a:pt x="1741195" y="1190955"/>
                  </a:lnTo>
                  <a:lnTo>
                    <a:pt x="1746923" y="1184351"/>
                  </a:lnTo>
                  <a:lnTo>
                    <a:pt x="1924329" y="1374559"/>
                  </a:lnTo>
                  <a:lnTo>
                    <a:pt x="2466441" y="1374559"/>
                  </a:lnTo>
                  <a:lnTo>
                    <a:pt x="2466441" y="1367358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987782" y="1154175"/>
            <a:ext cx="3204845" cy="83502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3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Mitre Square,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20"/>
              </a:spcBef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68582" y="6248496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78581" y="6248496"/>
            <a:ext cx="7569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mitresq1a.cdr</dc:title>
  <dc:creator>BY V.RYAN</dc:creator>
  <cp:keywords>MITRE SQUARE - EXAMINATION QUESTIONS</cp:keywords>
  <cp:lastModifiedBy>Vincent RYan</cp:lastModifiedBy>
  <cp:revision>1</cp:revision>
  <dcterms:created xsi:type="dcterms:W3CDTF">2023-01-25T11:05:58Z</dcterms:created>
  <dcterms:modified xsi:type="dcterms:W3CDTF">2023-01-25T11:06:15Z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2023-01-25T00:00:00Z</vt:filetime>
  </property>
  <property fmtid="{D5CDD505-2E9C-101B-9397-08002B2CF9AE}" pid="5" name="Producer">
    <vt:lpwstr>Corel PDF Engine Version 19.1.0.419</vt:lpwstr>
  </property>
</Properties>
</file>