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s://www.technologystudent.com/equip1/glueplas1.htm" TargetMode="External"/><Relationship Id="rId4" Type="http://schemas.openxmlformats.org/officeDocument/2006/relationships/hyperlink" Target="http://www.technologystudent.com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1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53535" y="782995"/>
            <a:ext cx="7618730" cy="37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390"/>
              </a:lnSpc>
              <a:spcBef>
                <a:spcPts val="100"/>
              </a:spcBef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sequence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showing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Tensol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Cement,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explanations.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90"/>
              </a:lnSpc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Also,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additional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questions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(6&amp;7).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901621" y="11473"/>
            <a:ext cx="4606290" cy="39116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2462530">
              <a:lnSpc>
                <a:spcPct val="100000"/>
              </a:lnSpc>
              <a:spcBef>
                <a:spcPts val="350"/>
              </a:spcBef>
            </a:pP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USING</a:t>
            </a:r>
            <a:r>
              <a:rPr dirty="0" u="sng" sz="14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TENSOL</a:t>
            </a:r>
            <a:r>
              <a:rPr dirty="0" u="sng" sz="1400" spc="-4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CEMENT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  <a:tabLst>
                <a:tab pos="2495550" algn="l"/>
              </a:tabLst>
            </a:pP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229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31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29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50" spc="2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dirty="0" sz="650" spc="-1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579587" y="432849"/>
            <a:ext cx="549656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31445">
              <a:lnSpc>
                <a:spcPct val="100000"/>
              </a:lnSpc>
              <a:spcBef>
                <a:spcPts val="420"/>
              </a:spcBef>
              <a:tabLst>
                <a:tab pos="140525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https://www.technologystudent.com/equip1/glueplas1.htm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702844" y="257062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www.technologystudent.com</a:t>
            </a:r>
            <a:r>
              <a:rPr dirty="0" sz="650" spc="7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©</a:t>
            </a:r>
            <a:r>
              <a:rPr dirty="0" sz="650" spc="8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dirty="0" sz="650" spc="32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8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7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95296" y="4044671"/>
            <a:ext cx="3355975" cy="0"/>
          </a:xfrm>
          <a:custGeom>
            <a:avLst/>
            <a:gdLst/>
            <a:ahLst/>
            <a:cxnLst/>
            <a:rect l="l" t="t" r="r" b="b"/>
            <a:pathLst>
              <a:path w="3355975" h="0">
                <a:moveTo>
                  <a:pt x="0" y="0"/>
                </a:moveTo>
                <a:lnTo>
                  <a:pt x="3355789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95296" y="4425670"/>
            <a:ext cx="3355975" cy="0"/>
          </a:xfrm>
          <a:custGeom>
            <a:avLst/>
            <a:gdLst/>
            <a:ahLst/>
            <a:cxnLst/>
            <a:rect l="l" t="t" r="r" b="b"/>
            <a:pathLst>
              <a:path w="3355975" h="0">
                <a:moveTo>
                  <a:pt x="0" y="0"/>
                </a:moveTo>
                <a:lnTo>
                  <a:pt x="3355789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7754925" y="2422400"/>
            <a:ext cx="1797050" cy="827405"/>
            <a:chOff x="7754925" y="2422400"/>
            <a:chExt cx="1797050" cy="827405"/>
          </a:xfrm>
        </p:grpSpPr>
        <p:sp>
          <p:nvSpPr>
            <p:cNvPr id="9" name="object 9" descr=""/>
            <p:cNvSpPr/>
            <p:nvPr/>
          </p:nvSpPr>
          <p:spPr>
            <a:xfrm>
              <a:off x="7756513" y="2739081"/>
              <a:ext cx="1144905" cy="509270"/>
            </a:xfrm>
            <a:custGeom>
              <a:avLst/>
              <a:gdLst/>
              <a:ahLst/>
              <a:cxnLst/>
              <a:rect l="l" t="t" r="r" b="b"/>
              <a:pathLst>
                <a:path w="1144904" h="509269">
                  <a:moveTo>
                    <a:pt x="0" y="0"/>
                  </a:moveTo>
                  <a:lnTo>
                    <a:pt x="0" y="123033"/>
                  </a:lnTo>
                  <a:lnTo>
                    <a:pt x="1144842" y="508773"/>
                  </a:lnTo>
                  <a:lnTo>
                    <a:pt x="1144842" y="3857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241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756513" y="2739081"/>
              <a:ext cx="1144905" cy="509270"/>
            </a:xfrm>
            <a:custGeom>
              <a:avLst/>
              <a:gdLst/>
              <a:ahLst/>
              <a:cxnLst/>
              <a:rect l="l" t="t" r="r" b="b"/>
              <a:pathLst>
                <a:path w="1144904" h="509269">
                  <a:moveTo>
                    <a:pt x="0" y="0"/>
                  </a:moveTo>
                  <a:lnTo>
                    <a:pt x="1144842" y="385737"/>
                  </a:lnTo>
                  <a:lnTo>
                    <a:pt x="1144842" y="508773"/>
                  </a:lnTo>
                  <a:lnTo>
                    <a:pt x="0" y="1230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756768" y="2549890"/>
              <a:ext cx="1793239" cy="574675"/>
            </a:xfrm>
            <a:custGeom>
              <a:avLst/>
              <a:gdLst/>
              <a:ahLst/>
              <a:cxnLst/>
              <a:rect l="l" t="t" r="r" b="b"/>
              <a:pathLst>
                <a:path w="1793240" h="574675">
                  <a:moveTo>
                    <a:pt x="647769" y="0"/>
                  </a:moveTo>
                  <a:lnTo>
                    <a:pt x="0" y="188931"/>
                  </a:lnTo>
                  <a:lnTo>
                    <a:pt x="1144846" y="574671"/>
                  </a:lnTo>
                  <a:lnTo>
                    <a:pt x="1792616" y="385739"/>
                  </a:lnTo>
                  <a:lnTo>
                    <a:pt x="64776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756768" y="2549890"/>
              <a:ext cx="1793239" cy="574675"/>
            </a:xfrm>
            <a:custGeom>
              <a:avLst/>
              <a:gdLst/>
              <a:ahLst/>
              <a:cxnLst/>
              <a:rect l="l" t="t" r="r" b="b"/>
              <a:pathLst>
                <a:path w="1793240" h="574675">
                  <a:moveTo>
                    <a:pt x="0" y="188931"/>
                  </a:moveTo>
                  <a:lnTo>
                    <a:pt x="1144846" y="574671"/>
                  </a:lnTo>
                  <a:lnTo>
                    <a:pt x="1792616" y="385739"/>
                  </a:lnTo>
                  <a:lnTo>
                    <a:pt x="647769" y="0"/>
                  </a:lnTo>
                  <a:lnTo>
                    <a:pt x="0" y="18893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8901827" y="2934788"/>
              <a:ext cx="648335" cy="313055"/>
            </a:xfrm>
            <a:custGeom>
              <a:avLst/>
              <a:gdLst/>
              <a:ahLst/>
              <a:cxnLst/>
              <a:rect l="l" t="t" r="r" b="b"/>
              <a:pathLst>
                <a:path w="648334" h="313055">
                  <a:moveTo>
                    <a:pt x="648331" y="0"/>
                  </a:moveTo>
                  <a:lnTo>
                    <a:pt x="562" y="188935"/>
                  </a:lnTo>
                  <a:lnTo>
                    <a:pt x="0" y="312944"/>
                  </a:lnTo>
                  <a:lnTo>
                    <a:pt x="647769" y="124009"/>
                  </a:lnTo>
                  <a:lnTo>
                    <a:pt x="648331" y="0"/>
                  </a:lnTo>
                  <a:close/>
                </a:path>
              </a:pathLst>
            </a:custGeom>
            <a:solidFill>
              <a:srgbClr val="F7616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8901827" y="2934788"/>
              <a:ext cx="648335" cy="313055"/>
            </a:xfrm>
            <a:custGeom>
              <a:avLst/>
              <a:gdLst/>
              <a:ahLst/>
              <a:cxnLst/>
              <a:rect l="l" t="t" r="r" b="b"/>
              <a:pathLst>
                <a:path w="648334" h="313055">
                  <a:moveTo>
                    <a:pt x="0" y="312944"/>
                  </a:moveTo>
                  <a:lnTo>
                    <a:pt x="562" y="188935"/>
                  </a:lnTo>
                  <a:lnTo>
                    <a:pt x="648331" y="0"/>
                  </a:lnTo>
                  <a:lnTo>
                    <a:pt x="647769" y="124009"/>
                  </a:lnTo>
                  <a:lnTo>
                    <a:pt x="0" y="31294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756513" y="2613178"/>
              <a:ext cx="1144905" cy="509270"/>
            </a:xfrm>
            <a:custGeom>
              <a:avLst/>
              <a:gdLst/>
              <a:ahLst/>
              <a:cxnLst/>
              <a:rect l="l" t="t" r="r" b="b"/>
              <a:pathLst>
                <a:path w="1144904" h="509269">
                  <a:moveTo>
                    <a:pt x="0" y="0"/>
                  </a:moveTo>
                  <a:lnTo>
                    <a:pt x="0" y="123033"/>
                  </a:lnTo>
                  <a:lnTo>
                    <a:pt x="1144842" y="508773"/>
                  </a:lnTo>
                  <a:lnTo>
                    <a:pt x="1144842" y="3857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241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756513" y="2613178"/>
              <a:ext cx="1144905" cy="509270"/>
            </a:xfrm>
            <a:custGeom>
              <a:avLst/>
              <a:gdLst/>
              <a:ahLst/>
              <a:cxnLst/>
              <a:rect l="l" t="t" r="r" b="b"/>
              <a:pathLst>
                <a:path w="1144904" h="509269">
                  <a:moveTo>
                    <a:pt x="0" y="0"/>
                  </a:moveTo>
                  <a:lnTo>
                    <a:pt x="1144842" y="385739"/>
                  </a:lnTo>
                  <a:lnTo>
                    <a:pt x="1144842" y="508773"/>
                  </a:lnTo>
                  <a:lnTo>
                    <a:pt x="0" y="1230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756768" y="2423987"/>
              <a:ext cx="1793239" cy="574675"/>
            </a:xfrm>
            <a:custGeom>
              <a:avLst/>
              <a:gdLst/>
              <a:ahLst/>
              <a:cxnLst/>
              <a:rect l="l" t="t" r="r" b="b"/>
              <a:pathLst>
                <a:path w="1793240" h="574675">
                  <a:moveTo>
                    <a:pt x="647769" y="0"/>
                  </a:moveTo>
                  <a:lnTo>
                    <a:pt x="0" y="188931"/>
                  </a:lnTo>
                  <a:lnTo>
                    <a:pt x="1144846" y="574671"/>
                  </a:lnTo>
                  <a:lnTo>
                    <a:pt x="1792616" y="385739"/>
                  </a:lnTo>
                  <a:lnTo>
                    <a:pt x="64776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756768" y="2423987"/>
              <a:ext cx="1793239" cy="574675"/>
            </a:xfrm>
            <a:custGeom>
              <a:avLst/>
              <a:gdLst/>
              <a:ahLst/>
              <a:cxnLst/>
              <a:rect l="l" t="t" r="r" b="b"/>
              <a:pathLst>
                <a:path w="1793240" h="574675">
                  <a:moveTo>
                    <a:pt x="0" y="188931"/>
                  </a:moveTo>
                  <a:lnTo>
                    <a:pt x="1144846" y="574671"/>
                  </a:lnTo>
                  <a:lnTo>
                    <a:pt x="1792616" y="385739"/>
                  </a:lnTo>
                  <a:lnTo>
                    <a:pt x="647769" y="0"/>
                  </a:lnTo>
                  <a:lnTo>
                    <a:pt x="0" y="18893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901827" y="2808889"/>
              <a:ext cx="648335" cy="313055"/>
            </a:xfrm>
            <a:custGeom>
              <a:avLst/>
              <a:gdLst/>
              <a:ahLst/>
              <a:cxnLst/>
              <a:rect l="l" t="t" r="r" b="b"/>
              <a:pathLst>
                <a:path w="648334" h="313055">
                  <a:moveTo>
                    <a:pt x="648331" y="0"/>
                  </a:moveTo>
                  <a:lnTo>
                    <a:pt x="562" y="188931"/>
                  </a:lnTo>
                  <a:lnTo>
                    <a:pt x="0" y="312940"/>
                  </a:lnTo>
                  <a:lnTo>
                    <a:pt x="647769" y="124009"/>
                  </a:lnTo>
                  <a:lnTo>
                    <a:pt x="648331" y="0"/>
                  </a:lnTo>
                  <a:close/>
                </a:path>
              </a:pathLst>
            </a:custGeom>
            <a:solidFill>
              <a:srgbClr val="F7616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8901827" y="2808889"/>
              <a:ext cx="648335" cy="313055"/>
            </a:xfrm>
            <a:custGeom>
              <a:avLst/>
              <a:gdLst/>
              <a:ahLst/>
              <a:cxnLst/>
              <a:rect l="l" t="t" r="r" b="b"/>
              <a:pathLst>
                <a:path w="648334" h="313055">
                  <a:moveTo>
                    <a:pt x="0" y="312940"/>
                  </a:moveTo>
                  <a:lnTo>
                    <a:pt x="562" y="188931"/>
                  </a:lnTo>
                  <a:lnTo>
                    <a:pt x="648331" y="0"/>
                  </a:lnTo>
                  <a:lnTo>
                    <a:pt x="647769" y="124009"/>
                  </a:lnTo>
                  <a:lnTo>
                    <a:pt x="0" y="31294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 rot="1080000">
            <a:off x="8483071" y="2971905"/>
            <a:ext cx="407973" cy="57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34"/>
              </a:lnSpc>
            </a:pPr>
            <a:r>
              <a:rPr dirty="0" sz="45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V.Ryan</a:t>
            </a:r>
            <a:r>
              <a:rPr dirty="0" sz="450" spc="25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45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450" spc="25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450" spc="-2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2022</a:t>
            </a:r>
            <a:endParaRPr sz="45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 rot="1080000">
            <a:off x="8483069" y="3097806"/>
            <a:ext cx="407973" cy="57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34"/>
              </a:lnSpc>
            </a:pPr>
            <a:r>
              <a:rPr dirty="0" sz="45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V.Ryan</a:t>
            </a:r>
            <a:r>
              <a:rPr dirty="0" sz="450" spc="25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45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450" spc="25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450" spc="-2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2022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7754544" y="1643205"/>
            <a:ext cx="2079625" cy="1482725"/>
            <a:chOff x="7754544" y="1643205"/>
            <a:chExt cx="2079625" cy="1482725"/>
          </a:xfrm>
        </p:grpSpPr>
        <p:sp>
          <p:nvSpPr>
            <p:cNvPr id="24" name="object 24" descr=""/>
            <p:cNvSpPr/>
            <p:nvPr/>
          </p:nvSpPr>
          <p:spPr>
            <a:xfrm>
              <a:off x="7758144" y="2736745"/>
              <a:ext cx="1792605" cy="386080"/>
            </a:xfrm>
            <a:custGeom>
              <a:avLst/>
              <a:gdLst/>
              <a:ahLst/>
              <a:cxnLst/>
              <a:rect l="l" t="t" r="r" b="b"/>
              <a:pathLst>
                <a:path w="1792604" h="386080">
                  <a:moveTo>
                    <a:pt x="0" y="0"/>
                  </a:moveTo>
                  <a:lnTo>
                    <a:pt x="1142427" y="385451"/>
                  </a:lnTo>
                  <a:lnTo>
                    <a:pt x="1792591" y="197369"/>
                  </a:lnTo>
                </a:path>
              </a:pathLst>
            </a:custGeom>
            <a:ln w="71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12706" y="1839024"/>
              <a:ext cx="1326026" cy="1027868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9104076" y="1678078"/>
              <a:ext cx="695325" cy="720725"/>
            </a:xfrm>
            <a:custGeom>
              <a:avLst/>
              <a:gdLst/>
              <a:ahLst/>
              <a:cxnLst/>
              <a:rect l="l" t="t" r="r" b="b"/>
              <a:pathLst>
                <a:path w="695325" h="720725">
                  <a:moveTo>
                    <a:pt x="224402" y="0"/>
                  </a:moveTo>
                  <a:lnTo>
                    <a:pt x="201397" y="47661"/>
                  </a:lnTo>
                  <a:lnTo>
                    <a:pt x="156423" y="142779"/>
                  </a:lnTo>
                  <a:lnTo>
                    <a:pt x="67980" y="332712"/>
                  </a:lnTo>
                  <a:lnTo>
                    <a:pt x="23005" y="427829"/>
                  </a:lnTo>
                  <a:lnTo>
                    <a:pt x="0" y="475491"/>
                  </a:lnTo>
                  <a:lnTo>
                    <a:pt x="66848" y="495089"/>
                  </a:lnTo>
                  <a:lnTo>
                    <a:pt x="121447" y="518873"/>
                  </a:lnTo>
                  <a:lnTo>
                    <a:pt x="165529" y="546324"/>
                  </a:lnTo>
                  <a:lnTo>
                    <a:pt x="200824" y="576918"/>
                  </a:lnTo>
                  <a:lnTo>
                    <a:pt x="229062" y="610134"/>
                  </a:lnTo>
                  <a:lnTo>
                    <a:pt x="251975" y="645450"/>
                  </a:lnTo>
                  <a:lnTo>
                    <a:pt x="271294" y="682344"/>
                  </a:lnTo>
                  <a:lnTo>
                    <a:pt x="288748" y="720295"/>
                  </a:lnTo>
                  <a:lnTo>
                    <a:pt x="695189" y="235389"/>
                  </a:lnTo>
                  <a:lnTo>
                    <a:pt x="224402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9104655" y="2153330"/>
              <a:ext cx="288925" cy="245110"/>
            </a:xfrm>
            <a:custGeom>
              <a:avLst/>
              <a:gdLst/>
              <a:ahLst/>
              <a:cxnLst/>
              <a:rect l="l" t="t" r="r" b="b"/>
              <a:pathLst>
                <a:path w="288925" h="245110">
                  <a:moveTo>
                    <a:pt x="27470" y="7061"/>
                  </a:moveTo>
                  <a:lnTo>
                    <a:pt x="0" y="0"/>
                  </a:lnTo>
                  <a:lnTo>
                    <a:pt x="10795" y="20993"/>
                  </a:lnTo>
                  <a:lnTo>
                    <a:pt x="27470" y="7061"/>
                  </a:lnTo>
                  <a:close/>
                </a:path>
                <a:path w="288925" h="245110">
                  <a:moveTo>
                    <a:pt x="288442" y="245059"/>
                  </a:moveTo>
                  <a:lnTo>
                    <a:pt x="280212" y="226517"/>
                  </a:lnTo>
                  <a:lnTo>
                    <a:pt x="271564" y="207492"/>
                  </a:lnTo>
                  <a:lnTo>
                    <a:pt x="262432" y="188480"/>
                  </a:lnTo>
                  <a:lnTo>
                    <a:pt x="252730" y="169926"/>
                  </a:lnTo>
                  <a:lnTo>
                    <a:pt x="240576" y="204266"/>
                  </a:lnTo>
                  <a:lnTo>
                    <a:pt x="251066" y="215671"/>
                  </a:lnTo>
                  <a:lnTo>
                    <a:pt x="262902" y="226263"/>
                  </a:lnTo>
                  <a:lnTo>
                    <a:pt x="275539" y="236054"/>
                  </a:lnTo>
                  <a:lnTo>
                    <a:pt x="288442" y="245059"/>
                  </a:lnTo>
                  <a:close/>
                </a:path>
              </a:pathLst>
            </a:custGeom>
            <a:solidFill>
              <a:srgbClr val="11964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9283773" y="1643205"/>
              <a:ext cx="550545" cy="313690"/>
            </a:xfrm>
            <a:custGeom>
              <a:avLst/>
              <a:gdLst/>
              <a:ahLst/>
              <a:cxnLst/>
              <a:rect l="l" t="t" r="r" b="b"/>
              <a:pathLst>
                <a:path w="550545" h="313689">
                  <a:moveTo>
                    <a:pt x="34829" y="0"/>
                  </a:moveTo>
                  <a:lnTo>
                    <a:pt x="0" y="88231"/>
                  </a:lnTo>
                  <a:lnTo>
                    <a:pt x="16579" y="88123"/>
                  </a:lnTo>
                  <a:lnTo>
                    <a:pt x="56016" y="90844"/>
                  </a:lnTo>
                  <a:lnTo>
                    <a:pt x="102853" y="100966"/>
                  </a:lnTo>
                  <a:lnTo>
                    <a:pt x="141638" y="123061"/>
                  </a:lnTo>
                  <a:lnTo>
                    <a:pt x="181332" y="157166"/>
                  </a:lnTo>
                  <a:lnTo>
                    <a:pt x="232780" y="193884"/>
                  </a:lnTo>
                  <a:lnTo>
                    <a:pt x="283356" y="223636"/>
                  </a:lnTo>
                  <a:lnTo>
                    <a:pt x="320436" y="236843"/>
                  </a:lnTo>
                  <a:lnTo>
                    <a:pt x="365969" y="249794"/>
                  </a:lnTo>
                  <a:lnTo>
                    <a:pt x="432182" y="276026"/>
                  </a:lnTo>
                  <a:lnTo>
                    <a:pt x="491864" y="301823"/>
                  </a:lnTo>
                  <a:lnTo>
                    <a:pt x="517805" y="313470"/>
                  </a:lnTo>
                  <a:lnTo>
                    <a:pt x="550313" y="264707"/>
                  </a:lnTo>
                  <a:lnTo>
                    <a:pt x="348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997888" y="2487263"/>
              <a:ext cx="1303655" cy="465455"/>
            </a:xfrm>
            <a:custGeom>
              <a:avLst/>
              <a:gdLst/>
              <a:ahLst/>
              <a:cxnLst/>
              <a:rect l="l" t="t" r="r" b="b"/>
              <a:pathLst>
                <a:path w="1303654" h="465455">
                  <a:moveTo>
                    <a:pt x="356755" y="124815"/>
                  </a:moveTo>
                  <a:lnTo>
                    <a:pt x="77012" y="29908"/>
                  </a:lnTo>
                  <a:lnTo>
                    <a:pt x="77457" y="28790"/>
                  </a:lnTo>
                  <a:lnTo>
                    <a:pt x="78397" y="26581"/>
                  </a:lnTo>
                  <a:lnTo>
                    <a:pt x="97205" y="0"/>
                  </a:lnTo>
                  <a:lnTo>
                    <a:pt x="0" y="7581"/>
                  </a:lnTo>
                  <a:lnTo>
                    <a:pt x="72529" y="72745"/>
                  </a:lnTo>
                  <a:lnTo>
                    <a:pt x="72199" y="70091"/>
                  </a:lnTo>
                  <a:lnTo>
                    <a:pt x="71932" y="67475"/>
                  </a:lnTo>
                  <a:lnTo>
                    <a:pt x="71742" y="64871"/>
                  </a:lnTo>
                  <a:lnTo>
                    <a:pt x="71628" y="62293"/>
                  </a:lnTo>
                  <a:lnTo>
                    <a:pt x="71704" y="54724"/>
                  </a:lnTo>
                  <a:lnTo>
                    <a:pt x="74701" y="36728"/>
                  </a:lnTo>
                  <a:lnTo>
                    <a:pt x="354444" y="131635"/>
                  </a:lnTo>
                  <a:lnTo>
                    <a:pt x="356755" y="124815"/>
                  </a:lnTo>
                  <a:close/>
                </a:path>
                <a:path w="1303654" h="465455">
                  <a:moveTo>
                    <a:pt x="1303337" y="456844"/>
                  </a:moveTo>
                  <a:lnTo>
                    <a:pt x="1291158" y="446024"/>
                  </a:lnTo>
                  <a:lnTo>
                    <a:pt x="1230477" y="392074"/>
                  </a:lnTo>
                  <a:lnTo>
                    <a:pt x="1230807" y="394716"/>
                  </a:lnTo>
                  <a:lnTo>
                    <a:pt x="1231087" y="397344"/>
                  </a:lnTo>
                  <a:lnTo>
                    <a:pt x="1231290" y="399935"/>
                  </a:lnTo>
                  <a:lnTo>
                    <a:pt x="1231379" y="410095"/>
                  </a:lnTo>
                  <a:lnTo>
                    <a:pt x="1231226" y="412572"/>
                  </a:lnTo>
                  <a:lnTo>
                    <a:pt x="1228483" y="428104"/>
                  </a:lnTo>
                  <a:lnTo>
                    <a:pt x="952042" y="335953"/>
                  </a:lnTo>
                  <a:lnTo>
                    <a:pt x="949769" y="342785"/>
                  </a:lnTo>
                  <a:lnTo>
                    <a:pt x="1226210" y="434936"/>
                  </a:lnTo>
                  <a:lnTo>
                    <a:pt x="1225778" y="436054"/>
                  </a:lnTo>
                  <a:lnTo>
                    <a:pt x="1224838" y="438264"/>
                  </a:lnTo>
                  <a:lnTo>
                    <a:pt x="1206182" y="464947"/>
                  </a:lnTo>
                  <a:lnTo>
                    <a:pt x="1303337" y="45684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0" name="object 30" descr=""/>
          <p:cNvGrpSpPr/>
          <p:nvPr/>
        </p:nvGrpSpPr>
        <p:grpSpPr>
          <a:xfrm>
            <a:off x="613911" y="2569950"/>
            <a:ext cx="1797050" cy="701675"/>
            <a:chOff x="613911" y="2569950"/>
            <a:chExt cx="1797050" cy="701675"/>
          </a:xfrm>
        </p:grpSpPr>
        <p:sp>
          <p:nvSpPr>
            <p:cNvPr id="31" name="object 31" descr=""/>
            <p:cNvSpPr/>
            <p:nvPr/>
          </p:nvSpPr>
          <p:spPr>
            <a:xfrm>
              <a:off x="615499" y="2760728"/>
              <a:ext cx="1144905" cy="509270"/>
            </a:xfrm>
            <a:custGeom>
              <a:avLst/>
              <a:gdLst/>
              <a:ahLst/>
              <a:cxnLst/>
              <a:rect l="l" t="t" r="r" b="b"/>
              <a:pathLst>
                <a:path w="1144905" h="509270">
                  <a:moveTo>
                    <a:pt x="0" y="0"/>
                  </a:moveTo>
                  <a:lnTo>
                    <a:pt x="0" y="123033"/>
                  </a:lnTo>
                  <a:lnTo>
                    <a:pt x="1144842" y="508773"/>
                  </a:lnTo>
                  <a:lnTo>
                    <a:pt x="1144842" y="3857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241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15499" y="2760728"/>
              <a:ext cx="1144905" cy="509270"/>
            </a:xfrm>
            <a:custGeom>
              <a:avLst/>
              <a:gdLst/>
              <a:ahLst/>
              <a:cxnLst/>
              <a:rect l="l" t="t" r="r" b="b"/>
              <a:pathLst>
                <a:path w="1144905" h="509270">
                  <a:moveTo>
                    <a:pt x="0" y="0"/>
                  </a:moveTo>
                  <a:lnTo>
                    <a:pt x="1144842" y="385739"/>
                  </a:lnTo>
                  <a:lnTo>
                    <a:pt x="1144842" y="508773"/>
                  </a:lnTo>
                  <a:lnTo>
                    <a:pt x="0" y="1230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615754" y="2571537"/>
              <a:ext cx="1793239" cy="574675"/>
            </a:xfrm>
            <a:custGeom>
              <a:avLst/>
              <a:gdLst/>
              <a:ahLst/>
              <a:cxnLst/>
              <a:rect l="l" t="t" r="r" b="b"/>
              <a:pathLst>
                <a:path w="1793239" h="574675">
                  <a:moveTo>
                    <a:pt x="647769" y="0"/>
                  </a:moveTo>
                  <a:lnTo>
                    <a:pt x="0" y="188935"/>
                  </a:lnTo>
                  <a:lnTo>
                    <a:pt x="1144844" y="574675"/>
                  </a:lnTo>
                  <a:lnTo>
                    <a:pt x="1792616" y="385739"/>
                  </a:lnTo>
                  <a:lnTo>
                    <a:pt x="64776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615754" y="2571537"/>
              <a:ext cx="1793239" cy="574675"/>
            </a:xfrm>
            <a:custGeom>
              <a:avLst/>
              <a:gdLst/>
              <a:ahLst/>
              <a:cxnLst/>
              <a:rect l="l" t="t" r="r" b="b"/>
              <a:pathLst>
                <a:path w="1793239" h="574675">
                  <a:moveTo>
                    <a:pt x="0" y="188935"/>
                  </a:moveTo>
                  <a:lnTo>
                    <a:pt x="1144844" y="574675"/>
                  </a:lnTo>
                  <a:lnTo>
                    <a:pt x="1792616" y="385739"/>
                  </a:lnTo>
                  <a:lnTo>
                    <a:pt x="647769" y="0"/>
                  </a:lnTo>
                  <a:lnTo>
                    <a:pt x="0" y="18893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760810" y="2956439"/>
              <a:ext cx="648335" cy="313055"/>
            </a:xfrm>
            <a:custGeom>
              <a:avLst/>
              <a:gdLst/>
              <a:ahLst/>
              <a:cxnLst/>
              <a:rect l="l" t="t" r="r" b="b"/>
              <a:pathLst>
                <a:path w="648335" h="313054">
                  <a:moveTo>
                    <a:pt x="648331" y="0"/>
                  </a:moveTo>
                  <a:lnTo>
                    <a:pt x="565" y="188931"/>
                  </a:lnTo>
                  <a:lnTo>
                    <a:pt x="0" y="312940"/>
                  </a:lnTo>
                  <a:lnTo>
                    <a:pt x="647773" y="124009"/>
                  </a:lnTo>
                  <a:lnTo>
                    <a:pt x="648331" y="0"/>
                  </a:lnTo>
                  <a:close/>
                </a:path>
              </a:pathLst>
            </a:custGeom>
            <a:solidFill>
              <a:srgbClr val="F7616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760810" y="2956439"/>
              <a:ext cx="648335" cy="313055"/>
            </a:xfrm>
            <a:custGeom>
              <a:avLst/>
              <a:gdLst/>
              <a:ahLst/>
              <a:cxnLst/>
              <a:rect l="l" t="t" r="r" b="b"/>
              <a:pathLst>
                <a:path w="648335" h="313054">
                  <a:moveTo>
                    <a:pt x="0" y="312940"/>
                  </a:moveTo>
                  <a:lnTo>
                    <a:pt x="565" y="188931"/>
                  </a:lnTo>
                  <a:lnTo>
                    <a:pt x="648331" y="0"/>
                  </a:lnTo>
                  <a:lnTo>
                    <a:pt x="647773" y="124009"/>
                  </a:lnTo>
                  <a:lnTo>
                    <a:pt x="0" y="31294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 rot="1080000">
            <a:off x="1342058" y="3119451"/>
            <a:ext cx="407973" cy="57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34"/>
              </a:lnSpc>
            </a:pPr>
            <a:r>
              <a:rPr dirty="0" sz="45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45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4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45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450" spc="-2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162490" y="125896"/>
            <a:ext cx="2667635" cy="2844800"/>
            <a:chOff x="162490" y="125896"/>
            <a:chExt cx="2667635" cy="2844800"/>
          </a:xfrm>
        </p:grpSpPr>
        <p:sp>
          <p:nvSpPr>
            <p:cNvPr id="39" name="object 39" descr=""/>
            <p:cNvSpPr/>
            <p:nvPr/>
          </p:nvSpPr>
          <p:spPr>
            <a:xfrm>
              <a:off x="1234596" y="2704410"/>
              <a:ext cx="515620" cy="266065"/>
            </a:xfrm>
            <a:custGeom>
              <a:avLst/>
              <a:gdLst/>
              <a:ahLst/>
              <a:cxnLst/>
              <a:rect l="l" t="t" r="r" b="b"/>
              <a:pathLst>
                <a:path w="515619" h="266064">
                  <a:moveTo>
                    <a:pt x="69556" y="0"/>
                  </a:moveTo>
                  <a:lnTo>
                    <a:pt x="37009" y="623"/>
                  </a:lnTo>
                  <a:lnTo>
                    <a:pt x="12454" y="7269"/>
                  </a:lnTo>
                  <a:lnTo>
                    <a:pt x="0" y="21984"/>
                  </a:lnTo>
                  <a:lnTo>
                    <a:pt x="3755" y="46811"/>
                  </a:lnTo>
                  <a:lnTo>
                    <a:pt x="27830" y="83796"/>
                  </a:lnTo>
                  <a:lnTo>
                    <a:pt x="29637" y="92643"/>
                  </a:lnTo>
                  <a:lnTo>
                    <a:pt x="23416" y="100455"/>
                  </a:lnTo>
                  <a:lnTo>
                    <a:pt x="15334" y="108169"/>
                  </a:lnTo>
                  <a:lnTo>
                    <a:pt x="11555" y="116719"/>
                  </a:lnTo>
                  <a:lnTo>
                    <a:pt x="18243" y="127041"/>
                  </a:lnTo>
                  <a:lnTo>
                    <a:pt x="41566" y="140068"/>
                  </a:lnTo>
                  <a:lnTo>
                    <a:pt x="87686" y="156737"/>
                  </a:lnTo>
                  <a:lnTo>
                    <a:pt x="162771" y="177983"/>
                  </a:lnTo>
                  <a:lnTo>
                    <a:pt x="210712" y="192647"/>
                  </a:lnTo>
                  <a:lnTo>
                    <a:pt x="265079" y="211818"/>
                  </a:lnTo>
                  <a:lnTo>
                    <a:pt x="321712" y="232104"/>
                  </a:lnTo>
                  <a:lnTo>
                    <a:pt x="376451" y="250115"/>
                  </a:lnTo>
                  <a:lnTo>
                    <a:pt x="425134" y="262457"/>
                  </a:lnTo>
                  <a:lnTo>
                    <a:pt x="463602" y="265740"/>
                  </a:lnTo>
                  <a:lnTo>
                    <a:pt x="479363" y="253233"/>
                  </a:lnTo>
                  <a:lnTo>
                    <a:pt x="492927" y="225613"/>
                  </a:lnTo>
                  <a:lnTo>
                    <a:pt x="483693" y="195488"/>
                  </a:lnTo>
                  <a:lnTo>
                    <a:pt x="431061" y="175469"/>
                  </a:lnTo>
                  <a:lnTo>
                    <a:pt x="423053" y="169458"/>
                  </a:lnTo>
                  <a:lnTo>
                    <a:pt x="454506" y="160649"/>
                  </a:lnTo>
                  <a:lnTo>
                    <a:pt x="495240" y="147852"/>
                  </a:lnTo>
                  <a:lnTo>
                    <a:pt x="515078" y="129879"/>
                  </a:lnTo>
                  <a:lnTo>
                    <a:pt x="499671" y="103705"/>
                  </a:lnTo>
                  <a:lnTo>
                    <a:pt x="462339" y="87978"/>
                  </a:lnTo>
                  <a:lnTo>
                    <a:pt x="413247" y="77458"/>
                  </a:lnTo>
                  <a:lnTo>
                    <a:pt x="362562" y="66903"/>
                  </a:lnTo>
                  <a:lnTo>
                    <a:pt x="302189" y="44320"/>
                  </a:lnTo>
                  <a:lnTo>
                    <a:pt x="264512" y="31351"/>
                  </a:lnTo>
                  <a:lnTo>
                    <a:pt x="226782" y="19394"/>
                  </a:lnTo>
                  <a:lnTo>
                    <a:pt x="208365" y="15681"/>
                  </a:lnTo>
                  <a:lnTo>
                    <a:pt x="197490" y="16853"/>
                  </a:lnTo>
                  <a:lnTo>
                    <a:pt x="174062" y="13827"/>
                  </a:lnTo>
                  <a:lnTo>
                    <a:pt x="142191" y="8646"/>
                  </a:lnTo>
                  <a:lnTo>
                    <a:pt x="105986" y="3356"/>
                  </a:lnTo>
                  <a:lnTo>
                    <a:pt x="69556" y="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7945" y="1560142"/>
              <a:ext cx="1111898" cy="1240368"/>
            </a:xfrm>
            <a:prstGeom prst="rect">
              <a:avLst/>
            </a:prstGeom>
          </p:spPr>
        </p:pic>
        <p:sp>
          <p:nvSpPr>
            <p:cNvPr id="41" name="object 41" descr=""/>
            <p:cNvSpPr/>
            <p:nvPr/>
          </p:nvSpPr>
          <p:spPr>
            <a:xfrm>
              <a:off x="2031069" y="1374234"/>
              <a:ext cx="757555" cy="617855"/>
            </a:xfrm>
            <a:custGeom>
              <a:avLst/>
              <a:gdLst/>
              <a:ahLst/>
              <a:cxnLst/>
              <a:rect l="l" t="t" r="r" b="b"/>
              <a:pathLst>
                <a:path w="757555" h="617855">
                  <a:moveTo>
                    <a:pt x="390097" y="0"/>
                  </a:moveTo>
                  <a:lnTo>
                    <a:pt x="0" y="190400"/>
                  </a:lnTo>
                  <a:lnTo>
                    <a:pt x="204336" y="617651"/>
                  </a:lnTo>
                  <a:lnTo>
                    <a:pt x="756972" y="422603"/>
                  </a:lnTo>
                  <a:lnTo>
                    <a:pt x="390097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2398190" y="1344412"/>
              <a:ext cx="432434" cy="487680"/>
            </a:xfrm>
            <a:custGeom>
              <a:avLst/>
              <a:gdLst/>
              <a:ahLst/>
              <a:cxnLst/>
              <a:rect l="l" t="t" r="r" b="b"/>
              <a:pathLst>
                <a:path w="432435" h="487680">
                  <a:moveTo>
                    <a:pt x="46436" y="0"/>
                  </a:moveTo>
                  <a:lnTo>
                    <a:pt x="0" y="20897"/>
                  </a:lnTo>
                  <a:lnTo>
                    <a:pt x="870" y="31273"/>
                  </a:lnTo>
                  <a:lnTo>
                    <a:pt x="6965" y="56887"/>
                  </a:lnTo>
                  <a:lnTo>
                    <a:pt x="23510" y="89467"/>
                  </a:lnTo>
                  <a:lnTo>
                    <a:pt x="55727" y="120743"/>
                  </a:lnTo>
                  <a:lnTo>
                    <a:pt x="93460" y="149260"/>
                  </a:lnTo>
                  <a:lnTo>
                    <a:pt x="124225" y="179954"/>
                  </a:lnTo>
                  <a:lnTo>
                    <a:pt x="149766" y="214131"/>
                  </a:lnTo>
                  <a:lnTo>
                    <a:pt x="171824" y="253098"/>
                  </a:lnTo>
                  <a:lnTo>
                    <a:pt x="193557" y="300807"/>
                  </a:lnTo>
                  <a:lnTo>
                    <a:pt x="216813" y="352653"/>
                  </a:lnTo>
                  <a:lnTo>
                    <a:pt x="241375" y="397097"/>
                  </a:lnTo>
                  <a:lnTo>
                    <a:pt x="267026" y="422603"/>
                  </a:lnTo>
                  <a:lnTo>
                    <a:pt x="296596" y="439619"/>
                  </a:lnTo>
                  <a:lnTo>
                    <a:pt x="327690" y="461207"/>
                  </a:lnTo>
                  <a:lnTo>
                    <a:pt x="352254" y="479747"/>
                  </a:lnTo>
                  <a:lnTo>
                    <a:pt x="362231" y="487620"/>
                  </a:lnTo>
                  <a:lnTo>
                    <a:pt x="431891" y="459755"/>
                  </a:lnTo>
                  <a:lnTo>
                    <a:pt x="464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3" name="object 4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2490" y="125896"/>
              <a:ext cx="1027256" cy="1683075"/>
            </a:xfrm>
            <a:prstGeom prst="rect">
              <a:avLst/>
            </a:prstGeom>
          </p:spPr>
        </p:pic>
      </p:grpSp>
      <p:grpSp>
        <p:nvGrpSpPr>
          <p:cNvPr id="44" name="object 44" descr=""/>
          <p:cNvGrpSpPr/>
          <p:nvPr/>
        </p:nvGrpSpPr>
        <p:grpSpPr>
          <a:xfrm>
            <a:off x="781222" y="4668987"/>
            <a:ext cx="1980564" cy="1466215"/>
            <a:chOff x="781222" y="4668987"/>
            <a:chExt cx="1980564" cy="1466215"/>
          </a:xfrm>
        </p:grpSpPr>
        <p:sp>
          <p:nvSpPr>
            <p:cNvPr id="45" name="object 45" descr=""/>
            <p:cNvSpPr/>
            <p:nvPr/>
          </p:nvSpPr>
          <p:spPr>
            <a:xfrm>
              <a:off x="788748" y="4672587"/>
              <a:ext cx="1518285" cy="448945"/>
            </a:xfrm>
            <a:custGeom>
              <a:avLst/>
              <a:gdLst/>
              <a:ahLst/>
              <a:cxnLst/>
              <a:rect l="l" t="t" r="r" b="b"/>
              <a:pathLst>
                <a:path w="1518285" h="448945">
                  <a:moveTo>
                    <a:pt x="1449478" y="0"/>
                  </a:moveTo>
                  <a:lnTo>
                    <a:pt x="0" y="422769"/>
                  </a:lnTo>
                  <a:lnTo>
                    <a:pt x="76043" y="448372"/>
                  </a:lnTo>
                  <a:lnTo>
                    <a:pt x="1518182" y="20448"/>
                  </a:lnTo>
                  <a:lnTo>
                    <a:pt x="1449478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788748" y="4672587"/>
              <a:ext cx="1518285" cy="448945"/>
            </a:xfrm>
            <a:custGeom>
              <a:avLst/>
              <a:gdLst/>
              <a:ahLst/>
              <a:cxnLst/>
              <a:rect l="l" t="t" r="r" b="b"/>
              <a:pathLst>
                <a:path w="1518285" h="448945">
                  <a:moveTo>
                    <a:pt x="0" y="422769"/>
                  </a:moveTo>
                  <a:lnTo>
                    <a:pt x="1449478" y="0"/>
                  </a:lnTo>
                  <a:lnTo>
                    <a:pt x="1518182" y="20448"/>
                  </a:lnTo>
                  <a:lnTo>
                    <a:pt x="76043" y="448372"/>
                  </a:lnTo>
                  <a:lnTo>
                    <a:pt x="0" y="42276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865403" y="4696016"/>
              <a:ext cx="1577975" cy="461009"/>
            </a:xfrm>
            <a:custGeom>
              <a:avLst/>
              <a:gdLst/>
              <a:ahLst/>
              <a:cxnLst/>
              <a:rect l="l" t="t" r="r" b="b"/>
              <a:pathLst>
                <a:path w="1577975" h="461010">
                  <a:moveTo>
                    <a:pt x="1447298" y="0"/>
                  </a:moveTo>
                  <a:lnTo>
                    <a:pt x="0" y="427258"/>
                  </a:lnTo>
                  <a:lnTo>
                    <a:pt x="112922" y="460479"/>
                  </a:lnTo>
                  <a:lnTo>
                    <a:pt x="1577361" y="35841"/>
                  </a:lnTo>
                  <a:lnTo>
                    <a:pt x="1447298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865403" y="4696016"/>
              <a:ext cx="1577975" cy="461009"/>
            </a:xfrm>
            <a:custGeom>
              <a:avLst/>
              <a:gdLst/>
              <a:ahLst/>
              <a:cxnLst/>
              <a:rect l="l" t="t" r="r" b="b"/>
              <a:pathLst>
                <a:path w="1577975" h="461010">
                  <a:moveTo>
                    <a:pt x="112922" y="460479"/>
                  </a:moveTo>
                  <a:lnTo>
                    <a:pt x="1577361" y="35841"/>
                  </a:lnTo>
                  <a:lnTo>
                    <a:pt x="1447298" y="0"/>
                  </a:lnTo>
                  <a:lnTo>
                    <a:pt x="0" y="427258"/>
                  </a:lnTo>
                  <a:lnTo>
                    <a:pt x="112922" y="46047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980492" y="4736785"/>
              <a:ext cx="1463675" cy="1123315"/>
            </a:xfrm>
            <a:custGeom>
              <a:avLst/>
              <a:gdLst/>
              <a:ahLst/>
              <a:cxnLst/>
              <a:rect l="l" t="t" r="r" b="b"/>
              <a:pathLst>
                <a:path w="1463675" h="1123314">
                  <a:moveTo>
                    <a:pt x="1463318" y="0"/>
                  </a:moveTo>
                  <a:lnTo>
                    <a:pt x="0" y="420372"/>
                  </a:lnTo>
                  <a:lnTo>
                    <a:pt x="0" y="1122930"/>
                  </a:lnTo>
                  <a:lnTo>
                    <a:pt x="1455124" y="618577"/>
                  </a:lnTo>
                  <a:lnTo>
                    <a:pt x="1463318" y="0"/>
                  </a:lnTo>
                  <a:close/>
                </a:path>
              </a:pathLst>
            </a:custGeom>
            <a:solidFill>
              <a:srgbClr val="E4A16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980492" y="4736785"/>
              <a:ext cx="1463675" cy="1123315"/>
            </a:xfrm>
            <a:custGeom>
              <a:avLst/>
              <a:gdLst/>
              <a:ahLst/>
              <a:cxnLst/>
              <a:rect l="l" t="t" r="r" b="b"/>
              <a:pathLst>
                <a:path w="1463675" h="1123314">
                  <a:moveTo>
                    <a:pt x="0" y="420372"/>
                  </a:moveTo>
                  <a:lnTo>
                    <a:pt x="1463318" y="0"/>
                  </a:lnTo>
                  <a:lnTo>
                    <a:pt x="1455124" y="618577"/>
                  </a:lnTo>
                  <a:lnTo>
                    <a:pt x="0" y="1122930"/>
                  </a:lnTo>
                  <a:lnTo>
                    <a:pt x="0" y="42037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865501" y="5125529"/>
              <a:ext cx="112395" cy="733425"/>
            </a:xfrm>
            <a:custGeom>
              <a:avLst/>
              <a:gdLst/>
              <a:ahLst/>
              <a:cxnLst/>
              <a:rect l="l" t="t" r="r" b="b"/>
              <a:pathLst>
                <a:path w="112394" h="733425">
                  <a:moveTo>
                    <a:pt x="0" y="0"/>
                  </a:moveTo>
                  <a:lnTo>
                    <a:pt x="539" y="53722"/>
                  </a:lnTo>
                  <a:lnTo>
                    <a:pt x="52923" y="69785"/>
                  </a:lnTo>
                  <a:lnTo>
                    <a:pt x="57344" y="716114"/>
                  </a:lnTo>
                  <a:lnTo>
                    <a:pt x="111909" y="732844"/>
                  </a:lnTo>
                  <a:lnTo>
                    <a:pt x="111909" y="343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A16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865501" y="5125529"/>
              <a:ext cx="112395" cy="733425"/>
            </a:xfrm>
            <a:custGeom>
              <a:avLst/>
              <a:gdLst/>
              <a:ahLst/>
              <a:cxnLst/>
              <a:rect l="l" t="t" r="r" b="b"/>
              <a:pathLst>
                <a:path w="112394" h="733425">
                  <a:moveTo>
                    <a:pt x="111909" y="34390"/>
                  </a:moveTo>
                  <a:lnTo>
                    <a:pt x="0" y="0"/>
                  </a:lnTo>
                  <a:lnTo>
                    <a:pt x="539" y="53722"/>
                  </a:lnTo>
                  <a:lnTo>
                    <a:pt x="52923" y="69785"/>
                  </a:lnTo>
                  <a:lnTo>
                    <a:pt x="57344" y="716114"/>
                  </a:lnTo>
                  <a:lnTo>
                    <a:pt x="111909" y="732844"/>
                  </a:lnTo>
                  <a:lnTo>
                    <a:pt x="111909" y="3439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784821" y="5095789"/>
              <a:ext cx="138430" cy="746760"/>
            </a:xfrm>
            <a:custGeom>
              <a:avLst/>
              <a:gdLst/>
              <a:ahLst/>
              <a:cxnLst/>
              <a:rect l="l" t="t" r="r" b="b"/>
              <a:pathLst>
                <a:path w="138430" h="746760">
                  <a:moveTo>
                    <a:pt x="3074" y="0"/>
                  </a:moveTo>
                  <a:lnTo>
                    <a:pt x="0" y="703684"/>
                  </a:lnTo>
                  <a:lnTo>
                    <a:pt x="137962" y="746376"/>
                  </a:lnTo>
                  <a:lnTo>
                    <a:pt x="134589" y="101900"/>
                  </a:lnTo>
                  <a:lnTo>
                    <a:pt x="79286" y="83465"/>
                  </a:lnTo>
                  <a:lnTo>
                    <a:pt x="79286" y="26117"/>
                  </a:lnTo>
                  <a:lnTo>
                    <a:pt x="3074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784821" y="5095789"/>
              <a:ext cx="138430" cy="746760"/>
            </a:xfrm>
            <a:custGeom>
              <a:avLst/>
              <a:gdLst/>
              <a:ahLst/>
              <a:cxnLst/>
              <a:rect l="l" t="t" r="r" b="b"/>
              <a:pathLst>
                <a:path w="138430" h="746760">
                  <a:moveTo>
                    <a:pt x="79286" y="26117"/>
                  </a:moveTo>
                  <a:lnTo>
                    <a:pt x="79286" y="83465"/>
                  </a:lnTo>
                  <a:lnTo>
                    <a:pt x="134589" y="101900"/>
                  </a:lnTo>
                  <a:lnTo>
                    <a:pt x="137962" y="746376"/>
                  </a:lnTo>
                  <a:lnTo>
                    <a:pt x="0" y="703684"/>
                  </a:lnTo>
                  <a:lnTo>
                    <a:pt x="3074" y="0"/>
                  </a:lnTo>
                  <a:lnTo>
                    <a:pt x="79286" y="2611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1163354" y="5110567"/>
              <a:ext cx="88265" cy="779145"/>
            </a:xfrm>
            <a:custGeom>
              <a:avLst/>
              <a:gdLst/>
              <a:ahLst/>
              <a:cxnLst/>
              <a:rect l="l" t="t" r="r" b="b"/>
              <a:pathLst>
                <a:path w="88265" h="779145">
                  <a:moveTo>
                    <a:pt x="0" y="0"/>
                  </a:moveTo>
                  <a:lnTo>
                    <a:pt x="11290" y="754091"/>
                  </a:lnTo>
                  <a:lnTo>
                    <a:pt x="87955" y="778837"/>
                  </a:lnTo>
                  <a:lnTo>
                    <a:pt x="76669" y="247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32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1163354" y="4755232"/>
              <a:ext cx="1283335" cy="380365"/>
            </a:xfrm>
            <a:custGeom>
              <a:avLst/>
              <a:gdLst/>
              <a:ahLst/>
              <a:cxnLst/>
              <a:rect l="l" t="t" r="r" b="b"/>
              <a:pathLst>
                <a:path w="1283335" h="380364">
                  <a:moveTo>
                    <a:pt x="1206270" y="0"/>
                  </a:moveTo>
                  <a:lnTo>
                    <a:pt x="0" y="355334"/>
                  </a:lnTo>
                  <a:lnTo>
                    <a:pt x="76669" y="380080"/>
                  </a:lnTo>
                  <a:lnTo>
                    <a:pt x="1282936" y="24742"/>
                  </a:lnTo>
                  <a:lnTo>
                    <a:pt x="120627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1240024" y="4779974"/>
              <a:ext cx="1209675" cy="1108710"/>
            </a:xfrm>
            <a:custGeom>
              <a:avLst/>
              <a:gdLst/>
              <a:ahLst/>
              <a:cxnLst/>
              <a:rect l="l" t="t" r="r" b="b"/>
              <a:pathLst>
                <a:path w="1209675" h="1108710">
                  <a:moveTo>
                    <a:pt x="1206266" y="0"/>
                  </a:moveTo>
                  <a:lnTo>
                    <a:pt x="0" y="355338"/>
                  </a:lnTo>
                  <a:lnTo>
                    <a:pt x="10831" y="1108468"/>
                  </a:lnTo>
                  <a:lnTo>
                    <a:pt x="1209516" y="680638"/>
                  </a:lnTo>
                  <a:lnTo>
                    <a:pt x="1206266" y="0"/>
                  </a:lnTo>
                  <a:close/>
                </a:path>
              </a:pathLst>
            </a:custGeom>
            <a:solidFill>
              <a:srgbClr val="BA211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1241755" y="5135403"/>
              <a:ext cx="88265" cy="779145"/>
            </a:xfrm>
            <a:custGeom>
              <a:avLst/>
              <a:gdLst/>
              <a:ahLst/>
              <a:cxnLst/>
              <a:rect l="l" t="t" r="r" b="b"/>
              <a:pathLst>
                <a:path w="88265" h="779145">
                  <a:moveTo>
                    <a:pt x="0" y="0"/>
                  </a:moveTo>
                  <a:lnTo>
                    <a:pt x="11286" y="754091"/>
                  </a:lnTo>
                  <a:lnTo>
                    <a:pt x="87951" y="778835"/>
                  </a:lnTo>
                  <a:lnTo>
                    <a:pt x="76666" y="247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32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1241755" y="4780064"/>
              <a:ext cx="1283335" cy="380365"/>
            </a:xfrm>
            <a:custGeom>
              <a:avLst/>
              <a:gdLst/>
              <a:ahLst/>
              <a:cxnLst/>
              <a:rect l="l" t="t" r="r" b="b"/>
              <a:pathLst>
                <a:path w="1283335" h="380364">
                  <a:moveTo>
                    <a:pt x="1206266" y="0"/>
                  </a:moveTo>
                  <a:lnTo>
                    <a:pt x="0" y="355338"/>
                  </a:lnTo>
                  <a:lnTo>
                    <a:pt x="76666" y="380080"/>
                  </a:lnTo>
                  <a:lnTo>
                    <a:pt x="1282936" y="24747"/>
                  </a:lnTo>
                  <a:lnTo>
                    <a:pt x="120626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1318421" y="4804812"/>
              <a:ext cx="1209675" cy="1108710"/>
            </a:xfrm>
            <a:custGeom>
              <a:avLst/>
              <a:gdLst/>
              <a:ahLst/>
              <a:cxnLst/>
              <a:rect l="l" t="t" r="r" b="b"/>
              <a:pathLst>
                <a:path w="1209675" h="1108710">
                  <a:moveTo>
                    <a:pt x="1206270" y="0"/>
                  </a:moveTo>
                  <a:lnTo>
                    <a:pt x="0" y="355333"/>
                  </a:lnTo>
                  <a:lnTo>
                    <a:pt x="10835" y="1108464"/>
                  </a:lnTo>
                  <a:lnTo>
                    <a:pt x="1209516" y="680637"/>
                  </a:lnTo>
                  <a:lnTo>
                    <a:pt x="1206270" y="0"/>
                  </a:lnTo>
                  <a:close/>
                </a:path>
              </a:pathLst>
            </a:custGeom>
            <a:solidFill>
              <a:srgbClr val="BA211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1240711" y="4776781"/>
              <a:ext cx="1206500" cy="1110615"/>
            </a:xfrm>
            <a:custGeom>
              <a:avLst/>
              <a:gdLst/>
              <a:ahLst/>
              <a:cxnLst/>
              <a:rect l="l" t="t" r="r" b="b"/>
              <a:pathLst>
                <a:path w="1206500" h="1110614">
                  <a:moveTo>
                    <a:pt x="11253" y="1110261"/>
                  </a:moveTo>
                  <a:lnTo>
                    <a:pt x="0" y="358336"/>
                  </a:lnTo>
                  <a:lnTo>
                    <a:pt x="1206223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175983" y="4814988"/>
              <a:ext cx="1399540" cy="587375"/>
            </a:xfrm>
            <a:custGeom>
              <a:avLst/>
              <a:gdLst/>
              <a:ahLst/>
              <a:cxnLst/>
              <a:rect l="l" t="t" r="r" b="b"/>
              <a:pathLst>
                <a:path w="1399539" h="587375">
                  <a:moveTo>
                    <a:pt x="0" y="422968"/>
                  </a:moveTo>
                  <a:lnTo>
                    <a:pt x="1398959" y="0"/>
                  </a:lnTo>
                  <a:lnTo>
                    <a:pt x="1396911" y="161809"/>
                  </a:lnTo>
                  <a:lnTo>
                    <a:pt x="0" y="586828"/>
                  </a:lnTo>
                  <a:lnTo>
                    <a:pt x="0" y="42296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1175983" y="4813962"/>
              <a:ext cx="1513205" cy="465455"/>
            </a:xfrm>
            <a:custGeom>
              <a:avLst/>
              <a:gdLst/>
              <a:ahLst/>
              <a:cxnLst/>
              <a:rect l="l" t="t" r="r" b="b"/>
              <a:pathLst>
                <a:path w="1513205" h="465454">
                  <a:moveTo>
                    <a:pt x="1396911" y="0"/>
                  </a:moveTo>
                  <a:lnTo>
                    <a:pt x="0" y="423994"/>
                  </a:lnTo>
                  <a:lnTo>
                    <a:pt x="106509" y="464958"/>
                  </a:lnTo>
                  <a:lnTo>
                    <a:pt x="1512641" y="33793"/>
                  </a:lnTo>
                  <a:lnTo>
                    <a:pt x="1396911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1175983" y="4813962"/>
              <a:ext cx="1513205" cy="465455"/>
            </a:xfrm>
            <a:custGeom>
              <a:avLst/>
              <a:gdLst/>
              <a:ahLst/>
              <a:cxnLst/>
              <a:rect l="l" t="t" r="r" b="b"/>
              <a:pathLst>
                <a:path w="1513205" h="465454">
                  <a:moveTo>
                    <a:pt x="0" y="423994"/>
                  </a:moveTo>
                  <a:lnTo>
                    <a:pt x="1396911" y="0"/>
                  </a:lnTo>
                  <a:lnTo>
                    <a:pt x="1512641" y="33793"/>
                  </a:lnTo>
                  <a:lnTo>
                    <a:pt x="106509" y="464958"/>
                  </a:lnTo>
                  <a:lnTo>
                    <a:pt x="0" y="42399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1174957" y="5237957"/>
              <a:ext cx="106680" cy="715010"/>
            </a:xfrm>
            <a:custGeom>
              <a:avLst/>
              <a:gdLst/>
              <a:ahLst/>
              <a:cxnLst/>
              <a:rect l="l" t="t" r="r" b="b"/>
              <a:pathLst>
                <a:path w="106680" h="715010">
                  <a:moveTo>
                    <a:pt x="1026" y="0"/>
                  </a:moveTo>
                  <a:lnTo>
                    <a:pt x="0" y="700505"/>
                  </a:lnTo>
                  <a:lnTo>
                    <a:pt x="50180" y="714837"/>
                  </a:lnTo>
                  <a:lnTo>
                    <a:pt x="50598" y="65095"/>
                  </a:lnTo>
                  <a:lnTo>
                    <a:pt x="106105" y="86132"/>
                  </a:lnTo>
                  <a:lnTo>
                    <a:pt x="106506" y="4198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4A16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1174957" y="5237957"/>
              <a:ext cx="106680" cy="715010"/>
            </a:xfrm>
            <a:custGeom>
              <a:avLst/>
              <a:gdLst/>
              <a:ahLst/>
              <a:cxnLst/>
              <a:rect l="l" t="t" r="r" b="b"/>
              <a:pathLst>
                <a:path w="106680" h="715010">
                  <a:moveTo>
                    <a:pt x="1026" y="0"/>
                  </a:moveTo>
                  <a:lnTo>
                    <a:pt x="106506" y="41982"/>
                  </a:lnTo>
                  <a:lnTo>
                    <a:pt x="106105" y="86132"/>
                  </a:lnTo>
                  <a:lnTo>
                    <a:pt x="50598" y="65095"/>
                  </a:lnTo>
                  <a:lnTo>
                    <a:pt x="50180" y="714837"/>
                  </a:lnTo>
                  <a:lnTo>
                    <a:pt x="0" y="700505"/>
                  </a:lnTo>
                  <a:lnTo>
                    <a:pt x="102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1224093" y="5277894"/>
              <a:ext cx="125095" cy="718185"/>
            </a:xfrm>
            <a:custGeom>
              <a:avLst/>
              <a:gdLst/>
              <a:ahLst/>
              <a:cxnLst/>
              <a:rect l="l" t="t" r="r" b="b"/>
              <a:pathLst>
                <a:path w="125094" h="718185">
                  <a:moveTo>
                    <a:pt x="57348" y="0"/>
                  </a:moveTo>
                  <a:lnTo>
                    <a:pt x="56325" y="48135"/>
                  </a:lnTo>
                  <a:lnTo>
                    <a:pt x="0" y="26625"/>
                  </a:lnTo>
                  <a:lnTo>
                    <a:pt x="0" y="682077"/>
                  </a:lnTo>
                  <a:lnTo>
                    <a:pt x="124941" y="717923"/>
                  </a:lnTo>
                  <a:lnTo>
                    <a:pt x="122890" y="26633"/>
                  </a:lnTo>
                  <a:lnTo>
                    <a:pt x="57348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1224093" y="5277894"/>
              <a:ext cx="125095" cy="718185"/>
            </a:xfrm>
            <a:custGeom>
              <a:avLst/>
              <a:gdLst/>
              <a:ahLst/>
              <a:cxnLst/>
              <a:rect l="l" t="t" r="r" b="b"/>
              <a:pathLst>
                <a:path w="125094" h="718185">
                  <a:moveTo>
                    <a:pt x="57348" y="0"/>
                  </a:moveTo>
                  <a:lnTo>
                    <a:pt x="56325" y="48135"/>
                  </a:lnTo>
                  <a:lnTo>
                    <a:pt x="0" y="26625"/>
                  </a:lnTo>
                  <a:lnTo>
                    <a:pt x="0" y="682077"/>
                  </a:lnTo>
                  <a:lnTo>
                    <a:pt x="124941" y="717923"/>
                  </a:lnTo>
                  <a:lnTo>
                    <a:pt x="122890" y="26633"/>
                  </a:lnTo>
                  <a:lnTo>
                    <a:pt x="5734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283493" y="4846484"/>
              <a:ext cx="1474470" cy="1149350"/>
            </a:xfrm>
            <a:custGeom>
              <a:avLst/>
              <a:gdLst/>
              <a:ahLst/>
              <a:cxnLst/>
              <a:rect l="l" t="t" r="r" b="b"/>
              <a:pathLst>
                <a:path w="1474470" h="1149350">
                  <a:moveTo>
                    <a:pt x="1409465" y="0"/>
                  </a:moveTo>
                  <a:lnTo>
                    <a:pt x="0" y="431928"/>
                  </a:lnTo>
                  <a:lnTo>
                    <a:pt x="65206" y="457629"/>
                  </a:lnTo>
                  <a:lnTo>
                    <a:pt x="66570" y="1148821"/>
                  </a:lnTo>
                  <a:lnTo>
                    <a:pt x="1465922" y="694814"/>
                  </a:lnTo>
                  <a:lnTo>
                    <a:pt x="1474081" y="18911"/>
                  </a:lnTo>
                  <a:lnTo>
                    <a:pt x="1409465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1281189" y="4846484"/>
              <a:ext cx="1477010" cy="1149350"/>
            </a:xfrm>
            <a:custGeom>
              <a:avLst/>
              <a:gdLst/>
              <a:ahLst/>
              <a:cxnLst/>
              <a:rect l="l" t="t" r="r" b="b"/>
              <a:pathLst>
                <a:path w="1477010" h="1149350">
                  <a:moveTo>
                    <a:pt x="2303" y="431928"/>
                  </a:moveTo>
                  <a:lnTo>
                    <a:pt x="1411768" y="0"/>
                  </a:lnTo>
                  <a:lnTo>
                    <a:pt x="1476385" y="18911"/>
                  </a:lnTo>
                  <a:lnTo>
                    <a:pt x="1468226" y="694814"/>
                  </a:lnTo>
                  <a:lnTo>
                    <a:pt x="68874" y="1148821"/>
                  </a:lnTo>
                  <a:lnTo>
                    <a:pt x="67510" y="457629"/>
                  </a:lnTo>
                  <a:lnTo>
                    <a:pt x="2303" y="431928"/>
                  </a:lnTo>
                  <a:close/>
                </a:path>
                <a:path w="1477010" h="1149350">
                  <a:moveTo>
                    <a:pt x="0" y="429361"/>
                  </a:moveTo>
                  <a:lnTo>
                    <a:pt x="1409716" y="252"/>
                  </a:lnTo>
                  <a:lnTo>
                    <a:pt x="1476363" y="18601"/>
                  </a:lnTo>
                  <a:lnTo>
                    <a:pt x="65803" y="457013"/>
                  </a:lnTo>
                  <a:lnTo>
                    <a:pt x="0" y="42936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1401253" y="5329399"/>
              <a:ext cx="1292860" cy="200025"/>
            </a:xfrm>
            <a:custGeom>
              <a:avLst/>
              <a:gdLst/>
              <a:ahLst/>
              <a:cxnLst/>
              <a:rect l="l" t="t" r="r" b="b"/>
              <a:pathLst>
                <a:path w="1292860" h="200025">
                  <a:moveTo>
                    <a:pt x="0" y="0"/>
                  </a:moveTo>
                  <a:lnTo>
                    <a:pt x="499831" y="77760"/>
                  </a:lnTo>
                </a:path>
                <a:path w="1292860" h="200025">
                  <a:moveTo>
                    <a:pt x="952498" y="129481"/>
                  </a:moveTo>
                  <a:lnTo>
                    <a:pt x="1292449" y="199558"/>
                  </a:lnTo>
                </a:path>
              </a:pathLst>
            </a:custGeom>
            <a:ln w="54000">
              <a:solidFill>
                <a:srgbClr val="3793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1983769" y="5307828"/>
              <a:ext cx="227329" cy="279400"/>
            </a:xfrm>
            <a:custGeom>
              <a:avLst/>
              <a:gdLst/>
              <a:ahLst/>
              <a:cxnLst/>
              <a:rect l="l" t="t" r="r" b="b"/>
              <a:pathLst>
                <a:path w="227330" h="279400">
                  <a:moveTo>
                    <a:pt x="134780" y="0"/>
                  </a:moveTo>
                  <a:lnTo>
                    <a:pt x="177229" y="17739"/>
                  </a:lnTo>
                  <a:lnTo>
                    <a:pt x="208681" y="53199"/>
                  </a:lnTo>
                  <a:lnTo>
                    <a:pt x="226176" y="101326"/>
                  </a:lnTo>
                  <a:lnTo>
                    <a:pt x="226757" y="157068"/>
                  </a:lnTo>
                  <a:lnTo>
                    <a:pt x="209515" y="210081"/>
                  </a:lnTo>
                  <a:lnTo>
                    <a:pt x="178413" y="250763"/>
                  </a:lnTo>
                  <a:lnTo>
                    <a:pt x="137788" y="275179"/>
                  </a:lnTo>
                  <a:lnTo>
                    <a:pt x="91975" y="279396"/>
                  </a:lnTo>
                  <a:lnTo>
                    <a:pt x="49526" y="261658"/>
                  </a:lnTo>
                  <a:lnTo>
                    <a:pt x="18074" y="226199"/>
                  </a:lnTo>
                  <a:lnTo>
                    <a:pt x="579" y="178071"/>
                  </a:lnTo>
                  <a:lnTo>
                    <a:pt x="0" y="122327"/>
                  </a:lnTo>
                  <a:lnTo>
                    <a:pt x="17240" y="69317"/>
                  </a:lnTo>
                  <a:lnTo>
                    <a:pt x="48341" y="28635"/>
                  </a:lnTo>
                  <a:lnTo>
                    <a:pt x="88967" y="4218"/>
                  </a:lnTo>
                  <a:lnTo>
                    <a:pt x="13478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1442217" y="4959543"/>
              <a:ext cx="1235710" cy="951865"/>
            </a:xfrm>
            <a:custGeom>
              <a:avLst/>
              <a:gdLst/>
              <a:ahLst/>
              <a:cxnLst/>
              <a:rect l="l" t="t" r="r" b="b"/>
              <a:pathLst>
                <a:path w="1235710" h="951864">
                  <a:moveTo>
                    <a:pt x="0" y="951562"/>
                  </a:moveTo>
                  <a:lnTo>
                    <a:pt x="479351" y="623771"/>
                  </a:lnTo>
                </a:path>
                <a:path w="1235710" h="951864">
                  <a:moveTo>
                    <a:pt x="886957" y="327286"/>
                  </a:moveTo>
                  <a:lnTo>
                    <a:pt x="1235099" y="0"/>
                  </a:lnTo>
                </a:path>
              </a:pathLst>
            </a:custGeom>
            <a:ln w="54000">
              <a:solidFill>
                <a:srgbClr val="3793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1984172" y="5302100"/>
              <a:ext cx="263525" cy="328295"/>
            </a:xfrm>
            <a:custGeom>
              <a:avLst/>
              <a:gdLst/>
              <a:ahLst/>
              <a:cxnLst/>
              <a:rect l="l" t="t" r="r" b="b"/>
              <a:pathLst>
                <a:path w="263525" h="328295">
                  <a:moveTo>
                    <a:pt x="133455" y="0"/>
                  </a:moveTo>
                  <a:lnTo>
                    <a:pt x="89699" y="7003"/>
                  </a:lnTo>
                  <a:lnTo>
                    <a:pt x="48324" y="32389"/>
                  </a:lnTo>
                  <a:lnTo>
                    <a:pt x="16230" y="72305"/>
                  </a:lnTo>
                  <a:lnTo>
                    <a:pt x="316" y="122896"/>
                  </a:lnTo>
                  <a:lnTo>
                    <a:pt x="0" y="189202"/>
                  </a:lnTo>
                  <a:lnTo>
                    <a:pt x="14644" y="235562"/>
                  </a:lnTo>
                  <a:lnTo>
                    <a:pt x="41583" y="265529"/>
                  </a:lnTo>
                  <a:lnTo>
                    <a:pt x="78152" y="282657"/>
                  </a:lnTo>
                  <a:lnTo>
                    <a:pt x="192855" y="327722"/>
                  </a:lnTo>
                  <a:lnTo>
                    <a:pt x="203171" y="281863"/>
                  </a:lnTo>
                  <a:lnTo>
                    <a:pt x="215139" y="236859"/>
                  </a:lnTo>
                  <a:lnTo>
                    <a:pt x="240725" y="147703"/>
                  </a:lnTo>
                  <a:lnTo>
                    <a:pt x="252692" y="102698"/>
                  </a:lnTo>
                  <a:lnTo>
                    <a:pt x="263008" y="56840"/>
                  </a:lnTo>
                  <a:lnTo>
                    <a:pt x="13345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1984172" y="5302100"/>
              <a:ext cx="263525" cy="328295"/>
            </a:xfrm>
            <a:custGeom>
              <a:avLst/>
              <a:gdLst/>
              <a:ahLst/>
              <a:cxnLst/>
              <a:rect l="l" t="t" r="r" b="b"/>
              <a:pathLst>
                <a:path w="263525" h="328295">
                  <a:moveTo>
                    <a:pt x="263008" y="56840"/>
                  </a:moveTo>
                  <a:lnTo>
                    <a:pt x="232204" y="43350"/>
                  </a:lnTo>
                  <a:lnTo>
                    <a:pt x="198232" y="28420"/>
                  </a:lnTo>
                  <a:lnTo>
                    <a:pt x="164259" y="13490"/>
                  </a:lnTo>
                  <a:lnTo>
                    <a:pt x="133455" y="0"/>
                  </a:lnTo>
                  <a:lnTo>
                    <a:pt x="89699" y="7003"/>
                  </a:lnTo>
                  <a:lnTo>
                    <a:pt x="48324" y="32389"/>
                  </a:lnTo>
                  <a:lnTo>
                    <a:pt x="16230" y="72305"/>
                  </a:lnTo>
                  <a:lnTo>
                    <a:pt x="316" y="122896"/>
                  </a:lnTo>
                  <a:lnTo>
                    <a:pt x="0" y="189202"/>
                  </a:lnTo>
                  <a:lnTo>
                    <a:pt x="14644" y="235562"/>
                  </a:lnTo>
                  <a:lnTo>
                    <a:pt x="41583" y="265529"/>
                  </a:lnTo>
                  <a:lnTo>
                    <a:pt x="78152" y="282657"/>
                  </a:lnTo>
                  <a:lnTo>
                    <a:pt x="135504" y="305191"/>
                  </a:lnTo>
                  <a:lnTo>
                    <a:pt x="192855" y="327722"/>
                  </a:lnTo>
                  <a:lnTo>
                    <a:pt x="203171" y="281863"/>
                  </a:lnTo>
                  <a:lnTo>
                    <a:pt x="215139" y="236859"/>
                  </a:lnTo>
                  <a:lnTo>
                    <a:pt x="227932" y="192281"/>
                  </a:lnTo>
                  <a:lnTo>
                    <a:pt x="240725" y="147703"/>
                  </a:lnTo>
                  <a:lnTo>
                    <a:pt x="252692" y="102698"/>
                  </a:lnTo>
                  <a:lnTo>
                    <a:pt x="263008" y="5684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2090275" y="5352889"/>
              <a:ext cx="227329" cy="279400"/>
            </a:xfrm>
            <a:custGeom>
              <a:avLst/>
              <a:gdLst/>
              <a:ahLst/>
              <a:cxnLst/>
              <a:rect l="l" t="t" r="r" b="b"/>
              <a:pathLst>
                <a:path w="227330" h="279400">
                  <a:moveTo>
                    <a:pt x="134780" y="0"/>
                  </a:moveTo>
                  <a:lnTo>
                    <a:pt x="88967" y="4218"/>
                  </a:lnTo>
                  <a:lnTo>
                    <a:pt x="48342" y="28636"/>
                  </a:lnTo>
                  <a:lnTo>
                    <a:pt x="17241" y="69319"/>
                  </a:lnTo>
                  <a:lnTo>
                    <a:pt x="0" y="122332"/>
                  </a:lnTo>
                  <a:lnTo>
                    <a:pt x="580" y="178073"/>
                  </a:lnTo>
                  <a:lnTo>
                    <a:pt x="18075" y="226200"/>
                  </a:lnTo>
                  <a:lnTo>
                    <a:pt x="49527" y="261660"/>
                  </a:lnTo>
                  <a:lnTo>
                    <a:pt x="91975" y="279399"/>
                  </a:lnTo>
                  <a:lnTo>
                    <a:pt x="137789" y="275181"/>
                  </a:lnTo>
                  <a:lnTo>
                    <a:pt x="178415" y="250764"/>
                  </a:lnTo>
                  <a:lnTo>
                    <a:pt x="209516" y="210082"/>
                  </a:lnTo>
                  <a:lnTo>
                    <a:pt x="226757" y="157072"/>
                  </a:lnTo>
                  <a:lnTo>
                    <a:pt x="226177" y="101329"/>
                  </a:lnTo>
                  <a:lnTo>
                    <a:pt x="208682" y="53201"/>
                  </a:lnTo>
                  <a:lnTo>
                    <a:pt x="177230" y="17740"/>
                  </a:lnTo>
                  <a:lnTo>
                    <a:pt x="13478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2090275" y="5352889"/>
              <a:ext cx="227329" cy="279400"/>
            </a:xfrm>
            <a:custGeom>
              <a:avLst/>
              <a:gdLst/>
              <a:ahLst/>
              <a:cxnLst/>
              <a:rect l="l" t="t" r="r" b="b"/>
              <a:pathLst>
                <a:path w="227330" h="279400">
                  <a:moveTo>
                    <a:pt x="134780" y="0"/>
                  </a:moveTo>
                  <a:lnTo>
                    <a:pt x="177230" y="17740"/>
                  </a:lnTo>
                  <a:lnTo>
                    <a:pt x="208682" y="53201"/>
                  </a:lnTo>
                  <a:lnTo>
                    <a:pt x="226177" y="101329"/>
                  </a:lnTo>
                  <a:lnTo>
                    <a:pt x="226757" y="157072"/>
                  </a:lnTo>
                  <a:lnTo>
                    <a:pt x="209516" y="210082"/>
                  </a:lnTo>
                  <a:lnTo>
                    <a:pt x="178415" y="250764"/>
                  </a:lnTo>
                  <a:lnTo>
                    <a:pt x="137789" y="275181"/>
                  </a:lnTo>
                  <a:lnTo>
                    <a:pt x="91975" y="279399"/>
                  </a:lnTo>
                  <a:lnTo>
                    <a:pt x="49527" y="261660"/>
                  </a:lnTo>
                  <a:lnTo>
                    <a:pt x="18075" y="226200"/>
                  </a:lnTo>
                  <a:lnTo>
                    <a:pt x="580" y="178073"/>
                  </a:lnTo>
                  <a:lnTo>
                    <a:pt x="0" y="122332"/>
                  </a:lnTo>
                  <a:lnTo>
                    <a:pt x="17241" y="69319"/>
                  </a:lnTo>
                  <a:lnTo>
                    <a:pt x="48342" y="28636"/>
                  </a:lnTo>
                  <a:lnTo>
                    <a:pt x="88967" y="4218"/>
                  </a:lnTo>
                  <a:lnTo>
                    <a:pt x="13478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8" name="object 7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71724" y="5046122"/>
              <a:ext cx="262122" cy="317070"/>
            </a:xfrm>
            <a:prstGeom prst="rect">
              <a:avLst/>
            </a:prstGeom>
          </p:spPr>
        </p:pic>
        <p:sp>
          <p:nvSpPr>
            <p:cNvPr id="79" name="object 79" descr=""/>
            <p:cNvSpPr/>
            <p:nvPr/>
          </p:nvSpPr>
          <p:spPr>
            <a:xfrm>
              <a:off x="1706274" y="5552299"/>
              <a:ext cx="388620" cy="514984"/>
            </a:xfrm>
            <a:custGeom>
              <a:avLst/>
              <a:gdLst/>
              <a:ahLst/>
              <a:cxnLst/>
              <a:rect l="l" t="t" r="r" b="b"/>
              <a:pathLst>
                <a:path w="388619" h="514985">
                  <a:moveTo>
                    <a:pt x="332182" y="0"/>
                  </a:moveTo>
                  <a:lnTo>
                    <a:pt x="316166" y="7763"/>
                  </a:lnTo>
                  <a:lnTo>
                    <a:pt x="0" y="480018"/>
                  </a:lnTo>
                  <a:lnTo>
                    <a:pt x="75377" y="514971"/>
                  </a:lnTo>
                  <a:lnTo>
                    <a:pt x="388465" y="46294"/>
                  </a:lnTo>
                  <a:lnTo>
                    <a:pt x="374077" y="22658"/>
                  </a:lnTo>
                  <a:lnTo>
                    <a:pt x="353401" y="6096"/>
                  </a:lnTo>
                  <a:lnTo>
                    <a:pt x="332182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1706274" y="5552299"/>
              <a:ext cx="388620" cy="514984"/>
            </a:xfrm>
            <a:custGeom>
              <a:avLst/>
              <a:gdLst/>
              <a:ahLst/>
              <a:cxnLst/>
              <a:rect l="l" t="t" r="r" b="b"/>
              <a:pathLst>
                <a:path w="388619" h="514985">
                  <a:moveTo>
                    <a:pt x="316166" y="7763"/>
                  </a:moveTo>
                  <a:lnTo>
                    <a:pt x="332182" y="0"/>
                  </a:lnTo>
                  <a:lnTo>
                    <a:pt x="353401" y="6096"/>
                  </a:lnTo>
                  <a:lnTo>
                    <a:pt x="374077" y="22658"/>
                  </a:lnTo>
                  <a:lnTo>
                    <a:pt x="388465" y="46294"/>
                  </a:lnTo>
                  <a:lnTo>
                    <a:pt x="75377" y="514971"/>
                  </a:lnTo>
                  <a:lnTo>
                    <a:pt x="0" y="480018"/>
                  </a:lnTo>
                  <a:lnTo>
                    <a:pt x="28811" y="437154"/>
                  </a:lnTo>
                  <a:lnTo>
                    <a:pt x="57582" y="394250"/>
                  </a:lnTo>
                  <a:lnTo>
                    <a:pt x="86320" y="351312"/>
                  </a:lnTo>
                  <a:lnTo>
                    <a:pt x="115035" y="308352"/>
                  </a:lnTo>
                  <a:lnTo>
                    <a:pt x="143736" y="265378"/>
                  </a:lnTo>
                  <a:lnTo>
                    <a:pt x="172432" y="222400"/>
                  </a:lnTo>
                  <a:lnTo>
                    <a:pt x="201133" y="179426"/>
                  </a:lnTo>
                  <a:lnTo>
                    <a:pt x="229847" y="136467"/>
                  </a:lnTo>
                  <a:lnTo>
                    <a:pt x="258585" y="93530"/>
                  </a:lnTo>
                  <a:lnTo>
                    <a:pt x="287355" y="50626"/>
                  </a:lnTo>
                  <a:lnTo>
                    <a:pt x="316166" y="776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1" name="object 8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46755" y="5988325"/>
              <a:ext cx="169542" cy="146372"/>
            </a:xfrm>
            <a:prstGeom prst="rect">
              <a:avLst/>
            </a:prstGeom>
          </p:spPr>
        </p:pic>
      </p:grpSp>
      <p:sp>
        <p:nvSpPr>
          <p:cNvPr id="82" name="object 82" descr=""/>
          <p:cNvSpPr/>
          <p:nvPr/>
        </p:nvSpPr>
        <p:spPr>
          <a:xfrm>
            <a:off x="169894" y="6851372"/>
            <a:ext cx="3416300" cy="0"/>
          </a:xfrm>
          <a:custGeom>
            <a:avLst/>
            <a:gdLst/>
            <a:ahLst/>
            <a:cxnLst/>
            <a:rect l="l" t="t" r="r" b="b"/>
            <a:pathLst>
              <a:path w="3416300" h="0">
                <a:moveTo>
                  <a:pt x="0" y="0"/>
                </a:moveTo>
                <a:lnTo>
                  <a:pt x="34163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 descr=""/>
          <p:cNvSpPr/>
          <p:nvPr/>
        </p:nvSpPr>
        <p:spPr>
          <a:xfrm>
            <a:off x="169894" y="7232371"/>
            <a:ext cx="3416300" cy="0"/>
          </a:xfrm>
          <a:custGeom>
            <a:avLst/>
            <a:gdLst/>
            <a:ahLst/>
            <a:cxnLst/>
            <a:rect l="l" t="t" r="r" b="b"/>
            <a:pathLst>
              <a:path w="3416300" h="0">
                <a:moveTo>
                  <a:pt x="0" y="0"/>
                </a:moveTo>
                <a:lnTo>
                  <a:pt x="34163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 descr=""/>
          <p:cNvSpPr/>
          <p:nvPr/>
        </p:nvSpPr>
        <p:spPr>
          <a:xfrm>
            <a:off x="3676769" y="4044671"/>
            <a:ext cx="3355975" cy="0"/>
          </a:xfrm>
          <a:custGeom>
            <a:avLst/>
            <a:gdLst/>
            <a:ahLst/>
            <a:cxnLst/>
            <a:rect l="l" t="t" r="r" b="b"/>
            <a:pathLst>
              <a:path w="3355975" h="0">
                <a:moveTo>
                  <a:pt x="0" y="0"/>
                </a:moveTo>
                <a:lnTo>
                  <a:pt x="335579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 descr=""/>
          <p:cNvSpPr/>
          <p:nvPr/>
        </p:nvSpPr>
        <p:spPr>
          <a:xfrm>
            <a:off x="3676769" y="4425670"/>
            <a:ext cx="3355975" cy="0"/>
          </a:xfrm>
          <a:custGeom>
            <a:avLst/>
            <a:gdLst/>
            <a:ahLst/>
            <a:cxnLst/>
            <a:rect l="l" t="t" r="r" b="b"/>
            <a:pathLst>
              <a:path w="3355975" h="0">
                <a:moveTo>
                  <a:pt x="0" y="0"/>
                </a:moveTo>
                <a:lnTo>
                  <a:pt x="335579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 descr=""/>
          <p:cNvSpPr/>
          <p:nvPr/>
        </p:nvSpPr>
        <p:spPr>
          <a:xfrm>
            <a:off x="7158250" y="4044671"/>
            <a:ext cx="3355975" cy="0"/>
          </a:xfrm>
          <a:custGeom>
            <a:avLst/>
            <a:gdLst/>
            <a:ahLst/>
            <a:cxnLst/>
            <a:rect l="l" t="t" r="r" b="b"/>
            <a:pathLst>
              <a:path w="3355975" h="0">
                <a:moveTo>
                  <a:pt x="0" y="0"/>
                </a:moveTo>
                <a:lnTo>
                  <a:pt x="335579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 descr=""/>
          <p:cNvSpPr/>
          <p:nvPr/>
        </p:nvSpPr>
        <p:spPr>
          <a:xfrm>
            <a:off x="7158250" y="4425670"/>
            <a:ext cx="3355975" cy="0"/>
          </a:xfrm>
          <a:custGeom>
            <a:avLst/>
            <a:gdLst/>
            <a:ahLst/>
            <a:cxnLst/>
            <a:rect l="l" t="t" r="r" b="b"/>
            <a:pathLst>
              <a:path w="3355975" h="0">
                <a:moveTo>
                  <a:pt x="0" y="0"/>
                </a:moveTo>
                <a:lnTo>
                  <a:pt x="335579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 descr=""/>
          <p:cNvSpPr txBox="1"/>
          <p:nvPr/>
        </p:nvSpPr>
        <p:spPr>
          <a:xfrm>
            <a:off x="5263902" y="4623168"/>
            <a:ext cx="45567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Tensol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Cement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tends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‘give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oﬀ’</a:t>
            </a:r>
            <a:r>
              <a:rPr dirty="0" sz="120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fumes.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issue?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 descr=""/>
          <p:cNvSpPr/>
          <p:nvPr/>
        </p:nvSpPr>
        <p:spPr>
          <a:xfrm>
            <a:off x="3992576" y="5124171"/>
            <a:ext cx="6496685" cy="0"/>
          </a:xfrm>
          <a:custGeom>
            <a:avLst/>
            <a:gdLst/>
            <a:ahLst/>
            <a:cxnLst/>
            <a:rect l="l" t="t" r="r" b="b"/>
            <a:pathLst>
              <a:path w="6496684" h="0">
                <a:moveTo>
                  <a:pt x="0" y="0"/>
                </a:moveTo>
                <a:lnTo>
                  <a:pt x="649606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 descr=""/>
          <p:cNvSpPr/>
          <p:nvPr/>
        </p:nvSpPr>
        <p:spPr>
          <a:xfrm>
            <a:off x="3992576" y="5505170"/>
            <a:ext cx="6496685" cy="0"/>
          </a:xfrm>
          <a:custGeom>
            <a:avLst/>
            <a:gdLst/>
            <a:ahLst/>
            <a:cxnLst/>
            <a:rect l="l" t="t" r="r" b="b"/>
            <a:pathLst>
              <a:path w="6496684" h="0">
                <a:moveTo>
                  <a:pt x="0" y="0"/>
                </a:moveTo>
                <a:lnTo>
                  <a:pt x="649606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 descr=""/>
          <p:cNvSpPr txBox="1"/>
          <p:nvPr/>
        </p:nvSpPr>
        <p:spPr>
          <a:xfrm>
            <a:off x="4171936" y="5639165"/>
            <a:ext cx="618172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037590" marR="5080" indent="-1025525">
              <a:lnSpc>
                <a:spcPts val="1340"/>
              </a:lnSpc>
              <a:spcBef>
                <a:spcPts val="22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Tensol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Cement,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glue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safely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workshop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did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suﬀer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build-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dangerous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fumes?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 descr=""/>
          <p:cNvSpPr/>
          <p:nvPr/>
        </p:nvSpPr>
        <p:spPr>
          <a:xfrm>
            <a:off x="3992576" y="6461269"/>
            <a:ext cx="6496685" cy="0"/>
          </a:xfrm>
          <a:custGeom>
            <a:avLst/>
            <a:gdLst/>
            <a:ahLst/>
            <a:cxnLst/>
            <a:rect l="l" t="t" r="r" b="b"/>
            <a:pathLst>
              <a:path w="6496684" h="0">
                <a:moveTo>
                  <a:pt x="0" y="0"/>
                </a:moveTo>
                <a:lnTo>
                  <a:pt x="649606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 descr=""/>
          <p:cNvSpPr/>
          <p:nvPr/>
        </p:nvSpPr>
        <p:spPr>
          <a:xfrm>
            <a:off x="3992576" y="6849467"/>
            <a:ext cx="6496685" cy="0"/>
          </a:xfrm>
          <a:custGeom>
            <a:avLst/>
            <a:gdLst/>
            <a:ahLst/>
            <a:cxnLst/>
            <a:rect l="l" t="t" r="r" b="b"/>
            <a:pathLst>
              <a:path w="6496684" h="0">
                <a:moveTo>
                  <a:pt x="0" y="0"/>
                </a:moveTo>
                <a:lnTo>
                  <a:pt x="649606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 descr=""/>
          <p:cNvSpPr/>
          <p:nvPr/>
        </p:nvSpPr>
        <p:spPr>
          <a:xfrm>
            <a:off x="3992576" y="7235992"/>
            <a:ext cx="6496685" cy="0"/>
          </a:xfrm>
          <a:custGeom>
            <a:avLst/>
            <a:gdLst/>
            <a:ahLst/>
            <a:cxnLst/>
            <a:rect l="l" t="t" r="r" b="b"/>
            <a:pathLst>
              <a:path w="6496684" h="0">
                <a:moveTo>
                  <a:pt x="0" y="0"/>
                </a:moveTo>
                <a:lnTo>
                  <a:pt x="649606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 descr=""/>
          <p:cNvSpPr txBox="1"/>
          <p:nvPr/>
        </p:nvSpPr>
        <p:spPr>
          <a:xfrm>
            <a:off x="182542" y="3375527"/>
            <a:ext cx="103447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68040" algn="l"/>
                <a:tab pos="6849745" algn="l"/>
                <a:tab pos="10330815" algn="l"/>
              </a:tabLst>
            </a:pPr>
            <a:r>
              <a:rPr dirty="0" u="sng" sz="1600" spc="-2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1.</a:t>
            </a:r>
            <a:r>
              <a:rPr dirty="0" u="sng" sz="16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r>
              <a:rPr dirty="0" sz="1600" spc="5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6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2.	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6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3.	</a:t>
            </a:r>
            <a:endParaRPr sz="1600">
              <a:latin typeface="Arial"/>
              <a:cs typeface="Arial"/>
            </a:endParaRPr>
          </a:p>
        </p:txBody>
      </p:sp>
      <p:sp>
        <p:nvSpPr>
          <p:cNvPr id="96" name="object 96" descr=""/>
          <p:cNvSpPr txBox="1"/>
          <p:nvPr/>
        </p:nvSpPr>
        <p:spPr>
          <a:xfrm>
            <a:off x="182542" y="6176731"/>
            <a:ext cx="34169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02965" algn="l"/>
              </a:tabLst>
            </a:pPr>
            <a:r>
              <a:rPr dirty="0" u="sng" sz="1600" spc="-2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4.</a:t>
            </a:r>
            <a:r>
              <a:rPr dirty="0" u="sng" sz="16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600">
              <a:latin typeface="Arial"/>
              <a:cs typeface="Arial"/>
            </a:endParaRPr>
          </a:p>
        </p:txBody>
      </p:sp>
      <p:sp>
        <p:nvSpPr>
          <p:cNvPr id="97" name="object 97" descr=""/>
          <p:cNvSpPr txBox="1"/>
          <p:nvPr/>
        </p:nvSpPr>
        <p:spPr>
          <a:xfrm>
            <a:off x="3981542" y="4862932"/>
            <a:ext cx="1949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5.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3981542" y="6196429"/>
            <a:ext cx="1949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6.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9" name="object 99" descr=""/>
          <p:cNvGrpSpPr/>
          <p:nvPr/>
        </p:nvGrpSpPr>
        <p:grpSpPr>
          <a:xfrm>
            <a:off x="4299210" y="2568337"/>
            <a:ext cx="1796414" cy="701040"/>
            <a:chOff x="4299210" y="2568337"/>
            <a:chExt cx="1796414" cy="701040"/>
          </a:xfrm>
        </p:grpSpPr>
        <p:sp>
          <p:nvSpPr>
            <p:cNvPr id="100" name="object 100" descr=""/>
            <p:cNvSpPr/>
            <p:nvPr/>
          </p:nvSpPr>
          <p:spPr>
            <a:xfrm>
              <a:off x="4300582" y="2758899"/>
              <a:ext cx="1144905" cy="509270"/>
            </a:xfrm>
            <a:custGeom>
              <a:avLst/>
              <a:gdLst/>
              <a:ahLst/>
              <a:cxnLst/>
              <a:rect l="l" t="t" r="r" b="b"/>
              <a:pathLst>
                <a:path w="1144904" h="509270">
                  <a:moveTo>
                    <a:pt x="0" y="0"/>
                  </a:moveTo>
                  <a:lnTo>
                    <a:pt x="0" y="123033"/>
                  </a:lnTo>
                  <a:lnTo>
                    <a:pt x="1144842" y="508773"/>
                  </a:lnTo>
                  <a:lnTo>
                    <a:pt x="1144842" y="3857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241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300582" y="2758899"/>
              <a:ext cx="1144905" cy="509270"/>
            </a:xfrm>
            <a:custGeom>
              <a:avLst/>
              <a:gdLst/>
              <a:ahLst/>
              <a:cxnLst/>
              <a:rect l="l" t="t" r="r" b="b"/>
              <a:pathLst>
                <a:path w="1144904" h="509270">
                  <a:moveTo>
                    <a:pt x="0" y="0"/>
                  </a:moveTo>
                  <a:lnTo>
                    <a:pt x="1144842" y="385735"/>
                  </a:lnTo>
                  <a:lnTo>
                    <a:pt x="1144842" y="508773"/>
                  </a:lnTo>
                  <a:lnTo>
                    <a:pt x="0" y="1230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4300837" y="2569708"/>
              <a:ext cx="1793239" cy="574675"/>
            </a:xfrm>
            <a:custGeom>
              <a:avLst/>
              <a:gdLst/>
              <a:ahLst/>
              <a:cxnLst/>
              <a:rect l="l" t="t" r="r" b="b"/>
              <a:pathLst>
                <a:path w="1793239" h="574675">
                  <a:moveTo>
                    <a:pt x="647769" y="0"/>
                  </a:moveTo>
                  <a:lnTo>
                    <a:pt x="0" y="188931"/>
                  </a:lnTo>
                  <a:lnTo>
                    <a:pt x="1144842" y="574671"/>
                  </a:lnTo>
                  <a:lnTo>
                    <a:pt x="1792616" y="385739"/>
                  </a:lnTo>
                  <a:lnTo>
                    <a:pt x="64776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4300837" y="2569708"/>
              <a:ext cx="1793239" cy="574675"/>
            </a:xfrm>
            <a:custGeom>
              <a:avLst/>
              <a:gdLst/>
              <a:ahLst/>
              <a:cxnLst/>
              <a:rect l="l" t="t" r="r" b="b"/>
              <a:pathLst>
                <a:path w="1793239" h="574675">
                  <a:moveTo>
                    <a:pt x="0" y="188931"/>
                  </a:moveTo>
                  <a:lnTo>
                    <a:pt x="1144842" y="574671"/>
                  </a:lnTo>
                  <a:lnTo>
                    <a:pt x="1792616" y="385739"/>
                  </a:lnTo>
                  <a:lnTo>
                    <a:pt x="647769" y="0"/>
                  </a:lnTo>
                  <a:lnTo>
                    <a:pt x="0" y="18893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5445893" y="2954606"/>
              <a:ext cx="648335" cy="313055"/>
            </a:xfrm>
            <a:custGeom>
              <a:avLst/>
              <a:gdLst/>
              <a:ahLst/>
              <a:cxnLst/>
              <a:rect l="l" t="t" r="r" b="b"/>
              <a:pathLst>
                <a:path w="648335" h="313054">
                  <a:moveTo>
                    <a:pt x="648331" y="0"/>
                  </a:moveTo>
                  <a:lnTo>
                    <a:pt x="565" y="188931"/>
                  </a:lnTo>
                  <a:lnTo>
                    <a:pt x="0" y="312944"/>
                  </a:lnTo>
                  <a:lnTo>
                    <a:pt x="647772" y="124009"/>
                  </a:lnTo>
                  <a:lnTo>
                    <a:pt x="648331" y="0"/>
                  </a:lnTo>
                  <a:close/>
                </a:path>
              </a:pathLst>
            </a:custGeom>
            <a:solidFill>
              <a:srgbClr val="F7616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445893" y="2954606"/>
              <a:ext cx="648335" cy="313055"/>
            </a:xfrm>
            <a:custGeom>
              <a:avLst/>
              <a:gdLst/>
              <a:ahLst/>
              <a:cxnLst/>
              <a:rect l="l" t="t" r="r" b="b"/>
              <a:pathLst>
                <a:path w="648335" h="313054">
                  <a:moveTo>
                    <a:pt x="0" y="312944"/>
                  </a:moveTo>
                  <a:lnTo>
                    <a:pt x="565" y="188931"/>
                  </a:lnTo>
                  <a:lnTo>
                    <a:pt x="648331" y="0"/>
                  </a:lnTo>
                  <a:lnTo>
                    <a:pt x="647772" y="124009"/>
                  </a:lnTo>
                  <a:lnTo>
                    <a:pt x="0" y="31294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6" name="object 106" descr=""/>
          <p:cNvSpPr txBox="1"/>
          <p:nvPr/>
        </p:nvSpPr>
        <p:spPr>
          <a:xfrm rot="1080000">
            <a:off x="5027138" y="3117625"/>
            <a:ext cx="407973" cy="57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34"/>
              </a:lnSpc>
            </a:pPr>
            <a:r>
              <a:rPr dirty="0" sz="45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45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4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45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450" spc="-2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107" name="object 107" descr=""/>
          <p:cNvGrpSpPr/>
          <p:nvPr/>
        </p:nvGrpSpPr>
        <p:grpSpPr>
          <a:xfrm>
            <a:off x="4492818" y="1198619"/>
            <a:ext cx="1690370" cy="1945639"/>
            <a:chOff x="4492818" y="1198619"/>
            <a:chExt cx="1690370" cy="1945639"/>
          </a:xfrm>
        </p:grpSpPr>
        <p:sp>
          <p:nvSpPr>
            <p:cNvPr id="108" name="object 108" descr=""/>
            <p:cNvSpPr/>
            <p:nvPr/>
          </p:nvSpPr>
          <p:spPr>
            <a:xfrm>
              <a:off x="4741116" y="2600398"/>
              <a:ext cx="1350645" cy="543560"/>
            </a:xfrm>
            <a:custGeom>
              <a:avLst/>
              <a:gdLst/>
              <a:ahLst/>
              <a:cxnLst/>
              <a:rect l="l" t="t" r="r" b="b"/>
              <a:pathLst>
                <a:path w="1350645" h="543560">
                  <a:moveTo>
                    <a:pt x="290031" y="0"/>
                  </a:moveTo>
                  <a:lnTo>
                    <a:pt x="175625" y="37757"/>
                  </a:lnTo>
                  <a:lnTo>
                    <a:pt x="206391" y="185980"/>
                  </a:lnTo>
                  <a:lnTo>
                    <a:pt x="0" y="305708"/>
                  </a:lnTo>
                  <a:lnTo>
                    <a:pt x="706018" y="543233"/>
                  </a:lnTo>
                  <a:lnTo>
                    <a:pt x="1350050" y="354276"/>
                  </a:lnTo>
                  <a:lnTo>
                    <a:pt x="290031" y="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9" name="object 109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492818" y="1295031"/>
              <a:ext cx="1247082" cy="1340441"/>
            </a:xfrm>
            <a:prstGeom prst="rect">
              <a:avLst/>
            </a:prstGeom>
          </p:spPr>
        </p:pic>
        <p:sp>
          <p:nvSpPr>
            <p:cNvPr id="110" name="object 110" descr=""/>
            <p:cNvSpPr/>
            <p:nvPr/>
          </p:nvSpPr>
          <p:spPr>
            <a:xfrm>
              <a:off x="5333907" y="1241593"/>
              <a:ext cx="767715" cy="673100"/>
            </a:xfrm>
            <a:custGeom>
              <a:avLst/>
              <a:gdLst/>
              <a:ahLst/>
              <a:cxnLst/>
              <a:rect l="l" t="t" r="r" b="b"/>
              <a:pathLst>
                <a:path w="767714" h="673100">
                  <a:moveTo>
                    <a:pt x="410716" y="0"/>
                  </a:moveTo>
                  <a:lnTo>
                    <a:pt x="0" y="227634"/>
                  </a:lnTo>
                  <a:lnTo>
                    <a:pt x="232671" y="672562"/>
                  </a:lnTo>
                  <a:lnTo>
                    <a:pt x="767279" y="445020"/>
                  </a:lnTo>
                  <a:lnTo>
                    <a:pt x="410716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4756953" y="2249250"/>
              <a:ext cx="220979" cy="648335"/>
            </a:xfrm>
            <a:custGeom>
              <a:avLst/>
              <a:gdLst/>
              <a:ahLst/>
              <a:cxnLst/>
              <a:rect l="l" t="t" r="r" b="b"/>
              <a:pathLst>
                <a:path w="220979" h="648335">
                  <a:moveTo>
                    <a:pt x="117212" y="0"/>
                  </a:moveTo>
                  <a:lnTo>
                    <a:pt x="74565" y="14634"/>
                  </a:lnTo>
                  <a:lnTo>
                    <a:pt x="52326" y="52816"/>
                  </a:lnTo>
                  <a:lnTo>
                    <a:pt x="43568" y="102264"/>
                  </a:lnTo>
                  <a:lnTo>
                    <a:pt x="41367" y="150695"/>
                  </a:lnTo>
                  <a:lnTo>
                    <a:pt x="41367" y="504305"/>
                  </a:lnTo>
                  <a:lnTo>
                    <a:pt x="0" y="648107"/>
                  </a:lnTo>
                  <a:lnTo>
                    <a:pt x="220633" y="648107"/>
                  </a:lnTo>
                  <a:lnTo>
                    <a:pt x="183203" y="504305"/>
                  </a:lnTo>
                  <a:lnTo>
                    <a:pt x="183203" y="152669"/>
                  </a:lnTo>
                  <a:lnTo>
                    <a:pt x="143993" y="145458"/>
                  </a:lnTo>
                  <a:lnTo>
                    <a:pt x="123109" y="117367"/>
                  </a:lnTo>
                  <a:lnTo>
                    <a:pt x="115774" y="68760"/>
                  </a:lnTo>
                  <a:lnTo>
                    <a:pt x="117212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2" name="object 112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756524" y="2752325"/>
              <a:ext cx="221170" cy="144442"/>
            </a:xfrm>
            <a:prstGeom prst="rect">
              <a:avLst/>
            </a:prstGeom>
          </p:spPr>
        </p:pic>
        <p:sp>
          <p:nvSpPr>
            <p:cNvPr id="113" name="object 113" descr=""/>
            <p:cNvSpPr/>
            <p:nvPr/>
          </p:nvSpPr>
          <p:spPr>
            <a:xfrm>
              <a:off x="5683884" y="1198619"/>
              <a:ext cx="499745" cy="536575"/>
            </a:xfrm>
            <a:custGeom>
              <a:avLst/>
              <a:gdLst/>
              <a:ahLst/>
              <a:cxnLst/>
              <a:rect l="l" t="t" r="r" b="b"/>
              <a:pathLst>
                <a:path w="499745" h="536575">
                  <a:moveTo>
                    <a:pt x="85910" y="0"/>
                  </a:moveTo>
                  <a:lnTo>
                    <a:pt x="0" y="60371"/>
                  </a:lnTo>
                  <a:lnTo>
                    <a:pt x="17922" y="74340"/>
                  </a:lnTo>
                  <a:lnTo>
                    <a:pt x="58048" y="107682"/>
                  </a:lnTo>
                  <a:lnTo>
                    <a:pt x="99915" y="147555"/>
                  </a:lnTo>
                  <a:lnTo>
                    <a:pt x="123062" y="181115"/>
                  </a:lnTo>
                  <a:lnTo>
                    <a:pt x="132715" y="221642"/>
                  </a:lnTo>
                  <a:lnTo>
                    <a:pt x="148025" y="278931"/>
                  </a:lnTo>
                  <a:lnTo>
                    <a:pt x="169430" y="334913"/>
                  </a:lnTo>
                  <a:lnTo>
                    <a:pt x="197366" y="371520"/>
                  </a:lnTo>
                  <a:lnTo>
                    <a:pt x="231583" y="396189"/>
                  </a:lnTo>
                  <a:lnTo>
                    <a:pt x="277169" y="431781"/>
                  </a:lnTo>
                  <a:lnTo>
                    <a:pt x="323757" y="470827"/>
                  </a:lnTo>
                  <a:lnTo>
                    <a:pt x="360984" y="505862"/>
                  </a:lnTo>
                  <a:lnTo>
                    <a:pt x="378482" y="529416"/>
                  </a:lnTo>
                  <a:lnTo>
                    <a:pt x="400288" y="536202"/>
                  </a:lnTo>
                  <a:lnTo>
                    <a:pt x="441468" y="526225"/>
                  </a:lnTo>
                  <a:lnTo>
                    <a:pt x="481343" y="511458"/>
                  </a:lnTo>
                  <a:lnTo>
                    <a:pt x="499230" y="503875"/>
                  </a:lnTo>
                  <a:lnTo>
                    <a:pt x="859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820396" y="2897898"/>
              <a:ext cx="360680" cy="112395"/>
            </a:xfrm>
            <a:custGeom>
              <a:avLst/>
              <a:gdLst/>
              <a:ahLst/>
              <a:cxnLst/>
              <a:rect l="l" t="t" r="r" b="b"/>
              <a:pathLst>
                <a:path w="360679" h="112394">
                  <a:moveTo>
                    <a:pt x="158752" y="0"/>
                  </a:moveTo>
                  <a:lnTo>
                    <a:pt x="360658" y="70600"/>
                  </a:lnTo>
                </a:path>
                <a:path w="360679" h="112394">
                  <a:moveTo>
                    <a:pt x="86522" y="2383"/>
                  </a:moveTo>
                  <a:lnTo>
                    <a:pt x="336560" y="89813"/>
                  </a:lnTo>
                </a:path>
                <a:path w="360679" h="112394">
                  <a:moveTo>
                    <a:pt x="0" y="3176"/>
                  </a:moveTo>
                  <a:lnTo>
                    <a:pt x="311953" y="112255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USING TENSOL CEMENT GLUE - WORKSHEET</cp:keywords>
  <dc:title>plasglue1a.cdr</dc:title>
  <dcterms:created xsi:type="dcterms:W3CDTF">2022-11-24T19:44:42Z</dcterms:created>
  <dcterms:modified xsi:type="dcterms:W3CDTF">2022-11-24T19:44:42Z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2022-11-24T00:00:00Z</vt:filetime>
  </property>
  <property fmtid="{D5CDD505-2E9C-101B-9397-08002B2CF9AE}" pid="5" name="Producer">
    <vt:lpwstr>Corel PDF Engine Version 19.1.0.419</vt:lpwstr>
  </property>
</Properties>
</file>