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jpg"/><Relationship Id="rId17" Type="http://schemas.openxmlformats.org/officeDocument/2006/relationships/image" Target="../media/image13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hyperlink" Target="https://www.technologystudent.com/equip_flsh/ratchetbrace1.html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18" Type="http://schemas.openxmlformats.org/officeDocument/2006/relationships/image" Target="../media/image31.jpg"/><Relationship Id="rId26" Type="http://schemas.openxmlformats.org/officeDocument/2006/relationships/image" Target="../media/image39.png"/><Relationship Id="rId39" Type="http://schemas.openxmlformats.org/officeDocument/2006/relationships/image" Target="../media/image52.png"/><Relationship Id="rId3" Type="http://schemas.openxmlformats.org/officeDocument/2006/relationships/hyperlink" Target="http://www.technologystudent.com/" TargetMode="External"/><Relationship Id="rId21" Type="http://schemas.openxmlformats.org/officeDocument/2006/relationships/image" Target="../media/image34.png"/><Relationship Id="rId34" Type="http://schemas.openxmlformats.org/officeDocument/2006/relationships/image" Target="../media/image47.png"/><Relationship Id="rId42" Type="http://schemas.openxmlformats.org/officeDocument/2006/relationships/image" Target="../media/image55.png"/><Relationship Id="rId47" Type="http://schemas.openxmlformats.org/officeDocument/2006/relationships/image" Target="../media/image60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5" Type="http://schemas.openxmlformats.org/officeDocument/2006/relationships/image" Target="../media/image38.png"/><Relationship Id="rId33" Type="http://schemas.openxmlformats.org/officeDocument/2006/relationships/image" Target="../media/image46.png"/><Relationship Id="rId38" Type="http://schemas.openxmlformats.org/officeDocument/2006/relationships/image" Target="../media/image51.png"/><Relationship Id="rId46" Type="http://schemas.openxmlformats.org/officeDocument/2006/relationships/image" Target="../media/image59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29" Type="http://schemas.openxmlformats.org/officeDocument/2006/relationships/image" Target="../media/image42.png"/><Relationship Id="rId41" Type="http://schemas.openxmlformats.org/officeDocument/2006/relationships/image" Target="../media/image5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24" Type="http://schemas.openxmlformats.org/officeDocument/2006/relationships/image" Target="../media/image37.jpg"/><Relationship Id="rId32" Type="http://schemas.openxmlformats.org/officeDocument/2006/relationships/image" Target="../media/image45.png"/><Relationship Id="rId37" Type="http://schemas.openxmlformats.org/officeDocument/2006/relationships/image" Target="../media/image50.png"/><Relationship Id="rId40" Type="http://schemas.openxmlformats.org/officeDocument/2006/relationships/image" Target="../media/image53.png"/><Relationship Id="rId45" Type="http://schemas.openxmlformats.org/officeDocument/2006/relationships/image" Target="../media/image58.jp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23" Type="http://schemas.openxmlformats.org/officeDocument/2006/relationships/image" Target="../media/image36.png"/><Relationship Id="rId28" Type="http://schemas.openxmlformats.org/officeDocument/2006/relationships/image" Target="../media/image41.jpg"/><Relationship Id="rId36" Type="http://schemas.openxmlformats.org/officeDocument/2006/relationships/image" Target="../media/image49.png"/><Relationship Id="rId10" Type="http://schemas.openxmlformats.org/officeDocument/2006/relationships/image" Target="../media/image23.png"/><Relationship Id="rId19" Type="http://schemas.openxmlformats.org/officeDocument/2006/relationships/image" Target="../media/image32.png"/><Relationship Id="rId31" Type="http://schemas.openxmlformats.org/officeDocument/2006/relationships/image" Target="../media/image44.png"/><Relationship Id="rId44" Type="http://schemas.openxmlformats.org/officeDocument/2006/relationships/image" Target="../media/image57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Relationship Id="rId22" Type="http://schemas.openxmlformats.org/officeDocument/2006/relationships/image" Target="../media/image35.png"/><Relationship Id="rId27" Type="http://schemas.openxmlformats.org/officeDocument/2006/relationships/image" Target="../media/image40.png"/><Relationship Id="rId30" Type="http://schemas.openxmlformats.org/officeDocument/2006/relationships/image" Target="../media/image43.png"/><Relationship Id="rId35" Type="http://schemas.openxmlformats.org/officeDocument/2006/relationships/image" Target="../media/image48.png"/><Relationship Id="rId43" Type="http://schemas.openxmlformats.org/officeDocument/2006/relationships/image" Target="../media/image56.png"/><Relationship Id="rId48" Type="http://schemas.openxmlformats.org/officeDocument/2006/relationships/hyperlink" Target="https://www.technologystudent.com/equip_flsh/ratchetbrace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3781" y="-31899"/>
            <a:ext cx="6771005" cy="52006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6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RATCHET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BRACE</a:t>
            </a:r>
            <a:r>
              <a:rPr sz="1600" b="1" u="sng" spc="-8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-8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AUGER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BIT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20955" algn="ctr">
              <a:lnSpc>
                <a:spcPct val="100000"/>
              </a:lnSpc>
              <a:spcBef>
                <a:spcPts val="345"/>
              </a:spcBef>
              <a:tabLst>
                <a:tab pos="2037080" algn="l"/>
                <a:tab pos="3919220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1558" y="582850"/>
            <a:ext cx="630110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52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19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https://www.technologystudent.com/equip_ﬂsh/ratchetbrace1.html</a:t>
            </a:r>
            <a:endParaRPr sz="1800" baseline="2314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78102" y="1723119"/>
            <a:ext cx="2913380" cy="8469630"/>
            <a:chOff x="278102" y="1723119"/>
            <a:chExt cx="2913380" cy="8469630"/>
          </a:xfrm>
        </p:grpSpPr>
        <p:pic>
          <p:nvPicPr>
            <p:cNvPr id="5" name="object 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26763" y="7283613"/>
              <a:ext cx="380419" cy="290888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81537" y="7769793"/>
              <a:ext cx="102038" cy="11836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26361" y="2557725"/>
              <a:ext cx="2200943" cy="1861181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369703" y="2491182"/>
              <a:ext cx="316230" cy="33655"/>
            </a:xfrm>
            <a:custGeom>
              <a:avLst/>
              <a:gdLst/>
              <a:ahLst/>
              <a:cxnLst/>
              <a:rect l="l" t="t" r="r" b="b"/>
              <a:pathLst>
                <a:path w="316230" h="33655">
                  <a:moveTo>
                    <a:pt x="315810" y="0"/>
                  </a:moveTo>
                  <a:lnTo>
                    <a:pt x="0" y="0"/>
                  </a:lnTo>
                  <a:lnTo>
                    <a:pt x="0" y="33163"/>
                  </a:lnTo>
                  <a:lnTo>
                    <a:pt x="315810" y="33163"/>
                  </a:lnTo>
                  <a:lnTo>
                    <a:pt x="315810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51844" y="2520042"/>
              <a:ext cx="351790" cy="78740"/>
            </a:xfrm>
            <a:custGeom>
              <a:avLst/>
              <a:gdLst/>
              <a:ahLst/>
              <a:cxnLst/>
              <a:rect l="l" t="t" r="r" b="b"/>
              <a:pathLst>
                <a:path w="351789" h="78739">
                  <a:moveTo>
                    <a:pt x="330320" y="0"/>
                  </a:moveTo>
                  <a:lnTo>
                    <a:pt x="21200" y="0"/>
                  </a:lnTo>
                  <a:lnTo>
                    <a:pt x="12966" y="1672"/>
                  </a:lnTo>
                  <a:lnTo>
                    <a:pt x="6226" y="6228"/>
                  </a:lnTo>
                  <a:lnTo>
                    <a:pt x="1672" y="12971"/>
                  </a:lnTo>
                  <a:lnTo>
                    <a:pt x="0" y="21207"/>
                  </a:lnTo>
                  <a:lnTo>
                    <a:pt x="0" y="57363"/>
                  </a:lnTo>
                  <a:lnTo>
                    <a:pt x="1672" y="65599"/>
                  </a:lnTo>
                  <a:lnTo>
                    <a:pt x="6226" y="72341"/>
                  </a:lnTo>
                  <a:lnTo>
                    <a:pt x="12966" y="76897"/>
                  </a:lnTo>
                  <a:lnTo>
                    <a:pt x="21200" y="78569"/>
                  </a:lnTo>
                  <a:lnTo>
                    <a:pt x="330320" y="78569"/>
                  </a:lnTo>
                  <a:lnTo>
                    <a:pt x="338555" y="76897"/>
                  </a:lnTo>
                  <a:lnTo>
                    <a:pt x="345298" y="72341"/>
                  </a:lnTo>
                  <a:lnTo>
                    <a:pt x="349855" y="65599"/>
                  </a:lnTo>
                  <a:lnTo>
                    <a:pt x="351528" y="57363"/>
                  </a:lnTo>
                  <a:lnTo>
                    <a:pt x="351528" y="21207"/>
                  </a:lnTo>
                  <a:lnTo>
                    <a:pt x="349855" y="12971"/>
                  </a:lnTo>
                  <a:lnTo>
                    <a:pt x="345298" y="6228"/>
                  </a:lnTo>
                  <a:lnTo>
                    <a:pt x="338555" y="1672"/>
                  </a:lnTo>
                  <a:lnTo>
                    <a:pt x="330320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960314" y="1723119"/>
              <a:ext cx="1155067" cy="387745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988874" y="2102703"/>
              <a:ext cx="1104265" cy="20955"/>
            </a:xfrm>
            <a:custGeom>
              <a:avLst/>
              <a:gdLst/>
              <a:ahLst/>
              <a:cxnLst/>
              <a:rect l="l" t="t" r="r" b="b"/>
              <a:pathLst>
                <a:path w="1104264" h="20955">
                  <a:moveTo>
                    <a:pt x="1104057" y="0"/>
                  </a:moveTo>
                  <a:lnTo>
                    <a:pt x="0" y="0"/>
                  </a:lnTo>
                  <a:lnTo>
                    <a:pt x="0" y="20403"/>
                  </a:lnTo>
                  <a:lnTo>
                    <a:pt x="1104057" y="20403"/>
                  </a:lnTo>
                  <a:lnTo>
                    <a:pt x="1104057" y="0"/>
                  </a:lnTo>
                  <a:close/>
                </a:path>
              </a:pathLst>
            </a:custGeom>
            <a:solidFill>
              <a:srgbClr val="B92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007241" y="2121069"/>
              <a:ext cx="1065283" cy="37141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44779" y="5435244"/>
              <a:ext cx="1421089" cy="732754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78102" y="4080218"/>
              <a:ext cx="519444" cy="1535136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875139" y="5815911"/>
              <a:ext cx="218361" cy="54080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675489" y="5810811"/>
              <a:ext cx="1056492" cy="545899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2398318" y="6015517"/>
              <a:ext cx="318770" cy="149225"/>
            </a:xfrm>
            <a:custGeom>
              <a:avLst/>
              <a:gdLst/>
              <a:ahLst/>
              <a:cxnLst/>
              <a:rect l="l" t="t" r="r" b="b"/>
              <a:pathLst>
                <a:path w="318769" h="149225">
                  <a:moveTo>
                    <a:pt x="126517" y="0"/>
                  </a:moveTo>
                  <a:lnTo>
                    <a:pt x="0" y="0"/>
                  </a:lnTo>
                  <a:lnTo>
                    <a:pt x="0" y="148983"/>
                  </a:lnTo>
                  <a:lnTo>
                    <a:pt x="126517" y="148983"/>
                  </a:lnTo>
                  <a:lnTo>
                    <a:pt x="126517" y="0"/>
                  </a:lnTo>
                  <a:close/>
                </a:path>
                <a:path w="318769" h="149225">
                  <a:moveTo>
                    <a:pt x="318363" y="0"/>
                  </a:moveTo>
                  <a:lnTo>
                    <a:pt x="179590" y="0"/>
                  </a:lnTo>
                  <a:lnTo>
                    <a:pt x="179590" y="148983"/>
                  </a:lnTo>
                  <a:lnTo>
                    <a:pt x="318363" y="148983"/>
                  </a:lnTo>
                  <a:lnTo>
                    <a:pt x="31836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398318" y="6015517"/>
              <a:ext cx="316865" cy="149225"/>
            </a:xfrm>
            <a:custGeom>
              <a:avLst/>
              <a:gdLst/>
              <a:ahLst/>
              <a:cxnLst/>
              <a:rect l="l" t="t" r="r" b="b"/>
              <a:pathLst>
                <a:path w="316864" h="149225">
                  <a:moveTo>
                    <a:pt x="36728" y="0"/>
                  </a:moveTo>
                  <a:lnTo>
                    <a:pt x="0" y="0"/>
                  </a:lnTo>
                  <a:lnTo>
                    <a:pt x="0" y="148983"/>
                  </a:lnTo>
                  <a:lnTo>
                    <a:pt x="36728" y="148983"/>
                  </a:lnTo>
                  <a:lnTo>
                    <a:pt x="36728" y="0"/>
                  </a:lnTo>
                  <a:close/>
                </a:path>
                <a:path w="316864" h="149225">
                  <a:moveTo>
                    <a:pt x="316318" y="0"/>
                  </a:moveTo>
                  <a:lnTo>
                    <a:pt x="279577" y="0"/>
                  </a:lnTo>
                  <a:lnTo>
                    <a:pt x="279577" y="148983"/>
                  </a:lnTo>
                  <a:lnTo>
                    <a:pt x="316318" y="148983"/>
                  </a:lnTo>
                  <a:lnTo>
                    <a:pt x="316318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459545" y="6015517"/>
              <a:ext cx="189230" cy="149225"/>
            </a:xfrm>
            <a:custGeom>
              <a:avLst/>
              <a:gdLst/>
              <a:ahLst/>
              <a:cxnLst/>
              <a:rect l="l" t="t" r="r" b="b"/>
              <a:pathLst>
                <a:path w="189230" h="149225">
                  <a:moveTo>
                    <a:pt x="42849" y="0"/>
                  </a:moveTo>
                  <a:lnTo>
                    <a:pt x="0" y="0"/>
                  </a:lnTo>
                  <a:lnTo>
                    <a:pt x="0" y="148983"/>
                  </a:lnTo>
                  <a:lnTo>
                    <a:pt x="42849" y="148983"/>
                  </a:lnTo>
                  <a:lnTo>
                    <a:pt x="42849" y="0"/>
                  </a:lnTo>
                  <a:close/>
                </a:path>
                <a:path w="189230" h="149225">
                  <a:moveTo>
                    <a:pt x="188760" y="0"/>
                  </a:moveTo>
                  <a:lnTo>
                    <a:pt x="145910" y="0"/>
                  </a:lnTo>
                  <a:lnTo>
                    <a:pt x="145910" y="148983"/>
                  </a:lnTo>
                  <a:lnTo>
                    <a:pt x="188760" y="148983"/>
                  </a:lnTo>
                  <a:lnTo>
                    <a:pt x="188760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24845" y="6015507"/>
              <a:ext cx="53340" cy="149225"/>
            </a:xfrm>
            <a:custGeom>
              <a:avLst/>
              <a:gdLst/>
              <a:ahLst/>
              <a:cxnLst/>
              <a:rect l="l" t="t" r="r" b="b"/>
              <a:pathLst>
                <a:path w="53339" h="149225">
                  <a:moveTo>
                    <a:pt x="53068" y="0"/>
                  </a:moveTo>
                  <a:lnTo>
                    <a:pt x="0" y="0"/>
                  </a:lnTo>
                  <a:lnTo>
                    <a:pt x="0" y="148982"/>
                  </a:lnTo>
                  <a:lnTo>
                    <a:pt x="53068" y="148982"/>
                  </a:lnTo>
                  <a:lnTo>
                    <a:pt x="53068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331992" y="6304277"/>
              <a:ext cx="389787" cy="278568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266379" y="6582845"/>
              <a:ext cx="518968" cy="1199192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235013" y="6849161"/>
              <a:ext cx="577626" cy="290796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233194" y="6847460"/>
              <a:ext cx="579193" cy="293781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235013" y="7226704"/>
              <a:ext cx="577626" cy="290796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233194" y="7224997"/>
              <a:ext cx="579193" cy="293782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266995" y="7630002"/>
              <a:ext cx="516315" cy="258152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526135" y="1985375"/>
              <a:ext cx="2665730" cy="7312025"/>
            </a:xfrm>
            <a:custGeom>
              <a:avLst/>
              <a:gdLst/>
              <a:ahLst/>
              <a:cxnLst/>
              <a:rect l="l" t="t" r="r" b="b"/>
              <a:pathLst>
                <a:path w="2665730" h="7312025">
                  <a:moveTo>
                    <a:pt x="1452918" y="2557640"/>
                  </a:moveTo>
                  <a:lnTo>
                    <a:pt x="1445717" y="2557602"/>
                  </a:lnTo>
                  <a:lnTo>
                    <a:pt x="1444790" y="2752064"/>
                  </a:lnTo>
                  <a:lnTo>
                    <a:pt x="1444663" y="2785694"/>
                  </a:lnTo>
                  <a:lnTo>
                    <a:pt x="1444637" y="2782074"/>
                  </a:lnTo>
                  <a:lnTo>
                    <a:pt x="80060" y="2782074"/>
                  </a:lnTo>
                  <a:lnTo>
                    <a:pt x="80124" y="2780868"/>
                  </a:lnTo>
                  <a:lnTo>
                    <a:pt x="89573" y="2747264"/>
                  </a:lnTo>
                  <a:lnTo>
                    <a:pt x="0" y="2785656"/>
                  </a:lnTo>
                  <a:lnTo>
                    <a:pt x="89573" y="2824073"/>
                  </a:lnTo>
                  <a:lnTo>
                    <a:pt x="88417" y="2821673"/>
                  </a:lnTo>
                  <a:lnTo>
                    <a:pt x="87325" y="2819273"/>
                  </a:lnTo>
                  <a:lnTo>
                    <a:pt x="80060" y="2789275"/>
                  </a:lnTo>
                  <a:lnTo>
                    <a:pt x="1448219" y="2789275"/>
                  </a:lnTo>
                  <a:lnTo>
                    <a:pt x="1451800" y="2789275"/>
                  </a:lnTo>
                  <a:lnTo>
                    <a:pt x="1451825" y="2785694"/>
                  </a:lnTo>
                  <a:lnTo>
                    <a:pt x="1451838" y="2782074"/>
                  </a:lnTo>
                  <a:lnTo>
                    <a:pt x="1452918" y="2557640"/>
                  </a:lnTo>
                  <a:close/>
                </a:path>
                <a:path w="2665730" h="7312025">
                  <a:moveTo>
                    <a:pt x="1477911" y="3718712"/>
                  </a:moveTo>
                  <a:lnTo>
                    <a:pt x="1443113" y="3728212"/>
                  </a:lnTo>
                  <a:lnTo>
                    <a:pt x="1443113" y="3434181"/>
                  </a:lnTo>
                  <a:lnTo>
                    <a:pt x="1435912" y="3434181"/>
                  </a:lnTo>
                  <a:lnTo>
                    <a:pt x="1435912" y="3728212"/>
                  </a:lnTo>
                  <a:lnTo>
                    <a:pt x="1434706" y="3728161"/>
                  </a:lnTo>
                  <a:lnTo>
                    <a:pt x="1401102" y="3718712"/>
                  </a:lnTo>
                  <a:lnTo>
                    <a:pt x="1439506" y="3808323"/>
                  </a:lnTo>
                  <a:lnTo>
                    <a:pt x="1458810" y="3763289"/>
                  </a:lnTo>
                  <a:lnTo>
                    <a:pt x="1477911" y="3718712"/>
                  </a:lnTo>
                  <a:close/>
                </a:path>
                <a:path w="2665730" h="7312025">
                  <a:moveTo>
                    <a:pt x="1615871" y="5189080"/>
                  </a:moveTo>
                  <a:lnTo>
                    <a:pt x="1607477" y="5185486"/>
                  </a:lnTo>
                  <a:lnTo>
                    <a:pt x="1526260" y="5150675"/>
                  </a:lnTo>
                  <a:lnTo>
                    <a:pt x="1527416" y="5153076"/>
                  </a:lnTo>
                  <a:lnTo>
                    <a:pt x="1535722" y="5185486"/>
                  </a:lnTo>
                  <a:lnTo>
                    <a:pt x="1084948" y="5185486"/>
                  </a:lnTo>
                  <a:lnTo>
                    <a:pt x="1084948" y="5192687"/>
                  </a:lnTo>
                  <a:lnTo>
                    <a:pt x="1535760" y="5192687"/>
                  </a:lnTo>
                  <a:lnTo>
                    <a:pt x="1535760" y="5187480"/>
                  </a:lnTo>
                  <a:lnTo>
                    <a:pt x="1535823" y="5191480"/>
                  </a:lnTo>
                  <a:lnTo>
                    <a:pt x="1535760" y="5192687"/>
                  </a:lnTo>
                  <a:lnTo>
                    <a:pt x="1535709" y="5193881"/>
                  </a:lnTo>
                  <a:lnTo>
                    <a:pt x="1535518" y="5196281"/>
                  </a:lnTo>
                  <a:lnTo>
                    <a:pt x="1526260" y="5227485"/>
                  </a:lnTo>
                  <a:lnTo>
                    <a:pt x="1607464" y="5192687"/>
                  </a:lnTo>
                  <a:lnTo>
                    <a:pt x="1615871" y="5189080"/>
                  </a:lnTo>
                  <a:close/>
                </a:path>
                <a:path w="2665730" h="7312025">
                  <a:moveTo>
                    <a:pt x="1660423" y="38404"/>
                  </a:moveTo>
                  <a:lnTo>
                    <a:pt x="1652028" y="34798"/>
                  </a:lnTo>
                  <a:lnTo>
                    <a:pt x="1580375" y="4102"/>
                  </a:lnTo>
                  <a:lnTo>
                    <a:pt x="1580375" y="40805"/>
                  </a:lnTo>
                  <a:lnTo>
                    <a:pt x="1580324" y="41871"/>
                  </a:lnTo>
                  <a:lnTo>
                    <a:pt x="1580324" y="37604"/>
                  </a:lnTo>
                  <a:lnTo>
                    <a:pt x="1580375" y="40805"/>
                  </a:lnTo>
                  <a:lnTo>
                    <a:pt x="1580375" y="4102"/>
                  </a:lnTo>
                  <a:lnTo>
                    <a:pt x="1570812" y="0"/>
                  </a:lnTo>
                  <a:lnTo>
                    <a:pt x="1571980" y="2400"/>
                  </a:lnTo>
                  <a:lnTo>
                    <a:pt x="1573060" y="4787"/>
                  </a:lnTo>
                  <a:lnTo>
                    <a:pt x="1580273" y="34798"/>
                  </a:lnTo>
                  <a:lnTo>
                    <a:pt x="1108024" y="34798"/>
                  </a:lnTo>
                  <a:lnTo>
                    <a:pt x="1108024" y="41998"/>
                  </a:lnTo>
                  <a:lnTo>
                    <a:pt x="1580311" y="41998"/>
                  </a:lnTo>
                  <a:lnTo>
                    <a:pt x="1580261" y="43205"/>
                  </a:lnTo>
                  <a:lnTo>
                    <a:pt x="1570812" y="76809"/>
                  </a:lnTo>
                  <a:lnTo>
                    <a:pt x="1652028" y="41998"/>
                  </a:lnTo>
                  <a:lnTo>
                    <a:pt x="1660423" y="38404"/>
                  </a:lnTo>
                  <a:close/>
                </a:path>
                <a:path w="2665730" h="7312025">
                  <a:moveTo>
                    <a:pt x="1822538" y="5834024"/>
                  </a:moveTo>
                  <a:lnTo>
                    <a:pt x="1814144" y="5830430"/>
                  </a:lnTo>
                  <a:lnTo>
                    <a:pt x="1742490" y="5799721"/>
                  </a:lnTo>
                  <a:lnTo>
                    <a:pt x="1742490" y="5836424"/>
                  </a:lnTo>
                  <a:lnTo>
                    <a:pt x="1742440" y="5837491"/>
                  </a:lnTo>
                  <a:lnTo>
                    <a:pt x="1742440" y="5833224"/>
                  </a:lnTo>
                  <a:lnTo>
                    <a:pt x="1742490" y="5836424"/>
                  </a:lnTo>
                  <a:lnTo>
                    <a:pt x="1742490" y="5799721"/>
                  </a:lnTo>
                  <a:lnTo>
                    <a:pt x="1732927" y="5795619"/>
                  </a:lnTo>
                  <a:lnTo>
                    <a:pt x="1734096" y="5798020"/>
                  </a:lnTo>
                  <a:lnTo>
                    <a:pt x="1735175" y="5800420"/>
                  </a:lnTo>
                  <a:lnTo>
                    <a:pt x="1742389" y="5830430"/>
                  </a:lnTo>
                  <a:lnTo>
                    <a:pt x="1042200" y="5830430"/>
                  </a:lnTo>
                  <a:lnTo>
                    <a:pt x="1042200" y="5837631"/>
                  </a:lnTo>
                  <a:lnTo>
                    <a:pt x="1742427" y="5837631"/>
                  </a:lnTo>
                  <a:lnTo>
                    <a:pt x="1742376" y="5838825"/>
                  </a:lnTo>
                  <a:lnTo>
                    <a:pt x="1732927" y="5872429"/>
                  </a:lnTo>
                  <a:lnTo>
                    <a:pt x="1814144" y="5837631"/>
                  </a:lnTo>
                  <a:lnTo>
                    <a:pt x="1822538" y="5834024"/>
                  </a:lnTo>
                  <a:close/>
                </a:path>
                <a:path w="2665730" h="7312025">
                  <a:moveTo>
                    <a:pt x="1876005" y="7273557"/>
                  </a:moveTo>
                  <a:lnTo>
                    <a:pt x="1867598" y="7269962"/>
                  </a:lnTo>
                  <a:lnTo>
                    <a:pt x="1786394" y="7235152"/>
                  </a:lnTo>
                  <a:lnTo>
                    <a:pt x="1787550" y="7237552"/>
                  </a:lnTo>
                  <a:lnTo>
                    <a:pt x="1795856" y="7269962"/>
                  </a:lnTo>
                  <a:lnTo>
                    <a:pt x="1181163" y="7269962"/>
                  </a:lnTo>
                  <a:lnTo>
                    <a:pt x="1181163" y="7277163"/>
                  </a:lnTo>
                  <a:lnTo>
                    <a:pt x="1795894" y="7277163"/>
                  </a:lnTo>
                  <a:lnTo>
                    <a:pt x="1795894" y="7271956"/>
                  </a:lnTo>
                  <a:lnTo>
                    <a:pt x="1795957" y="7275957"/>
                  </a:lnTo>
                  <a:lnTo>
                    <a:pt x="1795894" y="7277163"/>
                  </a:lnTo>
                  <a:lnTo>
                    <a:pt x="1795843" y="7278357"/>
                  </a:lnTo>
                  <a:lnTo>
                    <a:pt x="1795653" y="7280757"/>
                  </a:lnTo>
                  <a:lnTo>
                    <a:pt x="1786394" y="7311961"/>
                  </a:lnTo>
                  <a:lnTo>
                    <a:pt x="1867598" y="7277163"/>
                  </a:lnTo>
                  <a:lnTo>
                    <a:pt x="1876005" y="7273557"/>
                  </a:lnTo>
                  <a:close/>
                </a:path>
                <a:path w="2665730" h="7312025">
                  <a:moveTo>
                    <a:pt x="1984679" y="1210703"/>
                  </a:moveTo>
                  <a:lnTo>
                    <a:pt x="1976272" y="1207096"/>
                  </a:lnTo>
                  <a:lnTo>
                    <a:pt x="1904631" y="1176401"/>
                  </a:lnTo>
                  <a:lnTo>
                    <a:pt x="1904631" y="1213104"/>
                  </a:lnTo>
                  <a:lnTo>
                    <a:pt x="1904580" y="1214170"/>
                  </a:lnTo>
                  <a:lnTo>
                    <a:pt x="1904580" y="1209903"/>
                  </a:lnTo>
                  <a:lnTo>
                    <a:pt x="1904631" y="1213104"/>
                  </a:lnTo>
                  <a:lnTo>
                    <a:pt x="1904631" y="1176401"/>
                  </a:lnTo>
                  <a:lnTo>
                    <a:pt x="1895068" y="1172298"/>
                  </a:lnTo>
                  <a:lnTo>
                    <a:pt x="1896224" y="1174699"/>
                  </a:lnTo>
                  <a:lnTo>
                    <a:pt x="1897316" y="1177099"/>
                  </a:lnTo>
                  <a:lnTo>
                    <a:pt x="1904530" y="1207096"/>
                  </a:lnTo>
                  <a:lnTo>
                    <a:pt x="1143660" y="1207096"/>
                  </a:lnTo>
                  <a:lnTo>
                    <a:pt x="1143660" y="1214297"/>
                  </a:lnTo>
                  <a:lnTo>
                    <a:pt x="1904568" y="1214297"/>
                  </a:lnTo>
                  <a:lnTo>
                    <a:pt x="1904517" y="1215504"/>
                  </a:lnTo>
                  <a:lnTo>
                    <a:pt x="1895068" y="1249108"/>
                  </a:lnTo>
                  <a:lnTo>
                    <a:pt x="1976272" y="1214297"/>
                  </a:lnTo>
                  <a:lnTo>
                    <a:pt x="1984679" y="1210703"/>
                  </a:lnTo>
                  <a:close/>
                </a:path>
                <a:path w="2665730" h="7312025">
                  <a:moveTo>
                    <a:pt x="2665145" y="4102277"/>
                  </a:moveTo>
                  <a:lnTo>
                    <a:pt x="2665133" y="4098696"/>
                  </a:lnTo>
                  <a:lnTo>
                    <a:pt x="2661742" y="2919285"/>
                  </a:lnTo>
                  <a:lnTo>
                    <a:pt x="2654541" y="2919311"/>
                  </a:lnTo>
                  <a:lnTo>
                    <a:pt x="2657932" y="4098696"/>
                  </a:lnTo>
                  <a:lnTo>
                    <a:pt x="2305304" y="4098696"/>
                  </a:lnTo>
                  <a:lnTo>
                    <a:pt x="2314816" y="4063885"/>
                  </a:lnTo>
                  <a:lnTo>
                    <a:pt x="2225230" y="4102277"/>
                  </a:lnTo>
                  <a:lnTo>
                    <a:pt x="2314816" y="4140695"/>
                  </a:lnTo>
                  <a:lnTo>
                    <a:pt x="2313648" y="4138295"/>
                  </a:lnTo>
                  <a:lnTo>
                    <a:pt x="2312568" y="4135894"/>
                  </a:lnTo>
                  <a:lnTo>
                    <a:pt x="2305304" y="4105897"/>
                  </a:lnTo>
                  <a:lnTo>
                    <a:pt x="2661539" y="4105897"/>
                  </a:lnTo>
                  <a:lnTo>
                    <a:pt x="2665145" y="4105897"/>
                  </a:lnTo>
                  <a:lnTo>
                    <a:pt x="2665145" y="410227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4107" y="5764612"/>
              <a:ext cx="1224915" cy="395605"/>
            </a:xfrm>
            <a:custGeom>
              <a:avLst/>
              <a:gdLst/>
              <a:ahLst/>
              <a:cxnLst/>
              <a:rect l="l" t="t" r="r" b="b"/>
              <a:pathLst>
                <a:path w="1224914" h="395604">
                  <a:moveTo>
                    <a:pt x="14270" y="0"/>
                  </a:moveTo>
                  <a:lnTo>
                    <a:pt x="7981" y="2228"/>
                  </a:lnTo>
                  <a:lnTo>
                    <a:pt x="3200" y="6546"/>
                  </a:lnTo>
                  <a:lnTo>
                    <a:pt x="386" y="12341"/>
                  </a:lnTo>
                  <a:lnTo>
                    <a:pt x="0" y="19000"/>
                  </a:lnTo>
                  <a:lnTo>
                    <a:pt x="10573" y="70591"/>
                  </a:lnTo>
                  <a:lnTo>
                    <a:pt x="26599" y="118325"/>
                  </a:lnTo>
                  <a:lnTo>
                    <a:pt x="47857" y="162151"/>
                  </a:lnTo>
                  <a:lnTo>
                    <a:pt x="74124" y="202020"/>
                  </a:lnTo>
                  <a:lnTo>
                    <a:pt x="105179" y="237883"/>
                  </a:lnTo>
                  <a:lnTo>
                    <a:pt x="140799" y="269689"/>
                  </a:lnTo>
                  <a:lnTo>
                    <a:pt x="175649" y="294206"/>
                  </a:lnTo>
                  <a:lnTo>
                    <a:pt x="213672" y="315476"/>
                  </a:lnTo>
                  <a:lnTo>
                    <a:pt x="254714" y="333462"/>
                  </a:lnTo>
                  <a:lnTo>
                    <a:pt x="298625" y="348133"/>
                  </a:lnTo>
                  <a:lnTo>
                    <a:pt x="345251" y="359452"/>
                  </a:lnTo>
                  <a:lnTo>
                    <a:pt x="394441" y="367388"/>
                  </a:lnTo>
                  <a:lnTo>
                    <a:pt x="446043" y="371904"/>
                  </a:lnTo>
                  <a:lnTo>
                    <a:pt x="496641" y="374369"/>
                  </a:lnTo>
                  <a:lnTo>
                    <a:pt x="553528" y="376771"/>
                  </a:lnTo>
                  <a:lnTo>
                    <a:pt x="615257" y="379094"/>
                  </a:lnTo>
                  <a:lnTo>
                    <a:pt x="747457" y="383440"/>
                  </a:lnTo>
                  <a:lnTo>
                    <a:pt x="945921" y="388973"/>
                  </a:lnTo>
                  <a:lnTo>
                    <a:pt x="1216577" y="395250"/>
                  </a:lnTo>
                  <a:lnTo>
                    <a:pt x="1224234" y="387892"/>
                  </a:lnTo>
                  <a:lnTo>
                    <a:pt x="1224597" y="369374"/>
                  </a:lnTo>
                  <a:lnTo>
                    <a:pt x="1217235" y="361716"/>
                  </a:lnTo>
                  <a:lnTo>
                    <a:pt x="883159" y="353759"/>
                  </a:lnTo>
                  <a:lnTo>
                    <a:pt x="682176" y="347802"/>
                  </a:lnTo>
                  <a:lnTo>
                    <a:pt x="555374" y="343247"/>
                  </a:lnTo>
                  <a:lnTo>
                    <a:pt x="498447" y="340843"/>
                  </a:lnTo>
                  <a:lnTo>
                    <a:pt x="447753" y="338373"/>
                  </a:lnTo>
                  <a:lnTo>
                    <a:pt x="391264" y="333126"/>
                  </a:lnTo>
                  <a:lnTo>
                    <a:pt x="337989" y="323568"/>
                  </a:lnTo>
                  <a:lnTo>
                    <a:pt x="288155" y="309751"/>
                  </a:lnTo>
                  <a:lnTo>
                    <a:pt x="241991" y="291726"/>
                  </a:lnTo>
                  <a:lnTo>
                    <a:pt x="199723" y="269543"/>
                  </a:lnTo>
                  <a:lnTo>
                    <a:pt x="161578" y="243251"/>
                  </a:lnTo>
                  <a:lnTo>
                    <a:pt x="123146" y="208027"/>
                  </a:lnTo>
                  <a:lnTo>
                    <a:pt x="90751" y="167439"/>
                  </a:lnTo>
                  <a:lnTo>
                    <a:pt x="64741" y="121564"/>
                  </a:lnTo>
                  <a:lnTo>
                    <a:pt x="45465" y="70480"/>
                  </a:lnTo>
                  <a:lnTo>
                    <a:pt x="33271" y="14265"/>
                  </a:lnTo>
                  <a:lnTo>
                    <a:pt x="31042" y="7978"/>
                  </a:lnTo>
                  <a:lnTo>
                    <a:pt x="26724" y="3199"/>
                  </a:lnTo>
                  <a:lnTo>
                    <a:pt x="20930" y="386"/>
                  </a:lnTo>
                  <a:lnTo>
                    <a:pt x="14270" y="0"/>
                  </a:lnTo>
                  <a:close/>
                </a:path>
              </a:pathLst>
            </a:custGeom>
            <a:solidFill>
              <a:srgbClr val="676767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28620" y="3527831"/>
              <a:ext cx="972185" cy="562610"/>
            </a:xfrm>
            <a:custGeom>
              <a:avLst/>
              <a:gdLst/>
              <a:ahLst/>
              <a:cxnLst/>
              <a:rect l="l" t="t" r="r" b="b"/>
              <a:pathLst>
                <a:path w="972185" h="562610">
                  <a:moveTo>
                    <a:pt x="964932" y="0"/>
                  </a:moveTo>
                  <a:lnTo>
                    <a:pt x="747234" y="13235"/>
                  </a:lnTo>
                  <a:lnTo>
                    <a:pt x="693602" y="17073"/>
                  </a:lnTo>
                  <a:lnTo>
                    <a:pt x="640052" y="21593"/>
                  </a:lnTo>
                  <a:lnTo>
                    <a:pt x="586521" y="27027"/>
                  </a:lnTo>
                  <a:lnTo>
                    <a:pt x="532951" y="33607"/>
                  </a:lnTo>
                  <a:lnTo>
                    <a:pt x="479280" y="41565"/>
                  </a:lnTo>
                  <a:lnTo>
                    <a:pt x="422035" y="52950"/>
                  </a:lnTo>
                  <a:lnTo>
                    <a:pt x="367120" y="66235"/>
                  </a:lnTo>
                  <a:lnTo>
                    <a:pt x="314631" y="81950"/>
                  </a:lnTo>
                  <a:lnTo>
                    <a:pt x="264865" y="100581"/>
                  </a:lnTo>
                  <a:lnTo>
                    <a:pt x="218114" y="122612"/>
                  </a:lnTo>
                  <a:lnTo>
                    <a:pt x="174675" y="148529"/>
                  </a:lnTo>
                  <a:lnTo>
                    <a:pt x="139969" y="174464"/>
                  </a:lnTo>
                  <a:lnTo>
                    <a:pt x="108212" y="203921"/>
                  </a:lnTo>
                  <a:lnTo>
                    <a:pt x="79599" y="237205"/>
                  </a:lnTo>
                  <a:lnTo>
                    <a:pt x="54323" y="274622"/>
                  </a:lnTo>
                  <a:lnTo>
                    <a:pt x="32578" y="316478"/>
                  </a:lnTo>
                  <a:lnTo>
                    <a:pt x="14559" y="363078"/>
                  </a:lnTo>
                  <a:lnTo>
                    <a:pt x="182" y="415983"/>
                  </a:lnTo>
                  <a:lnTo>
                    <a:pt x="0" y="434341"/>
                  </a:lnTo>
                  <a:lnTo>
                    <a:pt x="160" y="484343"/>
                  </a:lnTo>
                  <a:lnTo>
                    <a:pt x="1687" y="556571"/>
                  </a:lnTo>
                  <a:lnTo>
                    <a:pt x="7479" y="562046"/>
                  </a:lnTo>
                  <a:lnTo>
                    <a:pt x="21364" y="561667"/>
                  </a:lnTo>
                  <a:lnTo>
                    <a:pt x="26837" y="555876"/>
                  </a:lnTo>
                  <a:lnTo>
                    <a:pt x="26650" y="548934"/>
                  </a:lnTo>
                  <a:lnTo>
                    <a:pt x="25164" y="468005"/>
                  </a:lnTo>
                  <a:lnTo>
                    <a:pt x="25296" y="418932"/>
                  </a:lnTo>
                  <a:lnTo>
                    <a:pt x="41202" y="362869"/>
                  </a:lnTo>
                  <a:lnTo>
                    <a:pt x="62018" y="313204"/>
                  </a:lnTo>
                  <a:lnTo>
                    <a:pt x="87460" y="269483"/>
                  </a:lnTo>
                  <a:lnTo>
                    <a:pt x="117241" y="231252"/>
                  </a:lnTo>
                  <a:lnTo>
                    <a:pt x="151076" y="198055"/>
                  </a:lnTo>
                  <a:lnTo>
                    <a:pt x="188682" y="169437"/>
                  </a:lnTo>
                  <a:lnTo>
                    <a:pt x="230415" y="144577"/>
                  </a:lnTo>
                  <a:lnTo>
                    <a:pt x="275500" y="123407"/>
                  </a:lnTo>
                  <a:lnTo>
                    <a:pt x="323636" y="105466"/>
                  </a:lnTo>
                  <a:lnTo>
                    <a:pt x="374520" y="90295"/>
                  </a:lnTo>
                  <a:lnTo>
                    <a:pt x="427852" y="77432"/>
                  </a:lnTo>
                  <a:lnTo>
                    <a:pt x="483328" y="66419"/>
                  </a:lnTo>
                  <a:lnTo>
                    <a:pt x="536459" y="58543"/>
                  </a:lnTo>
                  <a:lnTo>
                    <a:pt x="589563" y="52027"/>
                  </a:lnTo>
                  <a:lnTo>
                    <a:pt x="642689" y="46642"/>
                  </a:lnTo>
                  <a:lnTo>
                    <a:pt x="695883" y="42159"/>
                  </a:lnTo>
                  <a:lnTo>
                    <a:pt x="749195" y="38348"/>
                  </a:lnTo>
                  <a:lnTo>
                    <a:pt x="966508" y="25153"/>
                  </a:lnTo>
                  <a:lnTo>
                    <a:pt x="971786" y="19166"/>
                  </a:lnTo>
                  <a:lnTo>
                    <a:pt x="970919" y="5280"/>
                  </a:lnTo>
                  <a:lnTo>
                    <a:pt x="964932" y="0"/>
                  </a:lnTo>
                  <a:close/>
                </a:path>
              </a:pathLst>
            </a:custGeom>
            <a:solidFill>
              <a:srgbClr val="676767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630583" y="2511950"/>
              <a:ext cx="713105" cy="76835"/>
            </a:xfrm>
            <a:custGeom>
              <a:avLst/>
              <a:gdLst/>
              <a:ahLst/>
              <a:cxnLst/>
              <a:rect l="l" t="t" r="r" b="b"/>
              <a:pathLst>
                <a:path w="713105" h="76835">
                  <a:moveTo>
                    <a:pt x="623037" y="0"/>
                  </a:moveTo>
                  <a:lnTo>
                    <a:pt x="632603" y="40806"/>
                  </a:lnTo>
                  <a:lnTo>
                    <a:pt x="632487" y="43206"/>
                  </a:lnTo>
                  <a:lnTo>
                    <a:pt x="623037" y="76809"/>
                  </a:lnTo>
                  <a:lnTo>
                    <a:pt x="704248" y="42005"/>
                  </a:lnTo>
                  <a:lnTo>
                    <a:pt x="667613" y="42005"/>
                  </a:lnTo>
                  <a:lnTo>
                    <a:pt x="667613" y="34804"/>
                  </a:lnTo>
                  <a:lnTo>
                    <a:pt x="704248" y="34804"/>
                  </a:lnTo>
                  <a:lnTo>
                    <a:pt x="623037" y="0"/>
                  </a:lnTo>
                  <a:close/>
                </a:path>
                <a:path w="713105" h="76835">
                  <a:moveTo>
                    <a:pt x="632545" y="34804"/>
                  </a:moveTo>
                  <a:lnTo>
                    <a:pt x="0" y="34804"/>
                  </a:lnTo>
                  <a:lnTo>
                    <a:pt x="0" y="42005"/>
                  </a:lnTo>
                  <a:lnTo>
                    <a:pt x="632545" y="42005"/>
                  </a:lnTo>
                  <a:lnTo>
                    <a:pt x="632545" y="34804"/>
                  </a:lnTo>
                  <a:close/>
                </a:path>
                <a:path w="713105" h="76835">
                  <a:moveTo>
                    <a:pt x="704248" y="34804"/>
                  </a:moveTo>
                  <a:lnTo>
                    <a:pt x="667613" y="34804"/>
                  </a:lnTo>
                  <a:lnTo>
                    <a:pt x="667613" y="42005"/>
                  </a:lnTo>
                  <a:lnTo>
                    <a:pt x="704248" y="42005"/>
                  </a:lnTo>
                  <a:lnTo>
                    <a:pt x="712649" y="38404"/>
                  </a:lnTo>
                  <a:lnTo>
                    <a:pt x="704248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342545" y="4458667"/>
            <a:ext cx="187960" cy="821690"/>
          </a:xfrm>
          <a:prstGeom prst="rect">
            <a:avLst/>
          </a:prstGeom>
        </p:spPr>
        <p:txBody>
          <a:bodyPr vert="vert270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900" dirty="0">
                <a:solidFill>
                  <a:srgbClr val="B7211A"/>
                </a:solidFill>
                <a:latin typeface="Arial"/>
                <a:cs typeface="Arial"/>
              </a:rPr>
              <a:t>V.Ryan</a:t>
            </a:r>
            <a:r>
              <a:rPr sz="900" spc="10" dirty="0">
                <a:solidFill>
                  <a:srgbClr val="B7211A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B7211A"/>
                </a:solidFill>
                <a:latin typeface="Arial"/>
                <a:cs typeface="Arial"/>
              </a:rPr>
              <a:t>©</a:t>
            </a:r>
            <a:r>
              <a:rPr sz="900" spc="15" dirty="0">
                <a:solidFill>
                  <a:srgbClr val="B7211A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B7211A"/>
                </a:solidFill>
                <a:latin typeface="Arial"/>
                <a:cs typeface="Arial"/>
              </a:rPr>
              <a:t>2023</a:t>
            </a:r>
            <a:endParaRPr sz="9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43964" y="1033924"/>
            <a:ext cx="7159625" cy="113665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3373120" indent="198120">
              <a:lnSpc>
                <a:spcPts val="1560"/>
              </a:lnSpc>
              <a:spcBef>
                <a:spcPts val="250"/>
              </a:spcBef>
              <a:buFont typeface="Arial"/>
              <a:buAutoNum type="arabicPeriod"/>
              <a:tabLst>
                <a:tab pos="210820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parts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ratchet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brace,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identiﬁed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 marL="4012565" marR="5080" indent="253365" algn="just">
              <a:lnSpc>
                <a:spcPts val="1560"/>
              </a:lnSpc>
              <a:spcBef>
                <a:spcPts val="819"/>
              </a:spcBef>
              <a:buFont typeface="Arial"/>
              <a:buAutoNum type="arabicPeriod"/>
              <a:tabLst>
                <a:tab pos="4265930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Write</a:t>
            </a:r>
            <a:r>
              <a:rPr sz="1400" spc="3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3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general</a:t>
            </a:r>
            <a:r>
              <a:rPr sz="1400" spc="4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description</a:t>
            </a:r>
            <a:r>
              <a:rPr sz="1400" spc="4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3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ratchet</a:t>
            </a:r>
            <a:r>
              <a:rPr sz="1400" spc="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brace.</a:t>
            </a:r>
            <a:r>
              <a:rPr sz="1400" spc="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reference</a:t>
            </a:r>
            <a:r>
              <a:rPr sz="1400" spc="1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ratchet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mechanism.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5449410" y="6053468"/>
            <a:ext cx="1174750" cy="4185285"/>
            <a:chOff x="5449410" y="6053468"/>
            <a:chExt cx="1174750" cy="4185285"/>
          </a:xfrm>
        </p:grpSpPr>
        <p:pic>
          <p:nvPicPr>
            <p:cNvPr id="40" name="object 40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092154" y="6053468"/>
              <a:ext cx="531986" cy="4067851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5449405" y="6276819"/>
              <a:ext cx="958850" cy="3961765"/>
            </a:xfrm>
            <a:custGeom>
              <a:avLst/>
              <a:gdLst/>
              <a:ahLst/>
              <a:cxnLst/>
              <a:rect l="l" t="t" r="r" b="b"/>
              <a:pathLst>
                <a:path w="958850" h="3961765">
                  <a:moveTo>
                    <a:pt x="661606" y="3683812"/>
                  </a:moveTo>
                  <a:lnTo>
                    <a:pt x="653199" y="3680218"/>
                  </a:lnTo>
                  <a:lnTo>
                    <a:pt x="571995" y="3645408"/>
                  </a:lnTo>
                  <a:lnTo>
                    <a:pt x="573151" y="3647808"/>
                  </a:lnTo>
                  <a:lnTo>
                    <a:pt x="581456" y="3680218"/>
                  </a:lnTo>
                  <a:lnTo>
                    <a:pt x="7200" y="3680218"/>
                  </a:lnTo>
                  <a:lnTo>
                    <a:pt x="7200" y="3501123"/>
                  </a:lnTo>
                  <a:lnTo>
                    <a:pt x="0" y="3501123"/>
                  </a:lnTo>
                  <a:lnTo>
                    <a:pt x="0" y="3683812"/>
                  </a:lnTo>
                  <a:lnTo>
                    <a:pt x="0" y="3687419"/>
                  </a:lnTo>
                  <a:lnTo>
                    <a:pt x="3594" y="3687419"/>
                  </a:lnTo>
                  <a:lnTo>
                    <a:pt x="581494" y="3687419"/>
                  </a:lnTo>
                  <a:lnTo>
                    <a:pt x="581494" y="3682212"/>
                  </a:lnTo>
                  <a:lnTo>
                    <a:pt x="581558" y="3686213"/>
                  </a:lnTo>
                  <a:lnTo>
                    <a:pt x="581494" y="3687419"/>
                  </a:lnTo>
                  <a:lnTo>
                    <a:pt x="581444" y="3688613"/>
                  </a:lnTo>
                  <a:lnTo>
                    <a:pt x="581253" y="3691013"/>
                  </a:lnTo>
                  <a:lnTo>
                    <a:pt x="571995" y="3722217"/>
                  </a:lnTo>
                  <a:lnTo>
                    <a:pt x="653199" y="3687419"/>
                  </a:lnTo>
                  <a:lnTo>
                    <a:pt x="661606" y="3683812"/>
                  </a:lnTo>
                  <a:close/>
                </a:path>
                <a:path w="958850" h="3961765">
                  <a:moveTo>
                    <a:pt x="664464" y="2167991"/>
                  </a:moveTo>
                  <a:lnTo>
                    <a:pt x="656069" y="2164397"/>
                  </a:lnTo>
                  <a:lnTo>
                    <a:pt x="574852" y="2129586"/>
                  </a:lnTo>
                  <a:lnTo>
                    <a:pt x="576008" y="2131999"/>
                  </a:lnTo>
                  <a:lnTo>
                    <a:pt x="584314" y="2164397"/>
                  </a:lnTo>
                  <a:lnTo>
                    <a:pt x="224853" y="2164397"/>
                  </a:lnTo>
                  <a:lnTo>
                    <a:pt x="224853" y="2171598"/>
                  </a:lnTo>
                  <a:lnTo>
                    <a:pt x="584352" y="2171598"/>
                  </a:lnTo>
                  <a:lnTo>
                    <a:pt x="584352" y="2166404"/>
                  </a:lnTo>
                  <a:lnTo>
                    <a:pt x="584415" y="2170404"/>
                  </a:lnTo>
                  <a:lnTo>
                    <a:pt x="584352" y="2171598"/>
                  </a:lnTo>
                  <a:lnTo>
                    <a:pt x="584301" y="2172805"/>
                  </a:lnTo>
                  <a:lnTo>
                    <a:pt x="584111" y="2175192"/>
                  </a:lnTo>
                  <a:lnTo>
                    <a:pt x="574852" y="2206396"/>
                  </a:lnTo>
                  <a:lnTo>
                    <a:pt x="656056" y="2171598"/>
                  </a:lnTo>
                  <a:lnTo>
                    <a:pt x="664464" y="2167991"/>
                  </a:lnTo>
                  <a:close/>
                </a:path>
                <a:path w="958850" h="3961765">
                  <a:moveTo>
                    <a:pt x="790079" y="832015"/>
                  </a:moveTo>
                  <a:lnTo>
                    <a:pt x="781685" y="828408"/>
                  </a:lnTo>
                  <a:lnTo>
                    <a:pt x="710031" y="797712"/>
                  </a:lnTo>
                  <a:lnTo>
                    <a:pt x="710031" y="834415"/>
                  </a:lnTo>
                  <a:lnTo>
                    <a:pt x="709980" y="835482"/>
                  </a:lnTo>
                  <a:lnTo>
                    <a:pt x="709980" y="831215"/>
                  </a:lnTo>
                  <a:lnTo>
                    <a:pt x="710031" y="834415"/>
                  </a:lnTo>
                  <a:lnTo>
                    <a:pt x="710031" y="797712"/>
                  </a:lnTo>
                  <a:lnTo>
                    <a:pt x="700468" y="793610"/>
                  </a:lnTo>
                  <a:lnTo>
                    <a:pt x="701636" y="796010"/>
                  </a:lnTo>
                  <a:lnTo>
                    <a:pt x="702716" y="798398"/>
                  </a:lnTo>
                  <a:lnTo>
                    <a:pt x="709930" y="828408"/>
                  </a:lnTo>
                  <a:lnTo>
                    <a:pt x="224853" y="828408"/>
                  </a:lnTo>
                  <a:lnTo>
                    <a:pt x="224853" y="835609"/>
                  </a:lnTo>
                  <a:lnTo>
                    <a:pt x="709968" y="835609"/>
                  </a:lnTo>
                  <a:lnTo>
                    <a:pt x="709917" y="836815"/>
                  </a:lnTo>
                  <a:lnTo>
                    <a:pt x="700468" y="870419"/>
                  </a:lnTo>
                  <a:lnTo>
                    <a:pt x="781685" y="835609"/>
                  </a:lnTo>
                  <a:lnTo>
                    <a:pt x="790079" y="832015"/>
                  </a:lnTo>
                  <a:close/>
                </a:path>
                <a:path w="958850" h="3961765">
                  <a:moveTo>
                    <a:pt x="790079" y="38404"/>
                  </a:moveTo>
                  <a:lnTo>
                    <a:pt x="781685" y="34810"/>
                  </a:lnTo>
                  <a:lnTo>
                    <a:pt x="710031" y="4102"/>
                  </a:lnTo>
                  <a:lnTo>
                    <a:pt x="710031" y="40805"/>
                  </a:lnTo>
                  <a:lnTo>
                    <a:pt x="709980" y="41871"/>
                  </a:lnTo>
                  <a:lnTo>
                    <a:pt x="709980" y="37604"/>
                  </a:lnTo>
                  <a:lnTo>
                    <a:pt x="710031" y="40805"/>
                  </a:lnTo>
                  <a:lnTo>
                    <a:pt x="710031" y="4102"/>
                  </a:lnTo>
                  <a:lnTo>
                    <a:pt x="700468" y="0"/>
                  </a:lnTo>
                  <a:lnTo>
                    <a:pt x="701636" y="2400"/>
                  </a:lnTo>
                  <a:lnTo>
                    <a:pt x="702716" y="4800"/>
                  </a:lnTo>
                  <a:lnTo>
                    <a:pt x="709930" y="34810"/>
                  </a:lnTo>
                  <a:lnTo>
                    <a:pt x="224853" y="34810"/>
                  </a:lnTo>
                  <a:lnTo>
                    <a:pt x="224853" y="42011"/>
                  </a:lnTo>
                  <a:lnTo>
                    <a:pt x="709968" y="42011"/>
                  </a:lnTo>
                  <a:lnTo>
                    <a:pt x="709917" y="43205"/>
                  </a:lnTo>
                  <a:lnTo>
                    <a:pt x="700468" y="76809"/>
                  </a:lnTo>
                  <a:lnTo>
                    <a:pt x="781685" y="42011"/>
                  </a:lnTo>
                  <a:lnTo>
                    <a:pt x="790079" y="38404"/>
                  </a:lnTo>
                  <a:close/>
                </a:path>
                <a:path w="958850" h="3961765">
                  <a:moveTo>
                    <a:pt x="958354" y="3946144"/>
                  </a:moveTo>
                  <a:lnTo>
                    <a:pt x="939253" y="3901567"/>
                  </a:lnTo>
                  <a:lnTo>
                    <a:pt x="919949" y="3856532"/>
                  </a:lnTo>
                  <a:lnTo>
                    <a:pt x="881545" y="3946144"/>
                  </a:lnTo>
                  <a:lnTo>
                    <a:pt x="883945" y="3944975"/>
                  </a:lnTo>
                  <a:lnTo>
                    <a:pt x="886345" y="3943883"/>
                  </a:lnTo>
                  <a:lnTo>
                    <a:pt x="916343" y="3936631"/>
                  </a:lnTo>
                  <a:lnTo>
                    <a:pt x="916355" y="3901567"/>
                  </a:lnTo>
                  <a:lnTo>
                    <a:pt x="916355" y="3936631"/>
                  </a:lnTo>
                  <a:lnTo>
                    <a:pt x="916355" y="3954272"/>
                  </a:lnTo>
                  <a:lnTo>
                    <a:pt x="229120" y="3954272"/>
                  </a:lnTo>
                  <a:lnTo>
                    <a:pt x="229120" y="3961473"/>
                  </a:lnTo>
                  <a:lnTo>
                    <a:pt x="919949" y="3961473"/>
                  </a:lnTo>
                  <a:lnTo>
                    <a:pt x="923556" y="3961473"/>
                  </a:lnTo>
                  <a:lnTo>
                    <a:pt x="923556" y="3957866"/>
                  </a:lnTo>
                  <a:lnTo>
                    <a:pt x="923556" y="3954272"/>
                  </a:lnTo>
                  <a:lnTo>
                    <a:pt x="923544" y="3936631"/>
                  </a:lnTo>
                  <a:lnTo>
                    <a:pt x="924750" y="3936682"/>
                  </a:lnTo>
                  <a:lnTo>
                    <a:pt x="955954" y="3944975"/>
                  </a:lnTo>
                  <a:lnTo>
                    <a:pt x="958354" y="394614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/>
          <p:nvPr/>
        </p:nvSpPr>
        <p:spPr>
          <a:xfrm>
            <a:off x="3863693" y="1718877"/>
            <a:ext cx="0" cy="8877300"/>
          </a:xfrm>
          <a:custGeom>
            <a:avLst/>
            <a:gdLst/>
            <a:ahLst/>
            <a:cxnLst/>
            <a:rect l="l" t="t" r="r" b="b"/>
            <a:pathLst>
              <a:path h="8877300">
                <a:moveTo>
                  <a:pt x="0" y="0"/>
                </a:moveTo>
                <a:lnTo>
                  <a:pt x="0" y="8877305"/>
                </a:lnTo>
              </a:path>
            </a:pathLst>
          </a:custGeom>
          <a:ln w="17999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068249" y="5455776"/>
            <a:ext cx="328295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Label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parts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solid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centre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auger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bit.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3781" y="-31899"/>
            <a:ext cx="6771005" cy="52006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6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RATCHET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BRACE</a:t>
            </a:r>
            <a:r>
              <a:rPr sz="1600" b="1" u="sng" spc="-8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-8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AUGER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BIT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20955" algn="ctr">
              <a:lnSpc>
                <a:spcPct val="100000"/>
              </a:lnSpc>
              <a:spcBef>
                <a:spcPts val="345"/>
              </a:spcBef>
              <a:tabLst>
                <a:tab pos="2037080" algn="l"/>
                <a:tab pos="3919220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4000" y="1081545"/>
            <a:ext cx="709231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Study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ratchet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brace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being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drill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hole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piece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wood.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reference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diagram,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drilling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procedure.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8640" y="1771268"/>
            <a:ext cx="6422390" cy="4847590"/>
            <a:chOff x="508640" y="1771268"/>
            <a:chExt cx="6422390" cy="4847590"/>
          </a:xfrm>
        </p:grpSpPr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86398" y="2946979"/>
              <a:ext cx="247966" cy="21799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981020" y="3002742"/>
              <a:ext cx="268605" cy="236220"/>
            </a:xfrm>
            <a:custGeom>
              <a:avLst/>
              <a:gdLst/>
              <a:ahLst/>
              <a:cxnLst/>
              <a:rect l="l" t="t" r="r" b="b"/>
              <a:pathLst>
                <a:path w="268604" h="236219">
                  <a:moveTo>
                    <a:pt x="54039" y="0"/>
                  </a:moveTo>
                  <a:lnTo>
                    <a:pt x="31280" y="7459"/>
                  </a:lnTo>
                  <a:lnTo>
                    <a:pt x="12535" y="23586"/>
                  </a:lnTo>
                  <a:lnTo>
                    <a:pt x="1569" y="45754"/>
                  </a:lnTo>
                  <a:lnTo>
                    <a:pt x="0" y="69652"/>
                  </a:lnTo>
                  <a:lnTo>
                    <a:pt x="7460" y="92410"/>
                  </a:lnTo>
                  <a:lnTo>
                    <a:pt x="23586" y="111155"/>
                  </a:lnTo>
                  <a:lnTo>
                    <a:pt x="168371" y="223487"/>
                  </a:lnTo>
                  <a:lnTo>
                    <a:pt x="190535" y="234449"/>
                  </a:lnTo>
                  <a:lnTo>
                    <a:pt x="214433" y="236018"/>
                  </a:lnTo>
                  <a:lnTo>
                    <a:pt x="237192" y="228558"/>
                  </a:lnTo>
                  <a:lnTo>
                    <a:pt x="255938" y="212431"/>
                  </a:lnTo>
                  <a:lnTo>
                    <a:pt x="266903" y="190264"/>
                  </a:lnTo>
                  <a:lnTo>
                    <a:pt x="268473" y="166366"/>
                  </a:lnTo>
                  <a:lnTo>
                    <a:pt x="261013" y="143608"/>
                  </a:lnTo>
                  <a:lnTo>
                    <a:pt x="244886" y="124865"/>
                  </a:lnTo>
                  <a:lnTo>
                    <a:pt x="100101" y="12533"/>
                  </a:lnTo>
                  <a:lnTo>
                    <a:pt x="77937" y="1570"/>
                  </a:lnTo>
                  <a:lnTo>
                    <a:pt x="54039" y="0"/>
                  </a:lnTo>
                  <a:close/>
                </a:path>
              </a:pathLst>
            </a:custGeom>
            <a:solidFill>
              <a:srgbClr val="FAE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88911" y="3082265"/>
              <a:ext cx="285386" cy="292599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4014094" y="3023323"/>
              <a:ext cx="614045" cy="619125"/>
            </a:xfrm>
            <a:custGeom>
              <a:avLst/>
              <a:gdLst/>
              <a:ahLst/>
              <a:cxnLst/>
              <a:rect l="l" t="t" r="r" b="b"/>
              <a:pathLst>
                <a:path w="614045" h="619125">
                  <a:moveTo>
                    <a:pt x="251538" y="0"/>
                  </a:moveTo>
                  <a:lnTo>
                    <a:pt x="182905" y="24532"/>
                  </a:lnTo>
                  <a:lnTo>
                    <a:pt x="107682" y="127814"/>
                  </a:lnTo>
                  <a:lnTo>
                    <a:pt x="47030" y="240580"/>
                  </a:lnTo>
                  <a:lnTo>
                    <a:pt x="22110" y="293561"/>
                  </a:lnTo>
                  <a:lnTo>
                    <a:pt x="0" y="330551"/>
                  </a:lnTo>
                  <a:lnTo>
                    <a:pt x="18737" y="345556"/>
                  </a:lnTo>
                  <a:lnTo>
                    <a:pt x="68558" y="374352"/>
                  </a:lnTo>
                  <a:lnTo>
                    <a:pt x="132926" y="404252"/>
                  </a:lnTo>
                  <a:lnTo>
                    <a:pt x="195303" y="422568"/>
                  </a:lnTo>
                  <a:lnTo>
                    <a:pt x="273376" y="457913"/>
                  </a:lnTo>
                  <a:lnTo>
                    <a:pt x="372509" y="524892"/>
                  </a:lnTo>
                  <a:lnTo>
                    <a:pt x="457674" y="589799"/>
                  </a:lnTo>
                  <a:lnTo>
                    <a:pt x="493847" y="618925"/>
                  </a:lnTo>
                  <a:lnTo>
                    <a:pt x="613446" y="310874"/>
                  </a:lnTo>
                  <a:lnTo>
                    <a:pt x="589695" y="292053"/>
                  </a:lnTo>
                  <a:lnTo>
                    <a:pt x="535094" y="245577"/>
                  </a:lnTo>
                  <a:lnTo>
                    <a:pt x="474619" y="186432"/>
                  </a:lnTo>
                  <a:lnTo>
                    <a:pt x="433249" y="129599"/>
                  </a:lnTo>
                  <a:lnTo>
                    <a:pt x="413298" y="102614"/>
                  </a:lnTo>
                  <a:lnTo>
                    <a:pt x="382091" y="77888"/>
                  </a:lnTo>
                  <a:lnTo>
                    <a:pt x="342687" y="53696"/>
                  </a:lnTo>
                  <a:lnTo>
                    <a:pt x="298150" y="28309"/>
                  </a:lnTo>
                  <a:lnTo>
                    <a:pt x="251538" y="0"/>
                  </a:lnTo>
                  <a:close/>
                </a:path>
              </a:pathLst>
            </a:custGeom>
            <a:solidFill>
              <a:srgbClr val="FAE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366933" y="3205750"/>
              <a:ext cx="2011045" cy="1063625"/>
            </a:xfrm>
            <a:custGeom>
              <a:avLst/>
              <a:gdLst/>
              <a:ahLst/>
              <a:cxnLst/>
              <a:rect l="l" t="t" r="r" b="b"/>
              <a:pathLst>
                <a:path w="2011045" h="1063625">
                  <a:moveTo>
                    <a:pt x="148064" y="0"/>
                  </a:moveTo>
                  <a:lnTo>
                    <a:pt x="0" y="390354"/>
                  </a:lnTo>
                  <a:lnTo>
                    <a:pt x="664937" y="955705"/>
                  </a:lnTo>
                  <a:lnTo>
                    <a:pt x="707124" y="977749"/>
                  </a:lnTo>
                  <a:lnTo>
                    <a:pt x="752152" y="996953"/>
                  </a:lnTo>
                  <a:lnTo>
                    <a:pt x="799796" y="1013541"/>
                  </a:lnTo>
                  <a:lnTo>
                    <a:pt x="849833" y="1027735"/>
                  </a:lnTo>
                  <a:lnTo>
                    <a:pt x="902039" y="1039760"/>
                  </a:lnTo>
                  <a:lnTo>
                    <a:pt x="956191" y="1049839"/>
                  </a:lnTo>
                  <a:lnTo>
                    <a:pt x="2010999" y="1063384"/>
                  </a:lnTo>
                  <a:lnTo>
                    <a:pt x="1935615" y="201905"/>
                  </a:lnTo>
                  <a:lnTo>
                    <a:pt x="926870" y="531884"/>
                  </a:lnTo>
                  <a:lnTo>
                    <a:pt x="148064" y="0"/>
                  </a:lnTo>
                  <a:close/>
                </a:path>
              </a:pathLst>
            </a:custGeom>
            <a:solidFill>
              <a:srgbClr val="0076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32286" y="2980428"/>
              <a:ext cx="239598" cy="193962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3876513" y="2978255"/>
              <a:ext cx="604520" cy="406400"/>
            </a:xfrm>
            <a:custGeom>
              <a:avLst/>
              <a:gdLst/>
              <a:ahLst/>
              <a:cxnLst/>
              <a:rect l="l" t="t" r="r" b="b"/>
              <a:pathLst>
                <a:path w="604520" h="406400">
                  <a:moveTo>
                    <a:pt x="186785" y="27135"/>
                  </a:moveTo>
                  <a:lnTo>
                    <a:pt x="193180" y="48260"/>
                  </a:lnTo>
                  <a:lnTo>
                    <a:pt x="208605" y="64547"/>
                  </a:lnTo>
                  <a:lnTo>
                    <a:pt x="228861" y="77966"/>
                  </a:lnTo>
                  <a:lnTo>
                    <a:pt x="249749" y="90485"/>
                  </a:lnTo>
                  <a:lnTo>
                    <a:pt x="271857" y="103968"/>
                  </a:lnTo>
                  <a:lnTo>
                    <a:pt x="299586" y="122929"/>
                  </a:lnTo>
                  <a:lnTo>
                    <a:pt x="321317" y="144865"/>
                  </a:lnTo>
                  <a:lnTo>
                    <a:pt x="325431" y="167277"/>
                  </a:lnTo>
                  <a:lnTo>
                    <a:pt x="317852" y="187619"/>
                  </a:lnTo>
                  <a:lnTo>
                    <a:pt x="312423" y="197925"/>
                  </a:lnTo>
                  <a:lnTo>
                    <a:pt x="302868" y="204162"/>
                  </a:lnTo>
                  <a:lnTo>
                    <a:pt x="282912" y="212298"/>
                  </a:lnTo>
                  <a:lnTo>
                    <a:pt x="271170" y="214345"/>
                  </a:lnTo>
                  <a:lnTo>
                    <a:pt x="266652" y="213169"/>
                  </a:lnTo>
                  <a:lnTo>
                    <a:pt x="270321" y="216123"/>
                  </a:lnTo>
                  <a:lnTo>
                    <a:pt x="283143" y="230557"/>
                  </a:lnTo>
                  <a:lnTo>
                    <a:pt x="284302" y="243094"/>
                  </a:lnTo>
                  <a:lnTo>
                    <a:pt x="280128" y="264342"/>
                  </a:lnTo>
                  <a:lnTo>
                    <a:pt x="270684" y="284487"/>
                  </a:lnTo>
                  <a:lnTo>
                    <a:pt x="256031" y="293715"/>
                  </a:lnTo>
                  <a:lnTo>
                    <a:pt x="250206" y="294835"/>
                  </a:lnTo>
                  <a:lnTo>
                    <a:pt x="246363" y="297106"/>
                  </a:lnTo>
                  <a:lnTo>
                    <a:pt x="239560" y="299623"/>
                  </a:lnTo>
                  <a:lnTo>
                    <a:pt x="224855" y="301480"/>
                  </a:lnTo>
                  <a:lnTo>
                    <a:pt x="224686" y="301492"/>
                  </a:lnTo>
                  <a:lnTo>
                    <a:pt x="229894" y="306107"/>
                  </a:lnTo>
                  <a:lnTo>
                    <a:pt x="225149" y="320100"/>
                  </a:lnTo>
                  <a:lnTo>
                    <a:pt x="222922" y="329242"/>
                  </a:lnTo>
                  <a:lnTo>
                    <a:pt x="219221" y="341494"/>
                  </a:lnTo>
                  <a:lnTo>
                    <a:pt x="212198" y="352727"/>
                  </a:lnTo>
                  <a:lnTo>
                    <a:pt x="200007" y="358811"/>
                  </a:lnTo>
                  <a:lnTo>
                    <a:pt x="188254" y="359093"/>
                  </a:lnTo>
                  <a:lnTo>
                    <a:pt x="188374" y="359225"/>
                  </a:lnTo>
                  <a:lnTo>
                    <a:pt x="189494" y="366982"/>
                  </a:lnTo>
                  <a:lnTo>
                    <a:pt x="180744" y="390141"/>
                  </a:lnTo>
                  <a:lnTo>
                    <a:pt x="151644" y="406210"/>
                  </a:lnTo>
                  <a:lnTo>
                    <a:pt x="110580" y="392255"/>
                  </a:lnTo>
                  <a:lnTo>
                    <a:pt x="69375" y="366203"/>
                  </a:lnTo>
                  <a:lnTo>
                    <a:pt x="39847" y="345984"/>
                  </a:lnTo>
                  <a:lnTo>
                    <a:pt x="3561" y="313807"/>
                  </a:lnTo>
                  <a:lnTo>
                    <a:pt x="0" y="284194"/>
                  </a:lnTo>
                  <a:lnTo>
                    <a:pt x="10028" y="255957"/>
                  </a:lnTo>
                  <a:lnTo>
                    <a:pt x="14510" y="227908"/>
                  </a:lnTo>
                  <a:lnTo>
                    <a:pt x="18680" y="212717"/>
                  </a:lnTo>
                  <a:lnTo>
                    <a:pt x="31675" y="202279"/>
                  </a:lnTo>
                  <a:lnTo>
                    <a:pt x="45288" y="194990"/>
                  </a:lnTo>
                  <a:lnTo>
                    <a:pt x="51313" y="189246"/>
                  </a:lnTo>
                  <a:lnTo>
                    <a:pt x="48218" y="161740"/>
                  </a:lnTo>
                  <a:lnTo>
                    <a:pt x="48683" y="144124"/>
                  </a:lnTo>
                  <a:lnTo>
                    <a:pt x="57668" y="128027"/>
                  </a:lnTo>
                  <a:lnTo>
                    <a:pt x="80134" y="105079"/>
                  </a:lnTo>
                  <a:lnTo>
                    <a:pt x="89799" y="101460"/>
                  </a:lnTo>
                  <a:lnTo>
                    <a:pt x="96129" y="104212"/>
                  </a:lnTo>
                  <a:lnTo>
                    <a:pt x="99836" y="100950"/>
                  </a:lnTo>
                  <a:lnTo>
                    <a:pt x="101627" y="79289"/>
                  </a:lnTo>
                  <a:lnTo>
                    <a:pt x="115357" y="52950"/>
                  </a:lnTo>
                  <a:lnTo>
                    <a:pt x="144492" y="32498"/>
                  </a:lnTo>
                  <a:lnTo>
                    <a:pt x="173484" y="22402"/>
                  </a:lnTo>
                  <a:lnTo>
                    <a:pt x="186785" y="27135"/>
                  </a:lnTo>
                  <a:close/>
                </a:path>
                <a:path w="604520" h="406400">
                  <a:moveTo>
                    <a:pt x="389357" y="177677"/>
                  </a:moveTo>
                  <a:lnTo>
                    <a:pt x="373342" y="166744"/>
                  </a:lnTo>
                  <a:lnTo>
                    <a:pt x="352603" y="149269"/>
                  </a:lnTo>
                  <a:lnTo>
                    <a:pt x="330209" y="131099"/>
                  </a:lnTo>
                  <a:lnTo>
                    <a:pt x="309228" y="118082"/>
                  </a:lnTo>
                  <a:lnTo>
                    <a:pt x="279360" y="99996"/>
                  </a:lnTo>
                  <a:lnTo>
                    <a:pt x="259551" y="77025"/>
                  </a:lnTo>
                  <a:lnTo>
                    <a:pt x="253601" y="51596"/>
                  </a:lnTo>
                  <a:lnTo>
                    <a:pt x="265308" y="26134"/>
                  </a:lnTo>
                  <a:lnTo>
                    <a:pt x="290672" y="4620"/>
                  </a:lnTo>
                  <a:lnTo>
                    <a:pt x="312936" y="0"/>
                  </a:lnTo>
                  <a:lnTo>
                    <a:pt x="334799" y="7758"/>
                  </a:lnTo>
                  <a:lnTo>
                    <a:pt x="358958" y="23381"/>
                  </a:lnTo>
                  <a:lnTo>
                    <a:pt x="378517" y="37867"/>
                  </a:lnTo>
                  <a:lnTo>
                    <a:pt x="397947" y="52810"/>
                  </a:lnTo>
                  <a:lnTo>
                    <a:pt x="419015" y="67204"/>
                  </a:lnTo>
                  <a:lnTo>
                    <a:pt x="464476" y="92866"/>
                  </a:lnTo>
                  <a:lnTo>
                    <a:pt x="496277" y="115316"/>
                  </a:lnTo>
                  <a:lnTo>
                    <a:pt x="528174" y="139112"/>
                  </a:lnTo>
                  <a:lnTo>
                    <a:pt x="561182" y="168706"/>
                  </a:lnTo>
                  <a:lnTo>
                    <a:pt x="595720" y="211349"/>
                  </a:lnTo>
                  <a:lnTo>
                    <a:pt x="604086" y="223375"/>
                  </a:lnTo>
                </a:path>
              </a:pathLst>
            </a:custGeom>
            <a:ln w="3600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53074" y="3424644"/>
              <a:ext cx="167271" cy="76431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428236" y="3375450"/>
              <a:ext cx="707997" cy="59870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921677" y="3106974"/>
              <a:ext cx="371560" cy="124729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930864" y="3229081"/>
              <a:ext cx="355600" cy="6985"/>
            </a:xfrm>
            <a:custGeom>
              <a:avLst/>
              <a:gdLst/>
              <a:ahLst/>
              <a:cxnLst/>
              <a:rect l="l" t="t" r="r" b="b"/>
              <a:pathLst>
                <a:path w="355600" h="6985">
                  <a:moveTo>
                    <a:pt x="355151" y="0"/>
                  </a:moveTo>
                  <a:lnTo>
                    <a:pt x="0" y="0"/>
                  </a:lnTo>
                  <a:lnTo>
                    <a:pt x="0" y="6563"/>
                  </a:lnTo>
                  <a:lnTo>
                    <a:pt x="355151" y="6563"/>
                  </a:lnTo>
                  <a:lnTo>
                    <a:pt x="355151" y="0"/>
                  </a:lnTo>
                  <a:close/>
                </a:path>
              </a:pathLst>
            </a:custGeom>
            <a:solidFill>
              <a:srgbClr val="B92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053370" y="3354044"/>
              <a:ext cx="101600" cy="10795"/>
            </a:xfrm>
            <a:custGeom>
              <a:avLst/>
              <a:gdLst/>
              <a:ahLst/>
              <a:cxnLst/>
              <a:rect l="l" t="t" r="r" b="b"/>
              <a:pathLst>
                <a:path w="101600" h="10795">
                  <a:moveTo>
                    <a:pt x="101587" y="0"/>
                  </a:moveTo>
                  <a:lnTo>
                    <a:pt x="0" y="0"/>
                  </a:lnTo>
                  <a:lnTo>
                    <a:pt x="0" y="10670"/>
                  </a:lnTo>
                  <a:lnTo>
                    <a:pt x="101587" y="10670"/>
                  </a:lnTo>
                  <a:lnTo>
                    <a:pt x="101587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047624" y="3363329"/>
              <a:ext cx="113664" cy="25400"/>
            </a:xfrm>
            <a:custGeom>
              <a:avLst/>
              <a:gdLst/>
              <a:ahLst/>
              <a:cxnLst/>
              <a:rect l="l" t="t" r="r" b="b"/>
              <a:pathLst>
                <a:path w="113664" h="25400">
                  <a:moveTo>
                    <a:pt x="110011" y="0"/>
                  </a:moveTo>
                  <a:lnTo>
                    <a:pt x="6817" y="0"/>
                  </a:lnTo>
                  <a:lnTo>
                    <a:pt x="3067" y="0"/>
                  </a:lnTo>
                  <a:lnTo>
                    <a:pt x="0" y="3070"/>
                  </a:lnTo>
                  <a:lnTo>
                    <a:pt x="0" y="22208"/>
                  </a:lnTo>
                  <a:lnTo>
                    <a:pt x="3067" y="25275"/>
                  </a:lnTo>
                  <a:lnTo>
                    <a:pt x="110011" y="25275"/>
                  </a:lnTo>
                  <a:lnTo>
                    <a:pt x="113079" y="22208"/>
                  </a:lnTo>
                  <a:lnTo>
                    <a:pt x="113079" y="3070"/>
                  </a:lnTo>
                  <a:lnTo>
                    <a:pt x="110011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936772" y="3234989"/>
              <a:ext cx="342676" cy="119476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434162" y="4301085"/>
              <a:ext cx="457135" cy="235713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380582" y="3865205"/>
              <a:ext cx="167069" cy="445744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403887" y="4311605"/>
              <a:ext cx="116851" cy="48577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893946" y="4421898"/>
              <a:ext cx="70571" cy="175604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830137" y="4440571"/>
              <a:ext cx="65008" cy="137203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962458" y="4423205"/>
              <a:ext cx="207446" cy="159731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4062574" y="4487745"/>
              <a:ext cx="102870" cy="48260"/>
            </a:xfrm>
            <a:custGeom>
              <a:avLst/>
              <a:gdLst/>
              <a:ahLst/>
              <a:cxnLst/>
              <a:rect l="l" t="t" r="r" b="b"/>
              <a:pathLst>
                <a:path w="102870" h="48260">
                  <a:moveTo>
                    <a:pt x="102408" y="0"/>
                  </a:moveTo>
                  <a:lnTo>
                    <a:pt x="0" y="0"/>
                  </a:lnTo>
                  <a:lnTo>
                    <a:pt x="0" y="47923"/>
                  </a:lnTo>
                  <a:lnTo>
                    <a:pt x="102408" y="47923"/>
                  </a:lnTo>
                  <a:lnTo>
                    <a:pt x="10240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62565" y="4487745"/>
              <a:ext cx="102235" cy="48260"/>
            </a:xfrm>
            <a:custGeom>
              <a:avLst/>
              <a:gdLst/>
              <a:ahLst/>
              <a:cxnLst/>
              <a:rect l="l" t="t" r="r" b="b"/>
              <a:pathLst>
                <a:path w="102235" h="48260">
                  <a:moveTo>
                    <a:pt x="11823" y="0"/>
                  </a:moveTo>
                  <a:lnTo>
                    <a:pt x="0" y="0"/>
                  </a:lnTo>
                  <a:lnTo>
                    <a:pt x="0" y="47929"/>
                  </a:lnTo>
                  <a:lnTo>
                    <a:pt x="11823" y="47929"/>
                  </a:lnTo>
                  <a:lnTo>
                    <a:pt x="11823" y="0"/>
                  </a:lnTo>
                  <a:close/>
                </a:path>
                <a:path w="102235" h="48260">
                  <a:moveTo>
                    <a:pt x="101752" y="0"/>
                  </a:moveTo>
                  <a:lnTo>
                    <a:pt x="89941" y="0"/>
                  </a:lnTo>
                  <a:lnTo>
                    <a:pt x="89941" y="47929"/>
                  </a:lnTo>
                  <a:lnTo>
                    <a:pt x="101752" y="47929"/>
                  </a:lnTo>
                  <a:lnTo>
                    <a:pt x="101752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082262" y="4487745"/>
              <a:ext cx="60960" cy="48260"/>
            </a:xfrm>
            <a:custGeom>
              <a:avLst/>
              <a:gdLst/>
              <a:ahLst/>
              <a:cxnLst/>
              <a:rect l="l" t="t" r="r" b="b"/>
              <a:pathLst>
                <a:path w="60960" h="48260">
                  <a:moveTo>
                    <a:pt x="13792" y="0"/>
                  </a:moveTo>
                  <a:lnTo>
                    <a:pt x="0" y="0"/>
                  </a:lnTo>
                  <a:lnTo>
                    <a:pt x="0" y="47929"/>
                  </a:lnTo>
                  <a:lnTo>
                    <a:pt x="13792" y="47929"/>
                  </a:lnTo>
                  <a:lnTo>
                    <a:pt x="13792" y="0"/>
                  </a:lnTo>
                  <a:close/>
                </a:path>
                <a:path w="60960" h="48260">
                  <a:moveTo>
                    <a:pt x="60718" y="0"/>
                  </a:moveTo>
                  <a:lnTo>
                    <a:pt x="46939" y="0"/>
                  </a:lnTo>
                  <a:lnTo>
                    <a:pt x="46939" y="47929"/>
                  </a:lnTo>
                  <a:lnTo>
                    <a:pt x="60718" y="47929"/>
                  </a:lnTo>
                  <a:lnTo>
                    <a:pt x="60718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103272" y="4487745"/>
              <a:ext cx="17145" cy="48260"/>
            </a:xfrm>
            <a:custGeom>
              <a:avLst/>
              <a:gdLst/>
              <a:ahLst/>
              <a:cxnLst/>
              <a:rect l="l" t="t" r="r" b="b"/>
              <a:pathLst>
                <a:path w="17145" h="48260">
                  <a:moveTo>
                    <a:pt x="17071" y="0"/>
                  </a:moveTo>
                  <a:lnTo>
                    <a:pt x="0" y="0"/>
                  </a:lnTo>
                  <a:lnTo>
                    <a:pt x="0" y="47923"/>
                  </a:lnTo>
                  <a:lnTo>
                    <a:pt x="17071" y="47923"/>
                  </a:lnTo>
                  <a:lnTo>
                    <a:pt x="17071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041237" y="4580633"/>
              <a:ext cx="125384" cy="89611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039556" y="4895668"/>
              <a:ext cx="122367" cy="935723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057174" y="5052059"/>
              <a:ext cx="32820" cy="38074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4020130" y="4670244"/>
              <a:ext cx="166942" cy="385753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4009457" y="4755362"/>
              <a:ext cx="186392" cy="94503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009457" y="4876812"/>
              <a:ext cx="186392" cy="94503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4020328" y="5007092"/>
              <a:ext cx="166089" cy="83041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5206409" y="1883553"/>
              <a:ext cx="1600835" cy="4731385"/>
            </a:xfrm>
            <a:custGeom>
              <a:avLst/>
              <a:gdLst/>
              <a:ahLst/>
              <a:cxnLst/>
              <a:rect l="l" t="t" r="r" b="b"/>
              <a:pathLst>
                <a:path w="1600834" h="4731384">
                  <a:moveTo>
                    <a:pt x="643065" y="117"/>
                  </a:moveTo>
                  <a:lnTo>
                    <a:pt x="596045" y="0"/>
                  </a:lnTo>
                  <a:lnTo>
                    <a:pt x="545834" y="3770"/>
                  </a:lnTo>
                  <a:lnTo>
                    <a:pt x="492376" y="11594"/>
                  </a:lnTo>
                  <a:lnTo>
                    <a:pt x="434583" y="21180"/>
                  </a:lnTo>
                  <a:lnTo>
                    <a:pt x="383302" y="29011"/>
                  </a:lnTo>
                  <a:lnTo>
                    <a:pt x="337332" y="36846"/>
                  </a:lnTo>
                  <a:lnTo>
                    <a:pt x="295471" y="46441"/>
                  </a:lnTo>
                  <a:lnTo>
                    <a:pt x="256518" y="59554"/>
                  </a:lnTo>
                  <a:lnTo>
                    <a:pt x="219271" y="77942"/>
                  </a:lnTo>
                  <a:lnTo>
                    <a:pt x="182528" y="103362"/>
                  </a:lnTo>
                  <a:lnTo>
                    <a:pt x="145088" y="137572"/>
                  </a:lnTo>
                  <a:lnTo>
                    <a:pt x="105750" y="182328"/>
                  </a:lnTo>
                  <a:lnTo>
                    <a:pt x="76159" y="226224"/>
                  </a:lnTo>
                  <a:lnTo>
                    <a:pt x="59510" y="261395"/>
                  </a:lnTo>
                  <a:lnTo>
                    <a:pt x="44631" y="306629"/>
                  </a:lnTo>
                  <a:lnTo>
                    <a:pt x="33774" y="362859"/>
                  </a:lnTo>
                  <a:lnTo>
                    <a:pt x="29192" y="431022"/>
                  </a:lnTo>
                  <a:lnTo>
                    <a:pt x="33137" y="512052"/>
                  </a:lnTo>
                  <a:lnTo>
                    <a:pt x="34438" y="552274"/>
                  </a:lnTo>
                  <a:lnTo>
                    <a:pt x="30538" y="586376"/>
                  </a:lnTo>
                  <a:lnTo>
                    <a:pt x="23351" y="617862"/>
                  </a:lnTo>
                  <a:lnTo>
                    <a:pt x="14791" y="650238"/>
                  </a:lnTo>
                  <a:lnTo>
                    <a:pt x="6770" y="687008"/>
                  </a:lnTo>
                  <a:lnTo>
                    <a:pt x="1202" y="731677"/>
                  </a:lnTo>
                  <a:lnTo>
                    <a:pt x="0" y="787751"/>
                  </a:lnTo>
                  <a:lnTo>
                    <a:pt x="5075" y="858735"/>
                  </a:lnTo>
                  <a:lnTo>
                    <a:pt x="16464" y="860907"/>
                  </a:lnTo>
                  <a:lnTo>
                    <a:pt x="64747" y="853331"/>
                  </a:lnTo>
                  <a:lnTo>
                    <a:pt x="76244" y="855413"/>
                  </a:lnTo>
                  <a:lnTo>
                    <a:pt x="84149" y="912751"/>
                  </a:lnTo>
                  <a:lnTo>
                    <a:pt x="92786" y="967195"/>
                  </a:lnTo>
                  <a:lnTo>
                    <a:pt x="102925" y="1017785"/>
                  </a:lnTo>
                  <a:lnTo>
                    <a:pt x="115338" y="1063558"/>
                  </a:lnTo>
                  <a:lnTo>
                    <a:pt x="130795" y="1103555"/>
                  </a:lnTo>
                  <a:lnTo>
                    <a:pt x="150066" y="1136812"/>
                  </a:lnTo>
                  <a:lnTo>
                    <a:pt x="203137" y="1179265"/>
                  </a:lnTo>
                  <a:lnTo>
                    <a:pt x="257277" y="1194470"/>
                  </a:lnTo>
                  <a:lnTo>
                    <a:pt x="274945" y="1188169"/>
                  </a:lnTo>
                  <a:lnTo>
                    <a:pt x="305049" y="1174156"/>
                  </a:lnTo>
                  <a:lnTo>
                    <a:pt x="319465" y="1167201"/>
                  </a:lnTo>
                  <a:lnTo>
                    <a:pt x="329017" y="1163945"/>
                  </a:lnTo>
                  <a:lnTo>
                    <a:pt x="395894" y="1258347"/>
                  </a:lnTo>
                  <a:lnTo>
                    <a:pt x="422761" y="1303742"/>
                  </a:lnTo>
                  <a:lnTo>
                    <a:pt x="447743" y="1351267"/>
                  </a:lnTo>
                  <a:lnTo>
                    <a:pt x="468039" y="1398911"/>
                  </a:lnTo>
                  <a:lnTo>
                    <a:pt x="480848" y="1444666"/>
                  </a:lnTo>
                  <a:lnTo>
                    <a:pt x="483368" y="1486520"/>
                  </a:lnTo>
                  <a:lnTo>
                    <a:pt x="472799" y="1522464"/>
                  </a:lnTo>
                  <a:lnTo>
                    <a:pt x="322412" y="1606592"/>
                  </a:lnTo>
                  <a:lnTo>
                    <a:pt x="184272" y="3044252"/>
                  </a:lnTo>
                  <a:lnTo>
                    <a:pt x="196351" y="3128305"/>
                  </a:lnTo>
                  <a:lnTo>
                    <a:pt x="209839" y="3228364"/>
                  </a:lnTo>
                  <a:lnTo>
                    <a:pt x="219759" y="3292871"/>
                  </a:lnTo>
                  <a:lnTo>
                    <a:pt x="226019" y="3330962"/>
                  </a:lnTo>
                  <a:lnTo>
                    <a:pt x="233230" y="3372944"/>
                  </a:lnTo>
                  <a:lnTo>
                    <a:pt x="241453" y="3418815"/>
                  </a:lnTo>
                  <a:lnTo>
                    <a:pt x="250753" y="3468576"/>
                  </a:lnTo>
                  <a:lnTo>
                    <a:pt x="261191" y="3522224"/>
                  </a:lnTo>
                  <a:lnTo>
                    <a:pt x="272831" y="3579759"/>
                  </a:lnTo>
                  <a:lnTo>
                    <a:pt x="285735" y="3641181"/>
                  </a:lnTo>
                  <a:lnTo>
                    <a:pt x="299966" y="3706488"/>
                  </a:lnTo>
                  <a:lnTo>
                    <a:pt x="315588" y="3775680"/>
                  </a:lnTo>
                  <a:lnTo>
                    <a:pt x="332662" y="3848755"/>
                  </a:lnTo>
                  <a:lnTo>
                    <a:pt x="351252" y="3925713"/>
                  </a:lnTo>
                  <a:lnTo>
                    <a:pt x="371421" y="4006553"/>
                  </a:lnTo>
                  <a:lnTo>
                    <a:pt x="393231" y="4091274"/>
                  </a:lnTo>
                  <a:lnTo>
                    <a:pt x="416744" y="4179876"/>
                  </a:lnTo>
                  <a:lnTo>
                    <a:pt x="442025" y="4272356"/>
                  </a:lnTo>
                  <a:lnTo>
                    <a:pt x="409784" y="4731166"/>
                  </a:lnTo>
                  <a:lnTo>
                    <a:pt x="1523199" y="4731166"/>
                  </a:lnTo>
                  <a:lnTo>
                    <a:pt x="1547947" y="4422571"/>
                  </a:lnTo>
                  <a:lnTo>
                    <a:pt x="1557112" y="4320266"/>
                  </a:lnTo>
                  <a:lnTo>
                    <a:pt x="1562083" y="4269209"/>
                  </a:lnTo>
                  <a:lnTo>
                    <a:pt x="1567380" y="4218214"/>
                  </a:lnTo>
                  <a:lnTo>
                    <a:pt x="1573048" y="4167278"/>
                  </a:lnTo>
                  <a:lnTo>
                    <a:pt x="1579139" y="4116400"/>
                  </a:lnTo>
                  <a:lnTo>
                    <a:pt x="1585698" y="4065577"/>
                  </a:lnTo>
                  <a:lnTo>
                    <a:pt x="1592776" y="4014808"/>
                  </a:lnTo>
                  <a:lnTo>
                    <a:pt x="1594148" y="4014498"/>
                  </a:lnTo>
                  <a:lnTo>
                    <a:pt x="1598778" y="3963567"/>
                  </a:lnTo>
                  <a:lnTo>
                    <a:pt x="1600224" y="3912918"/>
                  </a:lnTo>
                  <a:lnTo>
                    <a:pt x="1598742" y="3862535"/>
                  </a:lnTo>
                  <a:lnTo>
                    <a:pt x="1594587" y="3812400"/>
                  </a:lnTo>
                  <a:lnTo>
                    <a:pt x="1588016" y="3762497"/>
                  </a:lnTo>
                  <a:lnTo>
                    <a:pt x="1579285" y="3712808"/>
                  </a:lnTo>
                  <a:lnTo>
                    <a:pt x="1568650" y="3663318"/>
                  </a:lnTo>
                  <a:lnTo>
                    <a:pt x="1556368" y="3614009"/>
                  </a:lnTo>
                  <a:lnTo>
                    <a:pt x="1542695" y="3564865"/>
                  </a:lnTo>
                  <a:lnTo>
                    <a:pt x="1527886" y="3515868"/>
                  </a:lnTo>
                  <a:lnTo>
                    <a:pt x="1512199" y="3467003"/>
                  </a:lnTo>
                  <a:lnTo>
                    <a:pt x="1495889" y="3418251"/>
                  </a:lnTo>
                  <a:lnTo>
                    <a:pt x="1445786" y="3272515"/>
                  </a:lnTo>
                  <a:lnTo>
                    <a:pt x="1429548" y="3224052"/>
                  </a:lnTo>
                  <a:lnTo>
                    <a:pt x="1413968" y="3175620"/>
                  </a:lnTo>
                  <a:lnTo>
                    <a:pt x="1395015" y="3128392"/>
                  </a:lnTo>
                  <a:lnTo>
                    <a:pt x="1379045" y="3082826"/>
                  </a:lnTo>
                  <a:lnTo>
                    <a:pt x="1365484" y="3037537"/>
                  </a:lnTo>
                  <a:lnTo>
                    <a:pt x="1353756" y="2991144"/>
                  </a:lnTo>
                  <a:lnTo>
                    <a:pt x="1343286" y="2942264"/>
                  </a:lnTo>
                  <a:lnTo>
                    <a:pt x="1333498" y="2889513"/>
                  </a:lnTo>
                  <a:lnTo>
                    <a:pt x="1326041" y="2834995"/>
                  </a:lnTo>
                  <a:lnTo>
                    <a:pt x="1322749" y="2782655"/>
                  </a:lnTo>
                  <a:lnTo>
                    <a:pt x="1322970" y="2731929"/>
                  </a:lnTo>
                  <a:lnTo>
                    <a:pt x="1326054" y="2682249"/>
                  </a:lnTo>
                  <a:lnTo>
                    <a:pt x="1331351" y="2633050"/>
                  </a:lnTo>
                  <a:lnTo>
                    <a:pt x="1338210" y="2583764"/>
                  </a:lnTo>
                  <a:lnTo>
                    <a:pt x="1354014" y="2482670"/>
                  </a:lnTo>
                  <a:lnTo>
                    <a:pt x="1359439" y="2437124"/>
                  </a:lnTo>
                  <a:lnTo>
                    <a:pt x="1362602" y="2389168"/>
                  </a:lnTo>
                  <a:lnTo>
                    <a:pt x="1364002" y="2339956"/>
                  </a:lnTo>
                  <a:lnTo>
                    <a:pt x="1364141" y="2290643"/>
                  </a:lnTo>
                  <a:lnTo>
                    <a:pt x="1363517" y="2242382"/>
                  </a:lnTo>
                  <a:lnTo>
                    <a:pt x="1362632" y="2196329"/>
                  </a:lnTo>
                  <a:lnTo>
                    <a:pt x="1360993" y="2152791"/>
                  </a:lnTo>
                  <a:lnTo>
                    <a:pt x="1357714" y="2105547"/>
                  </a:lnTo>
                  <a:lnTo>
                    <a:pt x="1352885" y="2055277"/>
                  </a:lnTo>
                  <a:lnTo>
                    <a:pt x="1346598" y="2002665"/>
                  </a:lnTo>
                  <a:lnTo>
                    <a:pt x="1338943" y="1948392"/>
                  </a:lnTo>
                  <a:lnTo>
                    <a:pt x="1330009" y="1893140"/>
                  </a:lnTo>
                  <a:lnTo>
                    <a:pt x="1319889" y="1837591"/>
                  </a:lnTo>
                  <a:lnTo>
                    <a:pt x="1308673" y="1782427"/>
                  </a:lnTo>
                  <a:lnTo>
                    <a:pt x="1296450" y="1728329"/>
                  </a:lnTo>
                  <a:lnTo>
                    <a:pt x="1283313" y="1675979"/>
                  </a:lnTo>
                  <a:lnTo>
                    <a:pt x="1269350" y="1626060"/>
                  </a:lnTo>
                  <a:lnTo>
                    <a:pt x="1254654" y="1579253"/>
                  </a:lnTo>
                  <a:lnTo>
                    <a:pt x="1239314" y="1536240"/>
                  </a:lnTo>
                  <a:lnTo>
                    <a:pt x="1223421" y="1497703"/>
                  </a:lnTo>
                  <a:lnTo>
                    <a:pt x="1180431" y="1421550"/>
                  </a:lnTo>
                  <a:lnTo>
                    <a:pt x="1151416" y="1384403"/>
                  </a:lnTo>
                  <a:lnTo>
                    <a:pt x="1120763" y="1350045"/>
                  </a:lnTo>
                  <a:lnTo>
                    <a:pt x="1089215" y="1315643"/>
                  </a:lnTo>
                  <a:lnTo>
                    <a:pt x="1057514" y="1278362"/>
                  </a:lnTo>
                  <a:lnTo>
                    <a:pt x="1025843" y="1237813"/>
                  </a:lnTo>
                  <a:lnTo>
                    <a:pt x="995879" y="1196838"/>
                  </a:lnTo>
                  <a:lnTo>
                    <a:pt x="968744" y="1155076"/>
                  </a:lnTo>
                  <a:lnTo>
                    <a:pt x="945559" y="1112168"/>
                  </a:lnTo>
                  <a:lnTo>
                    <a:pt x="927444" y="1067751"/>
                  </a:lnTo>
                  <a:lnTo>
                    <a:pt x="915521" y="1021467"/>
                  </a:lnTo>
                  <a:lnTo>
                    <a:pt x="910911" y="972956"/>
                  </a:lnTo>
                  <a:lnTo>
                    <a:pt x="914734" y="921856"/>
                  </a:lnTo>
                  <a:lnTo>
                    <a:pt x="928113" y="867808"/>
                  </a:lnTo>
                  <a:lnTo>
                    <a:pt x="947052" y="778542"/>
                  </a:lnTo>
                  <a:lnTo>
                    <a:pt x="961420" y="735457"/>
                  </a:lnTo>
                  <a:lnTo>
                    <a:pt x="974010" y="692088"/>
                  </a:lnTo>
                  <a:lnTo>
                    <a:pt x="984767" y="648603"/>
                  </a:lnTo>
                  <a:lnTo>
                    <a:pt x="993633" y="605167"/>
                  </a:lnTo>
                  <a:lnTo>
                    <a:pt x="1000552" y="561949"/>
                  </a:lnTo>
                  <a:lnTo>
                    <a:pt x="1005468" y="519115"/>
                  </a:lnTo>
                  <a:lnTo>
                    <a:pt x="1008325" y="476832"/>
                  </a:lnTo>
                  <a:lnTo>
                    <a:pt x="1009065" y="435266"/>
                  </a:lnTo>
                  <a:lnTo>
                    <a:pt x="1007632" y="394584"/>
                  </a:lnTo>
                  <a:lnTo>
                    <a:pt x="1003969" y="354954"/>
                  </a:lnTo>
                  <a:lnTo>
                    <a:pt x="998021" y="316542"/>
                  </a:lnTo>
                  <a:lnTo>
                    <a:pt x="979040" y="244040"/>
                  </a:lnTo>
                  <a:lnTo>
                    <a:pt x="950237" y="178413"/>
                  </a:lnTo>
                  <a:lnTo>
                    <a:pt x="911160" y="120996"/>
                  </a:lnTo>
                  <a:lnTo>
                    <a:pt x="861357" y="73122"/>
                  </a:lnTo>
                  <a:lnTo>
                    <a:pt x="800374" y="36129"/>
                  </a:lnTo>
                  <a:lnTo>
                    <a:pt x="727761" y="11348"/>
                  </a:lnTo>
                  <a:lnTo>
                    <a:pt x="686952" y="3956"/>
                  </a:lnTo>
                  <a:lnTo>
                    <a:pt x="643065" y="117"/>
                  </a:lnTo>
                  <a:close/>
                </a:path>
              </a:pathLst>
            </a:custGeom>
            <a:solidFill>
              <a:srgbClr val="FAE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206409" y="1883553"/>
              <a:ext cx="1600835" cy="4731385"/>
            </a:xfrm>
            <a:custGeom>
              <a:avLst/>
              <a:gdLst/>
              <a:ahLst/>
              <a:cxnLst/>
              <a:rect l="l" t="t" r="r" b="b"/>
              <a:pathLst>
                <a:path w="1600834" h="4731384">
                  <a:moveTo>
                    <a:pt x="947052" y="778542"/>
                  </a:moveTo>
                  <a:lnTo>
                    <a:pt x="928113" y="867808"/>
                  </a:lnTo>
                  <a:lnTo>
                    <a:pt x="914734" y="921856"/>
                  </a:lnTo>
                  <a:lnTo>
                    <a:pt x="910911" y="972956"/>
                  </a:lnTo>
                  <a:lnTo>
                    <a:pt x="915521" y="1021467"/>
                  </a:lnTo>
                  <a:lnTo>
                    <a:pt x="927444" y="1067751"/>
                  </a:lnTo>
                  <a:lnTo>
                    <a:pt x="945559" y="1112168"/>
                  </a:lnTo>
                  <a:lnTo>
                    <a:pt x="968744" y="1155076"/>
                  </a:lnTo>
                  <a:lnTo>
                    <a:pt x="995879" y="1196838"/>
                  </a:lnTo>
                  <a:lnTo>
                    <a:pt x="1025843" y="1237813"/>
                  </a:lnTo>
                  <a:lnTo>
                    <a:pt x="1057514" y="1278362"/>
                  </a:lnTo>
                  <a:lnTo>
                    <a:pt x="1089215" y="1315643"/>
                  </a:lnTo>
                  <a:lnTo>
                    <a:pt x="1120763" y="1350045"/>
                  </a:lnTo>
                  <a:lnTo>
                    <a:pt x="1151416" y="1384403"/>
                  </a:lnTo>
                  <a:lnTo>
                    <a:pt x="1180431" y="1421550"/>
                  </a:lnTo>
                  <a:lnTo>
                    <a:pt x="1207066" y="1464323"/>
                  </a:lnTo>
                  <a:lnTo>
                    <a:pt x="1239314" y="1536240"/>
                  </a:lnTo>
                  <a:lnTo>
                    <a:pt x="1254654" y="1579253"/>
                  </a:lnTo>
                  <a:lnTo>
                    <a:pt x="1269350" y="1626060"/>
                  </a:lnTo>
                  <a:lnTo>
                    <a:pt x="1283313" y="1675979"/>
                  </a:lnTo>
                  <a:lnTo>
                    <a:pt x="1296450" y="1728329"/>
                  </a:lnTo>
                  <a:lnTo>
                    <a:pt x="1308673" y="1782427"/>
                  </a:lnTo>
                  <a:lnTo>
                    <a:pt x="1319889" y="1837591"/>
                  </a:lnTo>
                  <a:lnTo>
                    <a:pt x="1330009" y="1893140"/>
                  </a:lnTo>
                  <a:lnTo>
                    <a:pt x="1338943" y="1948392"/>
                  </a:lnTo>
                  <a:lnTo>
                    <a:pt x="1346598" y="2002665"/>
                  </a:lnTo>
                  <a:lnTo>
                    <a:pt x="1352885" y="2055277"/>
                  </a:lnTo>
                  <a:lnTo>
                    <a:pt x="1357714" y="2105547"/>
                  </a:lnTo>
                  <a:lnTo>
                    <a:pt x="1360993" y="2152791"/>
                  </a:lnTo>
                  <a:lnTo>
                    <a:pt x="1362632" y="2196329"/>
                  </a:lnTo>
                  <a:lnTo>
                    <a:pt x="1363517" y="2242382"/>
                  </a:lnTo>
                  <a:lnTo>
                    <a:pt x="1364141" y="2290643"/>
                  </a:lnTo>
                  <a:lnTo>
                    <a:pt x="1364002" y="2339956"/>
                  </a:lnTo>
                  <a:lnTo>
                    <a:pt x="1362602" y="2389168"/>
                  </a:lnTo>
                  <a:lnTo>
                    <a:pt x="1359439" y="2437124"/>
                  </a:lnTo>
                  <a:lnTo>
                    <a:pt x="1354014" y="2482670"/>
                  </a:lnTo>
                  <a:lnTo>
                    <a:pt x="1345981" y="2533826"/>
                  </a:lnTo>
                  <a:lnTo>
                    <a:pt x="1338210" y="2583764"/>
                  </a:lnTo>
                  <a:lnTo>
                    <a:pt x="1331351" y="2633050"/>
                  </a:lnTo>
                  <a:lnTo>
                    <a:pt x="1326054" y="2682249"/>
                  </a:lnTo>
                  <a:lnTo>
                    <a:pt x="1322970" y="2731929"/>
                  </a:lnTo>
                  <a:lnTo>
                    <a:pt x="1322749" y="2782655"/>
                  </a:lnTo>
                  <a:lnTo>
                    <a:pt x="1326041" y="2834995"/>
                  </a:lnTo>
                  <a:lnTo>
                    <a:pt x="1333498" y="2889513"/>
                  </a:lnTo>
                  <a:lnTo>
                    <a:pt x="1343286" y="2942264"/>
                  </a:lnTo>
                  <a:lnTo>
                    <a:pt x="1353756" y="2991144"/>
                  </a:lnTo>
                  <a:lnTo>
                    <a:pt x="1365484" y="3037537"/>
                  </a:lnTo>
                  <a:lnTo>
                    <a:pt x="1379045" y="3082826"/>
                  </a:lnTo>
                  <a:lnTo>
                    <a:pt x="1395015" y="3128392"/>
                  </a:lnTo>
                  <a:lnTo>
                    <a:pt x="1413968" y="3175620"/>
                  </a:lnTo>
                  <a:lnTo>
                    <a:pt x="1429548" y="3224052"/>
                  </a:lnTo>
                  <a:lnTo>
                    <a:pt x="1445786" y="3272515"/>
                  </a:lnTo>
                  <a:lnTo>
                    <a:pt x="1462426" y="3321024"/>
                  </a:lnTo>
                  <a:lnTo>
                    <a:pt x="1479213" y="3369597"/>
                  </a:lnTo>
                  <a:lnTo>
                    <a:pt x="1495889" y="3418251"/>
                  </a:lnTo>
                  <a:lnTo>
                    <a:pt x="1512199" y="3467003"/>
                  </a:lnTo>
                  <a:lnTo>
                    <a:pt x="1527886" y="3515868"/>
                  </a:lnTo>
                  <a:lnTo>
                    <a:pt x="1542695" y="3564865"/>
                  </a:lnTo>
                  <a:lnTo>
                    <a:pt x="1556368" y="3614009"/>
                  </a:lnTo>
                  <a:lnTo>
                    <a:pt x="1568650" y="3663318"/>
                  </a:lnTo>
                  <a:lnTo>
                    <a:pt x="1579285" y="3712808"/>
                  </a:lnTo>
                  <a:lnTo>
                    <a:pt x="1588016" y="3762497"/>
                  </a:lnTo>
                  <a:lnTo>
                    <a:pt x="1594587" y="3812400"/>
                  </a:lnTo>
                  <a:lnTo>
                    <a:pt x="1598742" y="3862535"/>
                  </a:lnTo>
                  <a:lnTo>
                    <a:pt x="1600224" y="3912918"/>
                  </a:lnTo>
                  <a:lnTo>
                    <a:pt x="1598778" y="3963567"/>
                  </a:lnTo>
                  <a:lnTo>
                    <a:pt x="1594148" y="4014498"/>
                  </a:lnTo>
                  <a:lnTo>
                    <a:pt x="1592776" y="4014808"/>
                  </a:lnTo>
                  <a:lnTo>
                    <a:pt x="1585698" y="4065577"/>
                  </a:lnTo>
                  <a:lnTo>
                    <a:pt x="1579139" y="4116400"/>
                  </a:lnTo>
                  <a:lnTo>
                    <a:pt x="1573048" y="4167278"/>
                  </a:lnTo>
                  <a:lnTo>
                    <a:pt x="1567380" y="4218214"/>
                  </a:lnTo>
                  <a:lnTo>
                    <a:pt x="1562083" y="4269209"/>
                  </a:lnTo>
                  <a:lnTo>
                    <a:pt x="1557112" y="4320266"/>
                  </a:lnTo>
                  <a:lnTo>
                    <a:pt x="1552416" y="4371386"/>
                  </a:lnTo>
                  <a:lnTo>
                    <a:pt x="1547947" y="4422571"/>
                  </a:lnTo>
                  <a:lnTo>
                    <a:pt x="1543657" y="4473823"/>
                  </a:lnTo>
                  <a:lnTo>
                    <a:pt x="1539498" y="4525145"/>
                  </a:lnTo>
                  <a:lnTo>
                    <a:pt x="1535422" y="4576539"/>
                  </a:lnTo>
                  <a:lnTo>
                    <a:pt x="1531378" y="4628005"/>
                  </a:lnTo>
                  <a:lnTo>
                    <a:pt x="1527320" y="4679547"/>
                  </a:lnTo>
                  <a:lnTo>
                    <a:pt x="1523199" y="4731166"/>
                  </a:lnTo>
                </a:path>
                <a:path w="1600834" h="4731384">
                  <a:moveTo>
                    <a:pt x="409784" y="4731166"/>
                  </a:moveTo>
                  <a:lnTo>
                    <a:pt x="442025" y="4272356"/>
                  </a:lnTo>
                  <a:lnTo>
                    <a:pt x="416744" y="4179876"/>
                  </a:lnTo>
                  <a:lnTo>
                    <a:pt x="393231" y="4091274"/>
                  </a:lnTo>
                  <a:lnTo>
                    <a:pt x="371421" y="4006553"/>
                  </a:lnTo>
                  <a:lnTo>
                    <a:pt x="351252" y="3925713"/>
                  </a:lnTo>
                  <a:lnTo>
                    <a:pt x="332662" y="3848755"/>
                  </a:lnTo>
                  <a:lnTo>
                    <a:pt x="315588" y="3775680"/>
                  </a:lnTo>
                  <a:lnTo>
                    <a:pt x="299966" y="3706488"/>
                  </a:lnTo>
                  <a:lnTo>
                    <a:pt x="285735" y="3641181"/>
                  </a:lnTo>
                  <a:lnTo>
                    <a:pt x="272831" y="3579759"/>
                  </a:lnTo>
                  <a:lnTo>
                    <a:pt x="261191" y="3522224"/>
                  </a:lnTo>
                  <a:lnTo>
                    <a:pt x="250753" y="3468576"/>
                  </a:lnTo>
                  <a:lnTo>
                    <a:pt x="241453" y="3418815"/>
                  </a:lnTo>
                  <a:lnTo>
                    <a:pt x="233230" y="3372944"/>
                  </a:lnTo>
                  <a:lnTo>
                    <a:pt x="226019" y="3330962"/>
                  </a:lnTo>
                  <a:lnTo>
                    <a:pt x="219759" y="3292871"/>
                  </a:lnTo>
                  <a:lnTo>
                    <a:pt x="209839" y="3228364"/>
                  </a:lnTo>
                  <a:lnTo>
                    <a:pt x="202966" y="3179429"/>
                  </a:lnTo>
                  <a:lnTo>
                    <a:pt x="197271" y="3135241"/>
                  </a:lnTo>
                  <a:lnTo>
                    <a:pt x="196351" y="3128305"/>
                  </a:lnTo>
                  <a:lnTo>
                    <a:pt x="184272" y="3044252"/>
                  </a:lnTo>
                  <a:lnTo>
                    <a:pt x="322412" y="1606592"/>
                  </a:lnTo>
                  <a:lnTo>
                    <a:pt x="472799" y="1522464"/>
                  </a:lnTo>
                  <a:lnTo>
                    <a:pt x="483368" y="1486520"/>
                  </a:lnTo>
                  <a:lnTo>
                    <a:pt x="480848" y="1444666"/>
                  </a:lnTo>
                  <a:lnTo>
                    <a:pt x="468039" y="1398911"/>
                  </a:lnTo>
                  <a:lnTo>
                    <a:pt x="447743" y="1351267"/>
                  </a:lnTo>
                  <a:lnTo>
                    <a:pt x="422761" y="1303742"/>
                  </a:lnTo>
                  <a:lnTo>
                    <a:pt x="395894" y="1258347"/>
                  </a:lnTo>
                  <a:lnTo>
                    <a:pt x="369943" y="1217092"/>
                  </a:lnTo>
                  <a:lnTo>
                    <a:pt x="347710" y="1181987"/>
                  </a:lnTo>
                  <a:lnTo>
                    <a:pt x="329017" y="1163945"/>
                  </a:lnTo>
                  <a:lnTo>
                    <a:pt x="319465" y="1167201"/>
                  </a:lnTo>
                  <a:lnTo>
                    <a:pt x="305049" y="1174156"/>
                  </a:lnTo>
                  <a:lnTo>
                    <a:pt x="274945" y="1188169"/>
                  </a:lnTo>
                  <a:lnTo>
                    <a:pt x="257277" y="1194470"/>
                  </a:lnTo>
                  <a:lnTo>
                    <a:pt x="238017" y="1191891"/>
                  </a:lnTo>
                  <a:lnTo>
                    <a:pt x="203137" y="1179265"/>
                  </a:lnTo>
                  <a:lnTo>
                    <a:pt x="150066" y="1136812"/>
                  </a:lnTo>
                  <a:lnTo>
                    <a:pt x="130795" y="1103555"/>
                  </a:lnTo>
                  <a:lnTo>
                    <a:pt x="115338" y="1063558"/>
                  </a:lnTo>
                  <a:lnTo>
                    <a:pt x="102925" y="1017785"/>
                  </a:lnTo>
                  <a:lnTo>
                    <a:pt x="92786" y="967195"/>
                  </a:lnTo>
                  <a:lnTo>
                    <a:pt x="84149" y="912751"/>
                  </a:lnTo>
                  <a:lnTo>
                    <a:pt x="76244" y="855413"/>
                  </a:lnTo>
                  <a:lnTo>
                    <a:pt x="64747" y="853331"/>
                  </a:lnTo>
                  <a:lnTo>
                    <a:pt x="40587" y="857134"/>
                  </a:lnTo>
                  <a:lnTo>
                    <a:pt x="16464" y="860907"/>
                  </a:lnTo>
                  <a:lnTo>
                    <a:pt x="5075" y="858735"/>
                  </a:lnTo>
                  <a:lnTo>
                    <a:pt x="0" y="787751"/>
                  </a:lnTo>
                  <a:lnTo>
                    <a:pt x="1202" y="731677"/>
                  </a:lnTo>
                  <a:lnTo>
                    <a:pt x="6770" y="687008"/>
                  </a:lnTo>
                  <a:lnTo>
                    <a:pt x="14791" y="650238"/>
                  </a:lnTo>
                  <a:lnTo>
                    <a:pt x="23351" y="617862"/>
                  </a:lnTo>
                  <a:lnTo>
                    <a:pt x="30538" y="586376"/>
                  </a:lnTo>
                  <a:lnTo>
                    <a:pt x="34438" y="552274"/>
                  </a:lnTo>
                  <a:lnTo>
                    <a:pt x="33137" y="512052"/>
                  </a:lnTo>
                  <a:lnTo>
                    <a:pt x="29192" y="431022"/>
                  </a:lnTo>
                  <a:lnTo>
                    <a:pt x="33774" y="362859"/>
                  </a:lnTo>
                  <a:lnTo>
                    <a:pt x="44631" y="306629"/>
                  </a:lnTo>
                  <a:lnTo>
                    <a:pt x="59510" y="261395"/>
                  </a:lnTo>
                  <a:lnTo>
                    <a:pt x="76159" y="226224"/>
                  </a:lnTo>
                  <a:lnTo>
                    <a:pt x="105750" y="182328"/>
                  </a:lnTo>
                  <a:lnTo>
                    <a:pt x="145088" y="137572"/>
                  </a:lnTo>
                  <a:lnTo>
                    <a:pt x="182528" y="103362"/>
                  </a:lnTo>
                  <a:lnTo>
                    <a:pt x="219271" y="77942"/>
                  </a:lnTo>
                  <a:lnTo>
                    <a:pt x="256518" y="59554"/>
                  </a:lnTo>
                  <a:lnTo>
                    <a:pt x="295471" y="46441"/>
                  </a:lnTo>
                  <a:lnTo>
                    <a:pt x="337332" y="36846"/>
                  </a:lnTo>
                  <a:lnTo>
                    <a:pt x="383302" y="29011"/>
                  </a:lnTo>
                  <a:lnTo>
                    <a:pt x="434583" y="21180"/>
                  </a:lnTo>
                  <a:lnTo>
                    <a:pt x="492376" y="11594"/>
                  </a:lnTo>
                  <a:lnTo>
                    <a:pt x="545834" y="3770"/>
                  </a:lnTo>
                  <a:lnTo>
                    <a:pt x="596045" y="0"/>
                  </a:lnTo>
                  <a:lnTo>
                    <a:pt x="643065" y="117"/>
                  </a:lnTo>
                  <a:lnTo>
                    <a:pt x="686952" y="3956"/>
                  </a:lnTo>
                  <a:lnTo>
                    <a:pt x="727761" y="11348"/>
                  </a:lnTo>
                  <a:lnTo>
                    <a:pt x="765550" y="22128"/>
                  </a:lnTo>
                  <a:lnTo>
                    <a:pt x="832291" y="53182"/>
                  </a:lnTo>
                  <a:lnTo>
                    <a:pt x="887628" y="95783"/>
                  </a:lnTo>
                  <a:lnTo>
                    <a:pt x="932011" y="148595"/>
                  </a:lnTo>
                  <a:lnTo>
                    <a:pt x="965895" y="210284"/>
                  </a:lnTo>
                  <a:lnTo>
                    <a:pt x="989730" y="279515"/>
                  </a:lnTo>
                  <a:lnTo>
                    <a:pt x="1003969" y="354954"/>
                  </a:lnTo>
                  <a:lnTo>
                    <a:pt x="1007632" y="394584"/>
                  </a:lnTo>
                  <a:lnTo>
                    <a:pt x="1009065" y="435266"/>
                  </a:lnTo>
                  <a:lnTo>
                    <a:pt x="1008325" y="476832"/>
                  </a:lnTo>
                  <a:lnTo>
                    <a:pt x="1005468" y="519115"/>
                  </a:lnTo>
                  <a:lnTo>
                    <a:pt x="1000552" y="561949"/>
                  </a:lnTo>
                  <a:lnTo>
                    <a:pt x="993633" y="605167"/>
                  </a:lnTo>
                  <a:lnTo>
                    <a:pt x="984767" y="648603"/>
                  </a:lnTo>
                  <a:lnTo>
                    <a:pt x="974010" y="692088"/>
                  </a:lnTo>
                  <a:lnTo>
                    <a:pt x="961420" y="735457"/>
                  </a:lnTo>
                  <a:lnTo>
                    <a:pt x="947052" y="778542"/>
                  </a:lnTo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585569" y="6364030"/>
              <a:ext cx="985519" cy="250825"/>
            </a:xfrm>
            <a:custGeom>
              <a:avLst/>
              <a:gdLst/>
              <a:ahLst/>
              <a:cxnLst/>
              <a:rect l="l" t="t" r="r" b="b"/>
              <a:pathLst>
                <a:path w="985520" h="250825">
                  <a:moveTo>
                    <a:pt x="431336" y="0"/>
                  </a:moveTo>
                  <a:lnTo>
                    <a:pt x="367339" y="3"/>
                  </a:lnTo>
                  <a:lnTo>
                    <a:pt x="300571" y="852"/>
                  </a:lnTo>
                  <a:lnTo>
                    <a:pt x="234446" y="2818"/>
                  </a:lnTo>
                  <a:lnTo>
                    <a:pt x="172378" y="6177"/>
                  </a:lnTo>
                  <a:lnTo>
                    <a:pt x="117781" y="11200"/>
                  </a:lnTo>
                  <a:lnTo>
                    <a:pt x="74069" y="18161"/>
                  </a:lnTo>
                  <a:lnTo>
                    <a:pt x="32957" y="38990"/>
                  </a:lnTo>
                  <a:lnTo>
                    <a:pt x="25730" y="91114"/>
                  </a:lnTo>
                  <a:lnTo>
                    <a:pt x="17743" y="143787"/>
                  </a:lnTo>
                  <a:lnTo>
                    <a:pt x="9125" y="196986"/>
                  </a:lnTo>
                  <a:lnTo>
                    <a:pt x="0" y="250689"/>
                  </a:lnTo>
                  <a:lnTo>
                    <a:pt x="953607" y="250689"/>
                  </a:lnTo>
                  <a:lnTo>
                    <a:pt x="958887" y="218856"/>
                  </a:lnTo>
                  <a:lnTo>
                    <a:pt x="963006" y="190492"/>
                  </a:lnTo>
                  <a:lnTo>
                    <a:pt x="965863" y="165864"/>
                  </a:lnTo>
                  <a:lnTo>
                    <a:pt x="967359" y="145237"/>
                  </a:lnTo>
                  <a:lnTo>
                    <a:pt x="969869" y="116277"/>
                  </a:lnTo>
                  <a:lnTo>
                    <a:pt x="974021" y="91956"/>
                  </a:lnTo>
                  <a:lnTo>
                    <a:pt x="978720" y="71855"/>
                  </a:lnTo>
                  <a:lnTo>
                    <a:pt x="982871" y="55551"/>
                  </a:lnTo>
                  <a:lnTo>
                    <a:pt x="985379" y="42625"/>
                  </a:lnTo>
                  <a:lnTo>
                    <a:pt x="957078" y="16275"/>
                  </a:lnTo>
                  <a:lnTo>
                    <a:pt x="904596" y="12421"/>
                  </a:lnTo>
                  <a:lnTo>
                    <a:pt x="864941" y="11352"/>
                  </a:lnTo>
                  <a:lnTo>
                    <a:pt x="753323" y="8823"/>
                  </a:lnTo>
                  <a:lnTo>
                    <a:pt x="679172" y="6522"/>
                  </a:lnTo>
                  <a:lnTo>
                    <a:pt x="572560" y="2326"/>
                  </a:lnTo>
                  <a:lnTo>
                    <a:pt x="537361" y="1434"/>
                  </a:lnTo>
                  <a:lnTo>
                    <a:pt x="489148" y="568"/>
                  </a:lnTo>
                  <a:lnTo>
                    <a:pt x="431336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384176" y="3141231"/>
              <a:ext cx="1546860" cy="3474085"/>
            </a:xfrm>
            <a:custGeom>
              <a:avLst/>
              <a:gdLst/>
              <a:ahLst/>
              <a:cxnLst/>
              <a:rect l="l" t="t" r="r" b="b"/>
              <a:pathLst>
                <a:path w="1546859" h="3474084">
                  <a:moveTo>
                    <a:pt x="940680" y="0"/>
                  </a:moveTo>
                  <a:lnTo>
                    <a:pt x="899194" y="5822"/>
                  </a:lnTo>
                  <a:lnTo>
                    <a:pt x="861730" y="21090"/>
                  </a:lnTo>
                  <a:lnTo>
                    <a:pt x="830531" y="32097"/>
                  </a:lnTo>
                  <a:lnTo>
                    <a:pt x="152908" y="286735"/>
                  </a:lnTo>
                  <a:lnTo>
                    <a:pt x="5495" y="1106113"/>
                  </a:lnTo>
                  <a:lnTo>
                    <a:pt x="6049" y="1412000"/>
                  </a:lnTo>
                  <a:lnTo>
                    <a:pt x="5532" y="1478072"/>
                  </a:lnTo>
                  <a:lnTo>
                    <a:pt x="3931" y="1556187"/>
                  </a:lnTo>
                  <a:lnTo>
                    <a:pt x="447" y="1665898"/>
                  </a:lnTo>
                  <a:lnTo>
                    <a:pt x="0" y="1697296"/>
                  </a:lnTo>
                  <a:lnTo>
                    <a:pt x="1480" y="1766420"/>
                  </a:lnTo>
                  <a:lnTo>
                    <a:pt x="3842" y="1808843"/>
                  </a:lnTo>
                  <a:lnTo>
                    <a:pt x="7577" y="1859637"/>
                  </a:lnTo>
                  <a:lnTo>
                    <a:pt x="12900" y="1921151"/>
                  </a:lnTo>
                  <a:lnTo>
                    <a:pt x="20030" y="1995732"/>
                  </a:lnTo>
                  <a:lnTo>
                    <a:pt x="34588" y="2137243"/>
                  </a:lnTo>
                  <a:lnTo>
                    <a:pt x="70966" y="2471698"/>
                  </a:lnTo>
                  <a:lnTo>
                    <a:pt x="80303" y="2556021"/>
                  </a:lnTo>
                  <a:lnTo>
                    <a:pt x="82425" y="2578958"/>
                  </a:lnTo>
                  <a:lnTo>
                    <a:pt x="85730" y="2638193"/>
                  </a:lnTo>
                  <a:lnTo>
                    <a:pt x="87850" y="2713703"/>
                  </a:lnTo>
                  <a:lnTo>
                    <a:pt x="88491" y="2756982"/>
                  </a:lnTo>
                  <a:lnTo>
                    <a:pt x="88868" y="2803637"/>
                  </a:lnTo>
                  <a:lnTo>
                    <a:pt x="88869" y="2906148"/>
                  </a:lnTo>
                  <a:lnTo>
                    <a:pt x="87934" y="3019385"/>
                  </a:lnTo>
                  <a:lnTo>
                    <a:pt x="86148" y="3141500"/>
                  </a:lnTo>
                  <a:lnTo>
                    <a:pt x="83593" y="3270642"/>
                  </a:lnTo>
                  <a:lnTo>
                    <a:pt x="80351" y="3404963"/>
                  </a:lnTo>
                  <a:lnTo>
                    <a:pt x="78500" y="3473488"/>
                  </a:lnTo>
                  <a:lnTo>
                    <a:pt x="1536866" y="3473488"/>
                  </a:lnTo>
                  <a:lnTo>
                    <a:pt x="1543294" y="3008194"/>
                  </a:lnTo>
                  <a:lnTo>
                    <a:pt x="1546006" y="2707439"/>
                  </a:lnTo>
                  <a:lnTo>
                    <a:pt x="1546561" y="2548928"/>
                  </a:lnTo>
                  <a:lnTo>
                    <a:pt x="1545485" y="2491972"/>
                  </a:lnTo>
                  <a:lnTo>
                    <a:pt x="1542374" y="2437381"/>
                  </a:lnTo>
                  <a:lnTo>
                    <a:pt x="1537407" y="2384963"/>
                  </a:lnTo>
                  <a:lnTo>
                    <a:pt x="1530763" y="2334521"/>
                  </a:lnTo>
                  <a:lnTo>
                    <a:pt x="1522620" y="2285862"/>
                  </a:lnTo>
                  <a:lnTo>
                    <a:pt x="1513157" y="2238790"/>
                  </a:lnTo>
                  <a:lnTo>
                    <a:pt x="1502552" y="2193111"/>
                  </a:lnTo>
                  <a:lnTo>
                    <a:pt x="1490983" y="2148630"/>
                  </a:lnTo>
                  <a:lnTo>
                    <a:pt x="1478630" y="2105153"/>
                  </a:lnTo>
                  <a:lnTo>
                    <a:pt x="1465670" y="2062485"/>
                  </a:lnTo>
                  <a:lnTo>
                    <a:pt x="1452282" y="2020432"/>
                  </a:lnTo>
                  <a:lnTo>
                    <a:pt x="1411336" y="1896011"/>
                  </a:lnTo>
                  <a:lnTo>
                    <a:pt x="1398021" y="1854469"/>
                  </a:lnTo>
                  <a:lnTo>
                    <a:pt x="1385171" y="1812568"/>
                  </a:lnTo>
                  <a:lnTo>
                    <a:pt x="1372963" y="1770114"/>
                  </a:lnTo>
                  <a:lnTo>
                    <a:pt x="1361577" y="1726912"/>
                  </a:lnTo>
                  <a:lnTo>
                    <a:pt x="1351191" y="1682767"/>
                  </a:lnTo>
                  <a:lnTo>
                    <a:pt x="1341984" y="1637484"/>
                  </a:lnTo>
                  <a:lnTo>
                    <a:pt x="1334133" y="1590870"/>
                  </a:lnTo>
                  <a:lnTo>
                    <a:pt x="1327817" y="1542729"/>
                  </a:lnTo>
                  <a:lnTo>
                    <a:pt x="1323216" y="1492867"/>
                  </a:lnTo>
                  <a:lnTo>
                    <a:pt x="1320506" y="1441089"/>
                  </a:lnTo>
                  <a:lnTo>
                    <a:pt x="1299263" y="1168275"/>
                  </a:lnTo>
                  <a:lnTo>
                    <a:pt x="1293388" y="1096833"/>
                  </a:lnTo>
                  <a:lnTo>
                    <a:pt x="1289367" y="1056337"/>
                  </a:lnTo>
                  <a:lnTo>
                    <a:pt x="1285730" y="1013746"/>
                  </a:lnTo>
                  <a:lnTo>
                    <a:pt x="1271872" y="827079"/>
                  </a:lnTo>
                  <a:lnTo>
                    <a:pt x="1267792" y="777500"/>
                  </a:lnTo>
                  <a:lnTo>
                    <a:pt x="1263150" y="727220"/>
                  </a:lnTo>
                  <a:lnTo>
                    <a:pt x="1257790" y="676473"/>
                  </a:lnTo>
                  <a:lnTo>
                    <a:pt x="1251553" y="625492"/>
                  </a:lnTo>
                  <a:lnTo>
                    <a:pt x="1244281" y="574508"/>
                  </a:lnTo>
                  <a:lnTo>
                    <a:pt x="1235818" y="523754"/>
                  </a:lnTo>
                  <a:lnTo>
                    <a:pt x="1226006" y="473464"/>
                  </a:lnTo>
                  <a:lnTo>
                    <a:pt x="1214687" y="423868"/>
                  </a:lnTo>
                  <a:lnTo>
                    <a:pt x="1201703" y="375201"/>
                  </a:lnTo>
                  <a:lnTo>
                    <a:pt x="1186897" y="327694"/>
                  </a:lnTo>
                  <a:lnTo>
                    <a:pt x="1170112" y="281581"/>
                  </a:lnTo>
                  <a:lnTo>
                    <a:pt x="1151189" y="237093"/>
                  </a:lnTo>
                  <a:lnTo>
                    <a:pt x="1129972" y="194463"/>
                  </a:lnTo>
                  <a:lnTo>
                    <a:pt x="1106302" y="153925"/>
                  </a:lnTo>
                  <a:lnTo>
                    <a:pt x="1080022" y="115709"/>
                  </a:lnTo>
                  <a:lnTo>
                    <a:pt x="1050974" y="80050"/>
                  </a:lnTo>
                  <a:lnTo>
                    <a:pt x="1019002" y="47179"/>
                  </a:lnTo>
                  <a:lnTo>
                    <a:pt x="983946" y="17329"/>
                  </a:lnTo>
                  <a:lnTo>
                    <a:pt x="940680" y="0"/>
                  </a:lnTo>
                  <a:close/>
                </a:path>
              </a:pathLst>
            </a:custGeom>
            <a:solidFill>
              <a:srgbClr val="0481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580402" y="2994775"/>
              <a:ext cx="792480" cy="428625"/>
            </a:xfrm>
            <a:custGeom>
              <a:avLst/>
              <a:gdLst/>
              <a:ahLst/>
              <a:cxnLst/>
              <a:rect l="l" t="t" r="r" b="b"/>
              <a:pathLst>
                <a:path w="792479" h="428625">
                  <a:moveTo>
                    <a:pt x="595360" y="0"/>
                  </a:moveTo>
                  <a:lnTo>
                    <a:pt x="49601" y="224196"/>
                  </a:lnTo>
                  <a:lnTo>
                    <a:pt x="0" y="428090"/>
                  </a:lnTo>
                  <a:lnTo>
                    <a:pt x="791968" y="162529"/>
                  </a:lnTo>
                  <a:lnTo>
                    <a:pt x="595360" y="0"/>
                  </a:lnTo>
                  <a:close/>
                </a:path>
              </a:pathLst>
            </a:custGeom>
            <a:solidFill>
              <a:srgbClr val="027A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5947357" y="5554025"/>
              <a:ext cx="289631" cy="513388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5949223" y="5574181"/>
              <a:ext cx="105410" cy="260985"/>
            </a:xfrm>
            <a:custGeom>
              <a:avLst/>
              <a:gdLst/>
              <a:ahLst/>
              <a:cxnLst/>
              <a:rect l="l" t="t" r="r" b="b"/>
              <a:pathLst>
                <a:path w="105410" h="260985">
                  <a:moveTo>
                    <a:pt x="52005" y="0"/>
                  </a:moveTo>
                  <a:lnTo>
                    <a:pt x="0" y="249836"/>
                  </a:lnTo>
                  <a:lnTo>
                    <a:pt x="52901" y="260849"/>
                  </a:lnTo>
                  <a:lnTo>
                    <a:pt x="104903" y="11013"/>
                  </a:lnTo>
                  <a:lnTo>
                    <a:pt x="52005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961154" y="5576666"/>
              <a:ext cx="81280" cy="255904"/>
            </a:xfrm>
            <a:custGeom>
              <a:avLst/>
              <a:gdLst/>
              <a:ahLst/>
              <a:cxnLst/>
              <a:rect l="l" t="t" r="r" b="b"/>
              <a:pathLst>
                <a:path w="81279" h="255904">
                  <a:moveTo>
                    <a:pt x="52001" y="0"/>
                  </a:moveTo>
                  <a:lnTo>
                    <a:pt x="0" y="249836"/>
                  </a:lnTo>
                  <a:lnTo>
                    <a:pt x="29041" y="255880"/>
                  </a:lnTo>
                  <a:lnTo>
                    <a:pt x="81042" y="6045"/>
                  </a:lnTo>
                  <a:lnTo>
                    <a:pt x="52001" y="0"/>
                  </a:lnTo>
                  <a:close/>
                </a:path>
              </a:pathLst>
            </a:custGeom>
            <a:solidFill>
              <a:srgbClr val="DD7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726541" y="5805528"/>
              <a:ext cx="671830" cy="742950"/>
            </a:xfrm>
            <a:custGeom>
              <a:avLst/>
              <a:gdLst/>
              <a:ahLst/>
              <a:cxnLst/>
              <a:rect l="l" t="t" r="r" b="b"/>
              <a:pathLst>
                <a:path w="671829" h="742950">
                  <a:moveTo>
                    <a:pt x="12833" y="0"/>
                  </a:moveTo>
                  <a:lnTo>
                    <a:pt x="0" y="731196"/>
                  </a:lnTo>
                  <a:lnTo>
                    <a:pt x="658980" y="742763"/>
                  </a:lnTo>
                  <a:lnTo>
                    <a:pt x="671813" y="11567"/>
                  </a:lnTo>
                  <a:lnTo>
                    <a:pt x="12833" y="0"/>
                  </a:lnTo>
                  <a:close/>
                </a:path>
              </a:pathLst>
            </a:custGeom>
            <a:solidFill>
              <a:srgbClr val="006B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218253" y="1852246"/>
              <a:ext cx="1035050" cy="727075"/>
            </a:xfrm>
            <a:custGeom>
              <a:avLst/>
              <a:gdLst/>
              <a:ahLst/>
              <a:cxnLst/>
              <a:rect l="l" t="t" r="r" b="b"/>
              <a:pathLst>
                <a:path w="1035050" h="727075">
                  <a:moveTo>
                    <a:pt x="613944" y="0"/>
                  </a:moveTo>
                  <a:lnTo>
                    <a:pt x="551756" y="3935"/>
                  </a:lnTo>
                  <a:lnTo>
                    <a:pt x="490121" y="8264"/>
                  </a:lnTo>
                  <a:lnTo>
                    <a:pt x="430698" y="13383"/>
                  </a:lnTo>
                  <a:lnTo>
                    <a:pt x="375144" y="19686"/>
                  </a:lnTo>
                  <a:lnTo>
                    <a:pt x="325119" y="27569"/>
                  </a:lnTo>
                  <a:lnTo>
                    <a:pt x="282279" y="37427"/>
                  </a:lnTo>
                  <a:lnTo>
                    <a:pt x="189840" y="77947"/>
                  </a:lnTo>
                  <a:lnTo>
                    <a:pt x="143195" y="103611"/>
                  </a:lnTo>
                  <a:lnTo>
                    <a:pt x="106599" y="128736"/>
                  </a:lnTo>
                  <a:lnTo>
                    <a:pt x="78301" y="155408"/>
                  </a:lnTo>
                  <a:lnTo>
                    <a:pt x="39596" y="221751"/>
                  </a:lnTo>
                  <a:lnTo>
                    <a:pt x="25687" y="265597"/>
                  </a:lnTo>
                  <a:lnTo>
                    <a:pt x="13072" y="319345"/>
                  </a:lnTo>
                  <a:lnTo>
                    <a:pt x="0" y="385081"/>
                  </a:lnTo>
                  <a:lnTo>
                    <a:pt x="39226" y="376217"/>
                  </a:lnTo>
                  <a:lnTo>
                    <a:pt x="132971" y="356717"/>
                  </a:lnTo>
                  <a:lnTo>
                    <a:pt x="245331" y="337217"/>
                  </a:lnTo>
                  <a:lnTo>
                    <a:pt x="340405" y="328353"/>
                  </a:lnTo>
                  <a:lnTo>
                    <a:pt x="414054" y="379324"/>
                  </a:lnTo>
                  <a:lnTo>
                    <a:pt x="479281" y="491460"/>
                  </a:lnTo>
                  <a:lnTo>
                    <a:pt x="525894" y="603596"/>
                  </a:lnTo>
                  <a:lnTo>
                    <a:pt x="543697" y="654566"/>
                  </a:lnTo>
                  <a:lnTo>
                    <a:pt x="668113" y="618455"/>
                  </a:lnTo>
                  <a:lnTo>
                    <a:pt x="655910" y="586784"/>
                  </a:lnTo>
                  <a:lnTo>
                    <a:pt x="634819" y="514060"/>
                  </a:lnTo>
                  <a:lnTo>
                    <a:pt x="628117" y="433718"/>
                  </a:lnTo>
                  <a:lnTo>
                    <a:pt x="659081" y="379195"/>
                  </a:lnTo>
                  <a:lnTo>
                    <a:pt x="703286" y="359658"/>
                  </a:lnTo>
                  <a:lnTo>
                    <a:pt x="742939" y="351820"/>
                  </a:lnTo>
                  <a:lnTo>
                    <a:pt x="776742" y="358717"/>
                  </a:lnTo>
                  <a:lnTo>
                    <a:pt x="803394" y="383382"/>
                  </a:lnTo>
                  <a:lnTo>
                    <a:pt x="821596" y="428851"/>
                  </a:lnTo>
                  <a:lnTo>
                    <a:pt x="831118" y="511871"/>
                  </a:lnTo>
                  <a:lnTo>
                    <a:pt x="830060" y="602087"/>
                  </a:lnTo>
                  <a:lnTo>
                    <a:pt x="824770" y="674528"/>
                  </a:lnTo>
                  <a:lnTo>
                    <a:pt x="821596" y="704225"/>
                  </a:lnTo>
                  <a:lnTo>
                    <a:pt x="1002168" y="726794"/>
                  </a:lnTo>
                  <a:lnTo>
                    <a:pt x="1013524" y="660844"/>
                  </a:lnTo>
                  <a:lnTo>
                    <a:pt x="1032075" y="507290"/>
                  </a:lnTo>
                  <a:lnTo>
                    <a:pt x="1034543" y="332575"/>
                  </a:lnTo>
                  <a:lnTo>
                    <a:pt x="997653" y="203141"/>
                  </a:lnTo>
                  <a:lnTo>
                    <a:pt x="966660" y="166154"/>
                  </a:lnTo>
                  <a:lnTo>
                    <a:pt x="931283" y="130950"/>
                  </a:lnTo>
                  <a:lnTo>
                    <a:pt x="892153" y="98310"/>
                  </a:lnTo>
                  <a:lnTo>
                    <a:pt x="849903" y="69013"/>
                  </a:lnTo>
                  <a:lnTo>
                    <a:pt x="805164" y="43841"/>
                  </a:lnTo>
                  <a:lnTo>
                    <a:pt x="758567" y="23574"/>
                  </a:lnTo>
                  <a:lnTo>
                    <a:pt x="710744" y="8991"/>
                  </a:lnTo>
                  <a:lnTo>
                    <a:pt x="662325" y="873"/>
                  </a:lnTo>
                  <a:lnTo>
                    <a:pt x="613944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370996" y="3916717"/>
              <a:ext cx="678180" cy="449580"/>
            </a:xfrm>
            <a:custGeom>
              <a:avLst/>
              <a:gdLst/>
              <a:ahLst/>
              <a:cxnLst/>
              <a:rect l="l" t="t" r="r" b="b"/>
              <a:pathLst>
                <a:path w="678179" h="449579">
                  <a:moveTo>
                    <a:pt x="239523" y="0"/>
                  </a:moveTo>
                  <a:lnTo>
                    <a:pt x="217442" y="11047"/>
                  </a:lnTo>
                  <a:lnTo>
                    <a:pt x="217493" y="27768"/>
                  </a:lnTo>
                  <a:lnTo>
                    <a:pt x="228102" y="44429"/>
                  </a:lnTo>
                  <a:lnTo>
                    <a:pt x="237696" y="55296"/>
                  </a:lnTo>
                  <a:lnTo>
                    <a:pt x="234701" y="54634"/>
                  </a:lnTo>
                  <a:lnTo>
                    <a:pt x="185678" y="28829"/>
                  </a:lnTo>
                  <a:lnTo>
                    <a:pt x="114246" y="15676"/>
                  </a:lnTo>
                  <a:lnTo>
                    <a:pt x="91062" y="15529"/>
                  </a:lnTo>
                  <a:lnTo>
                    <a:pt x="48788" y="36359"/>
                  </a:lnTo>
                  <a:lnTo>
                    <a:pt x="22104" y="69524"/>
                  </a:lnTo>
                  <a:lnTo>
                    <a:pt x="7451" y="111636"/>
                  </a:lnTo>
                  <a:lnTo>
                    <a:pt x="1269" y="159308"/>
                  </a:lnTo>
                  <a:lnTo>
                    <a:pt x="0" y="209156"/>
                  </a:lnTo>
                  <a:lnTo>
                    <a:pt x="3283" y="271823"/>
                  </a:lnTo>
                  <a:lnTo>
                    <a:pt x="13967" y="315122"/>
                  </a:lnTo>
                  <a:lnTo>
                    <a:pt x="62556" y="365217"/>
                  </a:lnTo>
                  <a:lnTo>
                    <a:pt x="102967" y="382812"/>
                  </a:lnTo>
                  <a:lnTo>
                    <a:pt x="155793" y="402638"/>
                  </a:lnTo>
                  <a:lnTo>
                    <a:pt x="198611" y="411810"/>
                  </a:lnTo>
                  <a:lnTo>
                    <a:pt x="245665" y="411189"/>
                  </a:lnTo>
                  <a:lnTo>
                    <a:pt x="294284" y="404251"/>
                  </a:lnTo>
                  <a:lnTo>
                    <a:pt x="385527" y="385333"/>
                  </a:lnTo>
                  <a:lnTo>
                    <a:pt x="423678" y="393229"/>
                  </a:lnTo>
                  <a:lnTo>
                    <a:pt x="482735" y="415773"/>
                  </a:lnTo>
                  <a:lnTo>
                    <a:pt x="544605" y="439082"/>
                  </a:lnTo>
                  <a:lnTo>
                    <a:pt x="591196" y="449272"/>
                  </a:lnTo>
                  <a:lnTo>
                    <a:pt x="598539" y="449272"/>
                  </a:lnTo>
                  <a:lnTo>
                    <a:pt x="630559" y="420492"/>
                  </a:lnTo>
                  <a:lnTo>
                    <a:pt x="640608" y="315300"/>
                  </a:lnTo>
                  <a:lnTo>
                    <a:pt x="646560" y="272936"/>
                  </a:lnTo>
                  <a:lnTo>
                    <a:pt x="659927" y="217584"/>
                  </a:lnTo>
                  <a:lnTo>
                    <a:pt x="664340" y="204162"/>
                  </a:lnTo>
                  <a:lnTo>
                    <a:pt x="670417" y="187582"/>
                  </a:lnTo>
                  <a:lnTo>
                    <a:pt x="678157" y="167382"/>
                  </a:lnTo>
                  <a:lnTo>
                    <a:pt x="660116" y="162664"/>
                  </a:lnTo>
                  <a:lnTo>
                    <a:pt x="577694" y="142439"/>
                  </a:lnTo>
                  <a:lnTo>
                    <a:pt x="554950" y="137126"/>
                  </a:lnTo>
                  <a:lnTo>
                    <a:pt x="518026" y="127510"/>
                  </a:lnTo>
                  <a:lnTo>
                    <a:pt x="489008" y="115665"/>
                  </a:lnTo>
                  <a:lnTo>
                    <a:pt x="462087" y="102913"/>
                  </a:lnTo>
                  <a:lnTo>
                    <a:pt x="431453" y="90578"/>
                  </a:lnTo>
                  <a:lnTo>
                    <a:pt x="395915" y="73066"/>
                  </a:lnTo>
                  <a:lnTo>
                    <a:pt x="356677" y="47835"/>
                  </a:lnTo>
                  <a:lnTo>
                    <a:pt x="316014" y="22304"/>
                  </a:lnTo>
                  <a:lnTo>
                    <a:pt x="276204" y="3887"/>
                  </a:lnTo>
                  <a:lnTo>
                    <a:pt x="239523" y="0"/>
                  </a:lnTo>
                  <a:close/>
                </a:path>
              </a:pathLst>
            </a:custGeom>
            <a:solidFill>
              <a:srgbClr val="FAE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946925" y="3499919"/>
              <a:ext cx="2492375" cy="1308100"/>
            </a:xfrm>
            <a:custGeom>
              <a:avLst/>
              <a:gdLst/>
              <a:ahLst/>
              <a:cxnLst/>
              <a:rect l="l" t="t" r="r" b="b"/>
              <a:pathLst>
                <a:path w="2492375" h="1308100">
                  <a:moveTo>
                    <a:pt x="2227864" y="0"/>
                  </a:moveTo>
                  <a:lnTo>
                    <a:pt x="2168557" y="6850"/>
                  </a:lnTo>
                  <a:lnTo>
                    <a:pt x="2106242" y="28750"/>
                  </a:lnTo>
                  <a:lnTo>
                    <a:pt x="2041769" y="67027"/>
                  </a:lnTo>
                  <a:lnTo>
                    <a:pt x="2008988" y="92723"/>
                  </a:lnTo>
                  <a:lnTo>
                    <a:pt x="1975985" y="123012"/>
                  </a:lnTo>
                  <a:lnTo>
                    <a:pt x="1149155" y="777085"/>
                  </a:lnTo>
                  <a:lnTo>
                    <a:pt x="37003" y="505975"/>
                  </a:lnTo>
                  <a:lnTo>
                    <a:pt x="0" y="904964"/>
                  </a:lnTo>
                  <a:lnTo>
                    <a:pt x="44964" y="916377"/>
                  </a:lnTo>
                  <a:lnTo>
                    <a:pt x="90653" y="929352"/>
                  </a:lnTo>
                  <a:lnTo>
                    <a:pt x="136997" y="943740"/>
                  </a:lnTo>
                  <a:lnTo>
                    <a:pt x="183929" y="959391"/>
                  </a:lnTo>
                  <a:lnTo>
                    <a:pt x="231378" y="976158"/>
                  </a:lnTo>
                  <a:lnTo>
                    <a:pt x="279277" y="993891"/>
                  </a:lnTo>
                  <a:lnTo>
                    <a:pt x="327554" y="1012441"/>
                  </a:lnTo>
                  <a:lnTo>
                    <a:pt x="376143" y="1031661"/>
                  </a:lnTo>
                  <a:lnTo>
                    <a:pt x="424973" y="1051401"/>
                  </a:lnTo>
                  <a:lnTo>
                    <a:pt x="670331" y="1152704"/>
                  </a:lnTo>
                  <a:lnTo>
                    <a:pt x="719161" y="1172444"/>
                  </a:lnTo>
                  <a:lnTo>
                    <a:pt x="767749" y="1191664"/>
                  </a:lnTo>
                  <a:lnTo>
                    <a:pt x="816026" y="1210214"/>
                  </a:lnTo>
                  <a:lnTo>
                    <a:pt x="863924" y="1227947"/>
                  </a:lnTo>
                  <a:lnTo>
                    <a:pt x="911373" y="1244713"/>
                  </a:lnTo>
                  <a:lnTo>
                    <a:pt x="958304" y="1260364"/>
                  </a:lnTo>
                  <a:lnTo>
                    <a:pt x="1004648" y="1274751"/>
                  </a:lnTo>
                  <a:lnTo>
                    <a:pt x="1050336" y="1287726"/>
                  </a:lnTo>
                  <a:lnTo>
                    <a:pt x="1095300" y="1299139"/>
                  </a:lnTo>
                  <a:lnTo>
                    <a:pt x="1145381" y="1305458"/>
                  </a:lnTo>
                  <a:lnTo>
                    <a:pt x="1194657" y="1307946"/>
                  </a:lnTo>
                  <a:lnTo>
                    <a:pt x="1243104" y="1306499"/>
                  </a:lnTo>
                  <a:lnTo>
                    <a:pt x="1290702" y="1301016"/>
                  </a:lnTo>
                  <a:lnTo>
                    <a:pt x="1337428" y="1291391"/>
                  </a:lnTo>
                  <a:lnTo>
                    <a:pt x="1383261" y="1277524"/>
                  </a:lnTo>
                  <a:lnTo>
                    <a:pt x="1428180" y="1259310"/>
                  </a:lnTo>
                  <a:lnTo>
                    <a:pt x="1472162" y="1236646"/>
                  </a:lnTo>
                  <a:lnTo>
                    <a:pt x="1515186" y="1209431"/>
                  </a:lnTo>
                  <a:lnTo>
                    <a:pt x="1729645" y="1066069"/>
                  </a:lnTo>
                  <a:lnTo>
                    <a:pt x="1824292" y="1003417"/>
                  </a:lnTo>
                  <a:lnTo>
                    <a:pt x="1920368" y="940629"/>
                  </a:lnTo>
                  <a:lnTo>
                    <a:pt x="1968184" y="909787"/>
                  </a:lnTo>
                  <a:lnTo>
                    <a:pt x="2015447" y="879635"/>
                  </a:lnTo>
                  <a:lnTo>
                    <a:pt x="2061855" y="850415"/>
                  </a:lnTo>
                  <a:lnTo>
                    <a:pt x="2107104" y="822368"/>
                  </a:lnTo>
                  <a:lnTo>
                    <a:pt x="2150891" y="795735"/>
                  </a:lnTo>
                  <a:lnTo>
                    <a:pt x="2192914" y="770757"/>
                  </a:lnTo>
                  <a:lnTo>
                    <a:pt x="2232868" y="747677"/>
                  </a:lnTo>
                  <a:lnTo>
                    <a:pt x="2270451" y="726735"/>
                  </a:lnTo>
                  <a:lnTo>
                    <a:pt x="2305361" y="708173"/>
                  </a:lnTo>
                  <a:lnTo>
                    <a:pt x="2339365" y="675520"/>
                  </a:lnTo>
                  <a:lnTo>
                    <a:pt x="2369649" y="641975"/>
                  </a:lnTo>
                  <a:lnTo>
                    <a:pt x="2396320" y="607707"/>
                  </a:lnTo>
                  <a:lnTo>
                    <a:pt x="2419482" y="572880"/>
                  </a:lnTo>
                  <a:lnTo>
                    <a:pt x="2439243" y="537662"/>
                  </a:lnTo>
                  <a:lnTo>
                    <a:pt x="2455708" y="502217"/>
                  </a:lnTo>
                  <a:lnTo>
                    <a:pt x="2479174" y="431315"/>
                  </a:lnTo>
                  <a:lnTo>
                    <a:pt x="2490729" y="361504"/>
                  </a:lnTo>
                  <a:lnTo>
                    <a:pt x="2492305" y="327423"/>
                  </a:lnTo>
                  <a:lnTo>
                    <a:pt x="2491221" y="294114"/>
                  </a:lnTo>
                  <a:lnTo>
                    <a:pt x="2481497" y="230472"/>
                  </a:lnTo>
                  <a:lnTo>
                    <a:pt x="2462407" y="171909"/>
                  </a:lnTo>
                  <a:lnTo>
                    <a:pt x="2434797" y="119754"/>
                  </a:lnTo>
                  <a:lnTo>
                    <a:pt x="2399515" y="75337"/>
                  </a:lnTo>
                  <a:lnTo>
                    <a:pt x="2357411" y="39986"/>
                  </a:lnTo>
                  <a:lnTo>
                    <a:pt x="2309331" y="15031"/>
                  </a:lnTo>
                  <a:lnTo>
                    <a:pt x="2256125" y="1802"/>
                  </a:lnTo>
                  <a:lnTo>
                    <a:pt x="2227864" y="0"/>
                  </a:lnTo>
                  <a:close/>
                </a:path>
              </a:pathLst>
            </a:custGeom>
            <a:solidFill>
              <a:srgbClr val="0076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326183" y="3909592"/>
              <a:ext cx="280640" cy="387882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3979616" y="6290651"/>
              <a:ext cx="114935" cy="53975"/>
            </a:xfrm>
            <a:custGeom>
              <a:avLst/>
              <a:gdLst/>
              <a:ahLst/>
              <a:cxnLst/>
              <a:rect l="l" t="t" r="r" b="b"/>
              <a:pathLst>
                <a:path w="114935" h="53975">
                  <a:moveTo>
                    <a:pt x="114735" y="0"/>
                  </a:moveTo>
                  <a:lnTo>
                    <a:pt x="0" y="0"/>
                  </a:lnTo>
                  <a:lnTo>
                    <a:pt x="0" y="53649"/>
                  </a:lnTo>
                  <a:lnTo>
                    <a:pt x="114735" y="53649"/>
                  </a:lnTo>
                  <a:lnTo>
                    <a:pt x="114735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960871" y="6281597"/>
              <a:ext cx="154305" cy="11430"/>
            </a:xfrm>
            <a:custGeom>
              <a:avLst/>
              <a:gdLst/>
              <a:ahLst/>
              <a:cxnLst/>
              <a:rect l="l" t="t" r="r" b="b"/>
              <a:pathLst>
                <a:path w="154304" h="11429">
                  <a:moveTo>
                    <a:pt x="154166" y="0"/>
                  </a:moveTo>
                  <a:lnTo>
                    <a:pt x="0" y="0"/>
                  </a:lnTo>
                  <a:lnTo>
                    <a:pt x="0" y="10990"/>
                  </a:lnTo>
                  <a:lnTo>
                    <a:pt x="154166" y="10990"/>
                  </a:lnTo>
                  <a:lnTo>
                    <a:pt x="154166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998037" y="6292588"/>
              <a:ext cx="80645" cy="52069"/>
            </a:xfrm>
            <a:custGeom>
              <a:avLst/>
              <a:gdLst/>
              <a:ahLst/>
              <a:cxnLst/>
              <a:rect l="l" t="t" r="r" b="b"/>
              <a:pathLst>
                <a:path w="80645" h="52070">
                  <a:moveTo>
                    <a:pt x="80157" y="0"/>
                  </a:moveTo>
                  <a:lnTo>
                    <a:pt x="0" y="0"/>
                  </a:lnTo>
                  <a:lnTo>
                    <a:pt x="0" y="42663"/>
                  </a:lnTo>
                  <a:lnTo>
                    <a:pt x="19098" y="49299"/>
                  </a:lnTo>
                  <a:lnTo>
                    <a:pt x="38792" y="51731"/>
                  </a:lnTo>
                  <a:lnTo>
                    <a:pt x="59129" y="49628"/>
                  </a:lnTo>
                  <a:lnTo>
                    <a:pt x="80157" y="42663"/>
                  </a:lnTo>
                  <a:lnTo>
                    <a:pt x="8015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967327" y="6292593"/>
              <a:ext cx="141605" cy="52069"/>
            </a:xfrm>
            <a:custGeom>
              <a:avLst/>
              <a:gdLst/>
              <a:ahLst/>
              <a:cxnLst/>
              <a:rect l="l" t="t" r="r" b="b"/>
              <a:pathLst>
                <a:path w="141604" h="52070">
                  <a:moveTo>
                    <a:pt x="30708" y="0"/>
                  </a:moveTo>
                  <a:lnTo>
                    <a:pt x="0" y="0"/>
                  </a:lnTo>
                  <a:lnTo>
                    <a:pt x="0" y="42659"/>
                  </a:lnTo>
                  <a:lnTo>
                    <a:pt x="8051" y="49631"/>
                  </a:lnTo>
                  <a:lnTo>
                    <a:pt x="15849" y="51727"/>
                  </a:lnTo>
                  <a:lnTo>
                    <a:pt x="23393" y="49301"/>
                  </a:lnTo>
                  <a:lnTo>
                    <a:pt x="30708" y="42659"/>
                  </a:lnTo>
                  <a:lnTo>
                    <a:pt x="30708" y="0"/>
                  </a:lnTo>
                  <a:close/>
                </a:path>
                <a:path w="141604" h="52070">
                  <a:moveTo>
                    <a:pt x="141566" y="0"/>
                  </a:moveTo>
                  <a:lnTo>
                    <a:pt x="110858" y="0"/>
                  </a:lnTo>
                  <a:lnTo>
                    <a:pt x="110858" y="42659"/>
                  </a:lnTo>
                  <a:lnTo>
                    <a:pt x="118910" y="49631"/>
                  </a:lnTo>
                  <a:lnTo>
                    <a:pt x="126707" y="51727"/>
                  </a:lnTo>
                  <a:lnTo>
                    <a:pt x="134251" y="49301"/>
                  </a:lnTo>
                  <a:lnTo>
                    <a:pt x="141566" y="42659"/>
                  </a:lnTo>
                  <a:lnTo>
                    <a:pt x="141566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943358" y="6510878"/>
              <a:ext cx="3547418" cy="103841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1405616" y="6519895"/>
              <a:ext cx="2608580" cy="95250"/>
            </a:xfrm>
            <a:custGeom>
              <a:avLst/>
              <a:gdLst/>
              <a:ahLst/>
              <a:cxnLst/>
              <a:rect l="l" t="t" r="r" b="b"/>
              <a:pathLst>
                <a:path w="2608579" h="95250">
                  <a:moveTo>
                    <a:pt x="0" y="0"/>
                  </a:moveTo>
                  <a:lnTo>
                    <a:pt x="2608541" y="0"/>
                  </a:lnTo>
                  <a:lnTo>
                    <a:pt x="2608541" y="94824"/>
                  </a:lnTo>
                </a:path>
                <a:path w="2608579" h="95250">
                  <a:moveTo>
                    <a:pt x="0" y="94824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111302" y="6290651"/>
              <a:ext cx="114935" cy="53975"/>
            </a:xfrm>
            <a:custGeom>
              <a:avLst/>
              <a:gdLst/>
              <a:ahLst/>
              <a:cxnLst/>
              <a:rect l="l" t="t" r="r" b="b"/>
              <a:pathLst>
                <a:path w="114934" h="53975">
                  <a:moveTo>
                    <a:pt x="114739" y="0"/>
                  </a:moveTo>
                  <a:lnTo>
                    <a:pt x="0" y="0"/>
                  </a:lnTo>
                  <a:lnTo>
                    <a:pt x="0" y="53649"/>
                  </a:lnTo>
                  <a:lnTo>
                    <a:pt x="114739" y="53649"/>
                  </a:lnTo>
                  <a:lnTo>
                    <a:pt x="114739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090616" y="6281597"/>
              <a:ext cx="154305" cy="11430"/>
            </a:xfrm>
            <a:custGeom>
              <a:avLst/>
              <a:gdLst/>
              <a:ahLst/>
              <a:cxnLst/>
              <a:rect l="l" t="t" r="r" b="b"/>
              <a:pathLst>
                <a:path w="154305" h="11429">
                  <a:moveTo>
                    <a:pt x="154170" y="0"/>
                  </a:moveTo>
                  <a:lnTo>
                    <a:pt x="0" y="0"/>
                  </a:lnTo>
                  <a:lnTo>
                    <a:pt x="0" y="10990"/>
                  </a:lnTo>
                  <a:lnTo>
                    <a:pt x="154170" y="10990"/>
                  </a:lnTo>
                  <a:lnTo>
                    <a:pt x="154170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127458" y="6292588"/>
              <a:ext cx="80645" cy="52069"/>
            </a:xfrm>
            <a:custGeom>
              <a:avLst/>
              <a:gdLst/>
              <a:ahLst/>
              <a:cxnLst/>
              <a:rect l="l" t="t" r="r" b="b"/>
              <a:pathLst>
                <a:path w="80644" h="52070">
                  <a:moveTo>
                    <a:pt x="80161" y="0"/>
                  </a:moveTo>
                  <a:lnTo>
                    <a:pt x="0" y="0"/>
                  </a:lnTo>
                  <a:lnTo>
                    <a:pt x="0" y="42663"/>
                  </a:lnTo>
                  <a:lnTo>
                    <a:pt x="21028" y="49628"/>
                  </a:lnTo>
                  <a:lnTo>
                    <a:pt x="41366" y="51731"/>
                  </a:lnTo>
                  <a:lnTo>
                    <a:pt x="61062" y="49299"/>
                  </a:lnTo>
                  <a:lnTo>
                    <a:pt x="80161" y="42663"/>
                  </a:lnTo>
                  <a:lnTo>
                    <a:pt x="8016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096746" y="6292593"/>
              <a:ext cx="141605" cy="52069"/>
            </a:xfrm>
            <a:custGeom>
              <a:avLst/>
              <a:gdLst/>
              <a:ahLst/>
              <a:cxnLst/>
              <a:rect l="l" t="t" r="r" b="b"/>
              <a:pathLst>
                <a:path w="141605" h="52070">
                  <a:moveTo>
                    <a:pt x="30708" y="0"/>
                  </a:moveTo>
                  <a:lnTo>
                    <a:pt x="0" y="0"/>
                  </a:lnTo>
                  <a:lnTo>
                    <a:pt x="0" y="42659"/>
                  </a:lnTo>
                  <a:lnTo>
                    <a:pt x="7315" y="49301"/>
                  </a:lnTo>
                  <a:lnTo>
                    <a:pt x="14859" y="51727"/>
                  </a:lnTo>
                  <a:lnTo>
                    <a:pt x="22656" y="49631"/>
                  </a:lnTo>
                  <a:lnTo>
                    <a:pt x="30708" y="42659"/>
                  </a:lnTo>
                  <a:lnTo>
                    <a:pt x="30708" y="0"/>
                  </a:lnTo>
                  <a:close/>
                </a:path>
                <a:path w="141605" h="52070">
                  <a:moveTo>
                    <a:pt x="141566" y="0"/>
                  </a:moveTo>
                  <a:lnTo>
                    <a:pt x="110858" y="0"/>
                  </a:lnTo>
                  <a:lnTo>
                    <a:pt x="110858" y="42659"/>
                  </a:lnTo>
                  <a:lnTo>
                    <a:pt x="118173" y="49301"/>
                  </a:lnTo>
                  <a:lnTo>
                    <a:pt x="125717" y="51727"/>
                  </a:lnTo>
                  <a:lnTo>
                    <a:pt x="133515" y="49631"/>
                  </a:lnTo>
                  <a:lnTo>
                    <a:pt x="141566" y="42659"/>
                  </a:lnTo>
                  <a:lnTo>
                    <a:pt x="141566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9" name="object 59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2751659" y="6338588"/>
              <a:ext cx="193716" cy="78812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512240" y="6041630"/>
              <a:ext cx="4405259" cy="471769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512240" y="6041632"/>
              <a:ext cx="4405630" cy="471805"/>
            </a:xfrm>
            <a:custGeom>
              <a:avLst/>
              <a:gdLst/>
              <a:ahLst/>
              <a:cxnLst/>
              <a:rect l="l" t="t" r="r" b="b"/>
              <a:pathLst>
                <a:path w="4405630" h="471804">
                  <a:moveTo>
                    <a:pt x="0" y="0"/>
                  </a:moveTo>
                  <a:lnTo>
                    <a:pt x="4405259" y="0"/>
                  </a:lnTo>
                  <a:lnTo>
                    <a:pt x="4405259" y="471768"/>
                  </a:lnTo>
                  <a:lnTo>
                    <a:pt x="0" y="471768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340768" y="5913551"/>
              <a:ext cx="1540510" cy="128905"/>
            </a:xfrm>
            <a:custGeom>
              <a:avLst/>
              <a:gdLst/>
              <a:ahLst/>
              <a:cxnLst/>
              <a:rect l="l" t="t" r="r" b="b"/>
              <a:pathLst>
                <a:path w="1540510" h="128904">
                  <a:moveTo>
                    <a:pt x="1540112" y="0"/>
                  </a:moveTo>
                  <a:lnTo>
                    <a:pt x="0" y="0"/>
                  </a:lnTo>
                  <a:lnTo>
                    <a:pt x="0" y="128581"/>
                  </a:lnTo>
                  <a:lnTo>
                    <a:pt x="1540112" y="128581"/>
                  </a:lnTo>
                  <a:lnTo>
                    <a:pt x="1540112" y="0"/>
                  </a:lnTo>
                  <a:close/>
                </a:path>
              </a:pathLst>
            </a:custGeom>
            <a:solidFill>
              <a:srgbClr val="D5B3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3780806" y="5830372"/>
              <a:ext cx="1097915" cy="84455"/>
            </a:xfrm>
            <a:custGeom>
              <a:avLst/>
              <a:gdLst/>
              <a:ahLst/>
              <a:cxnLst/>
              <a:rect l="l" t="t" r="r" b="b"/>
              <a:pathLst>
                <a:path w="1097914" h="84454">
                  <a:moveTo>
                    <a:pt x="1097531" y="0"/>
                  </a:moveTo>
                  <a:lnTo>
                    <a:pt x="0" y="0"/>
                  </a:lnTo>
                  <a:lnTo>
                    <a:pt x="0" y="84434"/>
                  </a:lnTo>
                  <a:lnTo>
                    <a:pt x="1097531" y="84434"/>
                  </a:lnTo>
                  <a:lnTo>
                    <a:pt x="1097531" y="0"/>
                  </a:lnTo>
                  <a:close/>
                </a:path>
              </a:pathLst>
            </a:custGeom>
            <a:solidFill>
              <a:srgbClr val="CF94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4" name="object 64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4659295" y="6514999"/>
              <a:ext cx="229029" cy="99720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4640291" y="5417672"/>
              <a:ext cx="763905" cy="1197610"/>
            </a:xfrm>
            <a:custGeom>
              <a:avLst/>
              <a:gdLst/>
              <a:ahLst/>
              <a:cxnLst/>
              <a:rect l="l" t="t" r="r" b="b"/>
              <a:pathLst>
                <a:path w="763904" h="1197609">
                  <a:moveTo>
                    <a:pt x="475727" y="0"/>
                  </a:moveTo>
                  <a:lnTo>
                    <a:pt x="400364" y="3892"/>
                  </a:lnTo>
                  <a:lnTo>
                    <a:pt x="326388" y="20676"/>
                  </a:lnTo>
                  <a:lnTo>
                    <a:pt x="257266" y="49336"/>
                  </a:lnTo>
                  <a:lnTo>
                    <a:pt x="196464" y="88856"/>
                  </a:lnTo>
                  <a:lnTo>
                    <a:pt x="147450" y="138222"/>
                  </a:lnTo>
                  <a:lnTo>
                    <a:pt x="113691" y="196418"/>
                  </a:lnTo>
                  <a:lnTo>
                    <a:pt x="69343" y="289803"/>
                  </a:lnTo>
                  <a:lnTo>
                    <a:pt x="33215" y="342052"/>
                  </a:lnTo>
                  <a:lnTo>
                    <a:pt x="8903" y="364840"/>
                  </a:lnTo>
                  <a:lnTo>
                    <a:pt x="0" y="369842"/>
                  </a:lnTo>
                  <a:lnTo>
                    <a:pt x="192938" y="369150"/>
                  </a:lnTo>
                  <a:lnTo>
                    <a:pt x="215460" y="338288"/>
                  </a:lnTo>
                  <a:lnTo>
                    <a:pt x="241165" y="301970"/>
                  </a:lnTo>
                  <a:lnTo>
                    <a:pt x="268363" y="268393"/>
                  </a:lnTo>
                  <a:lnTo>
                    <a:pt x="295368" y="245757"/>
                  </a:lnTo>
                  <a:lnTo>
                    <a:pt x="355675" y="218783"/>
                  </a:lnTo>
                  <a:lnTo>
                    <a:pt x="408736" y="206471"/>
                  </a:lnTo>
                  <a:lnTo>
                    <a:pt x="454592" y="206636"/>
                  </a:lnTo>
                  <a:lnTo>
                    <a:pt x="493284" y="217092"/>
                  </a:lnTo>
                  <a:lnTo>
                    <a:pt x="549333" y="260136"/>
                  </a:lnTo>
                  <a:lnTo>
                    <a:pt x="577204" y="318118"/>
                  </a:lnTo>
                  <a:lnTo>
                    <a:pt x="580673" y="347248"/>
                  </a:lnTo>
                  <a:lnTo>
                    <a:pt x="580673" y="980031"/>
                  </a:lnTo>
                  <a:lnTo>
                    <a:pt x="579764" y="1039301"/>
                  </a:lnTo>
                  <a:lnTo>
                    <a:pt x="577153" y="1095473"/>
                  </a:lnTo>
                  <a:lnTo>
                    <a:pt x="573014" y="1148178"/>
                  </a:lnTo>
                  <a:lnTo>
                    <a:pt x="567518" y="1197046"/>
                  </a:lnTo>
                  <a:lnTo>
                    <a:pt x="755143" y="1197046"/>
                  </a:lnTo>
                  <a:lnTo>
                    <a:pt x="761682" y="1117994"/>
                  </a:lnTo>
                  <a:lnTo>
                    <a:pt x="763734" y="1053404"/>
                  </a:lnTo>
                  <a:lnTo>
                    <a:pt x="763413" y="1009838"/>
                  </a:lnTo>
                  <a:lnTo>
                    <a:pt x="762836" y="993858"/>
                  </a:lnTo>
                  <a:lnTo>
                    <a:pt x="762836" y="304217"/>
                  </a:lnTo>
                  <a:lnTo>
                    <a:pt x="760048" y="254393"/>
                  </a:lnTo>
                  <a:lnTo>
                    <a:pt x="751972" y="209441"/>
                  </a:lnTo>
                  <a:lnTo>
                    <a:pt x="739041" y="169235"/>
                  </a:lnTo>
                  <a:lnTo>
                    <a:pt x="721689" y="133648"/>
                  </a:lnTo>
                  <a:lnTo>
                    <a:pt x="675456" y="75823"/>
                  </a:lnTo>
                  <a:lnTo>
                    <a:pt x="616740" y="34949"/>
                  </a:lnTo>
                  <a:lnTo>
                    <a:pt x="549007" y="10014"/>
                  </a:lnTo>
                  <a:lnTo>
                    <a:pt x="512844" y="3205"/>
                  </a:lnTo>
                  <a:lnTo>
                    <a:pt x="475727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4615141" y="5787515"/>
              <a:ext cx="255904" cy="42545"/>
            </a:xfrm>
            <a:custGeom>
              <a:avLst/>
              <a:gdLst/>
              <a:ahLst/>
              <a:cxnLst/>
              <a:rect l="l" t="t" r="r" b="b"/>
              <a:pathLst>
                <a:path w="255904" h="42545">
                  <a:moveTo>
                    <a:pt x="255680" y="0"/>
                  </a:moveTo>
                  <a:lnTo>
                    <a:pt x="0" y="0"/>
                  </a:lnTo>
                  <a:lnTo>
                    <a:pt x="0" y="41943"/>
                  </a:lnTo>
                  <a:lnTo>
                    <a:pt x="255680" y="41943"/>
                  </a:lnTo>
                  <a:lnTo>
                    <a:pt x="255680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615141" y="5787515"/>
              <a:ext cx="255904" cy="42545"/>
            </a:xfrm>
            <a:custGeom>
              <a:avLst/>
              <a:gdLst/>
              <a:ahLst/>
              <a:cxnLst/>
              <a:rect l="l" t="t" r="r" b="b"/>
              <a:pathLst>
                <a:path w="255904" h="42545">
                  <a:moveTo>
                    <a:pt x="0" y="41943"/>
                  </a:moveTo>
                  <a:lnTo>
                    <a:pt x="255680" y="41943"/>
                  </a:lnTo>
                  <a:lnTo>
                    <a:pt x="255680" y="0"/>
                  </a:lnTo>
                  <a:lnTo>
                    <a:pt x="0" y="0"/>
                  </a:lnTo>
                  <a:lnTo>
                    <a:pt x="0" y="4194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4674391" y="6611874"/>
              <a:ext cx="29845" cy="3175"/>
            </a:xfrm>
            <a:custGeom>
              <a:avLst/>
              <a:gdLst/>
              <a:ahLst/>
              <a:cxnLst/>
              <a:rect l="l" t="t" r="r" b="b"/>
              <a:pathLst>
                <a:path w="29845" h="3175">
                  <a:moveTo>
                    <a:pt x="0" y="0"/>
                  </a:moveTo>
                  <a:lnTo>
                    <a:pt x="0" y="2844"/>
                  </a:lnTo>
                  <a:lnTo>
                    <a:pt x="29725" y="2844"/>
                  </a:lnTo>
                  <a:lnTo>
                    <a:pt x="22294" y="1646"/>
                  </a:lnTo>
                  <a:lnTo>
                    <a:pt x="14862" y="752"/>
                  </a:lnTo>
                  <a:lnTo>
                    <a:pt x="7431" y="1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2213909" y="6235210"/>
              <a:ext cx="1136375" cy="160355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3318825" y="3913950"/>
              <a:ext cx="439420" cy="423545"/>
            </a:xfrm>
            <a:custGeom>
              <a:avLst/>
              <a:gdLst/>
              <a:ahLst/>
              <a:cxnLst/>
              <a:rect l="l" t="t" r="r" b="b"/>
              <a:pathLst>
                <a:path w="439420" h="423545">
                  <a:moveTo>
                    <a:pt x="439300" y="75709"/>
                  </a:moveTo>
                  <a:lnTo>
                    <a:pt x="370126" y="31443"/>
                  </a:lnTo>
                  <a:lnTo>
                    <a:pt x="326887" y="10423"/>
                  </a:lnTo>
                  <a:lnTo>
                    <a:pt x="272423" y="0"/>
                  </a:lnTo>
                  <a:lnTo>
                    <a:pt x="262231" y="4821"/>
                  </a:lnTo>
                  <a:lnTo>
                    <a:pt x="259617" y="17532"/>
                  </a:lnTo>
                  <a:lnTo>
                    <a:pt x="259808" y="40660"/>
                  </a:lnTo>
                  <a:lnTo>
                    <a:pt x="233109" y="39130"/>
                  </a:lnTo>
                  <a:lnTo>
                    <a:pt x="208102" y="34819"/>
                  </a:lnTo>
                  <a:lnTo>
                    <a:pt x="183608" y="28148"/>
                  </a:lnTo>
                  <a:lnTo>
                    <a:pt x="158450" y="19534"/>
                  </a:lnTo>
                  <a:lnTo>
                    <a:pt x="127722" y="9557"/>
                  </a:lnTo>
                  <a:lnTo>
                    <a:pt x="91788" y="3945"/>
                  </a:lnTo>
                  <a:lnTo>
                    <a:pt x="62780" y="12826"/>
                  </a:lnTo>
                  <a:lnTo>
                    <a:pt x="52833" y="46330"/>
                  </a:lnTo>
                  <a:lnTo>
                    <a:pt x="57870" y="62494"/>
                  </a:lnTo>
                  <a:lnTo>
                    <a:pt x="62656" y="66129"/>
                  </a:lnTo>
                  <a:lnTo>
                    <a:pt x="57581" y="69594"/>
                  </a:lnTo>
                  <a:lnTo>
                    <a:pt x="33033" y="85245"/>
                  </a:lnTo>
                  <a:lnTo>
                    <a:pt x="24210" y="99972"/>
                  </a:lnTo>
                  <a:lnTo>
                    <a:pt x="23553" y="122010"/>
                  </a:lnTo>
                  <a:lnTo>
                    <a:pt x="31373" y="144632"/>
                  </a:lnTo>
                  <a:lnTo>
                    <a:pt x="47983" y="161113"/>
                  </a:lnTo>
                  <a:lnTo>
                    <a:pt x="26490" y="166170"/>
                  </a:lnTo>
                  <a:lnTo>
                    <a:pt x="8700" y="185813"/>
                  </a:lnTo>
                  <a:lnTo>
                    <a:pt x="0" y="210094"/>
                  </a:lnTo>
                  <a:lnTo>
                    <a:pt x="5777" y="229065"/>
                  </a:lnTo>
                  <a:lnTo>
                    <a:pt x="29577" y="248040"/>
                  </a:lnTo>
                  <a:lnTo>
                    <a:pt x="32427" y="252919"/>
                  </a:lnTo>
                  <a:lnTo>
                    <a:pt x="21288" y="261983"/>
                  </a:lnTo>
                  <a:lnTo>
                    <a:pt x="3120" y="293513"/>
                  </a:lnTo>
                  <a:lnTo>
                    <a:pt x="5420" y="304534"/>
                  </a:lnTo>
                  <a:lnTo>
                    <a:pt x="15509" y="320610"/>
                  </a:lnTo>
                  <a:lnTo>
                    <a:pt x="30256" y="336263"/>
                  </a:lnTo>
                  <a:lnTo>
                    <a:pt x="46533" y="346012"/>
                  </a:lnTo>
                  <a:lnTo>
                    <a:pt x="64064" y="352940"/>
                  </a:lnTo>
                  <a:lnTo>
                    <a:pt x="79425" y="360833"/>
                  </a:lnTo>
                  <a:lnTo>
                    <a:pt x="96461" y="368893"/>
                  </a:lnTo>
                  <a:lnTo>
                    <a:pt x="119012" y="376323"/>
                  </a:lnTo>
                  <a:lnTo>
                    <a:pt x="149754" y="389732"/>
                  </a:lnTo>
                  <a:lnTo>
                    <a:pt x="169933" y="405155"/>
                  </a:lnTo>
                  <a:lnTo>
                    <a:pt x="197617" y="417871"/>
                  </a:lnTo>
                  <a:lnTo>
                    <a:pt x="250876" y="423159"/>
                  </a:lnTo>
                  <a:lnTo>
                    <a:pt x="275561" y="422727"/>
                  </a:lnTo>
                  <a:lnTo>
                    <a:pt x="300997" y="420411"/>
                  </a:lnTo>
                  <a:lnTo>
                    <a:pt x="325739" y="414682"/>
                  </a:lnTo>
                  <a:lnTo>
                    <a:pt x="348342" y="404012"/>
                  </a:lnTo>
                  <a:lnTo>
                    <a:pt x="358948" y="401383"/>
                  </a:lnTo>
                  <a:lnTo>
                    <a:pt x="376900" y="399653"/>
                  </a:lnTo>
                  <a:lnTo>
                    <a:pt x="395832" y="398703"/>
                  </a:lnTo>
                  <a:lnTo>
                    <a:pt x="409381" y="398414"/>
                  </a:lnTo>
                </a:path>
              </a:pathLst>
            </a:custGeom>
            <a:ln w="3600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71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3875688" y="3009508"/>
              <a:ext cx="324539" cy="375268"/>
            </a:xfrm>
            <a:prstGeom prst="rect">
              <a:avLst/>
            </a:prstGeom>
          </p:spPr>
        </p:pic>
        <p:pic>
          <p:nvPicPr>
            <p:cNvPr id="72" name="object 72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425408" y="4895668"/>
              <a:ext cx="122367" cy="935723"/>
            </a:xfrm>
            <a:prstGeom prst="rect">
              <a:avLst/>
            </a:prstGeom>
          </p:spPr>
        </p:pic>
        <p:pic>
          <p:nvPicPr>
            <p:cNvPr id="73" name="object 73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1443027" y="5052059"/>
              <a:ext cx="32821" cy="38074"/>
            </a:xfrm>
            <a:prstGeom prst="rect">
              <a:avLst/>
            </a:prstGeom>
          </p:spPr>
        </p:pic>
        <p:pic>
          <p:nvPicPr>
            <p:cNvPr id="74" name="object 74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814089" y="3375450"/>
              <a:ext cx="707998" cy="598702"/>
            </a:xfrm>
            <a:prstGeom prst="rect">
              <a:avLst/>
            </a:prstGeom>
          </p:spPr>
        </p:pic>
        <p:pic>
          <p:nvPicPr>
            <p:cNvPr id="75" name="object 75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1307530" y="3106974"/>
              <a:ext cx="371558" cy="124729"/>
            </a:xfrm>
            <a:prstGeom prst="rect">
              <a:avLst/>
            </a:prstGeom>
          </p:spPr>
        </p:pic>
        <p:sp>
          <p:nvSpPr>
            <p:cNvPr id="76" name="object 76"/>
            <p:cNvSpPr/>
            <p:nvPr/>
          </p:nvSpPr>
          <p:spPr>
            <a:xfrm>
              <a:off x="1316718" y="3229081"/>
              <a:ext cx="355600" cy="6985"/>
            </a:xfrm>
            <a:custGeom>
              <a:avLst/>
              <a:gdLst/>
              <a:ahLst/>
              <a:cxnLst/>
              <a:rect l="l" t="t" r="r" b="b"/>
              <a:pathLst>
                <a:path w="355600" h="6985">
                  <a:moveTo>
                    <a:pt x="355150" y="0"/>
                  </a:moveTo>
                  <a:lnTo>
                    <a:pt x="0" y="0"/>
                  </a:lnTo>
                  <a:lnTo>
                    <a:pt x="0" y="6563"/>
                  </a:lnTo>
                  <a:lnTo>
                    <a:pt x="355150" y="6563"/>
                  </a:lnTo>
                  <a:lnTo>
                    <a:pt x="355150" y="0"/>
                  </a:lnTo>
                  <a:close/>
                </a:path>
              </a:pathLst>
            </a:custGeom>
            <a:solidFill>
              <a:srgbClr val="B92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439222" y="3354044"/>
              <a:ext cx="101600" cy="10795"/>
            </a:xfrm>
            <a:custGeom>
              <a:avLst/>
              <a:gdLst/>
              <a:ahLst/>
              <a:cxnLst/>
              <a:rect l="l" t="t" r="r" b="b"/>
              <a:pathLst>
                <a:path w="101600" h="10795">
                  <a:moveTo>
                    <a:pt x="101588" y="0"/>
                  </a:moveTo>
                  <a:lnTo>
                    <a:pt x="0" y="0"/>
                  </a:lnTo>
                  <a:lnTo>
                    <a:pt x="0" y="10670"/>
                  </a:lnTo>
                  <a:lnTo>
                    <a:pt x="101588" y="10670"/>
                  </a:lnTo>
                  <a:lnTo>
                    <a:pt x="101588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433476" y="3363329"/>
              <a:ext cx="113664" cy="25400"/>
            </a:xfrm>
            <a:custGeom>
              <a:avLst/>
              <a:gdLst/>
              <a:ahLst/>
              <a:cxnLst/>
              <a:rect l="l" t="t" r="r" b="b"/>
              <a:pathLst>
                <a:path w="113665" h="25400">
                  <a:moveTo>
                    <a:pt x="110012" y="0"/>
                  </a:moveTo>
                  <a:lnTo>
                    <a:pt x="6818" y="0"/>
                  </a:lnTo>
                  <a:lnTo>
                    <a:pt x="3067" y="0"/>
                  </a:lnTo>
                  <a:lnTo>
                    <a:pt x="0" y="3070"/>
                  </a:lnTo>
                  <a:lnTo>
                    <a:pt x="0" y="22208"/>
                  </a:lnTo>
                  <a:lnTo>
                    <a:pt x="3067" y="25275"/>
                  </a:lnTo>
                  <a:lnTo>
                    <a:pt x="110012" y="25275"/>
                  </a:lnTo>
                  <a:lnTo>
                    <a:pt x="113079" y="22208"/>
                  </a:lnTo>
                  <a:lnTo>
                    <a:pt x="113079" y="3070"/>
                  </a:lnTo>
                  <a:lnTo>
                    <a:pt x="110012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9" name="object 79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1322624" y="3234989"/>
              <a:ext cx="342677" cy="119476"/>
            </a:xfrm>
            <a:prstGeom prst="rect">
              <a:avLst/>
            </a:prstGeom>
          </p:spPr>
        </p:pic>
        <p:pic>
          <p:nvPicPr>
            <p:cNvPr id="80" name="object 8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20014" y="4301085"/>
              <a:ext cx="457135" cy="235713"/>
            </a:xfrm>
            <a:prstGeom prst="rect">
              <a:avLst/>
            </a:prstGeom>
          </p:spPr>
        </p:pic>
        <p:pic>
          <p:nvPicPr>
            <p:cNvPr id="81" name="object 81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766435" y="3865205"/>
              <a:ext cx="167068" cy="445744"/>
            </a:xfrm>
            <a:prstGeom prst="rect">
              <a:avLst/>
            </a:prstGeom>
          </p:spPr>
        </p:pic>
        <p:pic>
          <p:nvPicPr>
            <p:cNvPr id="82" name="object 82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789739" y="4311605"/>
              <a:ext cx="116852" cy="48577"/>
            </a:xfrm>
            <a:prstGeom prst="rect">
              <a:avLst/>
            </a:prstGeom>
          </p:spPr>
        </p:pic>
        <p:pic>
          <p:nvPicPr>
            <p:cNvPr id="83" name="object 83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1279800" y="4421898"/>
              <a:ext cx="70570" cy="175604"/>
            </a:xfrm>
            <a:prstGeom prst="rect">
              <a:avLst/>
            </a:prstGeom>
          </p:spPr>
        </p:pic>
        <p:pic>
          <p:nvPicPr>
            <p:cNvPr id="84" name="object 84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1215990" y="4440571"/>
              <a:ext cx="65007" cy="137203"/>
            </a:xfrm>
            <a:prstGeom prst="rect">
              <a:avLst/>
            </a:prstGeom>
          </p:spPr>
        </p:pic>
        <p:pic>
          <p:nvPicPr>
            <p:cNvPr id="85" name="object 85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1348312" y="4423205"/>
              <a:ext cx="207445" cy="159731"/>
            </a:xfrm>
            <a:prstGeom prst="rect">
              <a:avLst/>
            </a:prstGeom>
          </p:spPr>
        </p:pic>
        <p:sp>
          <p:nvSpPr>
            <p:cNvPr id="86" name="object 86"/>
            <p:cNvSpPr/>
            <p:nvPr/>
          </p:nvSpPr>
          <p:spPr>
            <a:xfrm>
              <a:off x="1448427" y="4487745"/>
              <a:ext cx="102870" cy="48260"/>
            </a:xfrm>
            <a:custGeom>
              <a:avLst/>
              <a:gdLst/>
              <a:ahLst/>
              <a:cxnLst/>
              <a:rect l="l" t="t" r="r" b="b"/>
              <a:pathLst>
                <a:path w="102869" h="48260">
                  <a:moveTo>
                    <a:pt x="102408" y="0"/>
                  </a:moveTo>
                  <a:lnTo>
                    <a:pt x="0" y="0"/>
                  </a:lnTo>
                  <a:lnTo>
                    <a:pt x="0" y="47923"/>
                  </a:lnTo>
                  <a:lnTo>
                    <a:pt x="102408" y="47923"/>
                  </a:lnTo>
                  <a:lnTo>
                    <a:pt x="10240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448422" y="4487745"/>
              <a:ext cx="102235" cy="48260"/>
            </a:xfrm>
            <a:custGeom>
              <a:avLst/>
              <a:gdLst/>
              <a:ahLst/>
              <a:cxnLst/>
              <a:rect l="l" t="t" r="r" b="b"/>
              <a:pathLst>
                <a:path w="102234" h="48260">
                  <a:moveTo>
                    <a:pt x="11811" y="0"/>
                  </a:moveTo>
                  <a:lnTo>
                    <a:pt x="0" y="0"/>
                  </a:lnTo>
                  <a:lnTo>
                    <a:pt x="0" y="47929"/>
                  </a:lnTo>
                  <a:lnTo>
                    <a:pt x="11811" y="47929"/>
                  </a:lnTo>
                  <a:lnTo>
                    <a:pt x="11811" y="0"/>
                  </a:lnTo>
                  <a:close/>
                </a:path>
                <a:path w="102234" h="48260">
                  <a:moveTo>
                    <a:pt x="101752" y="0"/>
                  </a:moveTo>
                  <a:lnTo>
                    <a:pt x="89928" y="0"/>
                  </a:lnTo>
                  <a:lnTo>
                    <a:pt x="89928" y="47929"/>
                  </a:lnTo>
                  <a:lnTo>
                    <a:pt x="101752" y="47929"/>
                  </a:lnTo>
                  <a:lnTo>
                    <a:pt x="101752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468120" y="4487745"/>
              <a:ext cx="60960" cy="48260"/>
            </a:xfrm>
            <a:custGeom>
              <a:avLst/>
              <a:gdLst/>
              <a:ahLst/>
              <a:cxnLst/>
              <a:rect l="l" t="t" r="r" b="b"/>
              <a:pathLst>
                <a:path w="60959" h="48260">
                  <a:moveTo>
                    <a:pt x="13779" y="0"/>
                  </a:moveTo>
                  <a:lnTo>
                    <a:pt x="0" y="0"/>
                  </a:lnTo>
                  <a:lnTo>
                    <a:pt x="0" y="47929"/>
                  </a:lnTo>
                  <a:lnTo>
                    <a:pt x="13779" y="47929"/>
                  </a:lnTo>
                  <a:lnTo>
                    <a:pt x="13779" y="0"/>
                  </a:lnTo>
                  <a:close/>
                </a:path>
                <a:path w="60959" h="48260">
                  <a:moveTo>
                    <a:pt x="60718" y="0"/>
                  </a:moveTo>
                  <a:lnTo>
                    <a:pt x="46939" y="0"/>
                  </a:lnTo>
                  <a:lnTo>
                    <a:pt x="46939" y="47929"/>
                  </a:lnTo>
                  <a:lnTo>
                    <a:pt x="60718" y="47929"/>
                  </a:lnTo>
                  <a:lnTo>
                    <a:pt x="60718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489125" y="4487745"/>
              <a:ext cx="17145" cy="48260"/>
            </a:xfrm>
            <a:custGeom>
              <a:avLst/>
              <a:gdLst/>
              <a:ahLst/>
              <a:cxnLst/>
              <a:rect l="l" t="t" r="r" b="b"/>
              <a:pathLst>
                <a:path w="17144" h="48260">
                  <a:moveTo>
                    <a:pt x="17071" y="0"/>
                  </a:moveTo>
                  <a:lnTo>
                    <a:pt x="0" y="0"/>
                  </a:lnTo>
                  <a:lnTo>
                    <a:pt x="0" y="47923"/>
                  </a:lnTo>
                  <a:lnTo>
                    <a:pt x="17071" y="47923"/>
                  </a:lnTo>
                  <a:lnTo>
                    <a:pt x="17071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0" name="object 90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427090" y="4580633"/>
              <a:ext cx="125384" cy="89611"/>
            </a:xfrm>
            <a:prstGeom prst="rect">
              <a:avLst/>
            </a:prstGeom>
          </p:spPr>
        </p:pic>
        <p:pic>
          <p:nvPicPr>
            <p:cNvPr id="91" name="object 91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1405983" y="4670244"/>
              <a:ext cx="166942" cy="385753"/>
            </a:xfrm>
            <a:prstGeom prst="rect">
              <a:avLst/>
            </a:prstGeom>
          </p:spPr>
        </p:pic>
        <p:pic>
          <p:nvPicPr>
            <p:cNvPr id="92" name="object 92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1395309" y="4755362"/>
              <a:ext cx="186392" cy="94503"/>
            </a:xfrm>
            <a:prstGeom prst="rect">
              <a:avLst/>
            </a:prstGeom>
          </p:spPr>
        </p:pic>
        <p:pic>
          <p:nvPicPr>
            <p:cNvPr id="93" name="object 93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1395309" y="4876812"/>
              <a:ext cx="186392" cy="94503"/>
            </a:xfrm>
            <a:prstGeom prst="rect">
              <a:avLst/>
            </a:prstGeom>
          </p:spPr>
        </p:pic>
        <p:pic>
          <p:nvPicPr>
            <p:cNvPr id="94" name="object 94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1406182" y="5007092"/>
              <a:ext cx="166089" cy="83041"/>
            </a:xfrm>
            <a:prstGeom prst="rect">
              <a:avLst/>
            </a:prstGeom>
          </p:spPr>
        </p:pic>
        <p:pic>
          <p:nvPicPr>
            <p:cNvPr id="95" name="object 95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2164424" y="4608330"/>
              <a:ext cx="1227438" cy="1227438"/>
            </a:xfrm>
            <a:prstGeom prst="rect">
              <a:avLst/>
            </a:prstGeom>
          </p:spPr>
        </p:pic>
        <p:sp>
          <p:nvSpPr>
            <p:cNvPr id="96" name="object 96"/>
            <p:cNvSpPr/>
            <p:nvPr/>
          </p:nvSpPr>
          <p:spPr>
            <a:xfrm>
              <a:off x="668909" y="2524274"/>
              <a:ext cx="1668145" cy="384175"/>
            </a:xfrm>
            <a:custGeom>
              <a:avLst/>
              <a:gdLst/>
              <a:ahLst/>
              <a:cxnLst/>
              <a:rect l="l" t="t" r="r" b="b"/>
              <a:pathLst>
                <a:path w="1668145" h="384175">
                  <a:moveTo>
                    <a:pt x="1667624" y="181394"/>
                  </a:moveTo>
                  <a:lnTo>
                    <a:pt x="1642821" y="138455"/>
                  </a:lnTo>
                  <a:lnTo>
                    <a:pt x="1601863" y="115252"/>
                  </a:lnTo>
                  <a:lnTo>
                    <a:pt x="1566024" y="101485"/>
                  </a:lnTo>
                  <a:lnTo>
                    <a:pt x="1529181" y="90258"/>
                  </a:lnTo>
                  <a:lnTo>
                    <a:pt x="1491970" y="80975"/>
                  </a:lnTo>
                  <a:lnTo>
                    <a:pt x="1406525" y="64058"/>
                  </a:lnTo>
                  <a:lnTo>
                    <a:pt x="1357782" y="56311"/>
                  </a:lnTo>
                  <a:lnTo>
                    <a:pt x="1308862" y="49682"/>
                  </a:lnTo>
                  <a:lnTo>
                    <a:pt x="1259840" y="44043"/>
                  </a:lnTo>
                  <a:lnTo>
                    <a:pt x="1230109" y="41160"/>
                  </a:lnTo>
                  <a:lnTo>
                    <a:pt x="1135278" y="0"/>
                  </a:lnTo>
                  <a:lnTo>
                    <a:pt x="1140294" y="33756"/>
                  </a:lnTo>
                  <a:lnTo>
                    <a:pt x="1112812" y="31838"/>
                  </a:lnTo>
                  <a:lnTo>
                    <a:pt x="1057008" y="28740"/>
                  </a:lnTo>
                  <a:lnTo>
                    <a:pt x="1001229" y="26365"/>
                  </a:lnTo>
                  <a:lnTo>
                    <a:pt x="945464" y="24688"/>
                  </a:lnTo>
                  <a:lnTo>
                    <a:pt x="889660" y="23672"/>
                  </a:lnTo>
                  <a:lnTo>
                    <a:pt x="833818" y="23304"/>
                  </a:lnTo>
                  <a:lnTo>
                    <a:pt x="779373" y="23596"/>
                  </a:lnTo>
                  <a:lnTo>
                    <a:pt x="724916" y="24523"/>
                  </a:lnTo>
                  <a:lnTo>
                    <a:pt x="670471" y="26111"/>
                  </a:lnTo>
                  <a:lnTo>
                    <a:pt x="616077" y="28435"/>
                  </a:lnTo>
                  <a:lnTo>
                    <a:pt x="608622" y="41897"/>
                  </a:lnTo>
                  <a:lnTo>
                    <a:pt x="610895" y="50330"/>
                  </a:lnTo>
                  <a:lnTo>
                    <a:pt x="616839" y="53848"/>
                  </a:lnTo>
                  <a:lnTo>
                    <a:pt x="671042" y="51498"/>
                  </a:lnTo>
                  <a:lnTo>
                    <a:pt x="725297" y="49923"/>
                  </a:lnTo>
                  <a:lnTo>
                    <a:pt x="779576" y="49022"/>
                  </a:lnTo>
                  <a:lnTo>
                    <a:pt x="833818" y="48742"/>
                  </a:lnTo>
                  <a:lnTo>
                    <a:pt x="887145" y="49060"/>
                  </a:lnTo>
                  <a:lnTo>
                    <a:pt x="940523" y="49936"/>
                  </a:lnTo>
                  <a:lnTo>
                    <a:pt x="993927" y="51435"/>
                  </a:lnTo>
                  <a:lnTo>
                    <a:pt x="1047330" y="53594"/>
                  </a:lnTo>
                  <a:lnTo>
                    <a:pt x="1100709" y="56464"/>
                  </a:lnTo>
                  <a:lnTo>
                    <a:pt x="1140091" y="59143"/>
                  </a:lnTo>
                  <a:lnTo>
                    <a:pt x="1132332" y="95542"/>
                  </a:lnTo>
                  <a:lnTo>
                    <a:pt x="1224470" y="66230"/>
                  </a:lnTo>
                  <a:lnTo>
                    <a:pt x="1313675" y="76009"/>
                  </a:lnTo>
                  <a:lnTo>
                    <a:pt x="1358798" y="82143"/>
                  </a:lnTo>
                  <a:lnTo>
                    <a:pt x="1404061" y="89204"/>
                  </a:lnTo>
                  <a:lnTo>
                    <a:pt x="1449247" y="97510"/>
                  </a:lnTo>
                  <a:lnTo>
                    <a:pt x="1494155" y="107391"/>
                  </a:lnTo>
                  <a:lnTo>
                    <a:pt x="1538566" y="119151"/>
                  </a:lnTo>
                  <a:lnTo>
                    <a:pt x="1591652" y="137718"/>
                  </a:lnTo>
                  <a:lnTo>
                    <a:pt x="1631353" y="159626"/>
                  </a:lnTo>
                  <a:lnTo>
                    <a:pt x="1647456" y="181394"/>
                  </a:lnTo>
                  <a:lnTo>
                    <a:pt x="1641424" y="194094"/>
                  </a:lnTo>
                  <a:lnTo>
                    <a:pt x="1600568" y="221107"/>
                  </a:lnTo>
                  <a:lnTo>
                    <a:pt x="1539468" y="243509"/>
                  </a:lnTo>
                  <a:lnTo>
                    <a:pt x="1477035" y="259308"/>
                  </a:lnTo>
                  <a:lnTo>
                    <a:pt x="1428915" y="269100"/>
                  </a:lnTo>
                  <a:lnTo>
                    <a:pt x="1380477" y="277456"/>
                  </a:lnTo>
                  <a:lnTo>
                    <a:pt x="1331836" y="284556"/>
                  </a:lnTo>
                  <a:lnTo>
                    <a:pt x="1283106" y="290588"/>
                  </a:lnTo>
                  <a:lnTo>
                    <a:pt x="1234363" y="295719"/>
                  </a:lnTo>
                  <a:lnTo>
                    <a:pt x="1185760" y="300126"/>
                  </a:lnTo>
                  <a:lnTo>
                    <a:pt x="1135507" y="303936"/>
                  </a:lnTo>
                  <a:lnTo>
                    <a:pt x="1085253" y="307098"/>
                  </a:lnTo>
                  <a:lnTo>
                    <a:pt x="1034999" y="309626"/>
                  </a:lnTo>
                  <a:lnTo>
                    <a:pt x="984745" y="311569"/>
                  </a:lnTo>
                  <a:lnTo>
                    <a:pt x="938225" y="312839"/>
                  </a:lnTo>
                  <a:lnTo>
                    <a:pt x="949845" y="266801"/>
                  </a:lnTo>
                  <a:lnTo>
                    <a:pt x="823988" y="314007"/>
                  </a:lnTo>
                  <a:lnTo>
                    <a:pt x="780478" y="313740"/>
                  </a:lnTo>
                  <a:lnTo>
                    <a:pt x="727113" y="312851"/>
                  </a:lnTo>
                  <a:lnTo>
                    <a:pt x="673709" y="311365"/>
                  </a:lnTo>
                  <a:lnTo>
                    <a:pt x="620306" y="309206"/>
                  </a:lnTo>
                  <a:lnTo>
                    <a:pt x="566915" y="306336"/>
                  </a:lnTo>
                  <a:lnTo>
                    <a:pt x="513562" y="302717"/>
                  </a:lnTo>
                  <a:lnTo>
                    <a:pt x="460273" y="298284"/>
                  </a:lnTo>
                  <a:lnTo>
                    <a:pt x="407060" y="292989"/>
                  </a:lnTo>
                  <a:lnTo>
                    <a:pt x="353949" y="286791"/>
                  </a:lnTo>
                  <a:lnTo>
                    <a:pt x="308825" y="280657"/>
                  </a:lnTo>
                  <a:lnTo>
                    <a:pt x="263563" y="273596"/>
                  </a:lnTo>
                  <a:lnTo>
                    <a:pt x="218376" y="265277"/>
                  </a:lnTo>
                  <a:lnTo>
                    <a:pt x="173469" y="255409"/>
                  </a:lnTo>
                  <a:lnTo>
                    <a:pt x="129057" y="243636"/>
                  </a:lnTo>
                  <a:lnTo>
                    <a:pt x="75971" y="225069"/>
                  </a:lnTo>
                  <a:lnTo>
                    <a:pt x="36283" y="203174"/>
                  </a:lnTo>
                  <a:lnTo>
                    <a:pt x="20167" y="181394"/>
                  </a:lnTo>
                  <a:lnTo>
                    <a:pt x="25704" y="169278"/>
                  </a:lnTo>
                  <a:lnTo>
                    <a:pt x="63957" y="143141"/>
                  </a:lnTo>
                  <a:lnTo>
                    <a:pt x="122326" y="121069"/>
                  </a:lnTo>
                  <a:lnTo>
                    <a:pt x="189433" y="103746"/>
                  </a:lnTo>
                  <a:lnTo>
                    <a:pt x="211620" y="99021"/>
                  </a:lnTo>
                  <a:lnTo>
                    <a:pt x="211670" y="112166"/>
                  </a:lnTo>
                  <a:lnTo>
                    <a:pt x="210680" y="122389"/>
                  </a:lnTo>
                  <a:lnTo>
                    <a:pt x="208445" y="132867"/>
                  </a:lnTo>
                  <a:lnTo>
                    <a:pt x="204762" y="146735"/>
                  </a:lnTo>
                  <a:lnTo>
                    <a:pt x="335597" y="64363"/>
                  </a:lnTo>
                  <a:lnTo>
                    <a:pt x="192481" y="33820"/>
                  </a:lnTo>
                  <a:lnTo>
                    <a:pt x="203492" y="53378"/>
                  </a:lnTo>
                  <a:lnTo>
                    <a:pt x="206514" y="61417"/>
                  </a:lnTo>
                  <a:lnTo>
                    <a:pt x="209092" y="73710"/>
                  </a:lnTo>
                  <a:lnTo>
                    <a:pt x="183007" y="79311"/>
                  </a:lnTo>
                  <a:lnTo>
                    <a:pt x="157022" y="85534"/>
                  </a:lnTo>
                  <a:lnTo>
                    <a:pt x="105473" y="100279"/>
                  </a:lnTo>
                  <a:lnTo>
                    <a:pt x="47866" y="123761"/>
                  </a:lnTo>
                  <a:lnTo>
                    <a:pt x="2006" y="168490"/>
                  </a:lnTo>
                  <a:lnTo>
                    <a:pt x="0" y="181394"/>
                  </a:lnTo>
                  <a:lnTo>
                    <a:pt x="7429" y="205613"/>
                  </a:lnTo>
                  <a:lnTo>
                    <a:pt x="46215" y="238137"/>
                  </a:lnTo>
                  <a:lnTo>
                    <a:pt x="101600" y="261302"/>
                  </a:lnTo>
                  <a:lnTo>
                    <a:pt x="138442" y="272542"/>
                  </a:lnTo>
                  <a:lnTo>
                    <a:pt x="175653" y="281825"/>
                  </a:lnTo>
                  <a:lnTo>
                    <a:pt x="261099" y="298742"/>
                  </a:lnTo>
                  <a:lnTo>
                    <a:pt x="309841" y="306489"/>
                  </a:lnTo>
                  <a:lnTo>
                    <a:pt x="358762" y="313118"/>
                  </a:lnTo>
                  <a:lnTo>
                    <a:pt x="407784" y="318757"/>
                  </a:lnTo>
                  <a:lnTo>
                    <a:pt x="456857" y="323519"/>
                  </a:lnTo>
                  <a:lnTo>
                    <a:pt x="505891" y="327545"/>
                  </a:lnTo>
                  <a:lnTo>
                    <a:pt x="554824" y="330962"/>
                  </a:lnTo>
                  <a:lnTo>
                    <a:pt x="610616" y="334048"/>
                  </a:lnTo>
                  <a:lnTo>
                    <a:pt x="666394" y="336435"/>
                  </a:lnTo>
                  <a:lnTo>
                    <a:pt x="722160" y="338112"/>
                  </a:lnTo>
                  <a:lnTo>
                    <a:pt x="777963" y="339128"/>
                  </a:lnTo>
                  <a:lnTo>
                    <a:pt x="833818" y="339496"/>
                  </a:lnTo>
                  <a:lnTo>
                    <a:pt x="950887" y="384073"/>
                  </a:lnTo>
                  <a:lnTo>
                    <a:pt x="939546" y="338289"/>
                  </a:lnTo>
                  <a:lnTo>
                    <a:pt x="980948" y="337223"/>
                  </a:lnTo>
                  <a:lnTo>
                    <a:pt x="1030008" y="335419"/>
                  </a:lnTo>
                  <a:lnTo>
                    <a:pt x="1079068" y="333032"/>
                  </a:lnTo>
                  <a:lnTo>
                    <a:pt x="1128102" y="330034"/>
                  </a:lnTo>
                  <a:lnTo>
                    <a:pt x="1177086" y="326364"/>
                  </a:lnTo>
                  <a:lnTo>
                    <a:pt x="1226032" y="322008"/>
                  </a:lnTo>
                  <a:lnTo>
                    <a:pt x="1274914" y="316915"/>
                  </a:lnTo>
                  <a:lnTo>
                    <a:pt x="1323733" y="311061"/>
                  </a:lnTo>
                  <a:lnTo>
                    <a:pt x="1379435" y="303161"/>
                  </a:lnTo>
                  <a:lnTo>
                    <a:pt x="1435290" y="293725"/>
                  </a:lnTo>
                  <a:lnTo>
                    <a:pt x="1490865" y="282117"/>
                  </a:lnTo>
                  <a:lnTo>
                    <a:pt x="1545717" y="267652"/>
                  </a:lnTo>
                  <a:lnTo>
                    <a:pt x="1583220" y="255143"/>
                  </a:lnTo>
                  <a:lnTo>
                    <a:pt x="1619783" y="238899"/>
                  </a:lnTo>
                  <a:lnTo>
                    <a:pt x="1662557" y="201612"/>
                  </a:lnTo>
                  <a:lnTo>
                    <a:pt x="1667624" y="18139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1478102" y="2108703"/>
              <a:ext cx="0" cy="3872865"/>
            </a:xfrm>
            <a:custGeom>
              <a:avLst/>
              <a:gdLst/>
              <a:ahLst/>
              <a:cxnLst/>
              <a:rect l="l" t="t" r="r" b="b"/>
              <a:pathLst>
                <a:path h="3872865">
                  <a:moveTo>
                    <a:pt x="0" y="0"/>
                  </a:moveTo>
                  <a:lnTo>
                    <a:pt x="0" y="3872599"/>
                  </a:lnTo>
                </a:path>
              </a:pathLst>
            </a:custGeom>
            <a:ln w="9000">
              <a:solidFill>
                <a:srgbClr val="151616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673430" y="1794491"/>
              <a:ext cx="1639570" cy="797560"/>
            </a:xfrm>
            <a:custGeom>
              <a:avLst/>
              <a:gdLst/>
              <a:ahLst/>
              <a:cxnLst/>
              <a:rect l="l" t="t" r="r" b="b"/>
              <a:pathLst>
                <a:path w="1639570" h="797560">
                  <a:moveTo>
                    <a:pt x="0" y="792003"/>
                  </a:moveTo>
                  <a:lnTo>
                    <a:pt x="2545" y="0"/>
                  </a:lnTo>
                </a:path>
                <a:path w="1639570" h="797560">
                  <a:moveTo>
                    <a:pt x="1636762" y="797266"/>
                  </a:moveTo>
                  <a:lnTo>
                    <a:pt x="1639307" y="5262"/>
                  </a:lnTo>
                </a:path>
                <a:path w="1639570" h="797560">
                  <a:moveTo>
                    <a:pt x="1636351" y="159476"/>
                  </a:moveTo>
                  <a:lnTo>
                    <a:pt x="2225" y="158202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9" name="object 99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2220141" y="1915494"/>
              <a:ext cx="89640" cy="76809"/>
            </a:xfrm>
            <a:prstGeom prst="rect">
              <a:avLst/>
            </a:prstGeom>
          </p:spPr>
        </p:pic>
        <p:pic>
          <p:nvPicPr>
            <p:cNvPr id="100" name="object 100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675655" y="1914358"/>
              <a:ext cx="89640" cy="76809"/>
            </a:xfrm>
            <a:prstGeom prst="rect">
              <a:avLst/>
            </a:prstGeom>
          </p:spPr>
        </p:pic>
        <p:sp>
          <p:nvSpPr>
            <p:cNvPr id="101" name="object 101"/>
            <p:cNvSpPr/>
            <p:nvPr/>
          </p:nvSpPr>
          <p:spPr>
            <a:xfrm>
              <a:off x="1017140" y="1771268"/>
              <a:ext cx="993775" cy="126364"/>
            </a:xfrm>
            <a:custGeom>
              <a:avLst/>
              <a:gdLst/>
              <a:ahLst/>
              <a:cxnLst/>
              <a:rect l="l" t="t" r="r" b="b"/>
              <a:pathLst>
                <a:path w="993775" h="126364">
                  <a:moveTo>
                    <a:pt x="56465" y="16376"/>
                  </a:moveTo>
                  <a:lnTo>
                    <a:pt x="40259" y="16376"/>
                  </a:lnTo>
                  <a:lnTo>
                    <a:pt x="40259" y="124189"/>
                  </a:lnTo>
                  <a:lnTo>
                    <a:pt x="56465" y="124189"/>
                  </a:lnTo>
                  <a:lnTo>
                    <a:pt x="56465" y="16376"/>
                  </a:lnTo>
                  <a:close/>
                </a:path>
                <a:path w="993775" h="126364">
                  <a:moveTo>
                    <a:pt x="96724" y="2048"/>
                  </a:moveTo>
                  <a:lnTo>
                    <a:pt x="0" y="2048"/>
                  </a:lnTo>
                  <a:lnTo>
                    <a:pt x="0" y="16376"/>
                  </a:lnTo>
                  <a:lnTo>
                    <a:pt x="96724" y="16376"/>
                  </a:lnTo>
                  <a:lnTo>
                    <a:pt x="96724" y="2048"/>
                  </a:lnTo>
                  <a:close/>
                </a:path>
                <a:path w="993775" h="126364">
                  <a:moveTo>
                    <a:pt x="130302" y="2048"/>
                  </a:moveTo>
                  <a:lnTo>
                    <a:pt x="114094" y="2048"/>
                  </a:lnTo>
                  <a:lnTo>
                    <a:pt x="114094" y="124189"/>
                  </a:lnTo>
                  <a:lnTo>
                    <a:pt x="130302" y="124189"/>
                  </a:lnTo>
                  <a:lnTo>
                    <a:pt x="130302" y="66700"/>
                  </a:lnTo>
                  <a:lnTo>
                    <a:pt x="209624" y="66700"/>
                  </a:lnTo>
                  <a:lnTo>
                    <a:pt x="209624" y="52368"/>
                  </a:lnTo>
                  <a:lnTo>
                    <a:pt x="130302" y="52368"/>
                  </a:lnTo>
                  <a:lnTo>
                    <a:pt x="130302" y="2048"/>
                  </a:lnTo>
                  <a:close/>
                </a:path>
                <a:path w="993775" h="126364">
                  <a:moveTo>
                    <a:pt x="209624" y="66700"/>
                  </a:moveTo>
                  <a:lnTo>
                    <a:pt x="193421" y="66700"/>
                  </a:lnTo>
                  <a:lnTo>
                    <a:pt x="193421" y="124189"/>
                  </a:lnTo>
                  <a:lnTo>
                    <a:pt x="209624" y="124189"/>
                  </a:lnTo>
                  <a:lnTo>
                    <a:pt x="209624" y="66700"/>
                  </a:lnTo>
                  <a:close/>
                </a:path>
                <a:path w="993775" h="126364">
                  <a:moveTo>
                    <a:pt x="209624" y="2048"/>
                  </a:moveTo>
                  <a:lnTo>
                    <a:pt x="193421" y="2048"/>
                  </a:lnTo>
                  <a:lnTo>
                    <a:pt x="193421" y="52368"/>
                  </a:lnTo>
                  <a:lnTo>
                    <a:pt x="209624" y="52368"/>
                  </a:lnTo>
                  <a:lnTo>
                    <a:pt x="209624" y="2048"/>
                  </a:lnTo>
                  <a:close/>
                </a:path>
                <a:path w="993775" h="126364">
                  <a:moveTo>
                    <a:pt x="325144" y="2048"/>
                  </a:moveTo>
                  <a:lnTo>
                    <a:pt x="236947" y="2048"/>
                  </a:lnTo>
                  <a:lnTo>
                    <a:pt x="236947" y="124189"/>
                  </a:lnTo>
                  <a:lnTo>
                    <a:pt x="328046" y="124189"/>
                  </a:lnTo>
                  <a:lnTo>
                    <a:pt x="328046" y="109861"/>
                  </a:lnTo>
                  <a:lnTo>
                    <a:pt x="253155" y="109861"/>
                  </a:lnTo>
                  <a:lnTo>
                    <a:pt x="253155" y="68234"/>
                  </a:lnTo>
                  <a:lnTo>
                    <a:pt x="320540" y="68234"/>
                  </a:lnTo>
                  <a:lnTo>
                    <a:pt x="320540" y="53906"/>
                  </a:lnTo>
                  <a:lnTo>
                    <a:pt x="253155" y="53906"/>
                  </a:lnTo>
                  <a:lnTo>
                    <a:pt x="253155" y="16376"/>
                  </a:lnTo>
                  <a:lnTo>
                    <a:pt x="325144" y="16376"/>
                  </a:lnTo>
                  <a:lnTo>
                    <a:pt x="325144" y="2048"/>
                  </a:lnTo>
                  <a:close/>
                </a:path>
                <a:path w="993775" h="126364">
                  <a:moveTo>
                    <a:pt x="407678" y="83588"/>
                  </a:moveTo>
                  <a:lnTo>
                    <a:pt x="392497" y="84952"/>
                  </a:lnTo>
                  <a:lnTo>
                    <a:pt x="392723" y="93113"/>
                  </a:lnTo>
                  <a:lnTo>
                    <a:pt x="394942" y="100421"/>
                  </a:lnTo>
                  <a:lnTo>
                    <a:pt x="399207" y="106873"/>
                  </a:lnTo>
                  <a:lnTo>
                    <a:pt x="403440" y="113356"/>
                  </a:lnTo>
                  <a:lnTo>
                    <a:pt x="444470" y="126238"/>
                  </a:lnTo>
                  <a:lnTo>
                    <a:pt x="453196" y="126238"/>
                  </a:lnTo>
                  <a:lnTo>
                    <a:pt x="461016" y="124642"/>
                  </a:lnTo>
                  <a:lnTo>
                    <a:pt x="474948" y="118273"/>
                  </a:lnTo>
                  <a:lnTo>
                    <a:pt x="480265" y="113809"/>
                  </a:lnTo>
                  <a:lnTo>
                    <a:pt x="481500" y="111906"/>
                  </a:lnTo>
                  <a:lnTo>
                    <a:pt x="436791" y="111906"/>
                  </a:lnTo>
                  <a:lnTo>
                    <a:pt x="430538" y="110685"/>
                  </a:lnTo>
                  <a:lnTo>
                    <a:pt x="419450" y="105821"/>
                  </a:lnTo>
                  <a:lnTo>
                    <a:pt x="415353" y="102638"/>
                  </a:lnTo>
                  <a:lnTo>
                    <a:pt x="410069" y="94762"/>
                  </a:lnTo>
                  <a:lnTo>
                    <a:pt x="408391" y="89729"/>
                  </a:lnTo>
                  <a:lnTo>
                    <a:pt x="407678" y="83588"/>
                  </a:lnTo>
                  <a:close/>
                </a:path>
                <a:path w="993775" h="126364">
                  <a:moveTo>
                    <a:pt x="449132" y="0"/>
                  </a:moveTo>
                  <a:lnTo>
                    <a:pt x="431873" y="0"/>
                  </a:lnTo>
                  <a:lnTo>
                    <a:pt x="424397" y="1393"/>
                  </a:lnTo>
                  <a:lnTo>
                    <a:pt x="410946" y="6965"/>
                  </a:lnTo>
                  <a:lnTo>
                    <a:pt x="405860" y="11029"/>
                  </a:lnTo>
                  <a:lnTo>
                    <a:pt x="398865" y="21751"/>
                  </a:lnTo>
                  <a:lnTo>
                    <a:pt x="397101" y="27522"/>
                  </a:lnTo>
                  <a:lnTo>
                    <a:pt x="397101" y="39319"/>
                  </a:lnTo>
                  <a:lnTo>
                    <a:pt x="398523" y="44409"/>
                  </a:lnTo>
                  <a:lnTo>
                    <a:pt x="401396" y="48930"/>
                  </a:lnTo>
                  <a:lnTo>
                    <a:pt x="404237" y="53453"/>
                  </a:lnTo>
                  <a:lnTo>
                    <a:pt x="408560" y="57261"/>
                  </a:lnTo>
                  <a:lnTo>
                    <a:pt x="418881" y="62718"/>
                  </a:lnTo>
                  <a:lnTo>
                    <a:pt x="426730" y="65250"/>
                  </a:lnTo>
                  <a:lnTo>
                    <a:pt x="449190" y="70653"/>
                  </a:lnTo>
                  <a:lnTo>
                    <a:pt x="456440" y="72644"/>
                  </a:lnTo>
                  <a:lnTo>
                    <a:pt x="464825" y="75855"/>
                  </a:lnTo>
                  <a:lnTo>
                    <a:pt x="468492" y="78242"/>
                  </a:lnTo>
                  <a:lnTo>
                    <a:pt x="472928" y="83958"/>
                  </a:lnTo>
                  <a:lnTo>
                    <a:pt x="474037" y="87285"/>
                  </a:lnTo>
                  <a:lnTo>
                    <a:pt x="474037" y="94848"/>
                  </a:lnTo>
                  <a:lnTo>
                    <a:pt x="449898" y="111906"/>
                  </a:lnTo>
                  <a:lnTo>
                    <a:pt x="481500" y="111906"/>
                  </a:lnTo>
                  <a:lnTo>
                    <a:pt x="487713" y="102326"/>
                  </a:lnTo>
                  <a:lnTo>
                    <a:pt x="489560" y="96241"/>
                  </a:lnTo>
                  <a:lnTo>
                    <a:pt x="489560" y="83192"/>
                  </a:lnTo>
                  <a:lnTo>
                    <a:pt x="458351" y="56382"/>
                  </a:lnTo>
                  <a:lnTo>
                    <a:pt x="432831" y="49989"/>
                  </a:lnTo>
                  <a:lnTo>
                    <a:pt x="425804" y="47796"/>
                  </a:lnTo>
                  <a:lnTo>
                    <a:pt x="420653" y="45630"/>
                  </a:lnTo>
                  <a:lnTo>
                    <a:pt x="417372" y="43498"/>
                  </a:lnTo>
                  <a:lnTo>
                    <a:pt x="414219" y="40657"/>
                  </a:lnTo>
                  <a:lnTo>
                    <a:pt x="412624" y="37047"/>
                  </a:lnTo>
                  <a:lnTo>
                    <a:pt x="412669" y="27522"/>
                  </a:lnTo>
                  <a:lnTo>
                    <a:pt x="414870" y="23284"/>
                  </a:lnTo>
                  <a:lnTo>
                    <a:pt x="423799" y="16120"/>
                  </a:lnTo>
                  <a:lnTo>
                    <a:pt x="430933" y="14328"/>
                  </a:lnTo>
                  <a:lnTo>
                    <a:pt x="478065" y="14328"/>
                  </a:lnTo>
                  <a:lnTo>
                    <a:pt x="476255" y="11569"/>
                  </a:lnTo>
                  <a:lnTo>
                    <a:pt x="470937" y="7279"/>
                  </a:lnTo>
                  <a:lnTo>
                    <a:pt x="457121" y="1450"/>
                  </a:lnTo>
                  <a:lnTo>
                    <a:pt x="449132" y="0"/>
                  </a:lnTo>
                  <a:close/>
                </a:path>
                <a:path w="993775" h="126364">
                  <a:moveTo>
                    <a:pt x="478065" y="14328"/>
                  </a:moveTo>
                  <a:lnTo>
                    <a:pt x="450096" y="14328"/>
                  </a:lnTo>
                  <a:lnTo>
                    <a:pt x="457207" y="16290"/>
                  </a:lnTo>
                  <a:lnTo>
                    <a:pt x="466815" y="24166"/>
                  </a:lnTo>
                  <a:lnTo>
                    <a:pt x="469630" y="29994"/>
                  </a:lnTo>
                  <a:lnTo>
                    <a:pt x="470454" y="37698"/>
                  </a:lnTo>
                  <a:lnTo>
                    <a:pt x="485978" y="36507"/>
                  </a:lnTo>
                  <a:lnTo>
                    <a:pt x="485693" y="29339"/>
                  </a:lnTo>
                  <a:lnTo>
                    <a:pt x="483703" y="22917"/>
                  </a:lnTo>
                  <a:lnTo>
                    <a:pt x="478065" y="14328"/>
                  </a:lnTo>
                  <a:close/>
                </a:path>
                <a:path w="993775" h="126364">
                  <a:moveTo>
                    <a:pt x="517251" y="2048"/>
                  </a:moveTo>
                  <a:lnTo>
                    <a:pt x="500479" y="2048"/>
                  </a:lnTo>
                  <a:lnTo>
                    <a:pt x="532634" y="124189"/>
                  </a:lnTo>
                  <a:lnTo>
                    <a:pt x="549521" y="124189"/>
                  </a:lnTo>
                  <a:lnTo>
                    <a:pt x="554222" y="107102"/>
                  </a:lnTo>
                  <a:lnTo>
                    <a:pt x="540820" y="107102"/>
                  </a:lnTo>
                  <a:lnTo>
                    <a:pt x="539643" y="100902"/>
                  </a:lnTo>
                  <a:lnTo>
                    <a:pt x="538373" y="94672"/>
                  </a:lnTo>
                  <a:lnTo>
                    <a:pt x="537011" y="88417"/>
                  </a:lnTo>
                  <a:lnTo>
                    <a:pt x="517251" y="2048"/>
                  </a:lnTo>
                  <a:close/>
                </a:path>
                <a:path w="993775" h="126364">
                  <a:moveTo>
                    <a:pt x="593193" y="16804"/>
                  </a:moveTo>
                  <a:lnTo>
                    <a:pt x="578862" y="16804"/>
                  </a:lnTo>
                  <a:lnTo>
                    <a:pt x="608432" y="124189"/>
                  </a:lnTo>
                  <a:lnTo>
                    <a:pt x="624152" y="124189"/>
                  </a:lnTo>
                  <a:lnTo>
                    <a:pt x="628830" y="107102"/>
                  </a:lnTo>
                  <a:lnTo>
                    <a:pt x="616054" y="107102"/>
                  </a:lnTo>
                  <a:lnTo>
                    <a:pt x="614304" y="96835"/>
                  </a:lnTo>
                  <a:lnTo>
                    <a:pt x="612132" y="86208"/>
                  </a:lnTo>
                  <a:lnTo>
                    <a:pt x="609538" y="75224"/>
                  </a:lnTo>
                  <a:lnTo>
                    <a:pt x="606527" y="63886"/>
                  </a:lnTo>
                  <a:lnTo>
                    <a:pt x="593193" y="16804"/>
                  </a:lnTo>
                  <a:close/>
                </a:path>
                <a:path w="993775" h="126364">
                  <a:moveTo>
                    <a:pt x="589014" y="2048"/>
                  </a:moveTo>
                  <a:lnTo>
                    <a:pt x="569537" y="2048"/>
                  </a:lnTo>
                  <a:lnTo>
                    <a:pt x="545910" y="86572"/>
                  </a:lnTo>
                  <a:lnTo>
                    <a:pt x="540820" y="107102"/>
                  </a:lnTo>
                  <a:lnTo>
                    <a:pt x="554222" y="107102"/>
                  </a:lnTo>
                  <a:lnTo>
                    <a:pt x="576219" y="27151"/>
                  </a:lnTo>
                  <a:lnTo>
                    <a:pt x="577472" y="22373"/>
                  </a:lnTo>
                  <a:lnTo>
                    <a:pt x="578862" y="16804"/>
                  </a:lnTo>
                  <a:lnTo>
                    <a:pt x="593193" y="16804"/>
                  </a:lnTo>
                  <a:lnTo>
                    <a:pt x="589014" y="2048"/>
                  </a:lnTo>
                  <a:close/>
                </a:path>
                <a:path w="993775" h="126364">
                  <a:moveTo>
                    <a:pt x="657590" y="2048"/>
                  </a:moveTo>
                  <a:lnTo>
                    <a:pt x="641357" y="2048"/>
                  </a:lnTo>
                  <a:lnTo>
                    <a:pt x="622278" y="80575"/>
                  </a:lnTo>
                  <a:lnTo>
                    <a:pt x="620465" y="87846"/>
                  </a:lnTo>
                  <a:lnTo>
                    <a:pt x="618824" y="94691"/>
                  </a:lnTo>
                  <a:lnTo>
                    <a:pt x="617353" y="101109"/>
                  </a:lnTo>
                  <a:lnTo>
                    <a:pt x="616054" y="107102"/>
                  </a:lnTo>
                  <a:lnTo>
                    <a:pt x="628830" y="107102"/>
                  </a:lnTo>
                  <a:lnTo>
                    <a:pt x="657590" y="2048"/>
                  </a:lnTo>
                  <a:close/>
                </a:path>
                <a:path w="993775" h="126364">
                  <a:moveTo>
                    <a:pt x="761108" y="2048"/>
                  </a:moveTo>
                  <a:lnTo>
                    <a:pt x="672912" y="2048"/>
                  </a:lnTo>
                  <a:lnTo>
                    <a:pt x="672912" y="124189"/>
                  </a:lnTo>
                  <a:lnTo>
                    <a:pt x="764010" y="124189"/>
                  </a:lnTo>
                  <a:lnTo>
                    <a:pt x="764010" y="109861"/>
                  </a:lnTo>
                  <a:lnTo>
                    <a:pt x="689118" y="109861"/>
                  </a:lnTo>
                  <a:lnTo>
                    <a:pt x="689118" y="68234"/>
                  </a:lnTo>
                  <a:lnTo>
                    <a:pt x="756503" y="68234"/>
                  </a:lnTo>
                  <a:lnTo>
                    <a:pt x="756503" y="53906"/>
                  </a:lnTo>
                  <a:lnTo>
                    <a:pt x="689118" y="53906"/>
                  </a:lnTo>
                  <a:lnTo>
                    <a:pt x="689118" y="16376"/>
                  </a:lnTo>
                  <a:lnTo>
                    <a:pt x="761108" y="16376"/>
                  </a:lnTo>
                  <a:lnTo>
                    <a:pt x="761108" y="2048"/>
                  </a:lnTo>
                  <a:close/>
                </a:path>
                <a:path w="993775" h="126364">
                  <a:moveTo>
                    <a:pt x="874890" y="2048"/>
                  </a:moveTo>
                  <a:lnTo>
                    <a:pt x="786693" y="2048"/>
                  </a:lnTo>
                  <a:lnTo>
                    <a:pt x="786693" y="124189"/>
                  </a:lnTo>
                  <a:lnTo>
                    <a:pt x="877790" y="124189"/>
                  </a:lnTo>
                  <a:lnTo>
                    <a:pt x="877790" y="109861"/>
                  </a:lnTo>
                  <a:lnTo>
                    <a:pt x="802900" y="109861"/>
                  </a:lnTo>
                  <a:lnTo>
                    <a:pt x="802900" y="68234"/>
                  </a:lnTo>
                  <a:lnTo>
                    <a:pt x="870285" y="68234"/>
                  </a:lnTo>
                  <a:lnTo>
                    <a:pt x="870285" y="53906"/>
                  </a:lnTo>
                  <a:lnTo>
                    <a:pt x="802900" y="53906"/>
                  </a:lnTo>
                  <a:lnTo>
                    <a:pt x="802900" y="16376"/>
                  </a:lnTo>
                  <a:lnTo>
                    <a:pt x="874890" y="16376"/>
                  </a:lnTo>
                  <a:lnTo>
                    <a:pt x="874890" y="2048"/>
                  </a:lnTo>
                  <a:close/>
                </a:path>
                <a:path w="993775" h="126364">
                  <a:moveTo>
                    <a:pt x="954356" y="2048"/>
                  </a:moveTo>
                  <a:lnTo>
                    <a:pt x="900136" y="2048"/>
                  </a:lnTo>
                  <a:lnTo>
                    <a:pt x="900136" y="124189"/>
                  </a:lnTo>
                  <a:lnTo>
                    <a:pt x="916340" y="124189"/>
                  </a:lnTo>
                  <a:lnTo>
                    <a:pt x="916340" y="74376"/>
                  </a:lnTo>
                  <a:lnTo>
                    <a:pt x="947675" y="74376"/>
                  </a:lnTo>
                  <a:lnTo>
                    <a:pt x="986247" y="60048"/>
                  </a:lnTo>
                  <a:lnTo>
                    <a:pt x="916340" y="60048"/>
                  </a:lnTo>
                  <a:lnTo>
                    <a:pt x="916340" y="16376"/>
                  </a:lnTo>
                  <a:lnTo>
                    <a:pt x="987641" y="16376"/>
                  </a:lnTo>
                  <a:lnTo>
                    <a:pt x="987278" y="15638"/>
                  </a:lnTo>
                  <a:lnTo>
                    <a:pt x="984009" y="11714"/>
                  </a:lnTo>
                  <a:lnTo>
                    <a:pt x="975876" y="6112"/>
                  </a:lnTo>
                  <a:lnTo>
                    <a:pt x="970843" y="4208"/>
                  </a:lnTo>
                  <a:lnTo>
                    <a:pt x="964846" y="3210"/>
                  </a:lnTo>
                  <a:lnTo>
                    <a:pt x="960551" y="2444"/>
                  </a:lnTo>
                  <a:lnTo>
                    <a:pt x="954356" y="2048"/>
                  </a:lnTo>
                  <a:close/>
                </a:path>
                <a:path w="993775" h="126364">
                  <a:moveTo>
                    <a:pt x="987641" y="16376"/>
                  </a:moveTo>
                  <a:lnTo>
                    <a:pt x="954896" y="16376"/>
                  </a:lnTo>
                  <a:lnTo>
                    <a:pt x="959929" y="16747"/>
                  </a:lnTo>
                  <a:lnTo>
                    <a:pt x="962657" y="17456"/>
                  </a:lnTo>
                  <a:lnTo>
                    <a:pt x="966866" y="18623"/>
                  </a:lnTo>
                  <a:lnTo>
                    <a:pt x="970274" y="21038"/>
                  </a:lnTo>
                  <a:lnTo>
                    <a:pt x="975452" y="28317"/>
                  </a:lnTo>
                  <a:lnTo>
                    <a:pt x="976730" y="32694"/>
                  </a:lnTo>
                  <a:lnTo>
                    <a:pt x="976730" y="44866"/>
                  </a:lnTo>
                  <a:lnTo>
                    <a:pt x="974542" y="50323"/>
                  </a:lnTo>
                  <a:lnTo>
                    <a:pt x="965757" y="58115"/>
                  </a:lnTo>
                  <a:lnTo>
                    <a:pt x="958363" y="60048"/>
                  </a:lnTo>
                  <a:lnTo>
                    <a:pt x="986247" y="60048"/>
                  </a:lnTo>
                  <a:lnTo>
                    <a:pt x="987872" y="57925"/>
                  </a:lnTo>
                  <a:lnTo>
                    <a:pt x="990972" y="51645"/>
                  </a:lnTo>
                  <a:lnTo>
                    <a:pt x="992829" y="44769"/>
                  </a:lnTo>
                  <a:lnTo>
                    <a:pt x="993448" y="37302"/>
                  </a:lnTo>
                  <a:lnTo>
                    <a:pt x="993448" y="31248"/>
                  </a:lnTo>
                  <a:lnTo>
                    <a:pt x="992224" y="25699"/>
                  </a:lnTo>
                  <a:lnTo>
                    <a:pt x="987641" y="1637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2166980" y="4610278"/>
              <a:ext cx="1221740" cy="1221740"/>
            </a:xfrm>
            <a:custGeom>
              <a:avLst/>
              <a:gdLst/>
              <a:ahLst/>
              <a:cxnLst/>
              <a:rect l="l" t="t" r="r" b="b"/>
              <a:pathLst>
                <a:path w="1221739" h="1221739">
                  <a:moveTo>
                    <a:pt x="610711" y="0"/>
                  </a:moveTo>
                  <a:lnTo>
                    <a:pt x="658437" y="1837"/>
                  </a:lnTo>
                  <a:lnTo>
                    <a:pt x="705159" y="7259"/>
                  </a:lnTo>
                  <a:lnTo>
                    <a:pt x="750740" y="16129"/>
                  </a:lnTo>
                  <a:lnTo>
                    <a:pt x="795046" y="28312"/>
                  </a:lnTo>
                  <a:lnTo>
                    <a:pt x="837939" y="43672"/>
                  </a:lnTo>
                  <a:lnTo>
                    <a:pt x="879285" y="62073"/>
                  </a:lnTo>
                  <a:lnTo>
                    <a:pt x="918947" y="83379"/>
                  </a:lnTo>
                  <a:lnTo>
                    <a:pt x="956790" y="107455"/>
                  </a:lnTo>
                  <a:lnTo>
                    <a:pt x="992678" y="134165"/>
                  </a:lnTo>
                  <a:lnTo>
                    <a:pt x="1026476" y="163373"/>
                  </a:lnTo>
                  <a:lnTo>
                    <a:pt x="1058046" y="194944"/>
                  </a:lnTo>
                  <a:lnTo>
                    <a:pt x="1087255" y="228741"/>
                  </a:lnTo>
                  <a:lnTo>
                    <a:pt x="1113965" y="264629"/>
                  </a:lnTo>
                  <a:lnTo>
                    <a:pt x="1138041" y="302471"/>
                  </a:lnTo>
                  <a:lnTo>
                    <a:pt x="1159348" y="342133"/>
                  </a:lnTo>
                  <a:lnTo>
                    <a:pt x="1177749" y="383479"/>
                  </a:lnTo>
                  <a:lnTo>
                    <a:pt x="1193109" y="426372"/>
                  </a:lnTo>
                  <a:lnTo>
                    <a:pt x="1205293" y="470677"/>
                  </a:lnTo>
                  <a:lnTo>
                    <a:pt x="1214163" y="516259"/>
                  </a:lnTo>
                  <a:lnTo>
                    <a:pt x="1219585" y="562981"/>
                  </a:lnTo>
                  <a:lnTo>
                    <a:pt x="1221422" y="610707"/>
                  </a:lnTo>
                  <a:lnTo>
                    <a:pt x="1219585" y="658434"/>
                  </a:lnTo>
                  <a:lnTo>
                    <a:pt x="1214163" y="705156"/>
                  </a:lnTo>
                  <a:lnTo>
                    <a:pt x="1205293" y="750738"/>
                  </a:lnTo>
                  <a:lnTo>
                    <a:pt x="1193109" y="795043"/>
                  </a:lnTo>
                  <a:lnTo>
                    <a:pt x="1177749" y="837937"/>
                  </a:lnTo>
                  <a:lnTo>
                    <a:pt x="1159348" y="879283"/>
                  </a:lnTo>
                  <a:lnTo>
                    <a:pt x="1138041" y="918945"/>
                  </a:lnTo>
                  <a:lnTo>
                    <a:pt x="1113965" y="956788"/>
                  </a:lnTo>
                  <a:lnTo>
                    <a:pt x="1087255" y="992676"/>
                  </a:lnTo>
                  <a:lnTo>
                    <a:pt x="1058046" y="1026473"/>
                  </a:lnTo>
                  <a:lnTo>
                    <a:pt x="1026476" y="1058044"/>
                  </a:lnTo>
                  <a:lnTo>
                    <a:pt x="992678" y="1087252"/>
                  </a:lnTo>
                  <a:lnTo>
                    <a:pt x="956790" y="1113962"/>
                  </a:lnTo>
                  <a:lnTo>
                    <a:pt x="918947" y="1138039"/>
                  </a:lnTo>
                  <a:lnTo>
                    <a:pt x="879285" y="1159345"/>
                  </a:lnTo>
                  <a:lnTo>
                    <a:pt x="837939" y="1177746"/>
                  </a:lnTo>
                  <a:lnTo>
                    <a:pt x="795046" y="1193106"/>
                  </a:lnTo>
                  <a:lnTo>
                    <a:pt x="750740" y="1205289"/>
                  </a:lnTo>
                  <a:lnTo>
                    <a:pt x="705159" y="1214159"/>
                  </a:lnTo>
                  <a:lnTo>
                    <a:pt x="658437" y="1219581"/>
                  </a:lnTo>
                  <a:lnTo>
                    <a:pt x="610711" y="1221418"/>
                  </a:lnTo>
                  <a:lnTo>
                    <a:pt x="562984" y="1219581"/>
                  </a:lnTo>
                  <a:lnTo>
                    <a:pt x="516263" y="1214159"/>
                  </a:lnTo>
                  <a:lnTo>
                    <a:pt x="470681" y="1205289"/>
                  </a:lnTo>
                  <a:lnTo>
                    <a:pt x="426376" y="1193106"/>
                  </a:lnTo>
                  <a:lnTo>
                    <a:pt x="383482" y="1177746"/>
                  </a:lnTo>
                  <a:lnTo>
                    <a:pt x="342136" y="1159345"/>
                  </a:lnTo>
                  <a:lnTo>
                    <a:pt x="302474" y="1138039"/>
                  </a:lnTo>
                  <a:lnTo>
                    <a:pt x="264631" y="1113962"/>
                  </a:lnTo>
                  <a:lnTo>
                    <a:pt x="228743" y="1087252"/>
                  </a:lnTo>
                  <a:lnTo>
                    <a:pt x="194946" y="1058044"/>
                  </a:lnTo>
                  <a:lnTo>
                    <a:pt x="163375" y="1026473"/>
                  </a:lnTo>
                  <a:lnTo>
                    <a:pt x="134167" y="992676"/>
                  </a:lnTo>
                  <a:lnTo>
                    <a:pt x="107456" y="956788"/>
                  </a:lnTo>
                  <a:lnTo>
                    <a:pt x="83380" y="918945"/>
                  </a:lnTo>
                  <a:lnTo>
                    <a:pt x="62073" y="879283"/>
                  </a:lnTo>
                  <a:lnTo>
                    <a:pt x="43672" y="837937"/>
                  </a:lnTo>
                  <a:lnTo>
                    <a:pt x="28312" y="795043"/>
                  </a:lnTo>
                  <a:lnTo>
                    <a:pt x="16129" y="750738"/>
                  </a:lnTo>
                  <a:lnTo>
                    <a:pt x="7259" y="705156"/>
                  </a:lnTo>
                  <a:lnTo>
                    <a:pt x="1837" y="658434"/>
                  </a:lnTo>
                  <a:lnTo>
                    <a:pt x="0" y="610707"/>
                  </a:lnTo>
                  <a:lnTo>
                    <a:pt x="1837" y="562981"/>
                  </a:lnTo>
                  <a:lnTo>
                    <a:pt x="7259" y="516259"/>
                  </a:lnTo>
                  <a:lnTo>
                    <a:pt x="16129" y="470677"/>
                  </a:lnTo>
                  <a:lnTo>
                    <a:pt x="28312" y="426372"/>
                  </a:lnTo>
                  <a:lnTo>
                    <a:pt x="43672" y="383479"/>
                  </a:lnTo>
                  <a:lnTo>
                    <a:pt x="62073" y="342133"/>
                  </a:lnTo>
                  <a:lnTo>
                    <a:pt x="83380" y="302471"/>
                  </a:lnTo>
                  <a:lnTo>
                    <a:pt x="107456" y="264629"/>
                  </a:lnTo>
                  <a:lnTo>
                    <a:pt x="134167" y="228741"/>
                  </a:lnTo>
                  <a:lnTo>
                    <a:pt x="163375" y="194944"/>
                  </a:lnTo>
                  <a:lnTo>
                    <a:pt x="194946" y="163373"/>
                  </a:lnTo>
                  <a:lnTo>
                    <a:pt x="228743" y="134165"/>
                  </a:lnTo>
                  <a:lnTo>
                    <a:pt x="264631" y="107455"/>
                  </a:lnTo>
                  <a:lnTo>
                    <a:pt x="302474" y="83379"/>
                  </a:lnTo>
                  <a:lnTo>
                    <a:pt x="342136" y="62073"/>
                  </a:lnTo>
                  <a:lnTo>
                    <a:pt x="383482" y="43672"/>
                  </a:lnTo>
                  <a:lnTo>
                    <a:pt x="426376" y="28312"/>
                  </a:lnTo>
                  <a:lnTo>
                    <a:pt x="470681" y="16129"/>
                  </a:lnTo>
                  <a:lnTo>
                    <a:pt x="516263" y="7259"/>
                  </a:lnTo>
                  <a:lnTo>
                    <a:pt x="562984" y="1837"/>
                  </a:lnTo>
                  <a:lnTo>
                    <a:pt x="610711" y="0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1526578" y="5571956"/>
              <a:ext cx="2503170" cy="219075"/>
            </a:xfrm>
            <a:custGeom>
              <a:avLst/>
              <a:gdLst/>
              <a:ahLst/>
              <a:cxnLst/>
              <a:rect l="l" t="t" r="r" b="b"/>
              <a:pathLst>
                <a:path w="2503170" h="219075">
                  <a:moveTo>
                    <a:pt x="748944" y="7162"/>
                  </a:moveTo>
                  <a:lnTo>
                    <a:pt x="748157" y="0"/>
                  </a:lnTo>
                  <a:lnTo>
                    <a:pt x="743394" y="876"/>
                  </a:lnTo>
                  <a:lnTo>
                    <a:pt x="735330" y="2705"/>
                  </a:lnTo>
                  <a:lnTo>
                    <a:pt x="709574" y="9118"/>
                  </a:lnTo>
                  <a:lnTo>
                    <a:pt x="599846" y="38023"/>
                  </a:lnTo>
                  <a:lnTo>
                    <a:pt x="76276" y="180670"/>
                  </a:lnTo>
                  <a:lnTo>
                    <a:pt x="75996" y="179463"/>
                  </a:lnTo>
                  <a:lnTo>
                    <a:pt x="74434" y="167449"/>
                  </a:lnTo>
                  <a:lnTo>
                    <a:pt x="74485" y="157480"/>
                  </a:lnTo>
                  <a:lnTo>
                    <a:pt x="76187" y="144564"/>
                  </a:lnTo>
                  <a:lnTo>
                    <a:pt x="0" y="205384"/>
                  </a:lnTo>
                  <a:lnTo>
                    <a:pt x="96596" y="218605"/>
                  </a:lnTo>
                  <a:lnTo>
                    <a:pt x="94830" y="216598"/>
                  </a:lnTo>
                  <a:lnTo>
                    <a:pt x="93141" y="214579"/>
                  </a:lnTo>
                  <a:lnTo>
                    <a:pt x="78181" y="187604"/>
                  </a:lnTo>
                  <a:lnTo>
                    <a:pt x="627862" y="37998"/>
                  </a:lnTo>
                  <a:lnTo>
                    <a:pt x="725728" y="12458"/>
                  </a:lnTo>
                  <a:lnTo>
                    <a:pt x="736993" y="9715"/>
                  </a:lnTo>
                  <a:lnTo>
                    <a:pt x="744893" y="7912"/>
                  </a:lnTo>
                  <a:lnTo>
                    <a:pt x="748944" y="7162"/>
                  </a:lnTo>
                  <a:close/>
                </a:path>
                <a:path w="2503170" h="219075">
                  <a:moveTo>
                    <a:pt x="2502878" y="205384"/>
                  </a:moveTo>
                  <a:lnTo>
                    <a:pt x="2492235" y="196900"/>
                  </a:lnTo>
                  <a:lnTo>
                    <a:pt x="2426690" y="144564"/>
                  </a:lnTo>
                  <a:lnTo>
                    <a:pt x="2427173" y="147180"/>
                  </a:lnTo>
                  <a:lnTo>
                    <a:pt x="2428430" y="167449"/>
                  </a:lnTo>
                  <a:lnTo>
                    <a:pt x="2428265" y="169887"/>
                  </a:lnTo>
                  <a:lnTo>
                    <a:pt x="2426601" y="180670"/>
                  </a:lnTo>
                  <a:lnTo>
                    <a:pt x="1902929" y="37998"/>
                  </a:lnTo>
                  <a:lnTo>
                    <a:pt x="1793290" y="9118"/>
                  </a:lnTo>
                  <a:lnTo>
                    <a:pt x="1767535" y="2705"/>
                  </a:lnTo>
                  <a:lnTo>
                    <a:pt x="1759483" y="876"/>
                  </a:lnTo>
                  <a:lnTo>
                    <a:pt x="1754720" y="0"/>
                  </a:lnTo>
                  <a:lnTo>
                    <a:pt x="1753920" y="7162"/>
                  </a:lnTo>
                  <a:lnTo>
                    <a:pt x="1757984" y="7912"/>
                  </a:lnTo>
                  <a:lnTo>
                    <a:pt x="1765871" y="9715"/>
                  </a:lnTo>
                  <a:lnTo>
                    <a:pt x="1777149" y="12458"/>
                  </a:lnTo>
                  <a:lnTo>
                    <a:pt x="1875104" y="38023"/>
                  </a:lnTo>
                  <a:lnTo>
                    <a:pt x="2424684" y="187604"/>
                  </a:lnTo>
                  <a:lnTo>
                    <a:pt x="2424328" y="188722"/>
                  </a:lnTo>
                  <a:lnTo>
                    <a:pt x="2406281" y="218605"/>
                  </a:lnTo>
                  <a:lnTo>
                    <a:pt x="2502878" y="20538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0" name="object 110"/>
          <p:cNvSpPr txBox="1"/>
          <p:nvPr/>
        </p:nvSpPr>
        <p:spPr>
          <a:xfrm>
            <a:off x="621558" y="582850"/>
            <a:ext cx="630110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52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19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8"/>
              </a:rPr>
              <a:t>https://www.technologystudent.com/equip_ﬂsh/ratchetbrace1.html</a:t>
            </a:r>
            <a:endParaRPr sz="1800" baseline="231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203</Words>
  <Application>Microsoft Office PowerPoint</Application>
  <PresentationFormat>Custom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ratch1.cdr</dc:title>
  <dc:creator>BY V.RYAN</dc:creator>
  <cp:keywords>THE RATCHET BRACE AND AUGER BIT - EXAMINATION QUESTIONS</cp:keywords>
  <cp:lastModifiedBy>Vincent RYan</cp:lastModifiedBy>
  <cp:revision>1</cp:revision>
  <dcterms:created xsi:type="dcterms:W3CDTF">2023-02-28T18:49:24Z</dcterms:created>
  <dcterms:modified xsi:type="dcterms:W3CDTF">2023-02-28T18:49:48Z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2023-02-28T00:00:00Z</vt:filetime>
  </property>
  <property fmtid="{D5CDD505-2E9C-101B-9397-08002B2CF9AE}" pid="5" name="Producer">
    <vt:lpwstr>Corel PDF Engine Version 19.1.0.419</vt:lpwstr>
  </property>
</Properties>
</file>