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forcmom/dkforce2.htm" TargetMode="External"/><Relationship Id="rId4" Type="http://schemas.openxmlformats.org/officeDocument/2006/relationships/hyperlink" Target="http://www.technologystuden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technologystudent.com/forcmom/dkforce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674" y="1225902"/>
            <a:ext cx="692975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66484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Girder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bridge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composed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triangular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shapes.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case?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76991" y="1935757"/>
            <a:ext cx="6329045" cy="1922145"/>
            <a:chOff x="676991" y="1935757"/>
            <a:chExt cx="6329045" cy="19221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6991" y="1935757"/>
              <a:ext cx="6325450" cy="134363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77593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7593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0741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0741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7593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77593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0741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0741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59191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9191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62340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62340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59191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59191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62340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62340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40790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40790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43938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43938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40790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40790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43938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43938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22387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22387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225537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25537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2387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322387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25537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25537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03986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03986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07135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07135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03986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503986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407135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07135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4108" y="3295689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20" h="139700">
                  <a:moveTo>
                    <a:pt x="958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95897" y="139217"/>
                  </a:lnTo>
                  <a:lnTo>
                    <a:pt x="958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4108" y="3295689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20" h="139700">
                  <a:moveTo>
                    <a:pt x="0" y="0"/>
                  </a:moveTo>
                  <a:lnTo>
                    <a:pt x="95897" y="0"/>
                  </a:lnTo>
                  <a:lnTo>
                    <a:pt x="958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1274" y="3573313"/>
              <a:ext cx="99060" cy="139700"/>
            </a:xfrm>
            <a:custGeom>
              <a:avLst/>
              <a:gdLst/>
              <a:ahLst/>
              <a:cxnLst/>
              <a:rect l="l" t="t" r="r" b="b"/>
              <a:pathLst>
                <a:path w="99059" h="139700">
                  <a:moveTo>
                    <a:pt x="98729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98729" y="139217"/>
                  </a:lnTo>
                  <a:lnTo>
                    <a:pt x="98729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1274" y="3573313"/>
              <a:ext cx="99060" cy="139700"/>
            </a:xfrm>
            <a:custGeom>
              <a:avLst/>
              <a:gdLst/>
              <a:ahLst/>
              <a:cxnLst/>
              <a:rect l="l" t="t" r="r" b="b"/>
              <a:pathLst>
                <a:path w="99059" h="139700">
                  <a:moveTo>
                    <a:pt x="0" y="0"/>
                  </a:moveTo>
                  <a:lnTo>
                    <a:pt x="98729" y="0"/>
                  </a:lnTo>
                  <a:lnTo>
                    <a:pt x="98729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90638" y="3434501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19" h="139700">
                  <a:moveTo>
                    <a:pt x="958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95897" y="139217"/>
                  </a:lnTo>
                  <a:lnTo>
                    <a:pt x="958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590638" y="3434501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19" h="139700">
                  <a:moveTo>
                    <a:pt x="0" y="0"/>
                  </a:moveTo>
                  <a:lnTo>
                    <a:pt x="95897" y="0"/>
                  </a:lnTo>
                  <a:lnTo>
                    <a:pt x="958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590638" y="3714955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19" h="139700">
                  <a:moveTo>
                    <a:pt x="958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95897" y="139217"/>
                  </a:lnTo>
                  <a:lnTo>
                    <a:pt x="958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590638" y="3714955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19" h="139700">
                  <a:moveTo>
                    <a:pt x="0" y="0"/>
                  </a:moveTo>
                  <a:lnTo>
                    <a:pt x="95897" y="0"/>
                  </a:lnTo>
                  <a:lnTo>
                    <a:pt x="958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092376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092376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995526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995526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092376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092376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995526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995526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273975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273975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177124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177124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273975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273975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177124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177124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10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455573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455573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358723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358723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455573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455573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358723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358723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637172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637172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540322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540322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637172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637172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540322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540322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818771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818771" y="3295689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721919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721919" y="3434911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818771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30"/>
                  </a:lnTo>
                  <a:lnTo>
                    <a:pt x="181597" y="139230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818771" y="3574133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30"/>
                  </a:lnTo>
                  <a:lnTo>
                    <a:pt x="0" y="13923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721919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1815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181597" y="139217"/>
                  </a:lnTo>
                  <a:lnTo>
                    <a:pt x="1815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721919" y="3713360"/>
              <a:ext cx="181610" cy="139700"/>
            </a:xfrm>
            <a:custGeom>
              <a:avLst/>
              <a:gdLst/>
              <a:ahLst/>
              <a:cxnLst/>
              <a:rect l="l" t="t" r="r" b="b"/>
              <a:pathLst>
                <a:path w="181609" h="139700">
                  <a:moveTo>
                    <a:pt x="0" y="0"/>
                  </a:moveTo>
                  <a:lnTo>
                    <a:pt x="181597" y="0"/>
                  </a:lnTo>
                  <a:lnTo>
                    <a:pt x="1815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998892" y="3295689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20" h="139700">
                  <a:moveTo>
                    <a:pt x="958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95897" y="139217"/>
                  </a:lnTo>
                  <a:lnTo>
                    <a:pt x="958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998892" y="3295689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20" h="139700">
                  <a:moveTo>
                    <a:pt x="0" y="0"/>
                  </a:moveTo>
                  <a:lnTo>
                    <a:pt x="95897" y="0"/>
                  </a:lnTo>
                  <a:lnTo>
                    <a:pt x="958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996058" y="3573313"/>
              <a:ext cx="99060" cy="139700"/>
            </a:xfrm>
            <a:custGeom>
              <a:avLst/>
              <a:gdLst/>
              <a:ahLst/>
              <a:cxnLst/>
              <a:rect l="l" t="t" r="r" b="b"/>
              <a:pathLst>
                <a:path w="99060" h="139700">
                  <a:moveTo>
                    <a:pt x="98729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98729" y="139217"/>
                  </a:lnTo>
                  <a:lnTo>
                    <a:pt x="98729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996058" y="3573313"/>
              <a:ext cx="99060" cy="139700"/>
            </a:xfrm>
            <a:custGeom>
              <a:avLst/>
              <a:gdLst/>
              <a:ahLst/>
              <a:cxnLst/>
              <a:rect l="l" t="t" r="r" b="b"/>
              <a:pathLst>
                <a:path w="99060" h="139700">
                  <a:moveTo>
                    <a:pt x="0" y="0"/>
                  </a:moveTo>
                  <a:lnTo>
                    <a:pt x="98729" y="0"/>
                  </a:lnTo>
                  <a:lnTo>
                    <a:pt x="98729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905419" y="3434501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20" h="139700">
                  <a:moveTo>
                    <a:pt x="958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95897" y="139217"/>
                  </a:lnTo>
                  <a:lnTo>
                    <a:pt x="958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905419" y="3434501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20" h="139700">
                  <a:moveTo>
                    <a:pt x="0" y="0"/>
                  </a:moveTo>
                  <a:lnTo>
                    <a:pt x="95897" y="0"/>
                  </a:lnTo>
                  <a:lnTo>
                    <a:pt x="958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905419" y="3714955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20" h="139700">
                  <a:moveTo>
                    <a:pt x="95897" y="0"/>
                  </a:moveTo>
                  <a:lnTo>
                    <a:pt x="0" y="0"/>
                  </a:lnTo>
                  <a:lnTo>
                    <a:pt x="0" y="139217"/>
                  </a:lnTo>
                  <a:lnTo>
                    <a:pt x="95897" y="139217"/>
                  </a:lnTo>
                  <a:lnTo>
                    <a:pt x="95897" y="0"/>
                  </a:lnTo>
                  <a:close/>
                </a:path>
              </a:pathLst>
            </a:custGeom>
            <a:solidFill>
              <a:srgbClr val="F9DF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905419" y="3714955"/>
              <a:ext cx="96520" cy="139700"/>
            </a:xfrm>
            <a:custGeom>
              <a:avLst/>
              <a:gdLst/>
              <a:ahLst/>
              <a:cxnLst/>
              <a:rect l="l" t="t" r="r" b="b"/>
              <a:pathLst>
                <a:path w="96520" h="139700">
                  <a:moveTo>
                    <a:pt x="0" y="0"/>
                  </a:moveTo>
                  <a:lnTo>
                    <a:pt x="95897" y="0"/>
                  </a:lnTo>
                  <a:lnTo>
                    <a:pt x="95897" y="139217"/>
                  </a:lnTo>
                  <a:lnTo>
                    <a:pt x="0" y="13921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614994" y="1938953"/>
              <a:ext cx="4451350" cy="131445"/>
            </a:xfrm>
            <a:custGeom>
              <a:avLst/>
              <a:gdLst/>
              <a:ahLst/>
              <a:cxnLst/>
              <a:rect l="l" t="t" r="r" b="b"/>
              <a:pathLst>
                <a:path w="4451350" h="131444">
                  <a:moveTo>
                    <a:pt x="4343590" y="0"/>
                  </a:moveTo>
                  <a:lnTo>
                    <a:pt x="103555" y="0"/>
                  </a:lnTo>
                  <a:lnTo>
                    <a:pt x="0" y="131102"/>
                  </a:lnTo>
                  <a:lnTo>
                    <a:pt x="4450892" y="131102"/>
                  </a:lnTo>
                  <a:lnTo>
                    <a:pt x="434359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614994" y="1938953"/>
              <a:ext cx="4451350" cy="131445"/>
            </a:xfrm>
            <a:custGeom>
              <a:avLst/>
              <a:gdLst/>
              <a:ahLst/>
              <a:cxnLst/>
              <a:rect l="l" t="t" r="r" b="b"/>
              <a:pathLst>
                <a:path w="4451350" h="131444">
                  <a:moveTo>
                    <a:pt x="103555" y="0"/>
                  </a:moveTo>
                  <a:lnTo>
                    <a:pt x="4343590" y="0"/>
                  </a:lnTo>
                  <a:lnTo>
                    <a:pt x="4450892" y="131102"/>
                  </a:lnTo>
                  <a:lnTo>
                    <a:pt x="0" y="131102"/>
                  </a:lnTo>
                  <a:lnTo>
                    <a:pt x="103555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84018" y="3163010"/>
              <a:ext cx="6318885" cy="131445"/>
            </a:xfrm>
            <a:custGeom>
              <a:avLst/>
              <a:gdLst/>
              <a:ahLst/>
              <a:cxnLst/>
              <a:rect l="l" t="t" r="r" b="b"/>
              <a:pathLst>
                <a:path w="6318884" h="131445">
                  <a:moveTo>
                    <a:pt x="6318796" y="0"/>
                  </a:moveTo>
                  <a:lnTo>
                    <a:pt x="0" y="0"/>
                  </a:lnTo>
                  <a:lnTo>
                    <a:pt x="0" y="131102"/>
                  </a:lnTo>
                  <a:lnTo>
                    <a:pt x="6318796" y="131102"/>
                  </a:lnTo>
                  <a:lnTo>
                    <a:pt x="631879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84018" y="3163010"/>
              <a:ext cx="6318885" cy="131445"/>
            </a:xfrm>
            <a:custGeom>
              <a:avLst/>
              <a:gdLst/>
              <a:ahLst/>
              <a:cxnLst/>
              <a:rect l="l" t="t" r="r" b="b"/>
              <a:pathLst>
                <a:path w="6318884" h="131445">
                  <a:moveTo>
                    <a:pt x="0" y="0"/>
                  </a:moveTo>
                  <a:lnTo>
                    <a:pt x="6318796" y="0"/>
                  </a:lnTo>
                  <a:lnTo>
                    <a:pt x="6318796" y="131102"/>
                  </a:lnTo>
                  <a:lnTo>
                    <a:pt x="0" y="131102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/>
          <p:nvPr/>
        </p:nvSpPr>
        <p:spPr>
          <a:xfrm>
            <a:off x="281724" y="5663917"/>
            <a:ext cx="7007225" cy="118364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1750" marR="5080" indent="185420">
              <a:lnSpc>
                <a:spcPts val="1560"/>
              </a:lnSpc>
              <a:spcBef>
                <a:spcPts val="250"/>
              </a:spcBef>
              <a:buFont typeface="Arial"/>
              <a:buAutoNum type="arabicPeriod" startAt="2"/>
              <a:tabLst>
                <a:tab pos="217170" algn="l"/>
                <a:tab pos="111823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above,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represent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acting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bridge.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 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forces.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51616"/>
              </a:buClr>
              <a:buFont typeface="Arial"/>
              <a:buAutoNum type="arabicPeriod" startAt="2"/>
            </a:pPr>
            <a:endParaRPr sz="2350">
              <a:latin typeface="Arial"/>
              <a:cs typeface="Arial"/>
            </a:endParaRPr>
          </a:p>
          <a:p>
            <a:pPr marL="12700" marR="12065" indent="177800">
              <a:lnSpc>
                <a:spcPts val="1560"/>
              </a:lnSpc>
              <a:buFont typeface="Arial"/>
              <a:buAutoNum type="arabicPeriod" startAt="2"/>
              <a:tabLst>
                <a:tab pos="190500" algn="l"/>
                <a:tab pos="162306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act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top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bottom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beams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bridge,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passes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over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it.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24877" y="53258"/>
            <a:ext cx="5697855" cy="50736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454025" algn="ctr">
              <a:lnSpc>
                <a:spcPct val="100000"/>
              </a:lnSpc>
              <a:spcBef>
                <a:spcPts val="990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BRIDGES</a:t>
            </a:r>
            <a:r>
              <a:rPr sz="1600" u="sng" spc="-10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FORCES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2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47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https://technologystudent.com/forcmom/dkforce2.htm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877" y="53258"/>
            <a:ext cx="5697855" cy="50736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454025" algn="ctr">
              <a:lnSpc>
                <a:spcPct val="100000"/>
              </a:lnSpc>
              <a:spcBef>
                <a:spcPts val="990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BRIDGES</a:t>
            </a:r>
            <a:r>
              <a:rPr sz="1600" u="sng" spc="-10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FORCES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2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47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https://technologystudent.com/forcmom/dkforce2.htm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996" y="1277528"/>
            <a:ext cx="70231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8766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Cable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Stay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bridge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represent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acting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forces.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0459" y="2419719"/>
            <a:ext cx="7138670" cy="1192530"/>
            <a:chOff x="110459" y="2419719"/>
            <a:chExt cx="7138670" cy="1192530"/>
          </a:xfrm>
        </p:grpSpPr>
        <p:sp>
          <p:nvSpPr>
            <p:cNvPr id="6" name="object 6"/>
            <p:cNvSpPr/>
            <p:nvPr/>
          </p:nvSpPr>
          <p:spPr>
            <a:xfrm>
              <a:off x="728240" y="3328764"/>
              <a:ext cx="55880" cy="281940"/>
            </a:xfrm>
            <a:custGeom>
              <a:avLst/>
              <a:gdLst/>
              <a:ahLst/>
              <a:cxnLst/>
              <a:rect l="l" t="t" r="r" b="b"/>
              <a:pathLst>
                <a:path w="55879" h="281939">
                  <a:moveTo>
                    <a:pt x="0" y="0"/>
                  </a:moveTo>
                  <a:lnTo>
                    <a:pt x="55727" y="0"/>
                  </a:lnTo>
                  <a:lnTo>
                    <a:pt x="55727" y="281457"/>
                  </a:lnTo>
                  <a:lnTo>
                    <a:pt x="0" y="2814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23295" y="3318566"/>
              <a:ext cx="55880" cy="292100"/>
            </a:xfrm>
            <a:custGeom>
              <a:avLst/>
              <a:gdLst/>
              <a:ahLst/>
              <a:cxnLst/>
              <a:rect l="l" t="t" r="r" b="b"/>
              <a:pathLst>
                <a:path w="55880" h="292100">
                  <a:moveTo>
                    <a:pt x="0" y="0"/>
                  </a:moveTo>
                  <a:lnTo>
                    <a:pt x="55727" y="0"/>
                  </a:lnTo>
                  <a:lnTo>
                    <a:pt x="55727" y="291655"/>
                  </a:lnTo>
                  <a:lnTo>
                    <a:pt x="0" y="2916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36930" y="3308371"/>
              <a:ext cx="55880" cy="302260"/>
            </a:xfrm>
            <a:custGeom>
              <a:avLst/>
              <a:gdLst/>
              <a:ahLst/>
              <a:cxnLst/>
              <a:rect l="l" t="t" r="r" b="b"/>
              <a:pathLst>
                <a:path w="55880" h="302260">
                  <a:moveTo>
                    <a:pt x="0" y="0"/>
                  </a:moveTo>
                  <a:lnTo>
                    <a:pt x="55727" y="0"/>
                  </a:lnTo>
                  <a:lnTo>
                    <a:pt x="55727" y="301853"/>
                  </a:lnTo>
                  <a:lnTo>
                    <a:pt x="0" y="30185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41277" y="3296130"/>
              <a:ext cx="55880" cy="314325"/>
            </a:xfrm>
            <a:custGeom>
              <a:avLst/>
              <a:gdLst/>
              <a:ahLst/>
              <a:cxnLst/>
              <a:rect l="l" t="t" r="r" b="b"/>
              <a:pathLst>
                <a:path w="55880" h="314325">
                  <a:moveTo>
                    <a:pt x="0" y="0"/>
                  </a:moveTo>
                  <a:lnTo>
                    <a:pt x="55727" y="0"/>
                  </a:lnTo>
                  <a:lnTo>
                    <a:pt x="55727" y="314096"/>
                  </a:lnTo>
                  <a:lnTo>
                    <a:pt x="0" y="31409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3894" y="3340861"/>
              <a:ext cx="55880" cy="269875"/>
            </a:xfrm>
            <a:custGeom>
              <a:avLst/>
              <a:gdLst/>
              <a:ahLst/>
              <a:cxnLst/>
              <a:rect l="l" t="t" r="r" b="b"/>
              <a:pathLst>
                <a:path w="55879" h="269875">
                  <a:moveTo>
                    <a:pt x="0" y="0"/>
                  </a:moveTo>
                  <a:lnTo>
                    <a:pt x="55727" y="0"/>
                  </a:lnTo>
                  <a:lnTo>
                    <a:pt x="55727" y="269367"/>
                  </a:lnTo>
                  <a:lnTo>
                    <a:pt x="0" y="26936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9547" y="3177187"/>
              <a:ext cx="3370579" cy="173355"/>
            </a:xfrm>
            <a:custGeom>
              <a:avLst/>
              <a:gdLst/>
              <a:ahLst/>
              <a:cxnLst/>
              <a:rect l="l" t="t" r="r" b="b"/>
              <a:pathLst>
                <a:path w="3370579" h="173354">
                  <a:moveTo>
                    <a:pt x="0" y="172961"/>
                  </a:moveTo>
                  <a:lnTo>
                    <a:pt x="3369983" y="0"/>
                  </a:lnTo>
                </a:path>
              </a:pathLst>
            </a:custGeom>
            <a:ln w="253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047" y="3610227"/>
              <a:ext cx="7135495" cy="0"/>
            </a:xfrm>
            <a:custGeom>
              <a:avLst/>
              <a:gdLst/>
              <a:ahLst/>
              <a:cxnLst/>
              <a:rect l="l" t="t" r="r" b="b"/>
              <a:pathLst>
                <a:path w="7135495">
                  <a:moveTo>
                    <a:pt x="0" y="0"/>
                  </a:moveTo>
                  <a:lnTo>
                    <a:pt x="7135241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53720" y="2421306"/>
              <a:ext cx="55880" cy="1189355"/>
            </a:xfrm>
            <a:custGeom>
              <a:avLst/>
              <a:gdLst/>
              <a:ahLst/>
              <a:cxnLst/>
              <a:rect l="l" t="t" r="r" b="b"/>
              <a:pathLst>
                <a:path w="55880" h="1189354">
                  <a:moveTo>
                    <a:pt x="0" y="0"/>
                  </a:moveTo>
                  <a:lnTo>
                    <a:pt x="55727" y="0"/>
                  </a:lnTo>
                  <a:lnTo>
                    <a:pt x="55727" y="1188923"/>
                  </a:lnTo>
                  <a:lnTo>
                    <a:pt x="0" y="118892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84824" y="3283894"/>
              <a:ext cx="55880" cy="326390"/>
            </a:xfrm>
            <a:custGeom>
              <a:avLst/>
              <a:gdLst/>
              <a:ahLst/>
              <a:cxnLst/>
              <a:rect l="l" t="t" r="r" b="b"/>
              <a:pathLst>
                <a:path w="55880" h="326389">
                  <a:moveTo>
                    <a:pt x="0" y="0"/>
                  </a:moveTo>
                  <a:lnTo>
                    <a:pt x="55727" y="0"/>
                  </a:lnTo>
                  <a:lnTo>
                    <a:pt x="55727" y="326339"/>
                  </a:lnTo>
                  <a:lnTo>
                    <a:pt x="0" y="32633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41893" y="2422914"/>
              <a:ext cx="1014094" cy="872490"/>
            </a:xfrm>
            <a:custGeom>
              <a:avLst/>
              <a:gdLst/>
              <a:ahLst/>
              <a:cxnLst/>
              <a:rect l="l" t="t" r="r" b="b"/>
              <a:pathLst>
                <a:path w="1014094" h="872489">
                  <a:moveTo>
                    <a:pt x="0" y="872362"/>
                  </a:moveTo>
                  <a:lnTo>
                    <a:pt x="1013574" y="0"/>
                  </a:lnTo>
                </a:path>
                <a:path w="1014094" h="872489">
                  <a:moveTo>
                    <a:pt x="1010450" y="37655"/>
                  </a:moveTo>
                  <a:lnTo>
                    <a:pt x="72174" y="86922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73692" y="2495087"/>
              <a:ext cx="878840" cy="797560"/>
            </a:xfrm>
            <a:custGeom>
              <a:avLst/>
              <a:gdLst/>
              <a:ahLst/>
              <a:cxnLst/>
              <a:rect l="l" t="t" r="r" b="b"/>
              <a:pathLst>
                <a:path w="878839" h="797560">
                  <a:moveTo>
                    <a:pt x="0" y="797051"/>
                  </a:moveTo>
                  <a:lnTo>
                    <a:pt x="878649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45865" y="2526467"/>
              <a:ext cx="809625" cy="759460"/>
            </a:xfrm>
            <a:custGeom>
              <a:avLst/>
              <a:gdLst/>
              <a:ahLst/>
              <a:cxnLst/>
              <a:rect l="l" t="t" r="r" b="b"/>
              <a:pathLst>
                <a:path w="809625" h="759460">
                  <a:moveTo>
                    <a:pt x="0" y="759396"/>
                  </a:moveTo>
                  <a:lnTo>
                    <a:pt x="809612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621176" y="2557846"/>
              <a:ext cx="728345" cy="725170"/>
            </a:xfrm>
            <a:custGeom>
              <a:avLst/>
              <a:gdLst/>
              <a:ahLst/>
              <a:cxnLst/>
              <a:rect l="l" t="t" r="r" b="b"/>
              <a:pathLst>
                <a:path w="728344" h="725170">
                  <a:moveTo>
                    <a:pt x="0" y="724877"/>
                  </a:moveTo>
                  <a:lnTo>
                    <a:pt x="72801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90213" y="2582956"/>
              <a:ext cx="665480" cy="697230"/>
            </a:xfrm>
            <a:custGeom>
              <a:avLst/>
              <a:gdLst/>
              <a:ahLst/>
              <a:cxnLst/>
              <a:rect l="l" t="t" r="r" b="b"/>
              <a:pathLst>
                <a:path w="665480" h="697229">
                  <a:moveTo>
                    <a:pt x="0" y="696633"/>
                  </a:moveTo>
                  <a:lnTo>
                    <a:pt x="66526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65526" y="2604911"/>
              <a:ext cx="590550" cy="671830"/>
            </a:xfrm>
            <a:custGeom>
              <a:avLst/>
              <a:gdLst/>
              <a:ahLst/>
              <a:cxnLst/>
              <a:rect l="l" t="t" r="r" b="b"/>
              <a:pathLst>
                <a:path w="590550" h="671829">
                  <a:moveTo>
                    <a:pt x="0" y="671537"/>
                  </a:moveTo>
                  <a:lnTo>
                    <a:pt x="58994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37702" y="2630017"/>
              <a:ext cx="514984" cy="643890"/>
            </a:xfrm>
            <a:custGeom>
              <a:avLst/>
              <a:gdLst/>
              <a:ahLst/>
              <a:cxnLst/>
              <a:rect l="l" t="t" r="r" b="b"/>
              <a:pathLst>
                <a:path w="514985" h="643889">
                  <a:moveTo>
                    <a:pt x="0" y="643293"/>
                  </a:moveTo>
                  <a:lnTo>
                    <a:pt x="514629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13015" y="2651988"/>
              <a:ext cx="439420" cy="615315"/>
            </a:xfrm>
            <a:custGeom>
              <a:avLst/>
              <a:gdLst/>
              <a:ahLst/>
              <a:cxnLst/>
              <a:rect l="l" t="t" r="r" b="b"/>
              <a:pathLst>
                <a:path w="439419" h="615314">
                  <a:moveTo>
                    <a:pt x="0" y="615048"/>
                  </a:moveTo>
                  <a:lnTo>
                    <a:pt x="439318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69833" y="2685448"/>
              <a:ext cx="382270" cy="581660"/>
            </a:xfrm>
            <a:custGeom>
              <a:avLst/>
              <a:gdLst/>
              <a:ahLst/>
              <a:cxnLst/>
              <a:rect l="l" t="t" r="r" b="b"/>
              <a:pathLst>
                <a:path w="382269" h="581660">
                  <a:moveTo>
                    <a:pt x="0" y="581609"/>
                  </a:moveTo>
                  <a:lnTo>
                    <a:pt x="382193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36303" y="2718682"/>
              <a:ext cx="320040" cy="544830"/>
            </a:xfrm>
            <a:custGeom>
              <a:avLst/>
              <a:gdLst/>
              <a:ahLst/>
              <a:cxnLst/>
              <a:rect l="l" t="t" r="r" b="b"/>
              <a:pathLst>
                <a:path w="320039" h="544829">
                  <a:moveTo>
                    <a:pt x="0" y="544220"/>
                  </a:moveTo>
                  <a:lnTo>
                    <a:pt x="31987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90306" y="2756082"/>
              <a:ext cx="262255" cy="502920"/>
            </a:xfrm>
            <a:custGeom>
              <a:avLst/>
              <a:gdLst/>
              <a:ahLst/>
              <a:cxnLst/>
              <a:rect l="l" t="t" r="r" b="b"/>
              <a:pathLst>
                <a:path w="262255" h="502920">
                  <a:moveTo>
                    <a:pt x="0" y="502666"/>
                  </a:moveTo>
                  <a:lnTo>
                    <a:pt x="261721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406120" y="2422903"/>
              <a:ext cx="903605" cy="780415"/>
            </a:xfrm>
            <a:custGeom>
              <a:avLst/>
              <a:gdLst/>
              <a:ahLst/>
              <a:cxnLst/>
              <a:rect l="l" t="t" r="r" b="b"/>
              <a:pathLst>
                <a:path w="903604" h="780414">
                  <a:moveTo>
                    <a:pt x="903236" y="775830"/>
                  </a:moveTo>
                  <a:lnTo>
                    <a:pt x="0" y="0"/>
                  </a:lnTo>
                </a:path>
                <a:path w="903604" h="780414">
                  <a:moveTo>
                    <a:pt x="3136" y="37655"/>
                  </a:moveTo>
                  <a:lnTo>
                    <a:pt x="841794" y="78035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409249" y="2495083"/>
              <a:ext cx="782320" cy="711835"/>
            </a:xfrm>
            <a:custGeom>
              <a:avLst/>
              <a:gdLst/>
              <a:ahLst/>
              <a:cxnLst/>
              <a:rect l="l" t="t" r="r" b="b"/>
              <a:pathLst>
                <a:path w="782319" h="711835">
                  <a:moveTo>
                    <a:pt x="782104" y="71123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06122" y="2526461"/>
              <a:ext cx="728980" cy="684530"/>
            </a:xfrm>
            <a:custGeom>
              <a:avLst/>
              <a:gdLst/>
              <a:ahLst/>
              <a:cxnLst/>
              <a:rect l="l" t="t" r="r" b="b"/>
              <a:pathLst>
                <a:path w="728980" h="684530">
                  <a:moveTo>
                    <a:pt x="728383" y="68431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12398" y="2557840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5" h="654685">
                  <a:moveTo>
                    <a:pt x="654456" y="65439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06120" y="2582954"/>
              <a:ext cx="602615" cy="632460"/>
            </a:xfrm>
            <a:custGeom>
              <a:avLst/>
              <a:gdLst/>
              <a:ahLst/>
              <a:cxnLst/>
              <a:rect l="l" t="t" r="r" b="b"/>
              <a:pathLst>
                <a:path w="602614" h="632460">
                  <a:moveTo>
                    <a:pt x="602424" y="63226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406116" y="2604908"/>
              <a:ext cx="537845" cy="613410"/>
            </a:xfrm>
            <a:custGeom>
              <a:avLst/>
              <a:gdLst/>
              <a:ahLst/>
              <a:cxnLst/>
              <a:rect l="l" t="t" r="r" b="b"/>
              <a:pathLst>
                <a:path w="537844" h="613410">
                  <a:moveTo>
                    <a:pt x="537844" y="6133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409257" y="2630019"/>
              <a:ext cx="474980" cy="593090"/>
            </a:xfrm>
            <a:custGeom>
              <a:avLst/>
              <a:gdLst/>
              <a:ahLst/>
              <a:cxnLst/>
              <a:rect l="l" t="t" r="r" b="b"/>
              <a:pathLst>
                <a:path w="474980" h="593089">
                  <a:moveTo>
                    <a:pt x="474789" y="59272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409252" y="2651985"/>
              <a:ext cx="414655" cy="574040"/>
            </a:xfrm>
            <a:custGeom>
              <a:avLst/>
              <a:gdLst/>
              <a:ahLst/>
              <a:cxnLst/>
              <a:rect l="l" t="t" r="r" b="b"/>
              <a:pathLst>
                <a:path w="414655" h="574039">
                  <a:moveTo>
                    <a:pt x="414400" y="57350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409555" y="2685457"/>
              <a:ext cx="352425" cy="542290"/>
            </a:xfrm>
            <a:custGeom>
              <a:avLst/>
              <a:gdLst/>
              <a:ahLst/>
              <a:cxnLst/>
              <a:rect l="l" t="t" r="r" b="b"/>
              <a:pathLst>
                <a:path w="352425" h="542289">
                  <a:moveTo>
                    <a:pt x="352234" y="5417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405402" y="2718682"/>
              <a:ext cx="300355" cy="512445"/>
            </a:xfrm>
            <a:custGeom>
              <a:avLst/>
              <a:gdLst/>
              <a:ahLst/>
              <a:cxnLst/>
              <a:rect l="l" t="t" r="r" b="b"/>
              <a:pathLst>
                <a:path w="300355" h="512444">
                  <a:moveTo>
                    <a:pt x="300202" y="51207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09560" y="2756079"/>
              <a:ext cx="247015" cy="471170"/>
            </a:xfrm>
            <a:custGeom>
              <a:avLst/>
              <a:gdLst/>
              <a:ahLst/>
              <a:cxnLst/>
              <a:rect l="l" t="t" r="r" b="b"/>
              <a:pathLst>
                <a:path w="247014" h="471169">
                  <a:moveTo>
                    <a:pt x="246634" y="47096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87532" y="3328764"/>
              <a:ext cx="55880" cy="281940"/>
            </a:xfrm>
            <a:custGeom>
              <a:avLst/>
              <a:gdLst/>
              <a:ahLst/>
              <a:cxnLst/>
              <a:rect l="l" t="t" r="r" b="b"/>
              <a:pathLst>
                <a:path w="55879" h="281939">
                  <a:moveTo>
                    <a:pt x="55727" y="0"/>
                  </a:moveTo>
                  <a:lnTo>
                    <a:pt x="0" y="0"/>
                  </a:lnTo>
                  <a:lnTo>
                    <a:pt x="0" y="281457"/>
                  </a:lnTo>
                  <a:lnTo>
                    <a:pt x="55727" y="281457"/>
                  </a:lnTo>
                  <a:lnTo>
                    <a:pt x="557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92473" y="3318566"/>
              <a:ext cx="55880" cy="292100"/>
            </a:xfrm>
            <a:custGeom>
              <a:avLst/>
              <a:gdLst/>
              <a:ahLst/>
              <a:cxnLst/>
              <a:rect l="l" t="t" r="r" b="b"/>
              <a:pathLst>
                <a:path w="55879" h="292100">
                  <a:moveTo>
                    <a:pt x="55727" y="0"/>
                  </a:moveTo>
                  <a:lnTo>
                    <a:pt x="0" y="0"/>
                  </a:lnTo>
                  <a:lnTo>
                    <a:pt x="0" y="291655"/>
                  </a:lnTo>
                  <a:lnTo>
                    <a:pt x="55727" y="291655"/>
                  </a:lnTo>
                  <a:lnTo>
                    <a:pt x="557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178838" y="3308371"/>
              <a:ext cx="55880" cy="302260"/>
            </a:xfrm>
            <a:custGeom>
              <a:avLst/>
              <a:gdLst/>
              <a:ahLst/>
              <a:cxnLst/>
              <a:rect l="l" t="t" r="r" b="b"/>
              <a:pathLst>
                <a:path w="55879" h="302260">
                  <a:moveTo>
                    <a:pt x="55727" y="0"/>
                  </a:moveTo>
                  <a:lnTo>
                    <a:pt x="0" y="0"/>
                  </a:lnTo>
                  <a:lnTo>
                    <a:pt x="0" y="301853"/>
                  </a:lnTo>
                  <a:lnTo>
                    <a:pt x="55727" y="301853"/>
                  </a:lnTo>
                  <a:lnTo>
                    <a:pt x="557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74495" y="3296130"/>
              <a:ext cx="55880" cy="314325"/>
            </a:xfrm>
            <a:custGeom>
              <a:avLst/>
              <a:gdLst/>
              <a:ahLst/>
              <a:cxnLst/>
              <a:rect l="l" t="t" r="r" b="b"/>
              <a:pathLst>
                <a:path w="55879" h="314325">
                  <a:moveTo>
                    <a:pt x="55727" y="0"/>
                  </a:moveTo>
                  <a:lnTo>
                    <a:pt x="0" y="0"/>
                  </a:lnTo>
                  <a:lnTo>
                    <a:pt x="0" y="314096"/>
                  </a:lnTo>
                  <a:lnTo>
                    <a:pt x="55727" y="314096"/>
                  </a:lnTo>
                  <a:lnTo>
                    <a:pt x="557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91878" y="3340861"/>
              <a:ext cx="55880" cy="269875"/>
            </a:xfrm>
            <a:custGeom>
              <a:avLst/>
              <a:gdLst/>
              <a:ahLst/>
              <a:cxnLst/>
              <a:rect l="l" t="t" r="r" b="b"/>
              <a:pathLst>
                <a:path w="55879" h="269875">
                  <a:moveTo>
                    <a:pt x="55727" y="0"/>
                  </a:moveTo>
                  <a:lnTo>
                    <a:pt x="0" y="0"/>
                  </a:lnTo>
                  <a:lnTo>
                    <a:pt x="0" y="269367"/>
                  </a:lnTo>
                  <a:lnTo>
                    <a:pt x="55727" y="269367"/>
                  </a:lnTo>
                  <a:lnTo>
                    <a:pt x="557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681967" y="3177187"/>
              <a:ext cx="3370579" cy="173355"/>
            </a:xfrm>
            <a:custGeom>
              <a:avLst/>
              <a:gdLst/>
              <a:ahLst/>
              <a:cxnLst/>
              <a:rect l="l" t="t" r="r" b="b"/>
              <a:pathLst>
                <a:path w="3370579" h="173354">
                  <a:moveTo>
                    <a:pt x="3369983" y="172961"/>
                  </a:moveTo>
                  <a:lnTo>
                    <a:pt x="0" y="0"/>
                  </a:lnTo>
                </a:path>
              </a:pathLst>
            </a:custGeom>
            <a:ln w="253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962053" y="2421306"/>
              <a:ext cx="55880" cy="1189355"/>
            </a:xfrm>
            <a:custGeom>
              <a:avLst/>
              <a:gdLst/>
              <a:ahLst/>
              <a:cxnLst/>
              <a:rect l="l" t="t" r="r" b="b"/>
              <a:pathLst>
                <a:path w="55879" h="1189354">
                  <a:moveTo>
                    <a:pt x="55727" y="0"/>
                  </a:moveTo>
                  <a:lnTo>
                    <a:pt x="0" y="0"/>
                  </a:lnTo>
                  <a:lnTo>
                    <a:pt x="0" y="1188923"/>
                  </a:lnTo>
                  <a:lnTo>
                    <a:pt x="55727" y="1188923"/>
                  </a:lnTo>
                  <a:lnTo>
                    <a:pt x="557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30948" y="3283894"/>
              <a:ext cx="55880" cy="326390"/>
            </a:xfrm>
            <a:custGeom>
              <a:avLst/>
              <a:gdLst/>
              <a:ahLst/>
              <a:cxnLst/>
              <a:rect l="l" t="t" r="r" b="b"/>
              <a:pathLst>
                <a:path w="55879" h="326389">
                  <a:moveTo>
                    <a:pt x="55727" y="0"/>
                  </a:moveTo>
                  <a:lnTo>
                    <a:pt x="0" y="0"/>
                  </a:lnTo>
                  <a:lnTo>
                    <a:pt x="0" y="326339"/>
                  </a:lnTo>
                  <a:lnTo>
                    <a:pt x="55727" y="326339"/>
                  </a:lnTo>
                  <a:lnTo>
                    <a:pt x="5572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016017" y="2422914"/>
              <a:ext cx="1014094" cy="872490"/>
            </a:xfrm>
            <a:custGeom>
              <a:avLst/>
              <a:gdLst/>
              <a:ahLst/>
              <a:cxnLst/>
              <a:rect l="l" t="t" r="r" b="b"/>
              <a:pathLst>
                <a:path w="1014095" h="872489">
                  <a:moveTo>
                    <a:pt x="1013587" y="872362"/>
                  </a:moveTo>
                  <a:lnTo>
                    <a:pt x="0" y="0"/>
                  </a:lnTo>
                </a:path>
                <a:path w="1014095" h="872489">
                  <a:moveTo>
                    <a:pt x="3149" y="37655"/>
                  </a:moveTo>
                  <a:lnTo>
                    <a:pt x="941412" y="86922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019157" y="2495087"/>
              <a:ext cx="878840" cy="797560"/>
            </a:xfrm>
            <a:custGeom>
              <a:avLst/>
              <a:gdLst/>
              <a:ahLst/>
              <a:cxnLst/>
              <a:rect l="l" t="t" r="r" b="b"/>
              <a:pathLst>
                <a:path w="878839" h="797560">
                  <a:moveTo>
                    <a:pt x="878649" y="79705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016022" y="2526467"/>
              <a:ext cx="809625" cy="759460"/>
            </a:xfrm>
            <a:custGeom>
              <a:avLst/>
              <a:gdLst/>
              <a:ahLst/>
              <a:cxnLst/>
              <a:rect l="l" t="t" r="r" b="b"/>
              <a:pathLst>
                <a:path w="809625" h="759460">
                  <a:moveTo>
                    <a:pt x="809612" y="7593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022308" y="2557846"/>
              <a:ext cx="728345" cy="725170"/>
            </a:xfrm>
            <a:custGeom>
              <a:avLst/>
              <a:gdLst/>
              <a:ahLst/>
              <a:cxnLst/>
              <a:rect l="l" t="t" r="r" b="b"/>
              <a:pathLst>
                <a:path w="728345" h="725170">
                  <a:moveTo>
                    <a:pt x="728014" y="72487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016022" y="2582956"/>
              <a:ext cx="665480" cy="697230"/>
            </a:xfrm>
            <a:custGeom>
              <a:avLst/>
              <a:gdLst/>
              <a:ahLst/>
              <a:cxnLst/>
              <a:rect l="l" t="t" r="r" b="b"/>
              <a:pathLst>
                <a:path w="665479" h="697229">
                  <a:moveTo>
                    <a:pt x="665264" y="69663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016021" y="2604911"/>
              <a:ext cx="590550" cy="671830"/>
            </a:xfrm>
            <a:custGeom>
              <a:avLst/>
              <a:gdLst/>
              <a:ahLst/>
              <a:cxnLst/>
              <a:rect l="l" t="t" r="r" b="b"/>
              <a:pathLst>
                <a:path w="590550" h="671829">
                  <a:moveTo>
                    <a:pt x="589953" y="67153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019168" y="2630017"/>
              <a:ext cx="514984" cy="643890"/>
            </a:xfrm>
            <a:custGeom>
              <a:avLst/>
              <a:gdLst/>
              <a:ahLst/>
              <a:cxnLst/>
              <a:rect l="l" t="t" r="r" b="b"/>
              <a:pathLst>
                <a:path w="514985" h="643889">
                  <a:moveTo>
                    <a:pt x="514629" y="64329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019166" y="2651988"/>
              <a:ext cx="439420" cy="615315"/>
            </a:xfrm>
            <a:custGeom>
              <a:avLst/>
              <a:gdLst/>
              <a:ahLst/>
              <a:cxnLst/>
              <a:rect l="l" t="t" r="r" b="b"/>
              <a:pathLst>
                <a:path w="439420" h="615314">
                  <a:moveTo>
                    <a:pt x="439318" y="61504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019460" y="2685448"/>
              <a:ext cx="382270" cy="581660"/>
            </a:xfrm>
            <a:custGeom>
              <a:avLst/>
              <a:gdLst/>
              <a:ahLst/>
              <a:cxnLst/>
              <a:rect l="l" t="t" r="r" b="b"/>
              <a:pathLst>
                <a:path w="382270" h="581660">
                  <a:moveTo>
                    <a:pt x="382206" y="58160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015308" y="2718682"/>
              <a:ext cx="320040" cy="544830"/>
            </a:xfrm>
            <a:custGeom>
              <a:avLst/>
              <a:gdLst/>
              <a:ahLst/>
              <a:cxnLst/>
              <a:rect l="l" t="t" r="r" b="b"/>
              <a:pathLst>
                <a:path w="320039" h="544829">
                  <a:moveTo>
                    <a:pt x="319887" y="54422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019468" y="2756082"/>
              <a:ext cx="262255" cy="502920"/>
            </a:xfrm>
            <a:custGeom>
              <a:avLst/>
              <a:gdLst/>
              <a:ahLst/>
              <a:cxnLst/>
              <a:rect l="l" t="t" r="r" b="b"/>
              <a:pathLst>
                <a:path w="262254" h="502920">
                  <a:moveTo>
                    <a:pt x="261721" y="50266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62139" y="2422903"/>
              <a:ext cx="903605" cy="780415"/>
            </a:xfrm>
            <a:custGeom>
              <a:avLst/>
              <a:gdLst/>
              <a:ahLst/>
              <a:cxnLst/>
              <a:rect l="l" t="t" r="r" b="b"/>
              <a:pathLst>
                <a:path w="903604" h="780414">
                  <a:moveTo>
                    <a:pt x="0" y="775830"/>
                  </a:moveTo>
                  <a:lnTo>
                    <a:pt x="903249" y="0"/>
                  </a:lnTo>
                </a:path>
                <a:path w="903604" h="780414">
                  <a:moveTo>
                    <a:pt x="900099" y="37655"/>
                  </a:moveTo>
                  <a:lnTo>
                    <a:pt x="61442" y="78035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180144" y="2495083"/>
              <a:ext cx="782320" cy="711835"/>
            </a:xfrm>
            <a:custGeom>
              <a:avLst/>
              <a:gdLst/>
              <a:ahLst/>
              <a:cxnLst/>
              <a:rect l="l" t="t" r="r" b="b"/>
              <a:pathLst>
                <a:path w="782320" h="711835">
                  <a:moveTo>
                    <a:pt x="0" y="711238"/>
                  </a:moveTo>
                  <a:lnTo>
                    <a:pt x="78210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236994" y="2526461"/>
              <a:ext cx="728980" cy="684530"/>
            </a:xfrm>
            <a:custGeom>
              <a:avLst/>
              <a:gdLst/>
              <a:ahLst/>
              <a:cxnLst/>
              <a:rect l="l" t="t" r="r" b="b"/>
              <a:pathLst>
                <a:path w="728979" h="684530">
                  <a:moveTo>
                    <a:pt x="0" y="684314"/>
                  </a:moveTo>
                  <a:lnTo>
                    <a:pt x="728383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304645" y="2557840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5" h="654685">
                  <a:moveTo>
                    <a:pt x="0" y="654392"/>
                  </a:moveTo>
                  <a:lnTo>
                    <a:pt x="654456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362955" y="2582954"/>
              <a:ext cx="602615" cy="632460"/>
            </a:xfrm>
            <a:custGeom>
              <a:avLst/>
              <a:gdLst/>
              <a:ahLst/>
              <a:cxnLst/>
              <a:rect l="l" t="t" r="r" b="b"/>
              <a:pathLst>
                <a:path w="602614" h="632460">
                  <a:moveTo>
                    <a:pt x="0" y="632269"/>
                  </a:moveTo>
                  <a:lnTo>
                    <a:pt x="60242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427538" y="2604908"/>
              <a:ext cx="537845" cy="613410"/>
            </a:xfrm>
            <a:custGeom>
              <a:avLst/>
              <a:gdLst/>
              <a:ahLst/>
              <a:cxnLst/>
              <a:rect l="l" t="t" r="r" b="b"/>
              <a:pathLst>
                <a:path w="537845" h="613410">
                  <a:moveTo>
                    <a:pt x="0" y="613308"/>
                  </a:moveTo>
                  <a:lnTo>
                    <a:pt x="537845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487453" y="2630019"/>
              <a:ext cx="474980" cy="593090"/>
            </a:xfrm>
            <a:custGeom>
              <a:avLst/>
              <a:gdLst/>
              <a:ahLst/>
              <a:cxnLst/>
              <a:rect l="l" t="t" r="r" b="b"/>
              <a:pathLst>
                <a:path w="474979" h="593089">
                  <a:moveTo>
                    <a:pt x="0" y="592721"/>
                  </a:moveTo>
                  <a:lnTo>
                    <a:pt x="474789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547847" y="2651985"/>
              <a:ext cx="414655" cy="574040"/>
            </a:xfrm>
            <a:custGeom>
              <a:avLst/>
              <a:gdLst/>
              <a:ahLst/>
              <a:cxnLst/>
              <a:rect l="l" t="t" r="r" b="b"/>
              <a:pathLst>
                <a:path w="414654" h="574039">
                  <a:moveTo>
                    <a:pt x="0" y="573506"/>
                  </a:moveTo>
                  <a:lnTo>
                    <a:pt x="414401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609710" y="2685457"/>
              <a:ext cx="352425" cy="542290"/>
            </a:xfrm>
            <a:custGeom>
              <a:avLst/>
              <a:gdLst/>
              <a:ahLst/>
              <a:cxnLst/>
              <a:rect l="l" t="t" r="r" b="b"/>
              <a:pathLst>
                <a:path w="352425" h="542289">
                  <a:moveTo>
                    <a:pt x="0" y="541794"/>
                  </a:moveTo>
                  <a:lnTo>
                    <a:pt x="35223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665895" y="2718682"/>
              <a:ext cx="300355" cy="512445"/>
            </a:xfrm>
            <a:custGeom>
              <a:avLst/>
              <a:gdLst/>
              <a:ahLst/>
              <a:cxnLst/>
              <a:rect l="l" t="t" r="r" b="b"/>
              <a:pathLst>
                <a:path w="300354" h="512444">
                  <a:moveTo>
                    <a:pt x="0" y="512076"/>
                  </a:moveTo>
                  <a:lnTo>
                    <a:pt x="300202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715301" y="2756079"/>
              <a:ext cx="247015" cy="471170"/>
            </a:xfrm>
            <a:custGeom>
              <a:avLst/>
              <a:gdLst/>
              <a:ahLst/>
              <a:cxnLst/>
              <a:rect l="l" t="t" r="r" b="b"/>
              <a:pathLst>
                <a:path w="247014" h="471169">
                  <a:moveTo>
                    <a:pt x="0" y="470966"/>
                  </a:moveTo>
                  <a:lnTo>
                    <a:pt x="24663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2787510" y="2238067"/>
            <a:ext cx="1703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200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CABLE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STAY</a:t>
            </a:r>
            <a:r>
              <a:rPr sz="1200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BRIDGE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443861" y="3449735"/>
            <a:ext cx="2324735" cy="373380"/>
          </a:xfrm>
          <a:custGeom>
            <a:avLst/>
            <a:gdLst/>
            <a:ahLst/>
            <a:cxnLst/>
            <a:rect l="l" t="t" r="r" b="b"/>
            <a:pathLst>
              <a:path w="2324735" h="373379">
                <a:moveTo>
                  <a:pt x="758571" y="361823"/>
                </a:moveTo>
                <a:lnTo>
                  <a:pt x="73291" y="29565"/>
                </a:lnTo>
                <a:lnTo>
                  <a:pt x="74155" y="27774"/>
                </a:lnTo>
                <a:lnTo>
                  <a:pt x="87617" y="0"/>
                </a:lnTo>
                <a:lnTo>
                  <a:pt x="0" y="1079"/>
                </a:lnTo>
                <a:lnTo>
                  <a:pt x="53428" y="70523"/>
                </a:lnTo>
                <a:lnTo>
                  <a:pt x="67741" y="40995"/>
                </a:lnTo>
                <a:lnTo>
                  <a:pt x="753021" y="373253"/>
                </a:lnTo>
                <a:lnTo>
                  <a:pt x="758571" y="361823"/>
                </a:lnTo>
                <a:close/>
              </a:path>
              <a:path w="2324735" h="373379">
                <a:moveTo>
                  <a:pt x="2324671" y="1092"/>
                </a:moveTo>
                <a:lnTo>
                  <a:pt x="2237067" y="25"/>
                </a:lnTo>
                <a:lnTo>
                  <a:pt x="2251392" y="29565"/>
                </a:lnTo>
                <a:lnTo>
                  <a:pt x="1566087" y="361823"/>
                </a:lnTo>
                <a:lnTo>
                  <a:pt x="1571637" y="373253"/>
                </a:lnTo>
                <a:lnTo>
                  <a:pt x="2256929" y="40995"/>
                </a:lnTo>
                <a:lnTo>
                  <a:pt x="2271255" y="70548"/>
                </a:lnTo>
                <a:lnTo>
                  <a:pt x="2304148" y="27774"/>
                </a:lnTo>
                <a:lnTo>
                  <a:pt x="2324671" y="1092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370198" y="2816196"/>
            <a:ext cx="448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DECK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0" name="object 7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84186" y="3004198"/>
            <a:ext cx="78359" cy="125971"/>
          </a:xfrm>
          <a:prstGeom prst="rect">
            <a:avLst/>
          </a:prstGeom>
        </p:spPr>
      </p:pic>
      <p:sp>
        <p:nvSpPr>
          <p:cNvPr id="71" name="object 71"/>
          <p:cNvSpPr txBox="1"/>
          <p:nvPr/>
        </p:nvSpPr>
        <p:spPr>
          <a:xfrm>
            <a:off x="951496" y="2490378"/>
            <a:ext cx="6273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CABLES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2" name="object 7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611972" y="2694097"/>
            <a:ext cx="198678" cy="185966"/>
          </a:xfrm>
          <a:prstGeom prst="rect">
            <a:avLst/>
          </a:prstGeom>
        </p:spPr>
      </p:pic>
      <p:sp>
        <p:nvSpPr>
          <p:cNvPr id="73" name="object 73"/>
          <p:cNvSpPr txBox="1"/>
          <p:nvPr/>
        </p:nvSpPr>
        <p:spPr>
          <a:xfrm>
            <a:off x="259905" y="3755234"/>
            <a:ext cx="6779259" cy="97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0"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PYLONS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065"/>
              </a:spcBef>
              <a:tabLst>
                <a:tab pos="483489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‘deck’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bridge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above.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identify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vehicles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travel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across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51142" y="6850631"/>
            <a:ext cx="703516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7340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sz="1400" i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i="1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i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i="1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named</a:t>
            </a:r>
            <a:r>
              <a:rPr sz="1400" i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i="1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labelling</a:t>
            </a:r>
            <a:r>
              <a:rPr sz="1400" i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i="1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act</a:t>
            </a:r>
            <a:r>
              <a:rPr sz="1400" i="1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i="1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i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cable</a:t>
            </a:r>
            <a:r>
              <a:rPr sz="1400" i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i="1" spc="-20" dirty="0">
                <a:solidFill>
                  <a:srgbClr val="151616"/>
                </a:solidFill>
                <a:latin typeface="Arial"/>
                <a:cs typeface="Arial"/>
              </a:rPr>
              <a:t>stay </a:t>
            </a:r>
            <a:r>
              <a:rPr sz="1400" i="1" spc="-10" dirty="0">
                <a:solidFill>
                  <a:srgbClr val="151616"/>
                </a:solidFill>
                <a:latin typeface="Arial"/>
                <a:cs typeface="Arial"/>
              </a:rPr>
              <a:t>bridge.</a:t>
            </a:r>
            <a:r>
              <a:rPr sz="1400" i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forces2.cdr</dc:title>
  <dc:creator>BY V.RYAN</dc:creator>
  <cp:keywords>EXAMINATION QUESTIONS - STRUCTURAL FORCES</cp:keywords>
  <cp:lastModifiedBy>Vincent RYan</cp:lastModifiedBy>
  <cp:revision>1</cp:revision>
  <dcterms:created xsi:type="dcterms:W3CDTF">2023-08-30T13:25:12Z</dcterms:created>
  <dcterms:modified xsi:type="dcterms:W3CDTF">2023-08-30T13:25:34Z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2023-08-30T00:00:00Z</vt:filetime>
  </property>
  <property fmtid="{D5CDD505-2E9C-101B-9397-08002B2CF9AE}" pid="5" name="Producer">
    <vt:lpwstr>Corel PDF Engine Version 19.1.0.419</vt:lpwstr>
  </property>
</Properties>
</file>