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hyperlink" Target="https://technologystudent.com/designpro/metals1.htm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21" Type="http://schemas.openxmlformats.org/officeDocument/2006/relationships/image" Target="../media/image27.png"/><Relationship Id="rId34" Type="http://schemas.openxmlformats.org/officeDocument/2006/relationships/image" Target="../media/image4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33" Type="http://schemas.openxmlformats.org/officeDocument/2006/relationships/image" Target="../media/image39.png"/><Relationship Id="rId2" Type="http://schemas.openxmlformats.org/officeDocument/2006/relationships/hyperlink" Target="http://www.technologystudent.com/" TargetMode="Externa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37" Type="http://schemas.openxmlformats.org/officeDocument/2006/relationships/hyperlink" Target="https://technologystudent.com/designpro/metals1.htm" TargetMode="External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2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31" Type="http://schemas.openxmlformats.org/officeDocument/2006/relationships/image" Target="../media/image37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1.png"/><Relationship Id="rId8" Type="http://schemas.openxmlformats.org/officeDocument/2006/relationships/image" Target="../media/image14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837505" y="0"/>
            <a:ext cx="3514090" cy="47498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SECTIONS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1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TUBE</a:t>
            </a:r>
            <a:endParaRPr sz="1600">
              <a:latin typeface="Arial"/>
              <a:cs typeface="Arial"/>
            </a:endParaRPr>
          </a:p>
          <a:p>
            <a:pPr marL="819150">
              <a:lnSpc>
                <a:spcPct val="100000"/>
              </a:lnSpc>
              <a:spcBef>
                <a:spcPts val="244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 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2008 World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5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82A7CF-CD1F-4B9E-84F7-956677526015}"/>
              </a:ext>
            </a:extLst>
          </p:cNvPr>
          <p:cNvGrpSpPr/>
          <p:nvPr/>
        </p:nvGrpSpPr>
        <p:grpSpPr>
          <a:xfrm>
            <a:off x="186824" y="507430"/>
            <a:ext cx="7226934" cy="9921207"/>
            <a:chOff x="186824" y="507430"/>
            <a:chExt cx="7226934" cy="9921207"/>
          </a:xfrm>
        </p:grpSpPr>
        <p:sp>
          <p:nvSpPr>
            <p:cNvPr id="2" name="object 2"/>
            <p:cNvSpPr/>
            <p:nvPr/>
          </p:nvSpPr>
          <p:spPr>
            <a:xfrm>
              <a:off x="392325" y="3007091"/>
              <a:ext cx="1587497" cy="12445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366925" y="4565210"/>
              <a:ext cx="1612897" cy="126999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55559" y="6262559"/>
              <a:ext cx="1523997" cy="106679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3336" y="7881882"/>
              <a:ext cx="1371598" cy="10794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23463" y="3100943"/>
              <a:ext cx="1587497" cy="12064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10297" y="4652244"/>
              <a:ext cx="1625597" cy="129539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74263" y="6142373"/>
              <a:ext cx="1536697" cy="12573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3913962" y="8006126"/>
              <a:ext cx="3482340" cy="990600"/>
              <a:chOff x="3913962" y="8006126"/>
              <a:chExt cx="3482340" cy="990600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3913962" y="8006126"/>
                <a:ext cx="1396998" cy="99059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5171687" y="8560465"/>
                <a:ext cx="22244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224404">
                    <a:moveTo>
                      <a:pt x="0" y="0"/>
                    </a:moveTo>
                    <a:lnTo>
                      <a:pt x="2224077" y="0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object 13"/>
            <p:cNvSpPr/>
            <p:nvPr/>
          </p:nvSpPr>
          <p:spPr>
            <a:xfrm>
              <a:off x="1685502" y="3673306"/>
              <a:ext cx="1836420" cy="0"/>
            </a:xfrm>
            <a:custGeom>
              <a:avLst/>
              <a:gdLst/>
              <a:ahLst/>
              <a:cxnLst/>
              <a:rect l="l" t="t" r="r" b="b"/>
              <a:pathLst>
                <a:path w="1836420">
                  <a:moveTo>
                    <a:pt x="0" y="0"/>
                  </a:moveTo>
                  <a:lnTo>
                    <a:pt x="1836064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71687" y="3673306"/>
              <a:ext cx="2224405" cy="0"/>
            </a:xfrm>
            <a:custGeom>
              <a:avLst/>
              <a:gdLst/>
              <a:ahLst/>
              <a:cxnLst/>
              <a:rect l="l" t="t" r="r" b="b"/>
              <a:pathLst>
                <a:path w="2224404">
                  <a:moveTo>
                    <a:pt x="0" y="0"/>
                  </a:moveTo>
                  <a:lnTo>
                    <a:pt x="2224077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85502" y="5269111"/>
              <a:ext cx="1836420" cy="0"/>
            </a:xfrm>
            <a:custGeom>
              <a:avLst/>
              <a:gdLst/>
              <a:ahLst/>
              <a:cxnLst/>
              <a:rect l="l" t="t" r="r" b="b"/>
              <a:pathLst>
                <a:path w="1836420">
                  <a:moveTo>
                    <a:pt x="0" y="0"/>
                  </a:moveTo>
                  <a:lnTo>
                    <a:pt x="1836064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71687" y="5269111"/>
              <a:ext cx="2224405" cy="0"/>
            </a:xfrm>
            <a:custGeom>
              <a:avLst/>
              <a:gdLst/>
              <a:ahLst/>
              <a:cxnLst/>
              <a:rect l="l" t="t" r="r" b="b"/>
              <a:pathLst>
                <a:path w="2224404">
                  <a:moveTo>
                    <a:pt x="0" y="0"/>
                  </a:moveTo>
                  <a:lnTo>
                    <a:pt x="2224077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85502" y="6825023"/>
              <a:ext cx="1836420" cy="0"/>
            </a:xfrm>
            <a:custGeom>
              <a:avLst/>
              <a:gdLst/>
              <a:ahLst/>
              <a:cxnLst/>
              <a:rect l="l" t="t" r="r" b="b"/>
              <a:pathLst>
                <a:path w="1836420">
                  <a:moveTo>
                    <a:pt x="0" y="0"/>
                  </a:moveTo>
                  <a:lnTo>
                    <a:pt x="1836064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71687" y="6825023"/>
              <a:ext cx="2224405" cy="0"/>
            </a:xfrm>
            <a:custGeom>
              <a:avLst/>
              <a:gdLst/>
              <a:ahLst/>
              <a:cxnLst/>
              <a:rect l="l" t="t" r="r" b="b"/>
              <a:pathLst>
                <a:path w="2224404">
                  <a:moveTo>
                    <a:pt x="0" y="0"/>
                  </a:moveTo>
                  <a:lnTo>
                    <a:pt x="2224077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5502" y="8560465"/>
              <a:ext cx="1836420" cy="0"/>
            </a:xfrm>
            <a:custGeom>
              <a:avLst/>
              <a:gdLst/>
              <a:ahLst/>
              <a:cxnLst/>
              <a:rect l="l" t="t" r="r" b="b"/>
              <a:pathLst>
                <a:path w="1836420">
                  <a:moveTo>
                    <a:pt x="0" y="0"/>
                  </a:moveTo>
                  <a:lnTo>
                    <a:pt x="1836064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475946" y="2605954"/>
              <a:ext cx="139890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SOLID</a:t>
              </a:r>
              <a:r>
                <a:rPr sz="1400" u="sng" spc="-8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SECTION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3507981" y="2605954"/>
              <a:ext cx="133985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TUBE</a:t>
              </a:r>
              <a:r>
                <a:rPr sz="1400" u="sng" spc="-8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SECTION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4505360" y="1390298"/>
              <a:ext cx="2108835" cy="1066165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2700" marR="5080" algn="ctr">
                <a:lnSpc>
                  <a:spcPts val="2010"/>
                </a:lnSpc>
                <a:spcBef>
                  <a:spcPts val="290"/>
                </a:spcBef>
              </a:pP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L-SECTION TUBE  </a:t>
              </a:r>
              <a:r>
                <a:rPr sz="1800" spc="-5" dirty="0">
                  <a:solidFill>
                    <a:srgbClr val="151616"/>
                  </a:solidFill>
                  <a:latin typeface="Arial"/>
                  <a:cs typeface="Arial"/>
                </a:rPr>
                <a:t>ROUND </a:t>
              </a: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TUBE  SQUARE TUBE  HEXAGONAL</a:t>
              </a:r>
              <a:r>
                <a:rPr sz="1800" spc="-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TUBE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1020042" y="1390298"/>
              <a:ext cx="2519680" cy="1066165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236854" marR="229235" indent="-635" algn="ctr">
                <a:lnSpc>
                  <a:spcPts val="2010"/>
                </a:lnSpc>
                <a:spcBef>
                  <a:spcPts val="290"/>
                </a:spcBef>
              </a:pP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L-SECTION  </a:t>
              </a:r>
              <a:r>
                <a:rPr sz="1800" spc="-5" dirty="0">
                  <a:solidFill>
                    <a:srgbClr val="151616"/>
                  </a:solidFill>
                  <a:latin typeface="Arial"/>
                  <a:cs typeface="Arial"/>
                </a:rPr>
                <a:t>ROUND </a:t>
              </a: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SECTION  SQUARE</a:t>
              </a:r>
              <a:r>
                <a:rPr sz="18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SECTION</a:t>
              </a:r>
              <a:endParaRPr sz="1800">
                <a:latin typeface="Arial"/>
                <a:cs typeface="Arial"/>
              </a:endParaRPr>
            </a:p>
            <a:p>
              <a:pPr algn="ctr">
                <a:lnSpc>
                  <a:spcPts val="1970"/>
                </a:lnSpc>
              </a:pP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HEXAGONAL</a:t>
              </a:r>
              <a:r>
                <a:rPr sz="18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dirty="0">
                  <a:solidFill>
                    <a:srgbClr val="151616"/>
                  </a:solidFill>
                  <a:latin typeface="Arial"/>
                  <a:cs typeface="Arial"/>
                </a:rPr>
                <a:t>SECTION</a:t>
              </a:r>
              <a:endParaRPr sz="1800">
                <a:latin typeface="Arial"/>
                <a:cs typeface="Arial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186824" y="866282"/>
              <a:ext cx="7226934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400" b="1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Metals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often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supplied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solid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sections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tubes.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shape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specific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name.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Print  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correct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against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appropriate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shown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356260" y="8982107"/>
              <a:ext cx="5734685" cy="1446530"/>
            </a:xfrm>
            <a:prstGeom prst="rect">
              <a:avLst/>
            </a:prstGeom>
          </p:spPr>
          <p:txBody>
            <a:bodyPr vert="horz" wrap="square" lIns="0" tIns="112395" rIns="0" bIns="0" rtlCol="0">
              <a:spAutoFit/>
            </a:bodyPr>
            <a:lstStyle/>
            <a:p>
              <a:pPr marL="2509520">
                <a:lnSpc>
                  <a:spcPct val="100000"/>
                </a:lnSpc>
                <a:spcBef>
                  <a:spcPts val="885"/>
                </a:spcBef>
              </a:pP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EXTENSION</a:t>
              </a:r>
              <a:r>
                <a:rPr sz="14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4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WORK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785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3D each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sections shown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above.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44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metals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produced as tubes and</a:t>
              </a:r>
              <a:r>
                <a:rPr sz="1400" spc="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sections.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4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difference between 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ferrous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metal and a non-ferrous</a:t>
              </a:r>
              <a:r>
                <a:rPr sz="1400" spc="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metal?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1093100" y="507430"/>
              <a:ext cx="5062855" cy="2597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3175" rIns="0" bIns="0" rtlCol="0">
              <a:spAutoFit/>
            </a:bodyPr>
            <a:lstStyle/>
            <a:p>
              <a:pPr marL="47625">
                <a:lnSpc>
                  <a:spcPct val="100000"/>
                </a:lnSpc>
                <a:spcBef>
                  <a:spcPts val="2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HELPFUL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LINK:</a:t>
              </a:r>
              <a:r>
                <a:rPr sz="1400" spc="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  <a:hlinkClick r:id="rId11"/>
                </a:rPr>
                <a:t>https://technologystudent.com/designpro/metals1.htm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63D6C9E-16A1-438E-8B89-8DD02D673119}"/>
              </a:ext>
            </a:extLst>
          </p:cNvPr>
          <p:cNvGrpSpPr/>
          <p:nvPr/>
        </p:nvGrpSpPr>
        <p:grpSpPr>
          <a:xfrm>
            <a:off x="243267" y="32199"/>
            <a:ext cx="7063618" cy="8499704"/>
            <a:chOff x="243267" y="32199"/>
            <a:chExt cx="7063618" cy="8499704"/>
          </a:xfrm>
        </p:grpSpPr>
        <p:sp>
          <p:nvSpPr>
            <p:cNvPr id="2" name="object 2"/>
            <p:cNvSpPr txBox="1"/>
            <p:nvPr/>
          </p:nvSpPr>
          <p:spPr>
            <a:xfrm>
              <a:off x="303216" y="2787459"/>
              <a:ext cx="698754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3.</a:t>
              </a:r>
              <a:r>
                <a:rPr sz="1400" b="1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Identify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parts of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bicycle shown below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manufactured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solid sections  and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those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tube.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1987985" y="32199"/>
              <a:ext cx="3077845" cy="387985"/>
            </a:xfrm>
            <a:prstGeom prst="rect">
              <a:avLst/>
            </a:prstGeom>
          </p:spPr>
          <p:txBody>
            <a:bodyPr vert="horz" wrap="square" lIns="0" tIns="5270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415"/>
                </a:spcBef>
              </a:pPr>
              <a:r>
                <a:rPr sz="14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MATERIALS </a:t>
              </a:r>
              <a:r>
                <a:rPr sz="14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 SECTIONS </a:t>
              </a:r>
              <a:r>
                <a:rPr sz="14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AND</a:t>
              </a:r>
              <a:r>
                <a:rPr sz="1400" b="1" u="sng" spc="-9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4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TUBE</a:t>
              </a:r>
              <a:endParaRPr sz="1400">
                <a:latin typeface="Arial"/>
                <a:cs typeface="Arial"/>
              </a:endParaRPr>
            </a:p>
            <a:p>
              <a:pPr marL="676275">
                <a:lnSpc>
                  <a:spcPct val="100000"/>
                </a:lnSpc>
                <a:spcBef>
                  <a:spcPts val="135"/>
                </a:spcBef>
              </a:pP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V.Ryan </a:t>
              </a:r>
              <a:r>
                <a:rPr sz="60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2008 World </a:t>
              </a:r>
              <a:r>
                <a:rPr sz="60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Association of </a:t>
              </a: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Technology</a:t>
              </a:r>
              <a:r>
                <a:rPr sz="600" spc="-5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60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Teachers</a:t>
              </a:r>
              <a:endParaRPr sz="600">
                <a:latin typeface="Arial"/>
                <a:cs typeface="Arial"/>
              </a:endParaRPr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2117328" y="3422126"/>
              <a:ext cx="3304540" cy="4377690"/>
              <a:chOff x="2117328" y="3422126"/>
              <a:chExt cx="3304540" cy="437769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2117328" y="5054939"/>
                <a:ext cx="3304004" cy="274476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2616869" y="7028546"/>
                <a:ext cx="289975" cy="28997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2616869" y="7028546"/>
                <a:ext cx="290195" cy="290195"/>
              </a:xfrm>
              <a:custGeom>
                <a:avLst/>
                <a:gdLst/>
                <a:ahLst/>
                <a:cxnLst/>
                <a:rect l="l" t="t" r="r" b="b"/>
                <a:pathLst>
                  <a:path w="290194" h="290195">
                    <a:moveTo>
                      <a:pt x="289975" y="146415"/>
                    </a:moveTo>
                    <a:lnTo>
                      <a:pt x="281863" y="192096"/>
                    </a:lnTo>
                    <a:lnTo>
                      <a:pt x="260620" y="231760"/>
                    </a:lnTo>
                    <a:lnTo>
                      <a:pt x="228713" y="262940"/>
                    </a:lnTo>
                    <a:lnTo>
                      <a:pt x="188611" y="283167"/>
                    </a:lnTo>
                    <a:lnTo>
                      <a:pt x="142782" y="289976"/>
                    </a:lnTo>
                    <a:lnTo>
                      <a:pt x="97180" y="281785"/>
                    </a:lnTo>
                    <a:lnTo>
                      <a:pt x="57709" y="260354"/>
                    </a:lnTo>
                    <a:lnTo>
                      <a:pt x="26760" y="228224"/>
                    </a:lnTo>
                    <a:lnTo>
                      <a:pt x="6726" y="187934"/>
                    </a:lnTo>
                    <a:lnTo>
                      <a:pt x="0" y="142026"/>
                    </a:lnTo>
                    <a:lnTo>
                      <a:pt x="8105" y="96799"/>
                    </a:lnTo>
                    <a:lnTo>
                      <a:pt x="29342" y="57552"/>
                    </a:lnTo>
                    <a:lnTo>
                      <a:pt x="61243" y="26716"/>
                    </a:lnTo>
                    <a:lnTo>
                      <a:pt x="101341" y="6722"/>
                    </a:lnTo>
                    <a:lnTo>
                      <a:pt x="147167" y="0"/>
                    </a:lnTo>
                    <a:lnTo>
                      <a:pt x="192770" y="8104"/>
                    </a:lnTo>
                    <a:lnTo>
                      <a:pt x="232246" y="29302"/>
                    </a:lnTo>
                    <a:lnTo>
                      <a:pt x="263201" y="61089"/>
                    </a:lnTo>
                    <a:lnTo>
                      <a:pt x="283241" y="100961"/>
                    </a:lnTo>
                    <a:lnTo>
                      <a:pt x="289975" y="146415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2664431" y="7075342"/>
                <a:ext cx="195616" cy="19561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2664431" y="7075342"/>
                <a:ext cx="196215" cy="196215"/>
              </a:xfrm>
              <a:custGeom>
                <a:avLst/>
                <a:gdLst/>
                <a:ahLst/>
                <a:cxnLst/>
                <a:rect l="l" t="t" r="r" b="b"/>
                <a:pathLst>
                  <a:path w="196214" h="196215">
                    <a:moveTo>
                      <a:pt x="195616" y="98910"/>
                    </a:moveTo>
                    <a:lnTo>
                      <a:pt x="187247" y="137114"/>
                    </a:lnTo>
                    <a:lnTo>
                      <a:pt x="165607" y="167994"/>
                    </a:lnTo>
                    <a:lnTo>
                      <a:pt x="134052" y="188509"/>
                    </a:lnTo>
                    <a:lnTo>
                      <a:pt x="95939" y="195616"/>
                    </a:lnTo>
                    <a:lnTo>
                      <a:pt x="58178" y="187362"/>
                    </a:lnTo>
                    <a:lnTo>
                      <a:pt x="27522" y="165905"/>
                    </a:lnTo>
                    <a:lnTo>
                      <a:pt x="7091" y="134388"/>
                    </a:lnTo>
                    <a:lnTo>
                      <a:pt x="0" y="95951"/>
                    </a:lnTo>
                    <a:lnTo>
                      <a:pt x="8238" y="58514"/>
                    </a:lnTo>
                    <a:lnTo>
                      <a:pt x="29611" y="27821"/>
                    </a:lnTo>
                    <a:lnTo>
                      <a:pt x="60903" y="7206"/>
                    </a:lnTo>
                    <a:lnTo>
                      <a:pt x="98898" y="0"/>
                    </a:lnTo>
                    <a:lnTo>
                      <a:pt x="136777" y="8353"/>
                    </a:lnTo>
                    <a:lnTo>
                      <a:pt x="167695" y="29910"/>
                    </a:lnTo>
                    <a:lnTo>
                      <a:pt x="188394" y="61239"/>
                    </a:lnTo>
                    <a:lnTo>
                      <a:pt x="195616" y="98910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2690514" y="7101424"/>
                <a:ext cx="142685" cy="143452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2690514" y="7101424"/>
                <a:ext cx="142875" cy="143510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143509">
                    <a:moveTo>
                      <a:pt x="142685" y="72421"/>
                    </a:moveTo>
                    <a:lnTo>
                      <a:pt x="136724" y="100434"/>
                    </a:lnTo>
                    <a:lnTo>
                      <a:pt x="121202" y="123123"/>
                    </a:lnTo>
                    <a:lnTo>
                      <a:pt x="98314" y="138219"/>
                    </a:lnTo>
                    <a:lnTo>
                      <a:pt x="70253" y="143452"/>
                    </a:lnTo>
                    <a:lnTo>
                      <a:pt x="42362" y="137373"/>
                    </a:lnTo>
                    <a:lnTo>
                      <a:pt x="19940" y="121593"/>
                    </a:lnTo>
                    <a:lnTo>
                      <a:pt x="5112" y="98445"/>
                    </a:lnTo>
                    <a:lnTo>
                      <a:pt x="0" y="70265"/>
                    </a:lnTo>
                    <a:lnTo>
                      <a:pt x="5955" y="42695"/>
                    </a:lnTo>
                    <a:lnTo>
                      <a:pt x="21472" y="20234"/>
                    </a:lnTo>
                    <a:lnTo>
                      <a:pt x="44359" y="5221"/>
                    </a:lnTo>
                    <a:lnTo>
                      <a:pt x="72421" y="0"/>
                    </a:lnTo>
                    <a:lnTo>
                      <a:pt x="100312" y="6067"/>
                    </a:lnTo>
                    <a:lnTo>
                      <a:pt x="122734" y="21764"/>
                    </a:lnTo>
                    <a:lnTo>
                      <a:pt x="137565" y="44684"/>
                    </a:lnTo>
                    <a:lnTo>
                      <a:pt x="142685" y="72421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2529406" y="7174256"/>
                <a:ext cx="179070" cy="183515"/>
              </a:xfrm>
              <a:custGeom>
                <a:avLst/>
                <a:gdLst/>
                <a:ahLst/>
                <a:cxnLst/>
                <a:rect l="l" t="t" r="r" b="b"/>
                <a:pathLst>
                  <a:path w="179069" h="183515">
                    <a:moveTo>
                      <a:pt x="178714" y="0"/>
                    </a:moveTo>
                    <a:lnTo>
                      <a:pt x="97250" y="8745"/>
                    </a:lnTo>
                    <a:lnTo>
                      <a:pt x="57228" y="16578"/>
                    </a:lnTo>
                    <a:lnTo>
                      <a:pt x="14551" y="48160"/>
                    </a:lnTo>
                    <a:lnTo>
                      <a:pt x="0" y="97049"/>
                    </a:lnTo>
                    <a:lnTo>
                      <a:pt x="1987" y="117796"/>
                    </a:lnTo>
                    <a:lnTo>
                      <a:pt x="8614" y="136310"/>
                    </a:lnTo>
                    <a:lnTo>
                      <a:pt x="23666" y="155722"/>
                    </a:lnTo>
                    <a:lnTo>
                      <a:pt x="45706" y="169866"/>
                    </a:lnTo>
                    <a:lnTo>
                      <a:pt x="84642" y="182732"/>
                    </a:lnTo>
                    <a:lnTo>
                      <a:pt x="130669" y="183427"/>
                    </a:lnTo>
                  </a:path>
                </a:pathLst>
              </a:custGeom>
              <a:ln w="12701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2632600" y="7265627"/>
                <a:ext cx="73839" cy="101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2632600" y="7265627"/>
                <a:ext cx="74295" cy="101600"/>
              </a:xfrm>
              <a:custGeom>
                <a:avLst/>
                <a:gdLst/>
                <a:ahLst/>
                <a:cxnLst/>
                <a:rect l="l" t="t" r="r" b="b"/>
                <a:pathLst>
                  <a:path w="74294" h="101600">
                    <a:moveTo>
                      <a:pt x="73839" y="19865"/>
                    </a:moveTo>
                    <a:lnTo>
                      <a:pt x="46515" y="101553"/>
                    </a:lnTo>
                    <a:lnTo>
                      <a:pt x="0" y="82433"/>
                    </a:lnTo>
                    <a:lnTo>
                      <a:pt x="137" y="73228"/>
                    </a:lnTo>
                    <a:lnTo>
                      <a:pt x="28868" y="0"/>
                    </a:lnTo>
                    <a:lnTo>
                      <a:pt x="73839" y="19865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2655158" y="7249099"/>
                <a:ext cx="58301" cy="56768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2655158" y="7249099"/>
                <a:ext cx="58419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58419" h="57150">
                    <a:moveTo>
                      <a:pt x="58301" y="28825"/>
                    </a:moveTo>
                    <a:lnTo>
                      <a:pt x="55841" y="40021"/>
                    </a:lnTo>
                    <a:lnTo>
                      <a:pt x="49460" y="48928"/>
                    </a:lnTo>
                    <a:lnTo>
                      <a:pt x="40104" y="54770"/>
                    </a:lnTo>
                    <a:lnTo>
                      <a:pt x="28721" y="56768"/>
                    </a:lnTo>
                    <a:lnTo>
                      <a:pt x="17725" y="54431"/>
                    </a:lnTo>
                    <a:lnTo>
                      <a:pt x="8514" y="48310"/>
                    </a:lnTo>
                    <a:lnTo>
                      <a:pt x="2226" y="39211"/>
                    </a:lnTo>
                    <a:lnTo>
                      <a:pt x="0" y="27943"/>
                    </a:lnTo>
                    <a:lnTo>
                      <a:pt x="2561" y="17071"/>
                    </a:lnTo>
                    <a:lnTo>
                      <a:pt x="9123" y="8130"/>
                    </a:lnTo>
                    <a:lnTo>
                      <a:pt x="18518" y="2110"/>
                    </a:lnTo>
                    <a:lnTo>
                      <a:pt x="29580" y="0"/>
                    </a:lnTo>
                    <a:lnTo>
                      <a:pt x="40897" y="2448"/>
                    </a:lnTo>
                    <a:lnTo>
                      <a:pt x="50070" y="8749"/>
                    </a:lnTo>
                    <a:lnTo>
                      <a:pt x="56178" y="17882"/>
                    </a:lnTo>
                    <a:lnTo>
                      <a:pt x="58301" y="28825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2668082" y="7261236"/>
                <a:ext cx="30942" cy="30938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2668082" y="7261236"/>
                <a:ext cx="31115" cy="31115"/>
              </a:xfrm>
              <a:custGeom>
                <a:avLst/>
                <a:gdLst/>
                <a:ahLst/>
                <a:cxnLst/>
                <a:rect l="l" t="t" r="r" b="b"/>
                <a:pathLst>
                  <a:path w="31114" h="31115">
                    <a:moveTo>
                      <a:pt x="30816" y="15699"/>
                    </a:moveTo>
                    <a:lnTo>
                      <a:pt x="30687" y="24137"/>
                    </a:lnTo>
                    <a:lnTo>
                      <a:pt x="23677" y="30938"/>
                    </a:lnTo>
                    <a:lnTo>
                      <a:pt x="16005" y="30822"/>
                    </a:lnTo>
                    <a:lnTo>
                      <a:pt x="6800" y="30683"/>
                    </a:lnTo>
                    <a:lnTo>
                      <a:pt x="0" y="23674"/>
                    </a:lnTo>
                    <a:lnTo>
                      <a:pt x="129" y="15234"/>
                    </a:lnTo>
                    <a:lnTo>
                      <a:pt x="256" y="6797"/>
                    </a:lnTo>
                    <a:lnTo>
                      <a:pt x="7265" y="0"/>
                    </a:lnTo>
                    <a:lnTo>
                      <a:pt x="16470" y="137"/>
                    </a:lnTo>
                    <a:lnTo>
                      <a:pt x="24141" y="251"/>
                    </a:lnTo>
                    <a:lnTo>
                      <a:pt x="30942" y="7261"/>
                    </a:lnTo>
                    <a:lnTo>
                      <a:pt x="30816" y="15699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2588756" y="7344352"/>
                <a:ext cx="75110" cy="21794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2588756" y="7344352"/>
                <a:ext cx="75565" cy="22225"/>
              </a:xfrm>
              <a:custGeom>
                <a:avLst/>
                <a:gdLst/>
                <a:ahLst/>
                <a:cxnLst/>
                <a:rect l="l" t="t" r="r" b="b"/>
                <a:pathLst>
                  <a:path w="75564" h="22225">
                    <a:moveTo>
                      <a:pt x="53107" y="11"/>
                    </a:moveTo>
                    <a:lnTo>
                      <a:pt x="13204" y="176"/>
                    </a:lnTo>
                    <a:lnTo>
                      <a:pt x="1695" y="0"/>
                    </a:lnTo>
                    <a:lnTo>
                      <a:pt x="0" y="10717"/>
                    </a:lnTo>
                    <a:lnTo>
                      <a:pt x="37439" y="21258"/>
                    </a:lnTo>
                    <a:lnTo>
                      <a:pt x="72726" y="21794"/>
                    </a:lnTo>
                    <a:lnTo>
                      <a:pt x="75110" y="16459"/>
                    </a:lnTo>
                    <a:lnTo>
                      <a:pt x="70634" y="7948"/>
                    </a:lnTo>
                    <a:lnTo>
                      <a:pt x="53107" y="11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2620825" y="7343319"/>
                <a:ext cx="45529" cy="25941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2620825" y="7343319"/>
                <a:ext cx="45720" cy="26034"/>
              </a:xfrm>
              <a:custGeom>
                <a:avLst/>
                <a:gdLst/>
                <a:ahLst/>
                <a:cxnLst/>
                <a:rect l="l" t="t" r="r" b="b"/>
                <a:pathLst>
                  <a:path w="45719" h="26034">
                    <a:moveTo>
                      <a:pt x="2639" y="0"/>
                    </a:moveTo>
                    <a:lnTo>
                      <a:pt x="31021" y="427"/>
                    </a:lnTo>
                    <a:lnTo>
                      <a:pt x="40225" y="568"/>
                    </a:lnTo>
                    <a:lnTo>
                      <a:pt x="45529" y="5252"/>
                    </a:lnTo>
                    <a:lnTo>
                      <a:pt x="45341" y="17524"/>
                    </a:lnTo>
                    <a:lnTo>
                      <a:pt x="43681" y="25941"/>
                    </a:lnTo>
                    <a:lnTo>
                      <a:pt x="36777" y="25836"/>
                    </a:lnTo>
                    <a:lnTo>
                      <a:pt x="2268" y="24547"/>
                    </a:lnTo>
                    <a:lnTo>
                      <a:pt x="0" y="22212"/>
                    </a:lnTo>
                    <a:lnTo>
                      <a:pt x="219" y="7635"/>
                    </a:lnTo>
                    <a:lnTo>
                      <a:pt x="2639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2679570" y="7267648"/>
                <a:ext cx="147264" cy="208925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2679570" y="7267648"/>
                <a:ext cx="147320" cy="209550"/>
              </a:xfrm>
              <a:custGeom>
                <a:avLst/>
                <a:gdLst/>
                <a:ahLst/>
                <a:cxnLst/>
                <a:rect l="l" t="t" r="r" b="b"/>
                <a:pathLst>
                  <a:path w="147319" h="209550">
                    <a:moveTo>
                      <a:pt x="136018" y="208252"/>
                    </a:moveTo>
                    <a:lnTo>
                      <a:pt x="93883" y="203777"/>
                    </a:lnTo>
                    <a:lnTo>
                      <a:pt x="60511" y="177951"/>
                    </a:lnTo>
                    <a:lnTo>
                      <a:pt x="59442" y="147242"/>
                    </a:lnTo>
                    <a:lnTo>
                      <a:pt x="63809" y="112013"/>
                    </a:lnTo>
                    <a:lnTo>
                      <a:pt x="71027" y="91406"/>
                    </a:lnTo>
                    <a:lnTo>
                      <a:pt x="78850" y="81550"/>
                    </a:lnTo>
                    <a:lnTo>
                      <a:pt x="52023" y="79609"/>
                    </a:lnTo>
                    <a:lnTo>
                      <a:pt x="5320" y="72762"/>
                    </a:lnTo>
                    <a:lnTo>
                      <a:pt x="0" y="69612"/>
                    </a:lnTo>
                    <a:lnTo>
                      <a:pt x="67" y="65011"/>
                    </a:lnTo>
                    <a:lnTo>
                      <a:pt x="2592" y="50471"/>
                    </a:lnTo>
                    <a:lnTo>
                      <a:pt x="5727" y="45914"/>
                    </a:lnTo>
                    <a:lnTo>
                      <a:pt x="11134" y="43693"/>
                    </a:lnTo>
                    <a:lnTo>
                      <a:pt x="66376" y="43760"/>
                    </a:lnTo>
                    <a:lnTo>
                      <a:pt x="67179" y="41471"/>
                    </a:lnTo>
                    <a:lnTo>
                      <a:pt x="99143" y="8192"/>
                    </a:lnTo>
                    <a:lnTo>
                      <a:pt x="107675" y="2184"/>
                    </a:lnTo>
                    <a:lnTo>
                      <a:pt x="115379" y="0"/>
                    </a:lnTo>
                    <a:lnTo>
                      <a:pt x="136036" y="4146"/>
                    </a:lnTo>
                    <a:lnTo>
                      <a:pt x="145101" y="13492"/>
                    </a:lnTo>
                    <a:lnTo>
                      <a:pt x="147264" y="22733"/>
                    </a:lnTo>
                    <a:lnTo>
                      <a:pt x="147193" y="27338"/>
                    </a:lnTo>
                    <a:lnTo>
                      <a:pt x="131212" y="69296"/>
                    </a:lnTo>
                    <a:lnTo>
                      <a:pt x="115289" y="107420"/>
                    </a:lnTo>
                    <a:lnTo>
                      <a:pt x="114245" y="125818"/>
                    </a:lnTo>
                    <a:lnTo>
                      <a:pt x="114735" y="144244"/>
                    </a:lnTo>
                    <a:lnTo>
                      <a:pt x="118338" y="159645"/>
                    </a:lnTo>
                    <a:lnTo>
                      <a:pt x="125775" y="175103"/>
                    </a:lnTo>
                    <a:lnTo>
                      <a:pt x="133249" y="188260"/>
                    </a:lnTo>
                    <a:lnTo>
                      <a:pt x="136958" y="196757"/>
                    </a:lnTo>
                    <a:lnTo>
                      <a:pt x="138412" y="202149"/>
                    </a:lnTo>
                    <a:lnTo>
                      <a:pt x="138376" y="204450"/>
                    </a:lnTo>
                    <a:lnTo>
                      <a:pt x="136018" y="208252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2784377" y="7295404"/>
                <a:ext cx="78825" cy="63219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2784377" y="7295404"/>
                <a:ext cx="79375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79375" h="63500">
                    <a:moveTo>
                      <a:pt x="8610" y="604"/>
                    </a:moveTo>
                    <a:lnTo>
                      <a:pt x="19359" y="0"/>
                    </a:lnTo>
                    <a:lnTo>
                      <a:pt x="50813" y="474"/>
                    </a:lnTo>
                    <a:lnTo>
                      <a:pt x="62287" y="2951"/>
                    </a:lnTo>
                    <a:lnTo>
                      <a:pt x="74375" y="15411"/>
                    </a:lnTo>
                    <a:lnTo>
                      <a:pt x="78825" y="25452"/>
                    </a:lnTo>
                    <a:lnTo>
                      <a:pt x="78709" y="33122"/>
                    </a:lnTo>
                    <a:lnTo>
                      <a:pt x="51407" y="62636"/>
                    </a:lnTo>
                    <a:lnTo>
                      <a:pt x="39124" y="63219"/>
                    </a:lnTo>
                    <a:lnTo>
                      <a:pt x="0" y="62624"/>
                    </a:lnTo>
                    <a:lnTo>
                      <a:pt x="243" y="46515"/>
                    </a:lnTo>
                    <a:lnTo>
                      <a:pt x="18665" y="46028"/>
                    </a:lnTo>
                    <a:lnTo>
                      <a:pt x="19047" y="20709"/>
                    </a:lnTo>
                    <a:lnTo>
                      <a:pt x="4531" y="16657"/>
                    </a:lnTo>
                    <a:lnTo>
                      <a:pt x="4751" y="2080"/>
                    </a:lnTo>
                    <a:lnTo>
                      <a:pt x="8610" y="604"/>
                    </a:lnTo>
                    <a:close/>
                  </a:path>
                </a:pathLst>
              </a:custGeom>
              <a:ln w="5486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2737947" y="7155136"/>
                <a:ext cx="49096" cy="50631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2737947" y="7155136"/>
                <a:ext cx="4953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49530" h="50800">
                    <a:moveTo>
                      <a:pt x="49096" y="26452"/>
                    </a:moveTo>
                    <a:lnTo>
                      <a:pt x="46953" y="35758"/>
                    </a:lnTo>
                    <a:lnTo>
                      <a:pt x="41454" y="43504"/>
                    </a:lnTo>
                    <a:lnTo>
                      <a:pt x="33546" y="48768"/>
                    </a:lnTo>
                    <a:lnTo>
                      <a:pt x="24178" y="50631"/>
                    </a:lnTo>
                    <a:lnTo>
                      <a:pt x="14546" y="48482"/>
                    </a:lnTo>
                    <a:lnTo>
                      <a:pt x="6836" y="42982"/>
                    </a:lnTo>
                    <a:lnTo>
                      <a:pt x="1752" y="35076"/>
                    </a:lnTo>
                    <a:lnTo>
                      <a:pt x="0" y="25711"/>
                    </a:lnTo>
                    <a:lnTo>
                      <a:pt x="2048" y="15515"/>
                    </a:lnTo>
                    <a:lnTo>
                      <a:pt x="7376" y="7311"/>
                    </a:lnTo>
                    <a:lnTo>
                      <a:pt x="15252" y="1879"/>
                    </a:lnTo>
                    <a:lnTo>
                      <a:pt x="24945" y="0"/>
                    </a:lnTo>
                    <a:lnTo>
                      <a:pt x="34250" y="2165"/>
                    </a:lnTo>
                    <a:lnTo>
                      <a:pt x="41993" y="7833"/>
                    </a:lnTo>
                    <a:lnTo>
                      <a:pt x="47249" y="16197"/>
                    </a:lnTo>
                    <a:lnTo>
                      <a:pt x="49096" y="26452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3822898" y="7162264"/>
                <a:ext cx="70865" cy="74109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3822898" y="7162264"/>
                <a:ext cx="71120" cy="74295"/>
              </a:xfrm>
              <a:custGeom>
                <a:avLst/>
                <a:gdLst/>
                <a:ahLst/>
                <a:cxnLst/>
                <a:rect l="l" t="t" r="r" b="b"/>
                <a:pathLst>
                  <a:path w="71120" h="74295">
                    <a:moveTo>
                      <a:pt x="70865" y="52945"/>
                    </a:moveTo>
                    <a:lnTo>
                      <a:pt x="40726" y="16423"/>
                    </a:lnTo>
                    <a:lnTo>
                      <a:pt x="20256" y="0"/>
                    </a:lnTo>
                    <a:lnTo>
                      <a:pt x="0" y="20411"/>
                    </a:lnTo>
                    <a:lnTo>
                      <a:pt x="7578" y="26664"/>
                    </a:lnTo>
                    <a:lnTo>
                      <a:pt x="19709" y="36057"/>
                    </a:lnTo>
                    <a:lnTo>
                      <a:pt x="31021" y="49273"/>
                    </a:lnTo>
                    <a:lnTo>
                      <a:pt x="41564" y="62473"/>
                    </a:lnTo>
                    <a:lnTo>
                      <a:pt x="49827" y="74109"/>
                    </a:lnTo>
                    <a:lnTo>
                      <a:pt x="70865" y="52945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3720823" y="7215920"/>
                <a:ext cx="117626" cy="151963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3720823" y="7215920"/>
                <a:ext cx="118110" cy="152400"/>
              </a:xfrm>
              <a:custGeom>
                <a:avLst/>
                <a:gdLst/>
                <a:ahLst/>
                <a:cxnLst/>
                <a:rect l="l" t="t" r="r" b="b"/>
                <a:pathLst>
                  <a:path w="118110" h="152400">
                    <a:moveTo>
                      <a:pt x="67809" y="0"/>
                    </a:moveTo>
                    <a:lnTo>
                      <a:pt x="98866" y="26560"/>
                    </a:lnTo>
                    <a:lnTo>
                      <a:pt x="112384" y="45946"/>
                    </a:lnTo>
                    <a:lnTo>
                      <a:pt x="117626" y="54467"/>
                    </a:lnTo>
                    <a:lnTo>
                      <a:pt x="19472" y="151963"/>
                    </a:lnTo>
                    <a:lnTo>
                      <a:pt x="10904" y="109634"/>
                    </a:lnTo>
                    <a:lnTo>
                      <a:pt x="0" y="69565"/>
                    </a:lnTo>
                    <a:lnTo>
                      <a:pt x="67809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3590232" y="7116717"/>
                <a:ext cx="89755" cy="55666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3590232" y="7116717"/>
                <a:ext cx="90170" cy="558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55879">
                    <a:moveTo>
                      <a:pt x="82501" y="0"/>
                    </a:moveTo>
                    <a:lnTo>
                      <a:pt x="37833" y="10835"/>
                    </a:lnTo>
                    <a:lnTo>
                      <a:pt x="5403" y="24155"/>
                    </a:lnTo>
                    <a:lnTo>
                      <a:pt x="0" y="26376"/>
                    </a:lnTo>
                    <a:lnTo>
                      <a:pt x="8762" y="55666"/>
                    </a:lnTo>
                    <a:lnTo>
                      <a:pt x="18040" y="51202"/>
                    </a:lnTo>
                    <a:lnTo>
                      <a:pt x="31187" y="44495"/>
                    </a:lnTo>
                    <a:lnTo>
                      <a:pt x="48178" y="37080"/>
                    </a:lnTo>
                    <a:lnTo>
                      <a:pt x="62798" y="34232"/>
                    </a:lnTo>
                    <a:lnTo>
                      <a:pt x="80525" y="29127"/>
                    </a:lnTo>
                    <a:lnTo>
                      <a:pt x="89755" y="27734"/>
                    </a:lnTo>
                    <a:lnTo>
                      <a:pt x="82501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3613618" y="7189934"/>
                <a:ext cx="107204" cy="163562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3613618" y="7189934"/>
                <a:ext cx="107314" cy="163830"/>
              </a:xfrm>
              <a:custGeom>
                <a:avLst/>
                <a:gdLst/>
                <a:ahLst/>
                <a:cxnLst/>
                <a:rect l="l" t="t" r="r" b="b"/>
                <a:pathLst>
                  <a:path w="107314" h="163829">
                    <a:moveTo>
                      <a:pt x="80258" y="0"/>
                    </a:moveTo>
                    <a:lnTo>
                      <a:pt x="29429" y="12275"/>
                    </a:lnTo>
                    <a:lnTo>
                      <a:pt x="0" y="30243"/>
                    </a:lnTo>
                    <a:lnTo>
                      <a:pt x="37886" y="163562"/>
                    </a:lnTo>
                    <a:lnTo>
                      <a:pt x="107204" y="95550"/>
                    </a:lnTo>
                    <a:lnTo>
                      <a:pt x="80258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3475259" y="7297185"/>
                <a:ext cx="33544" cy="46422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3475259" y="7297185"/>
                <a:ext cx="33655" cy="46990"/>
              </a:xfrm>
              <a:custGeom>
                <a:avLst/>
                <a:gdLst/>
                <a:ahLst/>
                <a:cxnLst/>
                <a:rect l="l" t="t" r="r" b="b"/>
                <a:pathLst>
                  <a:path w="33654" h="46990">
                    <a:moveTo>
                      <a:pt x="4450" y="0"/>
                    </a:moveTo>
                    <a:lnTo>
                      <a:pt x="2721" y="13017"/>
                    </a:lnTo>
                    <a:lnTo>
                      <a:pt x="953" y="28338"/>
                    </a:lnTo>
                    <a:lnTo>
                      <a:pt x="0" y="40600"/>
                    </a:lnTo>
                    <a:lnTo>
                      <a:pt x="29837" y="46422"/>
                    </a:lnTo>
                    <a:lnTo>
                      <a:pt x="29977" y="37216"/>
                    </a:lnTo>
                    <a:lnTo>
                      <a:pt x="30989" y="21121"/>
                    </a:lnTo>
                    <a:lnTo>
                      <a:pt x="33544" y="4276"/>
                    </a:lnTo>
                    <a:lnTo>
                      <a:pt x="4450" y="0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3551115" y="7308309"/>
                <a:ext cx="104759" cy="60598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3551115" y="7308309"/>
                <a:ext cx="10477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104775" h="60959">
                    <a:moveTo>
                      <a:pt x="89381" y="12026"/>
                    </a:moveTo>
                    <a:lnTo>
                      <a:pt x="4391" y="0"/>
                    </a:lnTo>
                    <a:lnTo>
                      <a:pt x="2729" y="8412"/>
                    </a:lnTo>
                    <a:lnTo>
                      <a:pt x="986" y="22197"/>
                    </a:lnTo>
                    <a:lnTo>
                      <a:pt x="0" y="36762"/>
                    </a:lnTo>
                    <a:lnTo>
                      <a:pt x="662" y="43679"/>
                    </a:lnTo>
                    <a:lnTo>
                      <a:pt x="104759" y="60598"/>
                    </a:lnTo>
                    <a:lnTo>
                      <a:pt x="89381" y="12026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2616207" y="6656803"/>
                <a:ext cx="2106295" cy="642620"/>
              </a:xfrm>
              <a:custGeom>
                <a:avLst/>
                <a:gdLst/>
                <a:ahLst/>
                <a:cxnLst/>
                <a:rect l="l" t="t" r="r" b="b"/>
                <a:pathLst>
                  <a:path w="2106295" h="642620">
                    <a:moveTo>
                      <a:pt x="2081424" y="0"/>
                    </a:moveTo>
                    <a:lnTo>
                      <a:pt x="33036" y="471851"/>
                    </a:lnTo>
                    <a:lnTo>
                      <a:pt x="7411" y="519899"/>
                    </a:lnTo>
                    <a:lnTo>
                      <a:pt x="0" y="560978"/>
                    </a:lnTo>
                    <a:lnTo>
                      <a:pt x="10800" y="595090"/>
                    </a:lnTo>
                    <a:lnTo>
                      <a:pt x="39814" y="622235"/>
                    </a:lnTo>
                    <a:lnTo>
                      <a:pt x="87039" y="642412"/>
                    </a:lnTo>
                    <a:lnTo>
                      <a:pt x="2106142" y="128887"/>
                    </a:lnTo>
                    <a:lnTo>
                      <a:pt x="2081424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2616207" y="6656803"/>
                <a:ext cx="2106295" cy="642620"/>
              </a:xfrm>
              <a:custGeom>
                <a:avLst/>
                <a:gdLst/>
                <a:ahLst/>
                <a:cxnLst/>
                <a:rect l="l" t="t" r="r" b="b"/>
                <a:pathLst>
                  <a:path w="2106295" h="642620">
                    <a:moveTo>
                      <a:pt x="33036" y="471851"/>
                    </a:moveTo>
                    <a:lnTo>
                      <a:pt x="7411" y="519899"/>
                    </a:lnTo>
                    <a:lnTo>
                      <a:pt x="0" y="560978"/>
                    </a:lnTo>
                    <a:lnTo>
                      <a:pt x="10800" y="595090"/>
                    </a:lnTo>
                    <a:lnTo>
                      <a:pt x="39814" y="622235"/>
                    </a:lnTo>
                    <a:lnTo>
                      <a:pt x="87039" y="642412"/>
                    </a:lnTo>
                    <a:lnTo>
                      <a:pt x="2106142" y="128887"/>
                    </a:lnTo>
                    <a:lnTo>
                      <a:pt x="2081424" y="0"/>
                    </a:lnTo>
                    <a:lnTo>
                      <a:pt x="2027706" y="12364"/>
                    </a:lnTo>
                    <a:lnTo>
                      <a:pt x="1974552" y="24601"/>
                    </a:lnTo>
                    <a:lnTo>
                      <a:pt x="1921933" y="36715"/>
                    </a:lnTo>
                    <a:lnTo>
                      <a:pt x="1869819" y="48715"/>
                    </a:lnTo>
                    <a:lnTo>
                      <a:pt x="1818183" y="60605"/>
                    </a:lnTo>
                    <a:lnTo>
                      <a:pt x="1766994" y="72394"/>
                    </a:lnTo>
                    <a:lnTo>
                      <a:pt x="1716224" y="84087"/>
                    </a:lnTo>
                    <a:lnTo>
                      <a:pt x="1665844" y="95691"/>
                    </a:lnTo>
                    <a:lnTo>
                      <a:pt x="1615826" y="107213"/>
                    </a:lnTo>
                    <a:lnTo>
                      <a:pt x="1566140" y="118659"/>
                    </a:lnTo>
                    <a:lnTo>
                      <a:pt x="1516757" y="130035"/>
                    </a:lnTo>
                    <a:lnTo>
                      <a:pt x="1467649" y="141350"/>
                    </a:lnTo>
                    <a:lnTo>
                      <a:pt x="1418787" y="152608"/>
                    </a:lnTo>
                    <a:lnTo>
                      <a:pt x="1370141" y="163817"/>
                    </a:lnTo>
                    <a:lnTo>
                      <a:pt x="1321683" y="174983"/>
                    </a:lnTo>
                    <a:lnTo>
                      <a:pt x="1273384" y="186113"/>
                    </a:lnTo>
                    <a:lnTo>
                      <a:pt x="1225215" y="197213"/>
                    </a:lnTo>
                    <a:lnTo>
                      <a:pt x="1177148" y="208290"/>
                    </a:lnTo>
                    <a:lnTo>
                      <a:pt x="1129152" y="219350"/>
                    </a:lnTo>
                    <a:lnTo>
                      <a:pt x="1081200" y="230401"/>
                    </a:lnTo>
                    <a:lnTo>
                      <a:pt x="1033262" y="241449"/>
                    </a:lnTo>
                    <a:lnTo>
                      <a:pt x="985310" y="252500"/>
                    </a:lnTo>
                    <a:lnTo>
                      <a:pt x="937315" y="263560"/>
                    </a:lnTo>
                    <a:lnTo>
                      <a:pt x="889247" y="274637"/>
                    </a:lnTo>
                    <a:lnTo>
                      <a:pt x="841078" y="285738"/>
                    </a:lnTo>
                    <a:lnTo>
                      <a:pt x="792779" y="296867"/>
                    </a:lnTo>
                    <a:lnTo>
                      <a:pt x="744321" y="308033"/>
                    </a:lnTo>
                    <a:lnTo>
                      <a:pt x="695675" y="319242"/>
                    </a:lnTo>
                    <a:lnTo>
                      <a:pt x="646813" y="330501"/>
                    </a:lnTo>
                    <a:lnTo>
                      <a:pt x="597704" y="341815"/>
                    </a:lnTo>
                    <a:lnTo>
                      <a:pt x="548322" y="353192"/>
                    </a:lnTo>
                    <a:lnTo>
                      <a:pt x="498635" y="364638"/>
                    </a:lnTo>
                    <a:lnTo>
                      <a:pt x="448617" y="376160"/>
                    </a:lnTo>
                    <a:lnTo>
                      <a:pt x="398237" y="387764"/>
                    </a:lnTo>
                    <a:lnTo>
                      <a:pt x="347467" y="399457"/>
                    </a:lnTo>
                    <a:lnTo>
                      <a:pt x="296278" y="411245"/>
                    </a:lnTo>
                    <a:lnTo>
                      <a:pt x="244641" y="423136"/>
                    </a:lnTo>
                    <a:lnTo>
                      <a:pt x="192527" y="435135"/>
                    </a:lnTo>
                    <a:lnTo>
                      <a:pt x="139908" y="447250"/>
                    </a:lnTo>
                    <a:lnTo>
                      <a:pt x="86753" y="459487"/>
                    </a:lnTo>
                    <a:lnTo>
                      <a:pt x="33036" y="471851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4740847" y="6784582"/>
                <a:ext cx="252095" cy="650875"/>
              </a:xfrm>
              <a:custGeom>
                <a:avLst/>
                <a:gdLst/>
                <a:ahLst/>
                <a:cxnLst/>
                <a:rect l="l" t="t" r="r" b="b"/>
                <a:pathLst>
                  <a:path w="252095" h="650875">
                    <a:moveTo>
                      <a:pt x="102336" y="0"/>
                    </a:moveTo>
                    <a:lnTo>
                      <a:pt x="0" y="32398"/>
                    </a:lnTo>
                    <a:lnTo>
                      <a:pt x="9930" y="80528"/>
                    </a:lnTo>
                    <a:lnTo>
                      <a:pt x="20853" y="128343"/>
                    </a:lnTo>
                    <a:lnTo>
                      <a:pt x="32709" y="175863"/>
                    </a:lnTo>
                    <a:lnTo>
                      <a:pt x="45440" y="223106"/>
                    </a:lnTo>
                    <a:lnTo>
                      <a:pt x="58988" y="270090"/>
                    </a:lnTo>
                    <a:lnTo>
                      <a:pt x="73296" y="316833"/>
                    </a:lnTo>
                    <a:lnTo>
                      <a:pt x="88304" y="363354"/>
                    </a:lnTo>
                    <a:lnTo>
                      <a:pt x="103955" y="409672"/>
                    </a:lnTo>
                    <a:lnTo>
                      <a:pt x="120191" y="455805"/>
                    </a:lnTo>
                    <a:lnTo>
                      <a:pt x="136953" y="501771"/>
                    </a:lnTo>
                    <a:lnTo>
                      <a:pt x="154183" y="547588"/>
                    </a:lnTo>
                    <a:lnTo>
                      <a:pt x="171824" y="593275"/>
                    </a:lnTo>
                    <a:lnTo>
                      <a:pt x="189816" y="638851"/>
                    </a:lnTo>
                    <a:lnTo>
                      <a:pt x="225269" y="650723"/>
                    </a:lnTo>
                    <a:lnTo>
                      <a:pt x="239681" y="642501"/>
                    </a:lnTo>
                    <a:lnTo>
                      <a:pt x="251884" y="624841"/>
                    </a:lnTo>
                    <a:lnTo>
                      <a:pt x="223009" y="532498"/>
                    </a:lnTo>
                    <a:lnTo>
                      <a:pt x="208881" y="486127"/>
                    </a:lnTo>
                    <a:lnTo>
                      <a:pt x="195089" y="439538"/>
                    </a:lnTo>
                    <a:lnTo>
                      <a:pt x="181733" y="392669"/>
                    </a:lnTo>
                    <a:lnTo>
                      <a:pt x="168910" y="345456"/>
                    </a:lnTo>
                    <a:lnTo>
                      <a:pt x="156719" y="297834"/>
                    </a:lnTo>
                    <a:lnTo>
                      <a:pt x="145258" y="249742"/>
                    </a:lnTo>
                    <a:lnTo>
                      <a:pt x="134624" y="201116"/>
                    </a:lnTo>
                    <a:lnTo>
                      <a:pt x="124917" y="151892"/>
                    </a:lnTo>
                    <a:lnTo>
                      <a:pt x="116235" y="102007"/>
                    </a:lnTo>
                    <a:lnTo>
                      <a:pt x="108675" y="51397"/>
                    </a:lnTo>
                    <a:lnTo>
                      <a:pt x="102336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4740847" y="6784582"/>
                <a:ext cx="252095" cy="650875"/>
              </a:xfrm>
              <a:custGeom>
                <a:avLst/>
                <a:gdLst/>
                <a:ahLst/>
                <a:cxnLst/>
                <a:rect l="l" t="t" r="r" b="b"/>
                <a:pathLst>
                  <a:path w="252095" h="650875">
                    <a:moveTo>
                      <a:pt x="251884" y="624841"/>
                    </a:moveTo>
                    <a:lnTo>
                      <a:pt x="237376" y="578715"/>
                    </a:lnTo>
                    <a:lnTo>
                      <a:pt x="223009" y="532498"/>
                    </a:lnTo>
                    <a:lnTo>
                      <a:pt x="208881" y="486127"/>
                    </a:lnTo>
                    <a:lnTo>
                      <a:pt x="195089" y="439538"/>
                    </a:lnTo>
                    <a:lnTo>
                      <a:pt x="181733" y="392669"/>
                    </a:lnTo>
                    <a:lnTo>
                      <a:pt x="168910" y="345456"/>
                    </a:lnTo>
                    <a:lnTo>
                      <a:pt x="156719" y="297834"/>
                    </a:lnTo>
                    <a:lnTo>
                      <a:pt x="145258" y="249742"/>
                    </a:lnTo>
                    <a:lnTo>
                      <a:pt x="134624" y="201116"/>
                    </a:lnTo>
                    <a:lnTo>
                      <a:pt x="124917" y="151892"/>
                    </a:lnTo>
                    <a:lnTo>
                      <a:pt x="116235" y="102007"/>
                    </a:lnTo>
                    <a:lnTo>
                      <a:pt x="108675" y="51397"/>
                    </a:lnTo>
                    <a:lnTo>
                      <a:pt x="102336" y="0"/>
                    </a:lnTo>
                    <a:lnTo>
                      <a:pt x="76751" y="8099"/>
                    </a:lnTo>
                    <a:lnTo>
                      <a:pt x="51166" y="16199"/>
                    </a:lnTo>
                    <a:lnTo>
                      <a:pt x="25582" y="24299"/>
                    </a:lnTo>
                    <a:lnTo>
                      <a:pt x="0" y="32398"/>
                    </a:lnTo>
                    <a:lnTo>
                      <a:pt x="9930" y="80528"/>
                    </a:lnTo>
                    <a:lnTo>
                      <a:pt x="20853" y="128343"/>
                    </a:lnTo>
                    <a:lnTo>
                      <a:pt x="32709" y="175863"/>
                    </a:lnTo>
                    <a:lnTo>
                      <a:pt x="45440" y="223106"/>
                    </a:lnTo>
                    <a:lnTo>
                      <a:pt x="58988" y="270090"/>
                    </a:lnTo>
                    <a:lnTo>
                      <a:pt x="73296" y="316833"/>
                    </a:lnTo>
                    <a:lnTo>
                      <a:pt x="88304" y="363354"/>
                    </a:lnTo>
                    <a:lnTo>
                      <a:pt x="103955" y="409672"/>
                    </a:lnTo>
                    <a:lnTo>
                      <a:pt x="120191" y="455805"/>
                    </a:lnTo>
                    <a:lnTo>
                      <a:pt x="136953" y="501771"/>
                    </a:lnTo>
                    <a:lnTo>
                      <a:pt x="154183" y="547588"/>
                    </a:lnTo>
                    <a:lnTo>
                      <a:pt x="171824" y="593275"/>
                    </a:lnTo>
                    <a:lnTo>
                      <a:pt x="189816" y="638851"/>
                    </a:lnTo>
                    <a:lnTo>
                      <a:pt x="225269" y="650723"/>
                    </a:lnTo>
                    <a:lnTo>
                      <a:pt x="239681" y="642501"/>
                    </a:lnTo>
                    <a:lnTo>
                      <a:pt x="251884" y="624841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3283653" y="6334012"/>
                <a:ext cx="300355" cy="608330"/>
              </a:xfrm>
              <a:custGeom>
                <a:avLst/>
                <a:gdLst/>
                <a:ahLst/>
                <a:cxnLst/>
                <a:rect l="l" t="t" r="r" b="b"/>
                <a:pathLst>
                  <a:path w="300354" h="608329">
                    <a:moveTo>
                      <a:pt x="0" y="0"/>
                    </a:moveTo>
                    <a:lnTo>
                      <a:pt x="182391" y="608227"/>
                    </a:lnTo>
                    <a:lnTo>
                      <a:pt x="299891" y="588157"/>
                    </a:lnTo>
                    <a:lnTo>
                      <a:pt x="124452" y="18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3283653" y="6334012"/>
                <a:ext cx="300355" cy="608330"/>
              </a:xfrm>
              <a:custGeom>
                <a:avLst/>
                <a:gdLst/>
                <a:ahLst/>
                <a:cxnLst/>
                <a:rect l="l" t="t" r="r" b="b"/>
                <a:pathLst>
                  <a:path w="300354" h="608329">
                    <a:moveTo>
                      <a:pt x="299891" y="588157"/>
                    </a:moveTo>
                    <a:lnTo>
                      <a:pt x="182391" y="608227"/>
                    </a:lnTo>
                    <a:lnTo>
                      <a:pt x="0" y="0"/>
                    </a:lnTo>
                    <a:lnTo>
                      <a:pt x="124452" y="1883"/>
                    </a:lnTo>
                    <a:lnTo>
                      <a:pt x="299891" y="588157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3176837" y="5907070"/>
                <a:ext cx="175895" cy="382905"/>
              </a:xfrm>
              <a:custGeom>
                <a:avLst/>
                <a:gdLst/>
                <a:ahLst/>
                <a:cxnLst/>
                <a:rect l="l" t="t" r="r" b="b"/>
                <a:pathLst>
                  <a:path w="175895" h="382904">
                    <a:moveTo>
                      <a:pt x="67597" y="0"/>
                    </a:moveTo>
                    <a:lnTo>
                      <a:pt x="0" y="7412"/>
                    </a:lnTo>
                    <a:lnTo>
                      <a:pt x="107488" y="382474"/>
                    </a:lnTo>
                    <a:lnTo>
                      <a:pt x="175712" y="360875"/>
                    </a:lnTo>
                    <a:lnTo>
                      <a:pt x="67597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3176837" y="5907070"/>
                <a:ext cx="175895" cy="382905"/>
              </a:xfrm>
              <a:custGeom>
                <a:avLst/>
                <a:gdLst/>
                <a:ahLst/>
                <a:cxnLst/>
                <a:rect l="l" t="t" r="r" b="b"/>
                <a:pathLst>
                  <a:path w="175895" h="382904">
                    <a:moveTo>
                      <a:pt x="175712" y="360875"/>
                    </a:moveTo>
                    <a:lnTo>
                      <a:pt x="67597" y="0"/>
                    </a:lnTo>
                    <a:lnTo>
                      <a:pt x="0" y="7412"/>
                    </a:lnTo>
                    <a:lnTo>
                      <a:pt x="107488" y="382474"/>
                    </a:lnTo>
                    <a:lnTo>
                      <a:pt x="175712" y="36087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4737837" y="6730153"/>
                <a:ext cx="97387" cy="92462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4612363" y="6190491"/>
                <a:ext cx="232410" cy="610235"/>
              </a:xfrm>
              <a:custGeom>
                <a:avLst/>
                <a:gdLst/>
                <a:ahLst/>
                <a:cxnLst/>
                <a:rect l="l" t="t" r="r" b="b"/>
                <a:pathLst>
                  <a:path w="232410" h="610234">
                    <a:moveTo>
                      <a:pt x="0" y="0"/>
                    </a:moveTo>
                    <a:lnTo>
                      <a:pt x="107014" y="609616"/>
                    </a:lnTo>
                    <a:lnTo>
                      <a:pt x="231976" y="577559"/>
                    </a:lnTo>
                    <a:lnTo>
                      <a:pt x="124448" y="18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4612363" y="6190491"/>
                <a:ext cx="232410" cy="610235"/>
              </a:xfrm>
              <a:custGeom>
                <a:avLst/>
                <a:gdLst/>
                <a:ahLst/>
                <a:cxnLst/>
                <a:rect l="l" t="t" r="r" b="b"/>
                <a:pathLst>
                  <a:path w="232410" h="610234">
                    <a:moveTo>
                      <a:pt x="231976" y="577559"/>
                    </a:moveTo>
                    <a:lnTo>
                      <a:pt x="124448" y="1883"/>
                    </a:lnTo>
                    <a:lnTo>
                      <a:pt x="0" y="0"/>
                    </a:lnTo>
                    <a:lnTo>
                      <a:pt x="107014" y="609616"/>
                    </a:lnTo>
                    <a:lnTo>
                      <a:pt x="231976" y="577559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2706649" y="6265015"/>
                <a:ext cx="1939925" cy="90805"/>
              </a:xfrm>
              <a:custGeom>
                <a:avLst/>
                <a:gdLst/>
                <a:ahLst/>
                <a:cxnLst/>
                <a:rect l="l" t="t" r="r" b="b"/>
                <a:pathLst>
                  <a:path w="1939925" h="90804">
                    <a:moveTo>
                      <a:pt x="1200440" y="0"/>
                    </a:moveTo>
                    <a:lnTo>
                      <a:pt x="13488" y="3920"/>
                    </a:lnTo>
                    <a:lnTo>
                      <a:pt x="0" y="61056"/>
                    </a:lnTo>
                    <a:lnTo>
                      <a:pt x="1939650" y="90392"/>
                    </a:lnTo>
                    <a:lnTo>
                      <a:pt x="1928746" y="11015"/>
                    </a:lnTo>
                    <a:lnTo>
                      <a:pt x="1200440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2706649" y="6265015"/>
                <a:ext cx="1939925" cy="90805"/>
              </a:xfrm>
              <a:custGeom>
                <a:avLst/>
                <a:gdLst/>
                <a:ahLst/>
                <a:cxnLst/>
                <a:rect l="l" t="t" r="r" b="b"/>
                <a:pathLst>
                  <a:path w="1939925" h="90804">
                    <a:moveTo>
                      <a:pt x="13488" y="3920"/>
                    </a:moveTo>
                    <a:lnTo>
                      <a:pt x="1200440" y="0"/>
                    </a:lnTo>
                    <a:lnTo>
                      <a:pt x="1928746" y="11015"/>
                    </a:lnTo>
                    <a:lnTo>
                      <a:pt x="1939650" y="90392"/>
                    </a:lnTo>
                    <a:lnTo>
                      <a:pt x="0" y="61056"/>
                    </a:lnTo>
                    <a:lnTo>
                      <a:pt x="13488" y="392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4586500" y="5902229"/>
                <a:ext cx="139700" cy="267335"/>
              </a:xfrm>
              <a:custGeom>
                <a:avLst/>
                <a:gdLst/>
                <a:ahLst/>
                <a:cxnLst/>
                <a:rect l="l" t="t" r="r" b="b"/>
                <a:pathLst>
                  <a:path w="139700" h="267335">
                    <a:moveTo>
                      <a:pt x="0" y="0"/>
                    </a:moveTo>
                    <a:lnTo>
                      <a:pt x="29109" y="265445"/>
                    </a:lnTo>
                    <a:lnTo>
                      <a:pt x="139503" y="267115"/>
                    </a:lnTo>
                    <a:lnTo>
                      <a:pt x="93833" y="14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4586500" y="5902229"/>
                <a:ext cx="139700" cy="267335"/>
              </a:xfrm>
              <a:custGeom>
                <a:avLst/>
                <a:gdLst/>
                <a:ahLst/>
                <a:cxnLst/>
                <a:rect l="l" t="t" r="r" b="b"/>
                <a:pathLst>
                  <a:path w="139700" h="267335">
                    <a:moveTo>
                      <a:pt x="29109" y="265445"/>
                    </a:moveTo>
                    <a:lnTo>
                      <a:pt x="139503" y="267115"/>
                    </a:lnTo>
                    <a:lnTo>
                      <a:pt x="93833" y="1421"/>
                    </a:lnTo>
                    <a:lnTo>
                      <a:pt x="0" y="0"/>
                    </a:lnTo>
                    <a:lnTo>
                      <a:pt x="29109" y="26544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4575881" y="6156179"/>
                <a:ext cx="181610" cy="36830"/>
              </a:xfrm>
              <a:custGeom>
                <a:avLst/>
                <a:gdLst/>
                <a:ahLst/>
                <a:cxnLst/>
                <a:rect l="l" t="t" r="r" b="b"/>
                <a:pathLst>
                  <a:path w="181610" h="36829">
                    <a:moveTo>
                      <a:pt x="514" y="0"/>
                    </a:moveTo>
                    <a:lnTo>
                      <a:pt x="0" y="33940"/>
                    </a:lnTo>
                    <a:lnTo>
                      <a:pt x="181018" y="36680"/>
                    </a:lnTo>
                    <a:lnTo>
                      <a:pt x="181533" y="2739"/>
                    </a:lnTo>
                    <a:lnTo>
                      <a:pt x="514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4575881" y="6156179"/>
                <a:ext cx="181610" cy="36830"/>
              </a:xfrm>
              <a:custGeom>
                <a:avLst/>
                <a:gdLst/>
                <a:ahLst/>
                <a:cxnLst/>
                <a:rect l="l" t="t" r="r" b="b"/>
                <a:pathLst>
                  <a:path w="181610" h="36829">
                    <a:moveTo>
                      <a:pt x="514" y="0"/>
                    </a:moveTo>
                    <a:lnTo>
                      <a:pt x="181533" y="2739"/>
                    </a:lnTo>
                    <a:lnTo>
                      <a:pt x="181018" y="36680"/>
                    </a:lnTo>
                    <a:lnTo>
                      <a:pt x="0" y="33940"/>
                    </a:lnTo>
                    <a:lnTo>
                      <a:pt x="514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2"/>
              <p:cNvSpPr/>
              <p:nvPr/>
            </p:nvSpPr>
            <p:spPr>
              <a:xfrm>
                <a:off x="4602869" y="4986039"/>
                <a:ext cx="116205" cy="917575"/>
              </a:xfrm>
              <a:custGeom>
                <a:avLst/>
                <a:gdLst/>
                <a:ahLst/>
                <a:cxnLst/>
                <a:rect l="l" t="t" r="r" b="b"/>
                <a:pathLst>
                  <a:path w="116204" h="917575">
                    <a:moveTo>
                      <a:pt x="36489" y="0"/>
                    </a:moveTo>
                    <a:lnTo>
                      <a:pt x="0" y="916062"/>
                    </a:lnTo>
                    <a:lnTo>
                      <a:pt x="67881" y="917088"/>
                    </a:lnTo>
                    <a:lnTo>
                      <a:pt x="115683" y="1198"/>
                    </a:lnTo>
                    <a:lnTo>
                      <a:pt x="36489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4602869" y="4986039"/>
                <a:ext cx="116205" cy="917575"/>
              </a:xfrm>
              <a:custGeom>
                <a:avLst/>
                <a:gdLst/>
                <a:ahLst/>
                <a:cxnLst/>
                <a:rect l="l" t="t" r="r" b="b"/>
                <a:pathLst>
                  <a:path w="116204" h="917575">
                    <a:moveTo>
                      <a:pt x="67881" y="917088"/>
                    </a:moveTo>
                    <a:lnTo>
                      <a:pt x="115683" y="1198"/>
                    </a:lnTo>
                    <a:lnTo>
                      <a:pt x="36489" y="0"/>
                    </a:lnTo>
                    <a:lnTo>
                      <a:pt x="0" y="916062"/>
                    </a:lnTo>
                    <a:lnTo>
                      <a:pt x="67881" y="917088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64"/>
              <p:cNvSpPr/>
              <p:nvPr/>
            </p:nvSpPr>
            <p:spPr>
              <a:xfrm>
                <a:off x="4615531" y="4917297"/>
                <a:ext cx="115879" cy="115881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65"/>
              <p:cNvSpPr/>
              <p:nvPr/>
            </p:nvSpPr>
            <p:spPr>
              <a:xfrm>
                <a:off x="2465255" y="5256852"/>
                <a:ext cx="1267460" cy="700405"/>
              </a:xfrm>
              <a:custGeom>
                <a:avLst/>
                <a:gdLst/>
                <a:ahLst/>
                <a:cxnLst/>
                <a:rect l="l" t="t" r="r" b="b"/>
                <a:pathLst>
                  <a:path w="1267460" h="700404">
                    <a:moveTo>
                      <a:pt x="96693" y="0"/>
                    </a:moveTo>
                    <a:lnTo>
                      <a:pt x="55573" y="3904"/>
                    </a:lnTo>
                    <a:lnTo>
                      <a:pt x="22573" y="26037"/>
                    </a:lnTo>
                    <a:lnTo>
                      <a:pt x="0" y="66432"/>
                    </a:lnTo>
                    <a:lnTo>
                      <a:pt x="12826" y="114367"/>
                    </a:lnTo>
                    <a:lnTo>
                      <a:pt x="26538" y="162075"/>
                    </a:lnTo>
                    <a:lnTo>
                      <a:pt x="40975" y="209597"/>
                    </a:lnTo>
                    <a:lnTo>
                      <a:pt x="55976" y="256975"/>
                    </a:lnTo>
                    <a:lnTo>
                      <a:pt x="87023" y="351462"/>
                    </a:lnTo>
                    <a:lnTo>
                      <a:pt x="118393" y="445867"/>
                    </a:lnTo>
                    <a:lnTo>
                      <a:pt x="133796" y="493141"/>
                    </a:lnTo>
                    <a:lnTo>
                      <a:pt x="148797" y="540520"/>
                    </a:lnTo>
                    <a:lnTo>
                      <a:pt x="163234" y="588043"/>
                    </a:lnTo>
                    <a:lnTo>
                      <a:pt x="176946" y="635751"/>
                    </a:lnTo>
                    <a:lnTo>
                      <a:pt x="189773" y="683687"/>
                    </a:lnTo>
                    <a:lnTo>
                      <a:pt x="1254645" y="699794"/>
                    </a:lnTo>
                    <a:lnTo>
                      <a:pt x="1266855" y="640568"/>
                    </a:lnTo>
                    <a:lnTo>
                      <a:pt x="1261925" y="592399"/>
                    </a:lnTo>
                    <a:lnTo>
                      <a:pt x="1239855" y="555287"/>
                    </a:lnTo>
                    <a:lnTo>
                      <a:pt x="1200646" y="529233"/>
                    </a:lnTo>
                    <a:lnTo>
                      <a:pt x="488739" y="461884"/>
                    </a:lnTo>
                    <a:lnTo>
                      <a:pt x="435127" y="452586"/>
                    </a:lnTo>
                    <a:lnTo>
                      <a:pt x="392914" y="437803"/>
                    </a:lnTo>
                    <a:lnTo>
                      <a:pt x="362101" y="417533"/>
                    </a:lnTo>
                    <a:lnTo>
                      <a:pt x="342690" y="391778"/>
                    </a:lnTo>
                    <a:lnTo>
                      <a:pt x="324036" y="341824"/>
                    </a:lnTo>
                    <a:lnTo>
                      <a:pt x="302804" y="292532"/>
                    </a:lnTo>
                    <a:lnTo>
                      <a:pt x="280025" y="243638"/>
                    </a:lnTo>
                    <a:lnTo>
                      <a:pt x="256730" y="194876"/>
                    </a:lnTo>
                    <a:lnTo>
                      <a:pt x="233952" y="145981"/>
                    </a:lnTo>
                    <a:lnTo>
                      <a:pt x="212721" y="96689"/>
                    </a:lnTo>
                    <a:lnTo>
                      <a:pt x="194068" y="46735"/>
                    </a:lnTo>
                    <a:lnTo>
                      <a:pt x="143626" y="14288"/>
                    </a:lnTo>
                    <a:lnTo>
                      <a:pt x="96693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2465255" y="5256852"/>
                <a:ext cx="1267460" cy="700405"/>
              </a:xfrm>
              <a:custGeom>
                <a:avLst/>
                <a:gdLst/>
                <a:ahLst/>
                <a:cxnLst/>
                <a:rect l="l" t="t" r="r" b="b"/>
                <a:pathLst>
                  <a:path w="1267460" h="700404">
                    <a:moveTo>
                      <a:pt x="0" y="66432"/>
                    </a:moveTo>
                    <a:lnTo>
                      <a:pt x="12826" y="114367"/>
                    </a:lnTo>
                    <a:lnTo>
                      <a:pt x="26538" y="162075"/>
                    </a:lnTo>
                    <a:lnTo>
                      <a:pt x="40975" y="209597"/>
                    </a:lnTo>
                    <a:lnTo>
                      <a:pt x="55976" y="256975"/>
                    </a:lnTo>
                    <a:lnTo>
                      <a:pt x="71379" y="304249"/>
                    </a:lnTo>
                    <a:lnTo>
                      <a:pt x="87023" y="351462"/>
                    </a:lnTo>
                    <a:lnTo>
                      <a:pt x="102748" y="398654"/>
                    </a:lnTo>
                    <a:lnTo>
                      <a:pt x="118393" y="445867"/>
                    </a:lnTo>
                    <a:lnTo>
                      <a:pt x="133796" y="493141"/>
                    </a:lnTo>
                    <a:lnTo>
                      <a:pt x="148797" y="540520"/>
                    </a:lnTo>
                    <a:lnTo>
                      <a:pt x="163234" y="588043"/>
                    </a:lnTo>
                    <a:lnTo>
                      <a:pt x="176946" y="635751"/>
                    </a:lnTo>
                    <a:lnTo>
                      <a:pt x="189773" y="683687"/>
                    </a:lnTo>
                    <a:lnTo>
                      <a:pt x="239496" y="684440"/>
                    </a:lnTo>
                    <a:lnTo>
                      <a:pt x="289514" y="685196"/>
                    </a:lnTo>
                    <a:lnTo>
                      <a:pt x="339796" y="685957"/>
                    </a:lnTo>
                    <a:lnTo>
                      <a:pt x="390313" y="686721"/>
                    </a:lnTo>
                    <a:lnTo>
                      <a:pt x="441031" y="687488"/>
                    </a:lnTo>
                    <a:lnTo>
                      <a:pt x="491921" y="688258"/>
                    </a:lnTo>
                    <a:lnTo>
                      <a:pt x="542950" y="689029"/>
                    </a:lnTo>
                    <a:lnTo>
                      <a:pt x="594089" y="689803"/>
                    </a:lnTo>
                    <a:lnTo>
                      <a:pt x="645306" y="690577"/>
                    </a:lnTo>
                    <a:lnTo>
                      <a:pt x="696569" y="691353"/>
                    </a:lnTo>
                    <a:lnTo>
                      <a:pt x="747848" y="692128"/>
                    </a:lnTo>
                    <a:lnTo>
                      <a:pt x="799111" y="692903"/>
                    </a:lnTo>
                    <a:lnTo>
                      <a:pt x="850327" y="693678"/>
                    </a:lnTo>
                    <a:lnTo>
                      <a:pt x="901466" y="694451"/>
                    </a:lnTo>
                    <a:lnTo>
                      <a:pt x="952496" y="695223"/>
                    </a:lnTo>
                    <a:lnTo>
                      <a:pt x="1003386" y="695993"/>
                    </a:lnTo>
                    <a:lnTo>
                      <a:pt x="1054104" y="696760"/>
                    </a:lnTo>
                    <a:lnTo>
                      <a:pt x="1104621" y="697524"/>
                    </a:lnTo>
                    <a:lnTo>
                      <a:pt x="1154904" y="698285"/>
                    </a:lnTo>
                    <a:lnTo>
                      <a:pt x="1204922" y="699041"/>
                    </a:lnTo>
                    <a:lnTo>
                      <a:pt x="1254645" y="699794"/>
                    </a:lnTo>
                    <a:lnTo>
                      <a:pt x="1266855" y="640568"/>
                    </a:lnTo>
                    <a:lnTo>
                      <a:pt x="1261925" y="592399"/>
                    </a:lnTo>
                    <a:lnTo>
                      <a:pt x="1239855" y="555287"/>
                    </a:lnTo>
                    <a:lnTo>
                      <a:pt x="1200646" y="529233"/>
                    </a:lnTo>
                    <a:lnTo>
                      <a:pt x="1149795" y="524422"/>
                    </a:lnTo>
                    <a:lnTo>
                      <a:pt x="1098944" y="519611"/>
                    </a:lnTo>
                    <a:lnTo>
                      <a:pt x="1048093" y="514801"/>
                    </a:lnTo>
                    <a:lnTo>
                      <a:pt x="997243" y="509990"/>
                    </a:lnTo>
                    <a:lnTo>
                      <a:pt x="946392" y="505180"/>
                    </a:lnTo>
                    <a:lnTo>
                      <a:pt x="895541" y="500369"/>
                    </a:lnTo>
                    <a:lnTo>
                      <a:pt x="844691" y="495558"/>
                    </a:lnTo>
                    <a:lnTo>
                      <a:pt x="793840" y="490748"/>
                    </a:lnTo>
                    <a:lnTo>
                      <a:pt x="742990" y="485937"/>
                    </a:lnTo>
                    <a:lnTo>
                      <a:pt x="692140" y="481127"/>
                    </a:lnTo>
                    <a:lnTo>
                      <a:pt x="641289" y="476316"/>
                    </a:lnTo>
                    <a:lnTo>
                      <a:pt x="590439" y="471506"/>
                    </a:lnTo>
                    <a:lnTo>
                      <a:pt x="539589" y="466695"/>
                    </a:lnTo>
                    <a:lnTo>
                      <a:pt x="488739" y="461884"/>
                    </a:lnTo>
                    <a:lnTo>
                      <a:pt x="435127" y="452586"/>
                    </a:lnTo>
                    <a:lnTo>
                      <a:pt x="392914" y="437803"/>
                    </a:lnTo>
                    <a:lnTo>
                      <a:pt x="342690" y="391778"/>
                    </a:lnTo>
                    <a:lnTo>
                      <a:pt x="324036" y="341824"/>
                    </a:lnTo>
                    <a:lnTo>
                      <a:pt x="302804" y="292532"/>
                    </a:lnTo>
                    <a:lnTo>
                      <a:pt x="280025" y="243638"/>
                    </a:lnTo>
                    <a:lnTo>
                      <a:pt x="256730" y="194876"/>
                    </a:lnTo>
                    <a:lnTo>
                      <a:pt x="233952" y="145981"/>
                    </a:lnTo>
                    <a:lnTo>
                      <a:pt x="212721" y="96689"/>
                    </a:lnTo>
                    <a:lnTo>
                      <a:pt x="194068" y="46735"/>
                    </a:lnTo>
                    <a:lnTo>
                      <a:pt x="143626" y="14288"/>
                    </a:lnTo>
                    <a:lnTo>
                      <a:pt x="96693" y="0"/>
                    </a:lnTo>
                    <a:lnTo>
                      <a:pt x="55573" y="3904"/>
                    </a:lnTo>
                    <a:lnTo>
                      <a:pt x="22573" y="26037"/>
                    </a:lnTo>
                    <a:lnTo>
                      <a:pt x="0" y="66432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67"/>
              <p:cNvSpPr/>
              <p:nvPr/>
            </p:nvSpPr>
            <p:spPr>
              <a:xfrm>
                <a:off x="2669144" y="6201108"/>
                <a:ext cx="32194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321944" h="1048384">
                    <a:moveTo>
                      <a:pt x="5441" y="0"/>
                    </a:moveTo>
                    <a:lnTo>
                      <a:pt x="231738" y="750293"/>
                    </a:lnTo>
                    <a:lnTo>
                      <a:pt x="194107" y="789592"/>
                    </a:lnTo>
                    <a:lnTo>
                      <a:pt x="43624" y="944091"/>
                    </a:lnTo>
                    <a:lnTo>
                      <a:pt x="5993" y="983390"/>
                    </a:lnTo>
                    <a:lnTo>
                      <a:pt x="0" y="1010387"/>
                    </a:lnTo>
                    <a:lnTo>
                      <a:pt x="5166" y="1031564"/>
                    </a:lnTo>
                    <a:lnTo>
                      <a:pt x="22886" y="1044893"/>
                    </a:lnTo>
                    <a:lnTo>
                      <a:pt x="54554" y="1048348"/>
                    </a:lnTo>
                    <a:lnTo>
                      <a:pt x="321731" y="785601"/>
                    </a:lnTo>
                    <a:lnTo>
                      <a:pt x="83746" y="3818"/>
                    </a:lnTo>
                    <a:lnTo>
                      <a:pt x="5441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68"/>
              <p:cNvSpPr/>
              <p:nvPr/>
            </p:nvSpPr>
            <p:spPr>
              <a:xfrm>
                <a:off x="2669144" y="6201108"/>
                <a:ext cx="32194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321944" h="1048384">
                    <a:moveTo>
                      <a:pt x="54554" y="1048348"/>
                    </a:moveTo>
                    <a:lnTo>
                      <a:pt x="321731" y="785601"/>
                    </a:lnTo>
                    <a:lnTo>
                      <a:pt x="83746" y="3818"/>
                    </a:lnTo>
                    <a:lnTo>
                      <a:pt x="5441" y="0"/>
                    </a:lnTo>
                    <a:lnTo>
                      <a:pt x="231738" y="750293"/>
                    </a:lnTo>
                    <a:lnTo>
                      <a:pt x="194107" y="789592"/>
                    </a:lnTo>
                    <a:lnTo>
                      <a:pt x="156484" y="828353"/>
                    </a:lnTo>
                    <a:lnTo>
                      <a:pt x="118866" y="866843"/>
                    </a:lnTo>
                    <a:lnTo>
                      <a:pt x="81247" y="905332"/>
                    </a:lnTo>
                    <a:lnTo>
                      <a:pt x="43624" y="944091"/>
                    </a:lnTo>
                    <a:lnTo>
                      <a:pt x="5993" y="983390"/>
                    </a:lnTo>
                    <a:lnTo>
                      <a:pt x="0" y="1010387"/>
                    </a:lnTo>
                    <a:lnTo>
                      <a:pt x="5166" y="1031564"/>
                    </a:lnTo>
                    <a:lnTo>
                      <a:pt x="22886" y="1044893"/>
                    </a:lnTo>
                    <a:lnTo>
                      <a:pt x="54554" y="1048348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69"/>
              <p:cNvSpPr/>
              <p:nvPr/>
            </p:nvSpPr>
            <p:spPr>
              <a:xfrm>
                <a:off x="2152649" y="4814906"/>
                <a:ext cx="591185" cy="1412875"/>
              </a:xfrm>
              <a:custGeom>
                <a:avLst/>
                <a:gdLst/>
                <a:ahLst/>
                <a:cxnLst/>
                <a:rect l="l" t="t" r="r" b="b"/>
                <a:pathLst>
                  <a:path w="591185" h="1412875">
                    <a:moveTo>
                      <a:pt x="71495" y="0"/>
                    </a:moveTo>
                    <a:lnTo>
                      <a:pt x="18298" y="3106"/>
                    </a:lnTo>
                    <a:lnTo>
                      <a:pt x="5161" y="17809"/>
                    </a:lnTo>
                    <a:lnTo>
                      <a:pt x="0" y="30646"/>
                    </a:lnTo>
                    <a:lnTo>
                      <a:pt x="2813" y="41616"/>
                    </a:lnTo>
                    <a:lnTo>
                      <a:pt x="13602" y="50720"/>
                    </a:lnTo>
                    <a:lnTo>
                      <a:pt x="60764" y="43901"/>
                    </a:lnTo>
                    <a:lnTo>
                      <a:pt x="95597" y="54538"/>
                    </a:lnTo>
                    <a:lnTo>
                      <a:pt x="120927" y="78624"/>
                    </a:lnTo>
                    <a:lnTo>
                      <a:pt x="139582" y="112151"/>
                    </a:lnTo>
                    <a:lnTo>
                      <a:pt x="154388" y="151112"/>
                    </a:lnTo>
                    <a:lnTo>
                      <a:pt x="543159" y="1403995"/>
                    </a:lnTo>
                    <a:lnTo>
                      <a:pt x="590712" y="1412660"/>
                    </a:lnTo>
                    <a:lnTo>
                      <a:pt x="190867" y="103981"/>
                    </a:lnTo>
                    <a:lnTo>
                      <a:pt x="168132" y="67275"/>
                    </a:lnTo>
                    <a:lnTo>
                      <a:pt x="142960" y="35459"/>
                    </a:lnTo>
                    <a:lnTo>
                      <a:pt x="111898" y="11909"/>
                    </a:lnTo>
                    <a:lnTo>
                      <a:pt x="71495" y="0"/>
                    </a:lnTo>
                    <a:close/>
                  </a:path>
                </a:pathLst>
              </a:custGeom>
              <a:solidFill>
                <a:srgbClr val="ECECE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70"/>
              <p:cNvSpPr/>
              <p:nvPr/>
            </p:nvSpPr>
            <p:spPr>
              <a:xfrm>
                <a:off x="2152649" y="4814906"/>
                <a:ext cx="591185" cy="1412875"/>
              </a:xfrm>
              <a:custGeom>
                <a:avLst/>
                <a:gdLst/>
                <a:ahLst/>
                <a:cxnLst/>
                <a:rect l="l" t="t" r="r" b="b"/>
                <a:pathLst>
                  <a:path w="591185" h="1412875">
                    <a:moveTo>
                      <a:pt x="590712" y="1412660"/>
                    </a:moveTo>
                    <a:lnTo>
                      <a:pt x="575353" y="1362452"/>
                    </a:lnTo>
                    <a:lnTo>
                      <a:pt x="560120" y="1312645"/>
                    </a:lnTo>
                    <a:lnTo>
                      <a:pt x="545004" y="1263206"/>
                    </a:lnTo>
                    <a:lnTo>
                      <a:pt x="529995" y="1214105"/>
                    </a:lnTo>
                    <a:lnTo>
                      <a:pt x="515083" y="1165309"/>
                    </a:lnTo>
                    <a:lnTo>
                      <a:pt x="500257" y="1116786"/>
                    </a:lnTo>
                    <a:lnTo>
                      <a:pt x="485507" y="1068504"/>
                    </a:lnTo>
                    <a:lnTo>
                      <a:pt x="470823" y="1020430"/>
                    </a:lnTo>
                    <a:lnTo>
                      <a:pt x="456196" y="972533"/>
                    </a:lnTo>
                    <a:lnTo>
                      <a:pt x="441613" y="924781"/>
                    </a:lnTo>
                    <a:lnTo>
                      <a:pt x="427067" y="877141"/>
                    </a:lnTo>
                    <a:lnTo>
                      <a:pt x="412546" y="829581"/>
                    </a:lnTo>
                    <a:lnTo>
                      <a:pt x="398040" y="782069"/>
                    </a:lnTo>
                    <a:lnTo>
                      <a:pt x="383539" y="734573"/>
                    </a:lnTo>
                    <a:lnTo>
                      <a:pt x="369033" y="687061"/>
                    </a:lnTo>
                    <a:lnTo>
                      <a:pt x="354512" y="639501"/>
                    </a:lnTo>
                    <a:lnTo>
                      <a:pt x="339965" y="591861"/>
                    </a:lnTo>
                    <a:lnTo>
                      <a:pt x="325383" y="544108"/>
                    </a:lnTo>
                    <a:lnTo>
                      <a:pt x="310755" y="496211"/>
                    </a:lnTo>
                    <a:lnTo>
                      <a:pt x="296071" y="448138"/>
                    </a:lnTo>
                    <a:lnTo>
                      <a:pt x="281322" y="399855"/>
                    </a:lnTo>
                    <a:lnTo>
                      <a:pt x="266496" y="351332"/>
                    </a:lnTo>
                    <a:lnTo>
                      <a:pt x="251583" y="302536"/>
                    </a:lnTo>
                    <a:lnTo>
                      <a:pt x="236574" y="253435"/>
                    </a:lnTo>
                    <a:lnTo>
                      <a:pt x="221459" y="203997"/>
                    </a:lnTo>
                    <a:lnTo>
                      <a:pt x="206226" y="154190"/>
                    </a:lnTo>
                    <a:lnTo>
                      <a:pt x="190867" y="103981"/>
                    </a:lnTo>
                    <a:lnTo>
                      <a:pt x="168132" y="67275"/>
                    </a:lnTo>
                    <a:lnTo>
                      <a:pt x="142960" y="35459"/>
                    </a:lnTo>
                    <a:lnTo>
                      <a:pt x="111898" y="11909"/>
                    </a:lnTo>
                    <a:lnTo>
                      <a:pt x="71495" y="0"/>
                    </a:lnTo>
                    <a:lnTo>
                      <a:pt x="18298" y="3106"/>
                    </a:lnTo>
                    <a:lnTo>
                      <a:pt x="5161" y="17809"/>
                    </a:lnTo>
                    <a:lnTo>
                      <a:pt x="0" y="30646"/>
                    </a:lnTo>
                    <a:lnTo>
                      <a:pt x="2813" y="41616"/>
                    </a:lnTo>
                    <a:lnTo>
                      <a:pt x="13602" y="50720"/>
                    </a:lnTo>
                    <a:lnTo>
                      <a:pt x="60764" y="43901"/>
                    </a:lnTo>
                    <a:lnTo>
                      <a:pt x="95597" y="54538"/>
                    </a:lnTo>
                    <a:lnTo>
                      <a:pt x="120927" y="78624"/>
                    </a:lnTo>
                    <a:lnTo>
                      <a:pt x="139582" y="112151"/>
                    </a:lnTo>
                    <a:lnTo>
                      <a:pt x="154388" y="151112"/>
                    </a:lnTo>
                    <a:lnTo>
                      <a:pt x="543159" y="1403995"/>
                    </a:lnTo>
                    <a:lnTo>
                      <a:pt x="590712" y="141266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71"/>
              <p:cNvSpPr/>
              <p:nvPr/>
            </p:nvSpPr>
            <p:spPr>
              <a:xfrm>
                <a:off x="2604452" y="5977238"/>
                <a:ext cx="149508" cy="226199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object 72"/>
              <p:cNvSpPr/>
              <p:nvPr/>
            </p:nvSpPr>
            <p:spPr>
              <a:xfrm>
                <a:off x="4234741" y="6095799"/>
                <a:ext cx="88554" cy="150283"/>
              </a:xfrm>
              <a:prstGeom prst="rect">
                <a:avLst/>
              </a:prstGeom>
              <a:blipFill>
                <a:blip r:embed="rId2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object 73"/>
              <p:cNvSpPr/>
              <p:nvPr/>
            </p:nvSpPr>
            <p:spPr>
              <a:xfrm>
                <a:off x="4092436" y="6198875"/>
                <a:ext cx="436245" cy="77470"/>
              </a:xfrm>
              <a:custGeom>
                <a:avLst/>
                <a:gdLst/>
                <a:ahLst/>
                <a:cxnLst/>
                <a:rect l="l" t="t" r="r" b="b"/>
                <a:pathLst>
                  <a:path w="436245" h="77470">
                    <a:moveTo>
                      <a:pt x="360122" y="0"/>
                    </a:moveTo>
                    <a:lnTo>
                      <a:pt x="337644" y="26823"/>
                    </a:lnTo>
                    <a:lnTo>
                      <a:pt x="741" y="21729"/>
                    </a:lnTo>
                    <a:lnTo>
                      <a:pt x="0" y="70693"/>
                    </a:lnTo>
                    <a:lnTo>
                      <a:pt x="434901" y="77270"/>
                    </a:lnTo>
                    <a:lnTo>
                      <a:pt x="436050" y="1148"/>
                    </a:lnTo>
                    <a:lnTo>
                      <a:pt x="360122" y="0"/>
                    </a:lnTo>
                    <a:close/>
                  </a:path>
                </a:pathLst>
              </a:custGeom>
              <a:solidFill>
                <a:srgbClr val="81828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object 74"/>
              <p:cNvSpPr/>
              <p:nvPr/>
            </p:nvSpPr>
            <p:spPr>
              <a:xfrm>
                <a:off x="4092436" y="6198875"/>
                <a:ext cx="436245" cy="77470"/>
              </a:xfrm>
              <a:custGeom>
                <a:avLst/>
                <a:gdLst/>
                <a:ahLst/>
                <a:cxnLst/>
                <a:rect l="l" t="t" r="r" b="b"/>
                <a:pathLst>
                  <a:path w="436245" h="77470">
                    <a:moveTo>
                      <a:pt x="436050" y="1148"/>
                    </a:moveTo>
                    <a:lnTo>
                      <a:pt x="360122" y="0"/>
                    </a:lnTo>
                    <a:lnTo>
                      <a:pt x="337644" y="26823"/>
                    </a:lnTo>
                    <a:lnTo>
                      <a:pt x="741" y="21729"/>
                    </a:lnTo>
                    <a:lnTo>
                      <a:pt x="0" y="70693"/>
                    </a:lnTo>
                    <a:lnTo>
                      <a:pt x="434901" y="77270"/>
                    </a:lnTo>
                    <a:lnTo>
                      <a:pt x="436050" y="1148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75"/>
              <p:cNvSpPr/>
              <p:nvPr/>
            </p:nvSpPr>
            <p:spPr>
              <a:xfrm>
                <a:off x="2711937" y="7159543"/>
                <a:ext cx="46355" cy="46355"/>
              </a:xfrm>
              <a:custGeom>
                <a:avLst/>
                <a:gdLst/>
                <a:ahLst/>
                <a:cxnLst/>
                <a:rect l="l" t="t" r="r" b="b"/>
                <a:pathLst>
                  <a:path w="46355" h="46354">
                    <a:moveTo>
                      <a:pt x="23392" y="0"/>
                    </a:moveTo>
                    <a:lnTo>
                      <a:pt x="14395" y="1674"/>
                    </a:lnTo>
                    <a:lnTo>
                      <a:pt x="6995" y="6502"/>
                    </a:lnTo>
                    <a:lnTo>
                      <a:pt x="1945" y="13752"/>
                    </a:lnTo>
                    <a:lnTo>
                      <a:pt x="0" y="22694"/>
                    </a:lnTo>
                    <a:lnTo>
                      <a:pt x="1674" y="31693"/>
                    </a:lnTo>
                    <a:lnTo>
                      <a:pt x="6502" y="39093"/>
                    </a:lnTo>
                    <a:lnTo>
                      <a:pt x="13752" y="44143"/>
                    </a:lnTo>
                    <a:lnTo>
                      <a:pt x="22694" y="46090"/>
                    </a:lnTo>
                    <a:lnTo>
                      <a:pt x="31693" y="44414"/>
                    </a:lnTo>
                    <a:lnTo>
                      <a:pt x="39093" y="39586"/>
                    </a:lnTo>
                    <a:lnTo>
                      <a:pt x="44143" y="32336"/>
                    </a:lnTo>
                    <a:lnTo>
                      <a:pt x="46090" y="23392"/>
                    </a:lnTo>
                    <a:lnTo>
                      <a:pt x="44414" y="14395"/>
                    </a:lnTo>
                    <a:lnTo>
                      <a:pt x="39586" y="6995"/>
                    </a:lnTo>
                    <a:lnTo>
                      <a:pt x="32336" y="1945"/>
                    </a:lnTo>
                    <a:lnTo>
                      <a:pt x="23392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object 76"/>
              <p:cNvSpPr/>
              <p:nvPr/>
            </p:nvSpPr>
            <p:spPr>
              <a:xfrm>
                <a:off x="2711937" y="7159543"/>
                <a:ext cx="46355" cy="46355"/>
              </a:xfrm>
              <a:custGeom>
                <a:avLst/>
                <a:gdLst/>
                <a:ahLst/>
                <a:cxnLst/>
                <a:rect l="l" t="t" r="r" b="b"/>
                <a:pathLst>
                  <a:path w="46355" h="46354">
                    <a:moveTo>
                      <a:pt x="23392" y="0"/>
                    </a:moveTo>
                    <a:lnTo>
                      <a:pt x="32336" y="1945"/>
                    </a:lnTo>
                    <a:lnTo>
                      <a:pt x="39586" y="6995"/>
                    </a:lnTo>
                    <a:lnTo>
                      <a:pt x="44414" y="14395"/>
                    </a:lnTo>
                    <a:lnTo>
                      <a:pt x="46090" y="23392"/>
                    </a:lnTo>
                    <a:lnTo>
                      <a:pt x="44143" y="32336"/>
                    </a:lnTo>
                    <a:lnTo>
                      <a:pt x="39093" y="39586"/>
                    </a:lnTo>
                    <a:lnTo>
                      <a:pt x="31693" y="44414"/>
                    </a:lnTo>
                    <a:lnTo>
                      <a:pt x="22694" y="46090"/>
                    </a:lnTo>
                    <a:lnTo>
                      <a:pt x="13752" y="44143"/>
                    </a:lnTo>
                    <a:lnTo>
                      <a:pt x="6502" y="39093"/>
                    </a:lnTo>
                    <a:lnTo>
                      <a:pt x="1674" y="31693"/>
                    </a:lnTo>
                    <a:lnTo>
                      <a:pt x="0" y="22694"/>
                    </a:lnTo>
                    <a:lnTo>
                      <a:pt x="1945" y="13752"/>
                    </a:lnTo>
                    <a:lnTo>
                      <a:pt x="6995" y="6502"/>
                    </a:lnTo>
                    <a:lnTo>
                      <a:pt x="14395" y="1674"/>
                    </a:lnTo>
                    <a:lnTo>
                      <a:pt x="23392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object 77"/>
              <p:cNvSpPr/>
              <p:nvPr/>
            </p:nvSpPr>
            <p:spPr>
              <a:xfrm>
                <a:off x="4921689" y="7339586"/>
                <a:ext cx="40005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>
                    <a:moveTo>
                      <a:pt x="19994" y="0"/>
                    </a:moveTo>
                    <a:lnTo>
                      <a:pt x="12304" y="1431"/>
                    </a:lnTo>
                    <a:lnTo>
                      <a:pt x="5979" y="5556"/>
                    </a:lnTo>
                    <a:lnTo>
                      <a:pt x="1664" y="11753"/>
                    </a:lnTo>
                    <a:lnTo>
                      <a:pt x="0" y="19396"/>
                    </a:lnTo>
                    <a:lnTo>
                      <a:pt x="1431" y="27086"/>
                    </a:lnTo>
                    <a:lnTo>
                      <a:pt x="5558" y="33410"/>
                    </a:lnTo>
                    <a:lnTo>
                      <a:pt x="11754" y="37725"/>
                    </a:lnTo>
                    <a:lnTo>
                      <a:pt x="19396" y="39387"/>
                    </a:lnTo>
                    <a:lnTo>
                      <a:pt x="27087" y="37957"/>
                    </a:lnTo>
                    <a:lnTo>
                      <a:pt x="33411" y="33831"/>
                    </a:lnTo>
                    <a:lnTo>
                      <a:pt x="37727" y="27634"/>
                    </a:lnTo>
                    <a:lnTo>
                      <a:pt x="39391" y="19991"/>
                    </a:lnTo>
                    <a:lnTo>
                      <a:pt x="37959" y="12302"/>
                    </a:lnTo>
                    <a:lnTo>
                      <a:pt x="33833" y="5978"/>
                    </a:lnTo>
                    <a:lnTo>
                      <a:pt x="27636" y="1662"/>
                    </a:lnTo>
                    <a:lnTo>
                      <a:pt x="19994" y="0"/>
                    </a:lnTo>
                    <a:close/>
                  </a:path>
                </a:pathLst>
              </a:custGeom>
              <a:solidFill>
                <a:srgbClr val="AFB0B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78"/>
              <p:cNvSpPr/>
              <p:nvPr/>
            </p:nvSpPr>
            <p:spPr>
              <a:xfrm>
                <a:off x="4921689" y="7339586"/>
                <a:ext cx="40005" cy="40005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40004">
                    <a:moveTo>
                      <a:pt x="19994" y="0"/>
                    </a:moveTo>
                    <a:lnTo>
                      <a:pt x="27636" y="1662"/>
                    </a:lnTo>
                    <a:lnTo>
                      <a:pt x="33833" y="5978"/>
                    </a:lnTo>
                    <a:lnTo>
                      <a:pt x="37959" y="12302"/>
                    </a:lnTo>
                    <a:lnTo>
                      <a:pt x="39391" y="19991"/>
                    </a:lnTo>
                    <a:lnTo>
                      <a:pt x="37727" y="27634"/>
                    </a:lnTo>
                    <a:lnTo>
                      <a:pt x="33411" y="33831"/>
                    </a:lnTo>
                    <a:lnTo>
                      <a:pt x="27087" y="37957"/>
                    </a:lnTo>
                    <a:lnTo>
                      <a:pt x="19396" y="39387"/>
                    </a:lnTo>
                    <a:lnTo>
                      <a:pt x="11754" y="37725"/>
                    </a:lnTo>
                    <a:lnTo>
                      <a:pt x="5558" y="33410"/>
                    </a:lnTo>
                    <a:lnTo>
                      <a:pt x="1431" y="27086"/>
                    </a:lnTo>
                    <a:lnTo>
                      <a:pt x="0" y="19396"/>
                    </a:lnTo>
                    <a:lnTo>
                      <a:pt x="1664" y="11753"/>
                    </a:lnTo>
                    <a:lnTo>
                      <a:pt x="5979" y="5556"/>
                    </a:lnTo>
                    <a:lnTo>
                      <a:pt x="12304" y="1431"/>
                    </a:lnTo>
                    <a:lnTo>
                      <a:pt x="19994" y="0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9" name="object 79"/>
              <p:cNvSpPr/>
              <p:nvPr/>
            </p:nvSpPr>
            <p:spPr>
              <a:xfrm>
                <a:off x="2242349" y="6390062"/>
                <a:ext cx="1236345" cy="572770"/>
              </a:xfrm>
              <a:custGeom>
                <a:avLst/>
                <a:gdLst/>
                <a:ahLst/>
                <a:cxnLst/>
                <a:rect l="l" t="t" r="r" b="b"/>
                <a:pathLst>
                  <a:path w="1236345" h="572770">
                    <a:moveTo>
                      <a:pt x="557337" y="0"/>
                    </a:moveTo>
                    <a:lnTo>
                      <a:pt x="517995" y="104"/>
                    </a:lnTo>
                    <a:lnTo>
                      <a:pt x="479104" y="2202"/>
                    </a:lnTo>
                    <a:lnTo>
                      <a:pt x="440780" y="6186"/>
                    </a:lnTo>
                    <a:lnTo>
                      <a:pt x="366296" y="19377"/>
                    </a:lnTo>
                    <a:lnTo>
                      <a:pt x="295470" y="38809"/>
                    </a:lnTo>
                    <a:lnTo>
                      <a:pt x="229231" y="63613"/>
                    </a:lnTo>
                    <a:lnTo>
                      <a:pt x="168507" y="92923"/>
                    </a:lnTo>
                    <a:lnTo>
                      <a:pt x="114224" y="125871"/>
                    </a:lnTo>
                    <a:lnTo>
                      <a:pt x="67311" y="161588"/>
                    </a:lnTo>
                    <a:lnTo>
                      <a:pt x="46908" y="180215"/>
                    </a:lnTo>
                    <a:lnTo>
                      <a:pt x="18750" y="204026"/>
                    </a:lnTo>
                    <a:lnTo>
                      <a:pt x="3114" y="226231"/>
                    </a:lnTo>
                    <a:lnTo>
                      <a:pt x="0" y="246831"/>
                    </a:lnTo>
                    <a:lnTo>
                      <a:pt x="9407" y="265827"/>
                    </a:lnTo>
                    <a:lnTo>
                      <a:pt x="48016" y="243457"/>
                    </a:lnTo>
                    <a:lnTo>
                      <a:pt x="86816" y="222092"/>
                    </a:lnTo>
                    <a:lnTo>
                      <a:pt x="125770" y="201826"/>
                    </a:lnTo>
                    <a:lnTo>
                      <a:pt x="164844" y="182753"/>
                    </a:lnTo>
                    <a:lnTo>
                      <a:pt x="204001" y="164965"/>
                    </a:lnTo>
                    <a:lnTo>
                      <a:pt x="243207" y="148557"/>
                    </a:lnTo>
                    <a:lnTo>
                      <a:pt x="282424" y="133623"/>
                    </a:lnTo>
                    <a:lnTo>
                      <a:pt x="321618" y="120255"/>
                    </a:lnTo>
                    <a:lnTo>
                      <a:pt x="360753" y="108549"/>
                    </a:lnTo>
                    <a:lnTo>
                      <a:pt x="399793" y="98598"/>
                    </a:lnTo>
                    <a:lnTo>
                      <a:pt x="438702" y="90495"/>
                    </a:lnTo>
                    <a:lnTo>
                      <a:pt x="477445" y="84334"/>
                    </a:lnTo>
                    <a:lnTo>
                      <a:pt x="515987" y="80209"/>
                    </a:lnTo>
                    <a:lnTo>
                      <a:pt x="554290" y="78213"/>
                    </a:lnTo>
                    <a:lnTo>
                      <a:pt x="592320" y="78441"/>
                    </a:lnTo>
                    <a:lnTo>
                      <a:pt x="667418" y="85942"/>
                    </a:lnTo>
                    <a:lnTo>
                      <a:pt x="740994" y="103462"/>
                    </a:lnTo>
                    <a:lnTo>
                      <a:pt x="777122" y="116212"/>
                    </a:lnTo>
                    <a:lnTo>
                      <a:pt x="812762" y="131749"/>
                    </a:lnTo>
                    <a:lnTo>
                      <a:pt x="847880" y="150165"/>
                    </a:lnTo>
                    <a:lnTo>
                      <a:pt x="882438" y="171554"/>
                    </a:lnTo>
                    <a:lnTo>
                      <a:pt x="916402" y="196010"/>
                    </a:lnTo>
                    <a:lnTo>
                      <a:pt x="949736" y="223627"/>
                    </a:lnTo>
                    <a:lnTo>
                      <a:pt x="982404" y="254498"/>
                    </a:lnTo>
                    <a:lnTo>
                      <a:pt x="1014370" y="288718"/>
                    </a:lnTo>
                    <a:lnTo>
                      <a:pt x="1045598" y="326379"/>
                    </a:lnTo>
                    <a:lnTo>
                      <a:pt x="1076054" y="367576"/>
                    </a:lnTo>
                    <a:lnTo>
                      <a:pt x="1105701" y="412402"/>
                    </a:lnTo>
                    <a:lnTo>
                      <a:pt x="1134504" y="460952"/>
                    </a:lnTo>
                    <a:lnTo>
                      <a:pt x="1162426" y="513318"/>
                    </a:lnTo>
                    <a:lnTo>
                      <a:pt x="1189433" y="569594"/>
                    </a:lnTo>
                    <a:lnTo>
                      <a:pt x="1209928" y="572412"/>
                    </a:lnTo>
                    <a:lnTo>
                      <a:pt x="1225729" y="569926"/>
                    </a:lnTo>
                    <a:lnTo>
                      <a:pt x="1235087" y="555166"/>
                    </a:lnTo>
                    <a:lnTo>
                      <a:pt x="1236255" y="521160"/>
                    </a:lnTo>
                    <a:lnTo>
                      <a:pt x="1210381" y="462768"/>
                    </a:lnTo>
                    <a:lnTo>
                      <a:pt x="1182754" y="408430"/>
                    </a:lnTo>
                    <a:lnTo>
                      <a:pt x="1153491" y="358039"/>
                    </a:lnTo>
                    <a:lnTo>
                      <a:pt x="1122708" y="311486"/>
                    </a:lnTo>
                    <a:lnTo>
                      <a:pt x="1090519" y="268662"/>
                    </a:lnTo>
                    <a:lnTo>
                      <a:pt x="1057042" y="229460"/>
                    </a:lnTo>
                    <a:lnTo>
                      <a:pt x="1022392" y="193770"/>
                    </a:lnTo>
                    <a:lnTo>
                      <a:pt x="986686" y="161485"/>
                    </a:lnTo>
                    <a:lnTo>
                      <a:pt x="950039" y="132495"/>
                    </a:lnTo>
                    <a:lnTo>
                      <a:pt x="912567" y="106693"/>
                    </a:lnTo>
                    <a:lnTo>
                      <a:pt x="874386" y="83969"/>
                    </a:lnTo>
                    <a:lnTo>
                      <a:pt x="835612" y="64216"/>
                    </a:lnTo>
                    <a:lnTo>
                      <a:pt x="796361" y="47324"/>
                    </a:lnTo>
                    <a:lnTo>
                      <a:pt x="756750" y="33186"/>
                    </a:lnTo>
                    <a:lnTo>
                      <a:pt x="716893" y="21693"/>
                    </a:lnTo>
                    <a:lnTo>
                      <a:pt x="676908" y="12736"/>
                    </a:lnTo>
                    <a:lnTo>
                      <a:pt x="636909" y="6207"/>
                    </a:lnTo>
                    <a:lnTo>
                      <a:pt x="597014" y="1998"/>
                    </a:lnTo>
                    <a:lnTo>
                      <a:pt x="557337" y="0"/>
                    </a:lnTo>
                    <a:close/>
                  </a:path>
                </a:pathLst>
              </a:custGeom>
              <a:solidFill>
                <a:srgbClr val="D9D9D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80"/>
              <p:cNvSpPr/>
              <p:nvPr/>
            </p:nvSpPr>
            <p:spPr>
              <a:xfrm>
                <a:off x="2242349" y="6390062"/>
                <a:ext cx="1236345" cy="572770"/>
              </a:xfrm>
              <a:custGeom>
                <a:avLst/>
                <a:gdLst/>
                <a:ahLst/>
                <a:cxnLst/>
                <a:rect l="l" t="t" r="r" b="b"/>
                <a:pathLst>
                  <a:path w="1236345" h="572770">
                    <a:moveTo>
                      <a:pt x="46908" y="180215"/>
                    </a:moveTo>
                    <a:lnTo>
                      <a:pt x="89788" y="143438"/>
                    </a:lnTo>
                    <a:lnTo>
                      <a:pt x="140502" y="108997"/>
                    </a:lnTo>
                    <a:lnTo>
                      <a:pt x="198122" y="77759"/>
                    </a:lnTo>
                    <a:lnTo>
                      <a:pt x="261719" y="50594"/>
                    </a:lnTo>
                    <a:lnTo>
                      <a:pt x="330368" y="28367"/>
                    </a:lnTo>
                    <a:lnTo>
                      <a:pt x="403138" y="11947"/>
                    </a:lnTo>
                    <a:lnTo>
                      <a:pt x="479104" y="2202"/>
                    </a:lnTo>
                    <a:lnTo>
                      <a:pt x="517995" y="104"/>
                    </a:lnTo>
                    <a:lnTo>
                      <a:pt x="557337" y="0"/>
                    </a:lnTo>
                    <a:lnTo>
                      <a:pt x="597014" y="1998"/>
                    </a:lnTo>
                    <a:lnTo>
                      <a:pt x="636909" y="6207"/>
                    </a:lnTo>
                    <a:lnTo>
                      <a:pt x="676908" y="12736"/>
                    </a:lnTo>
                    <a:lnTo>
                      <a:pt x="716893" y="21693"/>
                    </a:lnTo>
                    <a:lnTo>
                      <a:pt x="756750" y="33186"/>
                    </a:lnTo>
                    <a:lnTo>
                      <a:pt x="796361" y="47324"/>
                    </a:lnTo>
                    <a:lnTo>
                      <a:pt x="835612" y="64216"/>
                    </a:lnTo>
                    <a:lnTo>
                      <a:pt x="874386" y="83969"/>
                    </a:lnTo>
                    <a:lnTo>
                      <a:pt x="912567" y="106693"/>
                    </a:lnTo>
                    <a:lnTo>
                      <a:pt x="950039" y="132495"/>
                    </a:lnTo>
                    <a:lnTo>
                      <a:pt x="986686" y="161485"/>
                    </a:lnTo>
                    <a:lnTo>
                      <a:pt x="1022392" y="193770"/>
                    </a:lnTo>
                    <a:lnTo>
                      <a:pt x="1057042" y="229460"/>
                    </a:lnTo>
                    <a:lnTo>
                      <a:pt x="1090519" y="268662"/>
                    </a:lnTo>
                    <a:lnTo>
                      <a:pt x="1122708" y="311486"/>
                    </a:lnTo>
                    <a:lnTo>
                      <a:pt x="1153491" y="358039"/>
                    </a:lnTo>
                    <a:lnTo>
                      <a:pt x="1182754" y="408430"/>
                    </a:lnTo>
                    <a:lnTo>
                      <a:pt x="1210381" y="462768"/>
                    </a:lnTo>
                    <a:lnTo>
                      <a:pt x="1236255" y="521160"/>
                    </a:lnTo>
                    <a:lnTo>
                      <a:pt x="1235087" y="555166"/>
                    </a:lnTo>
                    <a:lnTo>
                      <a:pt x="1225729" y="569926"/>
                    </a:lnTo>
                    <a:lnTo>
                      <a:pt x="1209928" y="572412"/>
                    </a:lnTo>
                    <a:lnTo>
                      <a:pt x="1189433" y="569594"/>
                    </a:lnTo>
                    <a:lnTo>
                      <a:pt x="1162426" y="513318"/>
                    </a:lnTo>
                    <a:lnTo>
                      <a:pt x="1134504" y="460952"/>
                    </a:lnTo>
                    <a:lnTo>
                      <a:pt x="1105701" y="412402"/>
                    </a:lnTo>
                    <a:lnTo>
                      <a:pt x="1076054" y="367576"/>
                    </a:lnTo>
                    <a:lnTo>
                      <a:pt x="1045598" y="326379"/>
                    </a:lnTo>
                    <a:lnTo>
                      <a:pt x="1014370" y="288718"/>
                    </a:lnTo>
                    <a:lnTo>
                      <a:pt x="982404" y="254498"/>
                    </a:lnTo>
                    <a:lnTo>
                      <a:pt x="949736" y="223627"/>
                    </a:lnTo>
                    <a:lnTo>
                      <a:pt x="916402" y="196010"/>
                    </a:lnTo>
                    <a:lnTo>
                      <a:pt x="882438" y="171554"/>
                    </a:lnTo>
                    <a:lnTo>
                      <a:pt x="847880" y="150165"/>
                    </a:lnTo>
                    <a:lnTo>
                      <a:pt x="812762" y="131749"/>
                    </a:lnTo>
                    <a:lnTo>
                      <a:pt x="777122" y="116212"/>
                    </a:lnTo>
                    <a:lnTo>
                      <a:pt x="740994" y="103462"/>
                    </a:lnTo>
                    <a:lnTo>
                      <a:pt x="667418" y="85942"/>
                    </a:lnTo>
                    <a:lnTo>
                      <a:pt x="592320" y="78441"/>
                    </a:lnTo>
                    <a:lnTo>
                      <a:pt x="554290" y="78213"/>
                    </a:lnTo>
                    <a:lnTo>
                      <a:pt x="515987" y="80209"/>
                    </a:lnTo>
                    <a:lnTo>
                      <a:pt x="477445" y="84334"/>
                    </a:lnTo>
                    <a:lnTo>
                      <a:pt x="438702" y="90495"/>
                    </a:lnTo>
                    <a:lnTo>
                      <a:pt x="399793" y="98598"/>
                    </a:lnTo>
                    <a:lnTo>
                      <a:pt x="360753" y="108549"/>
                    </a:lnTo>
                    <a:lnTo>
                      <a:pt x="321618" y="120255"/>
                    </a:lnTo>
                    <a:lnTo>
                      <a:pt x="282424" y="133623"/>
                    </a:lnTo>
                    <a:lnTo>
                      <a:pt x="243207" y="148557"/>
                    </a:lnTo>
                    <a:lnTo>
                      <a:pt x="204001" y="164965"/>
                    </a:lnTo>
                    <a:lnTo>
                      <a:pt x="164844" y="182753"/>
                    </a:lnTo>
                    <a:lnTo>
                      <a:pt x="125770" y="201826"/>
                    </a:lnTo>
                    <a:lnTo>
                      <a:pt x="86816" y="222092"/>
                    </a:lnTo>
                    <a:lnTo>
                      <a:pt x="48016" y="243457"/>
                    </a:lnTo>
                    <a:lnTo>
                      <a:pt x="9407" y="265827"/>
                    </a:lnTo>
                    <a:lnTo>
                      <a:pt x="0" y="246831"/>
                    </a:lnTo>
                    <a:lnTo>
                      <a:pt x="3114" y="226231"/>
                    </a:lnTo>
                    <a:lnTo>
                      <a:pt x="18750" y="204026"/>
                    </a:lnTo>
                    <a:lnTo>
                      <a:pt x="46908" y="180215"/>
                    </a:lnTo>
                    <a:close/>
                  </a:path>
                </a:pathLst>
              </a:custGeom>
              <a:ln w="317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81"/>
              <p:cNvSpPr/>
              <p:nvPr/>
            </p:nvSpPr>
            <p:spPr>
              <a:xfrm>
                <a:off x="3739683" y="6993118"/>
                <a:ext cx="325648" cy="318992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82"/>
              <p:cNvSpPr/>
              <p:nvPr/>
            </p:nvSpPr>
            <p:spPr>
              <a:xfrm>
                <a:off x="3739683" y="6993118"/>
                <a:ext cx="325755" cy="319405"/>
              </a:xfrm>
              <a:custGeom>
                <a:avLst/>
                <a:gdLst/>
                <a:ahLst/>
                <a:cxnLst/>
                <a:rect l="l" t="t" r="r" b="b"/>
                <a:pathLst>
                  <a:path w="325754" h="319404">
                    <a:moveTo>
                      <a:pt x="0" y="281131"/>
                    </a:moveTo>
                    <a:lnTo>
                      <a:pt x="288179" y="0"/>
                    </a:lnTo>
                    <a:lnTo>
                      <a:pt x="325648" y="31774"/>
                    </a:lnTo>
                    <a:lnTo>
                      <a:pt x="35758" y="318992"/>
                    </a:lnTo>
                    <a:lnTo>
                      <a:pt x="17442" y="315399"/>
                    </a:lnTo>
                    <a:lnTo>
                      <a:pt x="262" y="298792"/>
                    </a:lnTo>
                    <a:lnTo>
                      <a:pt x="0" y="281131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83"/>
              <p:cNvSpPr/>
              <p:nvPr/>
            </p:nvSpPr>
            <p:spPr>
              <a:xfrm>
                <a:off x="3973017" y="6980609"/>
                <a:ext cx="239782" cy="141306"/>
              </a:xfrm>
              <a:prstGeom prst="rect">
                <a:avLst/>
              </a:prstGeom>
              <a:blipFill>
                <a:blip r:embed="rId2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84"/>
              <p:cNvSpPr/>
              <p:nvPr/>
            </p:nvSpPr>
            <p:spPr>
              <a:xfrm>
                <a:off x="3973017" y="6980609"/>
                <a:ext cx="240029" cy="141605"/>
              </a:xfrm>
              <a:custGeom>
                <a:avLst/>
                <a:gdLst/>
                <a:ahLst/>
                <a:cxnLst/>
                <a:rect l="l" t="t" r="r" b="b"/>
                <a:pathLst>
                  <a:path w="240029" h="141604">
                    <a:moveTo>
                      <a:pt x="0" y="51624"/>
                    </a:moveTo>
                    <a:lnTo>
                      <a:pt x="10213" y="16610"/>
                    </a:lnTo>
                    <a:lnTo>
                      <a:pt x="19897" y="0"/>
                    </a:lnTo>
                    <a:lnTo>
                      <a:pt x="139579" y="1882"/>
                    </a:lnTo>
                    <a:lnTo>
                      <a:pt x="232308" y="33699"/>
                    </a:lnTo>
                    <a:lnTo>
                      <a:pt x="239782" y="67683"/>
                    </a:lnTo>
                    <a:lnTo>
                      <a:pt x="237679" y="141306"/>
                    </a:lnTo>
                    <a:lnTo>
                      <a:pt x="63130" y="98712"/>
                    </a:lnTo>
                    <a:lnTo>
                      <a:pt x="0" y="51624"/>
                    </a:lnTo>
                    <a:close/>
                  </a:path>
                </a:pathLst>
              </a:custGeom>
              <a:ln w="5486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85"/>
              <p:cNvSpPr/>
              <p:nvPr/>
            </p:nvSpPr>
            <p:spPr>
              <a:xfrm>
                <a:off x="4106087" y="6982577"/>
                <a:ext cx="169880" cy="145581"/>
              </a:xfrm>
              <a:prstGeom prst="rect">
                <a:avLst/>
              </a:prstGeom>
              <a:blipFill>
                <a:blip r:embed="rId2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86"/>
              <p:cNvSpPr/>
              <p:nvPr/>
            </p:nvSpPr>
            <p:spPr>
              <a:xfrm>
                <a:off x="4106087" y="6982577"/>
                <a:ext cx="17018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170179" h="146050">
                    <a:moveTo>
                      <a:pt x="0" y="12776"/>
                    </a:moveTo>
                    <a:lnTo>
                      <a:pt x="94438" y="38498"/>
                    </a:lnTo>
                    <a:lnTo>
                      <a:pt x="107697" y="138657"/>
                    </a:lnTo>
                    <a:lnTo>
                      <a:pt x="161993" y="145581"/>
                    </a:lnTo>
                    <a:lnTo>
                      <a:pt x="169880" y="57538"/>
                    </a:lnTo>
                    <a:lnTo>
                      <a:pt x="111158" y="17485"/>
                    </a:lnTo>
                    <a:lnTo>
                      <a:pt x="9575" y="0"/>
                    </a:lnTo>
                    <a:lnTo>
                      <a:pt x="0" y="12776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object 87"/>
              <p:cNvSpPr/>
              <p:nvPr/>
            </p:nvSpPr>
            <p:spPr>
              <a:xfrm>
                <a:off x="3443029" y="7080429"/>
                <a:ext cx="522417" cy="523187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88"/>
              <p:cNvSpPr/>
              <p:nvPr/>
            </p:nvSpPr>
            <p:spPr>
              <a:xfrm>
                <a:off x="3443029" y="7080429"/>
                <a:ext cx="522605" cy="523240"/>
              </a:xfrm>
              <a:custGeom>
                <a:avLst/>
                <a:gdLst/>
                <a:ahLst/>
                <a:cxnLst/>
                <a:rect l="l" t="t" r="r" b="b"/>
                <a:pathLst>
                  <a:path w="522604" h="523240">
                    <a:moveTo>
                      <a:pt x="522417" y="265539"/>
                    </a:moveTo>
                    <a:lnTo>
                      <a:pt x="517514" y="312228"/>
                    </a:lnTo>
                    <a:lnTo>
                      <a:pt x="504745" y="356158"/>
                    </a:lnTo>
                    <a:lnTo>
                      <a:pt x="484856" y="396577"/>
                    </a:lnTo>
                    <a:lnTo>
                      <a:pt x="458589" y="432732"/>
                    </a:lnTo>
                    <a:lnTo>
                      <a:pt x="426689" y="463869"/>
                    </a:lnTo>
                    <a:lnTo>
                      <a:pt x="389900" y="489236"/>
                    </a:lnTo>
                    <a:lnTo>
                      <a:pt x="348965" y="508080"/>
                    </a:lnTo>
                    <a:lnTo>
                      <a:pt x="304630" y="519648"/>
                    </a:lnTo>
                    <a:lnTo>
                      <a:pt x="257637" y="523187"/>
                    </a:lnTo>
                    <a:lnTo>
                      <a:pt x="210543" y="518225"/>
                    </a:lnTo>
                    <a:lnTo>
                      <a:pt x="166399" y="505319"/>
                    </a:lnTo>
                    <a:lnTo>
                      <a:pt x="125920" y="485243"/>
                    </a:lnTo>
                    <a:lnTo>
                      <a:pt x="89818" y="458774"/>
                    </a:lnTo>
                    <a:lnTo>
                      <a:pt x="58810" y="426685"/>
                    </a:lnTo>
                    <a:lnTo>
                      <a:pt x="33609" y="389752"/>
                    </a:lnTo>
                    <a:lnTo>
                      <a:pt x="14931" y="348750"/>
                    </a:lnTo>
                    <a:lnTo>
                      <a:pt x="3490" y="304453"/>
                    </a:lnTo>
                    <a:lnTo>
                      <a:pt x="0" y="257637"/>
                    </a:lnTo>
                    <a:lnTo>
                      <a:pt x="4907" y="210744"/>
                    </a:lnTo>
                    <a:lnTo>
                      <a:pt x="17685" y="166706"/>
                    </a:lnTo>
                    <a:lnTo>
                      <a:pt x="37595" y="126255"/>
                    </a:lnTo>
                    <a:lnTo>
                      <a:pt x="63900" y="90126"/>
                    </a:lnTo>
                    <a:lnTo>
                      <a:pt x="95864" y="59053"/>
                    </a:lnTo>
                    <a:lnTo>
                      <a:pt x="132748" y="33770"/>
                    </a:lnTo>
                    <a:lnTo>
                      <a:pt x="173815" y="15010"/>
                    </a:lnTo>
                    <a:lnTo>
                      <a:pt x="218327" y="3509"/>
                    </a:lnTo>
                    <a:lnTo>
                      <a:pt x="265549" y="0"/>
                    </a:lnTo>
                    <a:lnTo>
                      <a:pt x="312413" y="4932"/>
                    </a:lnTo>
                    <a:lnTo>
                      <a:pt x="356380" y="17772"/>
                    </a:lnTo>
                    <a:lnTo>
                      <a:pt x="396727" y="37763"/>
                    </a:lnTo>
                    <a:lnTo>
                      <a:pt x="432733" y="64149"/>
                    </a:lnTo>
                    <a:lnTo>
                      <a:pt x="463678" y="96174"/>
                    </a:lnTo>
                    <a:lnTo>
                      <a:pt x="488840" y="133081"/>
                    </a:lnTo>
                    <a:lnTo>
                      <a:pt x="507498" y="174115"/>
                    </a:lnTo>
                    <a:lnTo>
                      <a:pt x="518930" y="218520"/>
                    </a:lnTo>
                    <a:lnTo>
                      <a:pt x="522417" y="265539"/>
                    </a:lnTo>
                    <a:close/>
                  </a:path>
                  <a:path w="522604" h="523240">
                    <a:moveTo>
                      <a:pt x="489430" y="265038"/>
                    </a:moveTo>
                    <a:lnTo>
                      <a:pt x="484106" y="310879"/>
                    </a:lnTo>
                    <a:lnTo>
                      <a:pt x="470182" y="353443"/>
                    </a:lnTo>
                    <a:lnTo>
                      <a:pt x="448588" y="391826"/>
                    </a:lnTo>
                    <a:lnTo>
                      <a:pt x="420255" y="425127"/>
                    </a:lnTo>
                    <a:lnTo>
                      <a:pt x="386113" y="452440"/>
                    </a:lnTo>
                    <a:lnTo>
                      <a:pt x="347094" y="472864"/>
                    </a:lnTo>
                    <a:lnTo>
                      <a:pt x="304129" y="485495"/>
                    </a:lnTo>
                    <a:lnTo>
                      <a:pt x="258147" y="489430"/>
                    </a:lnTo>
                    <a:lnTo>
                      <a:pt x="212052" y="484103"/>
                    </a:lnTo>
                    <a:lnTo>
                      <a:pt x="169298" y="470176"/>
                    </a:lnTo>
                    <a:lnTo>
                      <a:pt x="130778" y="448579"/>
                    </a:lnTo>
                    <a:lnTo>
                      <a:pt x="97386" y="420244"/>
                    </a:lnTo>
                    <a:lnTo>
                      <a:pt x="70017" y="386102"/>
                    </a:lnTo>
                    <a:lnTo>
                      <a:pt x="49565" y="347082"/>
                    </a:lnTo>
                    <a:lnTo>
                      <a:pt x="36923" y="304115"/>
                    </a:lnTo>
                    <a:lnTo>
                      <a:pt x="32985" y="258133"/>
                    </a:lnTo>
                    <a:lnTo>
                      <a:pt x="38312" y="212260"/>
                    </a:lnTo>
                    <a:lnTo>
                      <a:pt x="52249" y="169609"/>
                    </a:lnTo>
                    <a:lnTo>
                      <a:pt x="73874" y="131103"/>
                    </a:lnTo>
                    <a:lnTo>
                      <a:pt x="102265" y="97663"/>
                    </a:lnTo>
                    <a:lnTo>
                      <a:pt x="136500" y="70211"/>
                    </a:lnTo>
                    <a:lnTo>
                      <a:pt x="175657" y="49666"/>
                    </a:lnTo>
                    <a:lnTo>
                      <a:pt x="218814" y="36951"/>
                    </a:lnTo>
                    <a:lnTo>
                      <a:pt x="265049" y="32986"/>
                    </a:lnTo>
                    <a:lnTo>
                      <a:pt x="310889" y="38344"/>
                    </a:lnTo>
                    <a:lnTo>
                      <a:pt x="353452" y="52356"/>
                    </a:lnTo>
                    <a:lnTo>
                      <a:pt x="391834" y="74074"/>
                    </a:lnTo>
                    <a:lnTo>
                      <a:pt x="425132" y="102548"/>
                    </a:lnTo>
                    <a:lnTo>
                      <a:pt x="452444" y="136831"/>
                    </a:lnTo>
                    <a:lnTo>
                      <a:pt x="472866" y="175972"/>
                    </a:lnTo>
                    <a:lnTo>
                      <a:pt x="485495" y="219025"/>
                    </a:lnTo>
                    <a:lnTo>
                      <a:pt x="489430" y="265038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89"/>
              <p:cNvSpPr/>
              <p:nvPr/>
            </p:nvSpPr>
            <p:spPr>
              <a:xfrm>
                <a:off x="3505935" y="7143335"/>
                <a:ext cx="397375" cy="397375"/>
              </a:xfrm>
              <a:prstGeom prst="rect">
                <a:avLst/>
              </a:prstGeom>
              <a:blipFill>
                <a:blip r:embed="rId2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object 90"/>
              <p:cNvSpPr/>
              <p:nvPr/>
            </p:nvSpPr>
            <p:spPr>
              <a:xfrm>
                <a:off x="3505935" y="7143335"/>
                <a:ext cx="397510" cy="397510"/>
              </a:xfrm>
              <a:custGeom>
                <a:avLst/>
                <a:gdLst/>
                <a:ahLst/>
                <a:cxnLst/>
                <a:rect l="l" t="t" r="r" b="b"/>
                <a:pathLst>
                  <a:path w="397510" h="397509">
                    <a:moveTo>
                      <a:pt x="397375" y="201693"/>
                    </a:moveTo>
                    <a:lnTo>
                      <a:pt x="391437" y="247161"/>
                    </a:lnTo>
                    <a:lnTo>
                      <a:pt x="375853" y="288751"/>
                    </a:lnTo>
                    <a:lnTo>
                      <a:pt x="351835" y="325288"/>
                    </a:lnTo>
                    <a:lnTo>
                      <a:pt x="320597" y="355595"/>
                    </a:lnTo>
                    <a:lnTo>
                      <a:pt x="283350" y="378496"/>
                    </a:lnTo>
                    <a:lnTo>
                      <a:pt x="241308" y="392815"/>
                    </a:lnTo>
                    <a:lnTo>
                      <a:pt x="195681" y="397375"/>
                    </a:lnTo>
                    <a:lnTo>
                      <a:pt x="150214" y="391437"/>
                    </a:lnTo>
                    <a:lnTo>
                      <a:pt x="108623" y="375853"/>
                    </a:lnTo>
                    <a:lnTo>
                      <a:pt x="72087" y="351835"/>
                    </a:lnTo>
                    <a:lnTo>
                      <a:pt x="41779" y="320597"/>
                    </a:lnTo>
                    <a:lnTo>
                      <a:pt x="18878" y="283350"/>
                    </a:lnTo>
                    <a:lnTo>
                      <a:pt x="4560" y="241308"/>
                    </a:lnTo>
                    <a:lnTo>
                      <a:pt x="0" y="195681"/>
                    </a:lnTo>
                    <a:lnTo>
                      <a:pt x="5938" y="150214"/>
                    </a:lnTo>
                    <a:lnTo>
                      <a:pt x="21521" y="108624"/>
                    </a:lnTo>
                    <a:lnTo>
                      <a:pt x="45538" y="72087"/>
                    </a:lnTo>
                    <a:lnTo>
                      <a:pt x="76775" y="41780"/>
                    </a:lnTo>
                    <a:lnTo>
                      <a:pt x="114021" y="18879"/>
                    </a:lnTo>
                    <a:lnTo>
                      <a:pt x="156064" y="4560"/>
                    </a:lnTo>
                    <a:lnTo>
                      <a:pt x="201689" y="0"/>
                    </a:lnTo>
                    <a:lnTo>
                      <a:pt x="247158" y="5938"/>
                    </a:lnTo>
                    <a:lnTo>
                      <a:pt x="288750" y="21521"/>
                    </a:lnTo>
                    <a:lnTo>
                      <a:pt x="325287" y="45538"/>
                    </a:lnTo>
                    <a:lnTo>
                      <a:pt x="355595" y="76776"/>
                    </a:lnTo>
                    <a:lnTo>
                      <a:pt x="378496" y="114023"/>
                    </a:lnTo>
                    <a:lnTo>
                      <a:pt x="392815" y="156066"/>
                    </a:lnTo>
                    <a:lnTo>
                      <a:pt x="397375" y="201693"/>
                    </a:lnTo>
                    <a:close/>
                  </a:path>
                  <a:path w="397510" h="397509">
                    <a:moveTo>
                      <a:pt x="351345" y="200995"/>
                    </a:moveTo>
                    <a:lnTo>
                      <a:pt x="342772" y="248782"/>
                    </a:lnTo>
                    <a:lnTo>
                      <a:pt x="320337" y="290136"/>
                    </a:lnTo>
                    <a:lnTo>
                      <a:pt x="286693" y="322554"/>
                    </a:lnTo>
                    <a:lnTo>
                      <a:pt x="244494" y="343536"/>
                    </a:lnTo>
                    <a:lnTo>
                      <a:pt x="196391" y="350579"/>
                    </a:lnTo>
                    <a:lnTo>
                      <a:pt x="148307" y="342081"/>
                    </a:lnTo>
                    <a:lnTo>
                      <a:pt x="106913" y="319836"/>
                    </a:lnTo>
                    <a:lnTo>
                      <a:pt x="74602" y="286420"/>
                    </a:lnTo>
                    <a:lnTo>
                      <a:pt x="53764" y="244413"/>
                    </a:lnTo>
                    <a:lnTo>
                      <a:pt x="46793" y="196391"/>
                    </a:lnTo>
                    <a:lnTo>
                      <a:pt x="55218" y="148307"/>
                    </a:lnTo>
                    <a:lnTo>
                      <a:pt x="77318" y="106912"/>
                    </a:lnTo>
                    <a:lnTo>
                      <a:pt x="110623" y="74598"/>
                    </a:lnTo>
                    <a:lnTo>
                      <a:pt x="152668" y="53761"/>
                    </a:lnTo>
                    <a:lnTo>
                      <a:pt x="200985" y="46793"/>
                    </a:lnTo>
                    <a:lnTo>
                      <a:pt x="248854" y="55216"/>
                    </a:lnTo>
                    <a:lnTo>
                      <a:pt x="290402" y="77317"/>
                    </a:lnTo>
                    <a:lnTo>
                      <a:pt x="323052" y="110627"/>
                    </a:lnTo>
                    <a:lnTo>
                      <a:pt x="344226" y="152676"/>
                    </a:lnTo>
                    <a:lnTo>
                      <a:pt x="351345" y="200995"/>
                    </a:lnTo>
                    <a:close/>
                  </a:path>
                </a:pathLst>
              </a:custGeom>
              <a:ln w="7315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1" name="object 91"/>
              <p:cNvSpPr/>
              <p:nvPr/>
            </p:nvSpPr>
            <p:spPr>
              <a:xfrm>
                <a:off x="3465711" y="7121984"/>
                <a:ext cx="451444" cy="456756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2" name="object 92"/>
              <p:cNvSpPr/>
              <p:nvPr/>
            </p:nvSpPr>
            <p:spPr>
              <a:xfrm>
                <a:off x="3465626" y="7121984"/>
                <a:ext cx="45212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452120" h="457200">
                    <a:moveTo>
                      <a:pt x="426869" y="75557"/>
                    </a:moveTo>
                    <a:lnTo>
                      <a:pt x="342162" y="146401"/>
                    </a:lnTo>
                    <a:lnTo>
                      <a:pt x="331282" y="155444"/>
                    </a:lnTo>
                    <a:lnTo>
                      <a:pt x="321868" y="169113"/>
                    </a:lnTo>
                    <a:lnTo>
                      <a:pt x="317846" y="181331"/>
                    </a:lnTo>
                    <a:lnTo>
                      <a:pt x="316068" y="197416"/>
                    </a:lnTo>
                    <a:lnTo>
                      <a:pt x="317336" y="215085"/>
                    </a:lnTo>
                    <a:lnTo>
                      <a:pt x="324741" y="232844"/>
                    </a:lnTo>
                    <a:lnTo>
                      <a:pt x="333773" y="244490"/>
                    </a:lnTo>
                    <a:lnTo>
                      <a:pt x="342827" y="254603"/>
                    </a:lnTo>
                    <a:lnTo>
                      <a:pt x="451529" y="322235"/>
                    </a:lnTo>
                    <a:lnTo>
                      <a:pt x="445917" y="338263"/>
                    </a:lnTo>
                    <a:lnTo>
                      <a:pt x="433349" y="357257"/>
                    </a:lnTo>
                    <a:lnTo>
                      <a:pt x="342060" y="305233"/>
                    </a:lnTo>
                    <a:lnTo>
                      <a:pt x="324510" y="298828"/>
                    </a:lnTo>
                    <a:lnTo>
                      <a:pt x="309214" y="295531"/>
                    </a:lnTo>
                    <a:lnTo>
                      <a:pt x="289245" y="296762"/>
                    </a:lnTo>
                    <a:lnTo>
                      <a:pt x="264524" y="307897"/>
                    </a:lnTo>
                    <a:lnTo>
                      <a:pt x="252853" y="318463"/>
                    </a:lnTo>
                    <a:lnTo>
                      <a:pt x="242671" y="332121"/>
                    </a:lnTo>
                    <a:lnTo>
                      <a:pt x="236998" y="351986"/>
                    </a:lnTo>
                    <a:lnTo>
                      <a:pt x="213930" y="456756"/>
                    </a:lnTo>
                    <a:lnTo>
                      <a:pt x="194763" y="455702"/>
                    </a:lnTo>
                    <a:lnTo>
                      <a:pt x="174109" y="451552"/>
                    </a:lnTo>
                    <a:lnTo>
                      <a:pt x="165740" y="446821"/>
                    </a:lnTo>
                    <a:lnTo>
                      <a:pt x="191180" y="337482"/>
                    </a:lnTo>
                    <a:lnTo>
                      <a:pt x="194539" y="318348"/>
                    </a:lnTo>
                    <a:lnTo>
                      <a:pt x="161460" y="273344"/>
                    </a:lnTo>
                    <a:lnTo>
                      <a:pt x="119440" y="261202"/>
                    </a:lnTo>
                    <a:lnTo>
                      <a:pt x="7195" y="275616"/>
                    </a:lnTo>
                    <a:lnTo>
                      <a:pt x="3555" y="262515"/>
                    </a:lnTo>
                    <a:lnTo>
                      <a:pt x="0" y="244048"/>
                    </a:lnTo>
                    <a:lnTo>
                      <a:pt x="198" y="231005"/>
                    </a:lnTo>
                    <a:lnTo>
                      <a:pt x="90147" y="219322"/>
                    </a:lnTo>
                    <a:lnTo>
                      <a:pt x="115581" y="212032"/>
                    </a:lnTo>
                    <a:lnTo>
                      <a:pt x="131003" y="206895"/>
                    </a:lnTo>
                    <a:lnTo>
                      <a:pt x="145762" y="194843"/>
                    </a:lnTo>
                    <a:lnTo>
                      <a:pt x="156121" y="169678"/>
                    </a:lnTo>
                    <a:lnTo>
                      <a:pt x="160267" y="149021"/>
                    </a:lnTo>
                    <a:lnTo>
                      <a:pt x="156711" y="130554"/>
                    </a:lnTo>
                    <a:lnTo>
                      <a:pt x="149398" y="106657"/>
                    </a:lnTo>
                    <a:lnTo>
                      <a:pt x="109241" y="22414"/>
                    </a:lnTo>
                    <a:lnTo>
                      <a:pt x="118597" y="12578"/>
                    </a:lnTo>
                    <a:lnTo>
                      <a:pt x="137890" y="5198"/>
                    </a:lnTo>
                    <a:lnTo>
                      <a:pt x="149478" y="0"/>
                    </a:lnTo>
                    <a:lnTo>
                      <a:pt x="174016" y="51782"/>
                    </a:lnTo>
                    <a:lnTo>
                      <a:pt x="193358" y="91975"/>
                    </a:lnTo>
                    <a:lnTo>
                      <a:pt x="223592" y="122356"/>
                    </a:lnTo>
                    <a:lnTo>
                      <a:pt x="255708" y="129748"/>
                    </a:lnTo>
                    <a:lnTo>
                      <a:pt x="274910" y="128506"/>
                    </a:lnTo>
                    <a:lnTo>
                      <a:pt x="289529" y="125657"/>
                    </a:lnTo>
                    <a:lnTo>
                      <a:pt x="301143" y="118926"/>
                    </a:lnTo>
                    <a:lnTo>
                      <a:pt x="312008" y="110650"/>
                    </a:lnTo>
                    <a:lnTo>
                      <a:pt x="394404" y="40535"/>
                    </a:lnTo>
                    <a:lnTo>
                      <a:pt x="405006" y="49903"/>
                    </a:lnTo>
                    <a:lnTo>
                      <a:pt x="417837" y="63911"/>
                    </a:lnTo>
                    <a:lnTo>
                      <a:pt x="426869" y="75557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3" name="object 93"/>
              <p:cNvSpPr/>
              <p:nvPr/>
            </p:nvSpPr>
            <p:spPr>
              <a:xfrm>
                <a:off x="3662431" y="7299064"/>
                <a:ext cx="84383" cy="85150"/>
              </a:xfrm>
              <a:prstGeom prst="rect">
                <a:avLst/>
              </a:prstGeom>
              <a:blipFill>
                <a:blip r:embed="rId3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94"/>
              <p:cNvSpPr/>
              <p:nvPr/>
            </p:nvSpPr>
            <p:spPr>
              <a:xfrm>
                <a:off x="3658773" y="7295406"/>
                <a:ext cx="91699" cy="92466"/>
              </a:xfrm>
              <a:prstGeom prst="rect">
                <a:avLst/>
              </a:prstGeom>
              <a:blipFill>
                <a:blip r:embed="rId3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95"/>
              <p:cNvSpPr/>
              <p:nvPr/>
            </p:nvSpPr>
            <p:spPr>
              <a:xfrm>
                <a:off x="3353702" y="7372500"/>
                <a:ext cx="322271" cy="322355"/>
              </a:xfrm>
              <a:prstGeom prst="rect">
                <a:avLst/>
              </a:prstGeom>
              <a:blipFill>
                <a:blip r:embed="rId3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object 96"/>
              <p:cNvSpPr/>
              <p:nvPr/>
            </p:nvSpPr>
            <p:spPr>
              <a:xfrm>
                <a:off x="3353702" y="7372500"/>
                <a:ext cx="32258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322579" h="322579">
                    <a:moveTo>
                      <a:pt x="322271" y="37379"/>
                    </a:moveTo>
                    <a:lnTo>
                      <a:pt x="37892" y="322355"/>
                    </a:lnTo>
                    <a:lnTo>
                      <a:pt x="0" y="291089"/>
                    </a:lnTo>
                    <a:lnTo>
                      <a:pt x="286005" y="0"/>
                    </a:lnTo>
                    <a:lnTo>
                      <a:pt x="304368" y="3348"/>
                    </a:lnTo>
                    <a:lnTo>
                      <a:pt x="321771" y="19724"/>
                    </a:lnTo>
                    <a:lnTo>
                      <a:pt x="322271" y="37379"/>
                    </a:lnTo>
                    <a:close/>
                  </a:path>
                </a:pathLst>
              </a:custGeom>
              <a:ln w="822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7" name="object 97"/>
              <p:cNvSpPr/>
              <p:nvPr/>
            </p:nvSpPr>
            <p:spPr>
              <a:xfrm>
                <a:off x="3205937" y="7568529"/>
                <a:ext cx="239971" cy="138365"/>
              </a:xfrm>
              <a:prstGeom prst="rect">
                <a:avLst/>
              </a:prstGeom>
              <a:blipFill>
                <a:blip r:embed="rId3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8" name="object 98"/>
              <p:cNvSpPr/>
              <p:nvPr/>
            </p:nvSpPr>
            <p:spPr>
              <a:xfrm>
                <a:off x="3205937" y="7568529"/>
                <a:ext cx="240029" cy="138430"/>
              </a:xfrm>
              <a:custGeom>
                <a:avLst/>
                <a:gdLst/>
                <a:ahLst/>
                <a:cxnLst/>
                <a:rect l="l" t="t" r="r" b="b"/>
                <a:pathLst>
                  <a:path w="240029" h="138429">
                    <a:moveTo>
                      <a:pt x="239971" y="86478"/>
                    </a:moveTo>
                    <a:lnTo>
                      <a:pt x="230234" y="121629"/>
                    </a:lnTo>
                    <a:lnTo>
                      <a:pt x="220772" y="138365"/>
                    </a:lnTo>
                    <a:lnTo>
                      <a:pt x="101076" y="138092"/>
                    </a:lnTo>
                    <a:lnTo>
                      <a:pt x="7927" y="107524"/>
                    </a:lnTo>
                    <a:lnTo>
                      <a:pt x="0" y="73644"/>
                    </a:lnTo>
                    <a:lnTo>
                      <a:pt x="1112" y="0"/>
                    </a:lnTo>
                    <a:lnTo>
                      <a:pt x="176216" y="40243"/>
                    </a:lnTo>
                    <a:lnTo>
                      <a:pt x="239971" y="86478"/>
                    </a:lnTo>
                    <a:close/>
                  </a:path>
                </a:pathLst>
              </a:custGeom>
              <a:ln w="5486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object 99"/>
              <p:cNvSpPr/>
              <p:nvPr/>
            </p:nvSpPr>
            <p:spPr>
              <a:xfrm>
                <a:off x="3142879" y="7563052"/>
                <a:ext cx="170467" cy="143521"/>
              </a:xfrm>
              <a:prstGeom prst="rect">
                <a:avLst/>
              </a:prstGeom>
              <a:blipFill>
                <a:blip r:embed="rId3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object 100"/>
              <p:cNvSpPr/>
              <p:nvPr/>
            </p:nvSpPr>
            <p:spPr>
              <a:xfrm>
                <a:off x="2356736" y="3422126"/>
                <a:ext cx="2416005" cy="4288563"/>
              </a:xfrm>
              <a:prstGeom prst="rect">
                <a:avLst/>
              </a:prstGeom>
              <a:blipFill>
                <a:blip r:embed="rId3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1" name="object 101"/>
            <p:cNvSpPr txBox="1"/>
            <p:nvPr/>
          </p:nvSpPr>
          <p:spPr>
            <a:xfrm>
              <a:off x="389830" y="8094388"/>
              <a:ext cx="691705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4.</a:t>
              </a: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why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tube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ideal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most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parts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bicycle.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may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wish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mention;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weight,  manufacturing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process,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cost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relevant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points.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2" name="object 102"/>
            <p:cNvSpPr txBox="1"/>
            <p:nvPr/>
          </p:nvSpPr>
          <p:spPr>
            <a:xfrm>
              <a:off x="1093100" y="507430"/>
              <a:ext cx="5062855" cy="25971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3175" rIns="0" bIns="0" rtlCol="0">
              <a:spAutoFit/>
            </a:bodyPr>
            <a:lstStyle/>
            <a:p>
              <a:pPr marL="47625">
                <a:lnSpc>
                  <a:spcPct val="100000"/>
                </a:lnSpc>
                <a:spcBef>
                  <a:spcPts val="2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HELPFUL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LINK:</a:t>
              </a:r>
              <a:r>
                <a:rPr sz="1400" spc="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  <a:hlinkClick r:id="rId37"/>
                </a:rPr>
                <a:t>https://technologystudent.com/designpro/metals1.htm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03" name="object 103"/>
            <p:cNvSpPr txBox="1"/>
            <p:nvPr/>
          </p:nvSpPr>
          <p:spPr>
            <a:xfrm>
              <a:off x="243267" y="873509"/>
              <a:ext cx="505650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tube compared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solid</a:t>
              </a:r>
              <a:r>
                <a:rPr sz="1400" spc="10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sections?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210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MATERL5.cdr</dc:title>
  <dc:creator>BY V.RYAN</dc:creator>
  <cp:keywords>FERROUS AND NON FERROUS METALS</cp:keywords>
  <cp:lastModifiedBy>Vincent RYan</cp:lastModifiedBy>
  <cp:revision>1</cp:revision>
  <dcterms:created xsi:type="dcterms:W3CDTF">2021-02-07T15:15:28Z</dcterms:created>
  <dcterms:modified xsi:type="dcterms:W3CDTF">2021-02-07T15:17:35Z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2021-02-07T00:00:00Z</vt:filetime>
  </property>
</Properties>
</file>