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hyperlink" Target="https://technologystudent.com/joints/bolt1.htm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4988" y="20274"/>
            <a:ext cx="2176145" cy="415925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16510" algn="ctr">
              <a:lnSpc>
                <a:spcPct val="100000"/>
              </a:lnSpc>
              <a:spcBef>
                <a:spcPts val="414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TYPES OF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BOLTS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©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2008-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2022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 of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89711" y="848670"/>
            <a:ext cx="519938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opposite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coach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bolt.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type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bolt,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incluse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use.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85705" y="1409392"/>
            <a:ext cx="2890520" cy="855980"/>
            <a:chOff x="585705" y="1409392"/>
            <a:chExt cx="2890520" cy="85598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5693" y="1624089"/>
              <a:ext cx="2358726" cy="42621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15693" y="1624089"/>
              <a:ext cx="2359025" cy="426720"/>
            </a:xfrm>
            <a:custGeom>
              <a:avLst/>
              <a:gdLst/>
              <a:ahLst/>
              <a:cxnLst/>
              <a:rect l="l" t="t" r="r" b="b"/>
              <a:pathLst>
                <a:path w="2359025" h="426719">
                  <a:moveTo>
                    <a:pt x="0" y="0"/>
                  </a:moveTo>
                  <a:lnTo>
                    <a:pt x="413816" y="0"/>
                  </a:lnTo>
                  <a:lnTo>
                    <a:pt x="459680" y="42810"/>
                  </a:lnTo>
                  <a:lnTo>
                    <a:pt x="493314" y="0"/>
                  </a:lnTo>
                  <a:lnTo>
                    <a:pt x="542239" y="42810"/>
                  </a:lnTo>
                  <a:lnTo>
                    <a:pt x="578934" y="0"/>
                  </a:lnTo>
                  <a:lnTo>
                    <a:pt x="624801" y="39750"/>
                  </a:lnTo>
                  <a:lnTo>
                    <a:pt x="658436" y="0"/>
                  </a:lnTo>
                  <a:lnTo>
                    <a:pt x="701244" y="42810"/>
                  </a:lnTo>
                  <a:lnTo>
                    <a:pt x="725705" y="0"/>
                  </a:lnTo>
                  <a:lnTo>
                    <a:pt x="774630" y="39750"/>
                  </a:lnTo>
                  <a:lnTo>
                    <a:pt x="808268" y="0"/>
                  </a:lnTo>
                  <a:lnTo>
                    <a:pt x="860248" y="42810"/>
                  </a:lnTo>
                  <a:lnTo>
                    <a:pt x="893884" y="0"/>
                  </a:lnTo>
                  <a:lnTo>
                    <a:pt x="936691" y="39750"/>
                  </a:lnTo>
                  <a:lnTo>
                    <a:pt x="970329" y="0"/>
                  </a:lnTo>
                  <a:lnTo>
                    <a:pt x="1022310" y="45867"/>
                  </a:lnTo>
                  <a:lnTo>
                    <a:pt x="1055945" y="0"/>
                  </a:lnTo>
                  <a:lnTo>
                    <a:pt x="1104869" y="45867"/>
                  </a:lnTo>
                  <a:lnTo>
                    <a:pt x="1135447" y="0"/>
                  </a:lnTo>
                  <a:lnTo>
                    <a:pt x="1181314" y="42810"/>
                  </a:lnTo>
                  <a:lnTo>
                    <a:pt x="1211893" y="0"/>
                  </a:lnTo>
                  <a:lnTo>
                    <a:pt x="1263873" y="42810"/>
                  </a:lnTo>
                  <a:lnTo>
                    <a:pt x="1291395" y="0"/>
                  </a:lnTo>
                  <a:lnTo>
                    <a:pt x="1337260" y="42810"/>
                  </a:lnTo>
                  <a:lnTo>
                    <a:pt x="1370895" y="0"/>
                  </a:lnTo>
                  <a:lnTo>
                    <a:pt x="1410646" y="39750"/>
                  </a:lnTo>
                  <a:lnTo>
                    <a:pt x="1447340" y="0"/>
                  </a:lnTo>
                  <a:lnTo>
                    <a:pt x="1496264" y="42810"/>
                  </a:lnTo>
                  <a:lnTo>
                    <a:pt x="1532959" y="0"/>
                  </a:lnTo>
                  <a:lnTo>
                    <a:pt x="1575766" y="39750"/>
                  </a:lnTo>
                  <a:lnTo>
                    <a:pt x="1609402" y="0"/>
                  </a:lnTo>
                  <a:lnTo>
                    <a:pt x="1652209" y="42810"/>
                  </a:lnTo>
                  <a:lnTo>
                    <a:pt x="1679731" y="0"/>
                  </a:lnTo>
                  <a:lnTo>
                    <a:pt x="1731712" y="39750"/>
                  </a:lnTo>
                  <a:lnTo>
                    <a:pt x="1762290" y="0"/>
                  </a:lnTo>
                  <a:lnTo>
                    <a:pt x="1808157" y="39750"/>
                  </a:lnTo>
                  <a:lnTo>
                    <a:pt x="1841792" y="0"/>
                  </a:lnTo>
                  <a:lnTo>
                    <a:pt x="1890712" y="42810"/>
                  </a:lnTo>
                  <a:lnTo>
                    <a:pt x="1924350" y="0"/>
                  </a:lnTo>
                  <a:lnTo>
                    <a:pt x="1964103" y="39750"/>
                  </a:lnTo>
                  <a:lnTo>
                    <a:pt x="2000797" y="0"/>
                  </a:lnTo>
                  <a:lnTo>
                    <a:pt x="2043605" y="39750"/>
                  </a:lnTo>
                  <a:lnTo>
                    <a:pt x="2074183" y="0"/>
                  </a:lnTo>
                  <a:lnTo>
                    <a:pt x="2123107" y="39750"/>
                  </a:lnTo>
                  <a:lnTo>
                    <a:pt x="2153686" y="0"/>
                  </a:lnTo>
                  <a:lnTo>
                    <a:pt x="2199549" y="42810"/>
                  </a:lnTo>
                  <a:lnTo>
                    <a:pt x="2233184" y="0"/>
                  </a:lnTo>
                  <a:lnTo>
                    <a:pt x="2282112" y="39750"/>
                  </a:lnTo>
                  <a:lnTo>
                    <a:pt x="2295043" y="29813"/>
                  </a:lnTo>
                  <a:lnTo>
                    <a:pt x="2307975" y="19875"/>
                  </a:lnTo>
                  <a:lnTo>
                    <a:pt x="2320907" y="9937"/>
                  </a:lnTo>
                  <a:lnTo>
                    <a:pt x="2333840" y="0"/>
                  </a:lnTo>
                  <a:lnTo>
                    <a:pt x="2345014" y="50149"/>
                  </a:lnTo>
                  <a:lnTo>
                    <a:pt x="2352683" y="99423"/>
                  </a:lnTo>
                  <a:lnTo>
                    <a:pt x="2357152" y="147898"/>
                  </a:lnTo>
                  <a:lnTo>
                    <a:pt x="2358726" y="195649"/>
                  </a:lnTo>
                  <a:lnTo>
                    <a:pt x="2357710" y="242752"/>
                  </a:lnTo>
                  <a:lnTo>
                    <a:pt x="2354408" y="289285"/>
                  </a:lnTo>
                  <a:lnTo>
                    <a:pt x="2349127" y="335322"/>
                  </a:lnTo>
                  <a:lnTo>
                    <a:pt x="2342169" y="380941"/>
                  </a:lnTo>
                  <a:lnTo>
                    <a:pt x="2333840" y="426218"/>
                  </a:lnTo>
                  <a:lnTo>
                    <a:pt x="2300457" y="426218"/>
                  </a:lnTo>
                  <a:lnTo>
                    <a:pt x="2251533" y="386467"/>
                  </a:lnTo>
                  <a:lnTo>
                    <a:pt x="2224011" y="426218"/>
                  </a:lnTo>
                  <a:lnTo>
                    <a:pt x="2178147" y="386467"/>
                  </a:lnTo>
                  <a:lnTo>
                    <a:pt x="2141453" y="426218"/>
                  </a:lnTo>
                  <a:lnTo>
                    <a:pt x="2095585" y="386467"/>
                  </a:lnTo>
                  <a:lnTo>
                    <a:pt x="2061950" y="426218"/>
                  </a:lnTo>
                  <a:lnTo>
                    <a:pt x="2016086" y="380351"/>
                  </a:lnTo>
                  <a:lnTo>
                    <a:pt x="1985507" y="426218"/>
                  </a:lnTo>
                  <a:lnTo>
                    <a:pt x="1939640" y="383406"/>
                  </a:lnTo>
                  <a:lnTo>
                    <a:pt x="1909062" y="426218"/>
                  </a:lnTo>
                  <a:lnTo>
                    <a:pt x="1863197" y="383406"/>
                  </a:lnTo>
                  <a:lnTo>
                    <a:pt x="1826503" y="426218"/>
                  </a:lnTo>
                  <a:lnTo>
                    <a:pt x="1780635" y="383406"/>
                  </a:lnTo>
                  <a:lnTo>
                    <a:pt x="1747000" y="426218"/>
                  </a:lnTo>
                  <a:lnTo>
                    <a:pt x="1710310" y="383406"/>
                  </a:lnTo>
                  <a:lnTo>
                    <a:pt x="1673614" y="426218"/>
                  </a:lnTo>
                  <a:lnTo>
                    <a:pt x="1627747" y="386467"/>
                  </a:lnTo>
                  <a:lnTo>
                    <a:pt x="1591055" y="426218"/>
                  </a:lnTo>
                  <a:lnTo>
                    <a:pt x="1548245" y="386467"/>
                  </a:lnTo>
                  <a:lnTo>
                    <a:pt x="1508493" y="426218"/>
                  </a:lnTo>
                  <a:lnTo>
                    <a:pt x="1465686" y="383406"/>
                  </a:lnTo>
                  <a:lnTo>
                    <a:pt x="1432052" y="426218"/>
                  </a:lnTo>
                  <a:lnTo>
                    <a:pt x="1392297" y="383406"/>
                  </a:lnTo>
                  <a:lnTo>
                    <a:pt x="1358665" y="426218"/>
                  </a:lnTo>
                  <a:lnTo>
                    <a:pt x="1315858" y="383406"/>
                  </a:lnTo>
                  <a:lnTo>
                    <a:pt x="1282219" y="426218"/>
                  </a:lnTo>
                  <a:lnTo>
                    <a:pt x="1239412" y="386467"/>
                  </a:lnTo>
                  <a:lnTo>
                    <a:pt x="1205777" y="426218"/>
                  </a:lnTo>
                  <a:lnTo>
                    <a:pt x="1156853" y="383406"/>
                  </a:lnTo>
                  <a:lnTo>
                    <a:pt x="1120157" y="426218"/>
                  </a:lnTo>
                  <a:lnTo>
                    <a:pt x="1071234" y="383406"/>
                  </a:lnTo>
                  <a:lnTo>
                    <a:pt x="1040655" y="426218"/>
                  </a:lnTo>
                  <a:lnTo>
                    <a:pt x="994792" y="386467"/>
                  </a:lnTo>
                  <a:lnTo>
                    <a:pt x="951980" y="426218"/>
                  </a:lnTo>
                  <a:lnTo>
                    <a:pt x="909168" y="386467"/>
                  </a:lnTo>
                  <a:lnTo>
                    <a:pt x="869421" y="426218"/>
                  </a:lnTo>
                  <a:lnTo>
                    <a:pt x="826613" y="383406"/>
                  </a:lnTo>
                  <a:lnTo>
                    <a:pt x="796035" y="426218"/>
                  </a:lnTo>
                  <a:lnTo>
                    <a:pt x="756285" y="383406"/>
                  </a:lnTo>
                  <a:lnTo>
                    <a:pt x="728766" y="426218"/>
                  </a:lnTo>
                  <a:lnTo>
                    <a:pt x="679842" y="383406"/>
                  </a:lnTo>
                  <a:lnTo>
                    <a:pt x="637030" y="426218"/>
                  </a:lnTo>
                  <a:lnTo>
                    <a:pt x="594222" y="383406"/>
                  </a:lnTo>
                  <a:lnTo>
                    <a:pt x="551408" y="426218"/>
                  </a:lnTo>
                  <a:lnTo>
                    <a:pt x="511665" y="386467"/>
                  </a:lnTo>
                  <a:lnTo>
                    <a:pt x="481082" y="426218"/>
                  </a:lnTo>
                  <a:lnTo>
                    <a:pt x="0" y="426218"/>
                  </a:lnTo>
                  <a:lnTo>
                    <a:pt x="0" y="0"/>
                  </a:lnTo>
                  <a:close/>
                </a:path>
                <a:path w="2359025" h="426719">
                  <a:moveTo>
                    <a:pt x="414770" y="367"/>
                  </a:moveTo>
                  <a:lnTo>
                    <a:pt x="479510" y="425800"/>
                  </a:lnTo>
                </a:path>
                <a:path w="2359025" h="426719">
                  <a:moveTo>
                    <a:pt x="493383" y="367"/>
                  </a:moveTo>
                  <a:lnTo>
                    <a:pt x="558123" y="425800"/>
                  </a:lnTo>
                </a:path>
                <a:path w="2359025" h="426719">
                  <a:moveTo>
                    <a:pt x="576619" y="367"/>
                  </a:moveTo>
                  <a:lnTo>
                    <a:pt x="641358" y="425800"/>
                  </a:lnTo>
                </a:path>
                <a:path w="2359025" h="426719">
                  <a:moveTo>
                    <a:pt x="655232" y="367"/>
                  </a:moveTo>
                  <a:lnTo>
                    <a:pt x="719971" y="425800"/>
                  </a:lnTo>
                </a:path>
                <a:path w="2359025" h="426719">
                  <a:moveTo>
                    <a:pt x="729220" y="367"/>
                  </a:moveTo>
                  <a:lnTo>
                    <a:pt x="793958" y="425800"/>
                  </a:lnTo>
                </a:path>
                <a:path w="2359025" h="426719">
                  <a:moveTo>
                    <a:pt x="807833" y="367"/>
                  </a:moveTo>
                  <a:lnTo>
                    <a:pt x="872571" y="425800"/>
                  </a:lnTo>
                </a:path>
                <a:path w="2359025" h="426719">
                  <a:moveTo>
                    <a:pt x="891068" y="367"/>
                  </a:moveTo>
                  <a:lnTo>
                    <a:pt x="955810" y="425800"/>
                  </a:lnTo>
                </a:path>
                <a:path w="2359025" h="426719">
                  <a:moveTo>
                    <a:pt x="969681" y="367"/>
                  </a:moveTo>
                  <a:lnTo>
                    <a:pt x="1034420" y="425800"/>
                  </a:lnTo>
                </a:path>
                <a:path w="2359025" h="426719">
                  <a:moveTo>
                    <a:pt x="1052917" y="367"/>
                  </a:moveTo>
                  <a:lnTo>
                    <a:pt x="1117659" y="425800"/>
                  </a:lnTo>
                </a:path>
                <a:path w="2359025" h="426719">
                  <a:moveTo>
                    <a:pt x="1131530" y="367"/>
                  </a:moveTo>
                  <a:lnTo>
                    <a:pt x="1196272" y="425800"/>
                  </a:lnTo>
                </a:path>
                <a:path w="2359025" h="426719">
                  <a:moveTo>
                    <a:pt x="1214770" y="367"/>
                  </a:moveTo>
                  <a:lnTo>
                    <a:pt x="1279508" y="425800"/>
                  </a:lnTo>
                </a:path>
                <a:path w="2359025" h="426719">
                  <a:moveTo>
                    <a:pt x="1293379" y="367"/>
                  </a:moveTo>
                  <a:lnTo>
                    <a:pt x="1358121" y="425800"/>
                  </a:lnTo>
                </a:path>
                <a:path w="2359025" h="426719">
                  <a:moveTo>
                    <a:pt x="1367370" y="367"/>
                  </a:moveTo>
                  <a:lnTo>
                    <a:pt x="1432109" y="425800"/>
                  </a:lnTo>
                </a:path>
                <a:path w="2359025" h="426719">
                  <a:moveTo>
                    <a:pt x="1445983" y="367"/>
                  </a:moveTo>
                  <a:lnTo>
                    <a:pt x="1510722" y="425800"/>
                  </a:lnTo>
                </a:path>
                <a:path w="2359025" h="426719">
                  <a:moveTo>
                    <a:pt x="1529219" y="367"/>
                  </a:moveTo>
                  <a:lnTo>
                    <a:pt x="1593957" y="425800"/>
                  </a:lnTo>
                </a:path>
                <a:path w="2359025" h="426719">
                  <a:moveTo>
                    <a:pt x="1607832" y="367"/>
                  </a:moveTo>
                  <a:lnTo>
                    <a:pt x="1672570" y="425800"/>
                  </a:lnTo>
                </a:path>
                <a:path w="2359025" h="426719">
                  <a:moveTo>
                    <a:pt x="1681819" y="367"/>
                  </a:moveTo>
                  <a:lnTo>
                    <a:pt x="1746558" y="425800"/>
                  </a:lnTo>
                </a:path>
                <a:path w="2359025" h="426719">
                  <a:moveTo>
                    <a:pt x="1760432" y="367"/>
                  </a:moveTo>
                  <a:lnTo>
                    <a:pt x="1825171" y="425800"/>
                  </a:lnTo>
                </a:path>
                <a:path w="2359025" h="426719">
                  <a:moveTo>
                    <a:pt x="1843667" y="367"/>
                  </a:moveTo>
                  <a:lnTo>
                    <a:pt x="1908407" y="425800"/>
                  </a:lnTo>
                </a:path>
                <a:path w="2359025" h="426719">
                  <a:moveTo>
                    <a:pt x="1922280" y="367"/>
                  </a:moveTo>
                  <a:lnTo>
                    <a:pt x="1987020" y="425800"/>
                  </a:lnTo>
                </a:path>
                <a:path w="2359025" h="426719">
                  <a:moveTo>
                    <a:pt x="1996268" y="367"/>
                  </a:moveTo>
                  <a:lnTo>
                    <a:pt x="2061008" y="425800"/>
                  </a:lnTo>
                </a:path>
                <a:path w="2359025" h="426719">
                  <a:moveTo>
                    <a:pt x="2074881" y="367"/>
                  </a:moveTo>
                  <a:lnTo>
                    <a:pt x="2139621" y="425800"/>
                  </a:lnTo>
                </a:path>
                <a:path w="2359025" h="426719">
                  <a:moveTo>
                    <a:pt x="2158117" y="367"/>
                  </a:moveTo>
                  <a:lnTo>
                    <a:pt x="2222859" y="425800"/>
                  </a:lnTo>
                </a:path>
                <a:path w="2359025" h="426719">
                  <a:moveTo>
                    <a:pt x="2236730" y="367"/>
                  </a:moveTo>
                  <a:lnTo>
                    <a:pt x="2301469" y="425800"/>
                  </a:lnTo>
                </a:path>
                <a:path w="2359025" h="426719">
                  <a:moveTo>
                    <a:pt x="2285168" y="39898"/>
                  </a:moveTo>
                  <a:lnTo>
                    <a:pt x="2334092" y="422117"/>
                  </a:lnTo>
                </a:path>
                <a:path w="2359025" h="426719">
                  <a:moveTo>
                    <a:pt x="2199549" y="42955"/>
                  </a:moveTo>
                  <a:lnTo>
                    <a:pt x="2251533" y="388482"/>
                  </a:lnTo>
                </a:path>
                <a:path w="2359025" h="426719">
                  <a:moveTo>
                    <a:pt x="2123107" y="39898"/>
                  </a:moveTo>
                  <a:lnTo>
                    <a:pt x="2175088" y="385425"/>
                  </a:lnTo>
                </a:path>
                <a:path w="2359025" h="426719">
                  <a:moveTo>
                    <a:pt x="2043605" y="39898"/>
                  </a:moveTo>
                  <a:lnTo>
                    <a:pt x="2092529" y="385425"/>
                  </a:lnTo>
                </a:path>
                <a:path w="2359025" h="426719">
                  <a:moveTo>
                    <a:pt x="1964103" y="39898"/>
                  </a:moveTo>
                  <a:lnTo>
                    <a:pt x="2016086" y="385425"/>
                  </a:lnTo>
                </a:path>
                <a:path w="2359025" h="426719">
                  <a:moveTo>
                    <a:pt x="1887660" y="39898"/>
                  </a:moveTo>
                  <a:lnTo>
                    <a:pt x="1936584" y="385425"/>
                  </a:lnTo>
                </a:path>
                <a:path w="2359025" h="426719">
                  <a:moveTo>
                    <a:pt x="1808157" y="39898"/>
                  </a:moveTo>
                  <a:lnTo>
                    <a:pt x="1863197" y="385425"/>
                  </a:lnTo>
                </a:path>
                <a:path w="2359025" h="426719">
                  <a:moveTo>
                    <a:pt x="1728655" y="39898"/>
                  </a:moveTo>
                  <a:lnTo>
                    <a:pt x="1777579" y="382366"/>
                  </a:lnTo>
                </a:path>
                <a:path w="2359025" h="426719">
                  <a:moveTo>
                    <a:pt x="1652209" y="42955"/>
                  </a:moveTo>
                  <a:lnTo>
                    <a:pt x="1710310" y="382366"/>
                  </a:lnTo>
                </a:path>
                <a:path w="2359025" h="426719">
                  <a:moveTo>
                    <a:pt x="1572707" y="39898"/>
                  </a:moveTo>
                  <a:lnTo>
                    <a:pt x="1627747" y="382366"/>
                  </a:lnTo>
                </a:path>
                <a:path w="2359025" h="426719">
                  <a:moveTo>
                    <a:pt x="1496264" y="42955"/>
                  </a:moveTo>
                  <a:lnTo>
                    <a:pt x="1545188" y="388482"/>
                  </a:lnTo>
                </a:path>
                <a:path w="2359025" h="426719">
                  <a:moveTo>
                    <a:pt x="1407589" y="39898"/>
                  </a:moveTo>
                  <a:lnTo>
                    <a:pt x="1462629" y="382366"/>
                  </a:lnTo>
                </a:path>
                <a:path w="2359025" h="426719">
                  <a:moveTo>
                    <a:pt x="1334203" y="39898"/>
                  </a:moveTo>
                  <a:lnTo>
                    <a:pt x="1389244" y="382366"/>
                  </a:lnTo>
                </a:path>
                <a:path w="2359025" h="426719">
                  <a:moveTo>
                    <a:pt x="1263873" y="39898"/>
                  </a:moveTo>
                  <a:lnTo>
                    <a:pt x="1312797" y="385425"/>
                  </a:lnTo>
                </a:path>
                <a:path w="2359025" h="426719">
                  <a:moveTo>
                    <a:pt x="1181314" y="39898"/>
                  </a:moveTo>
                  <a:lnTo>
                    <a:pt x="1239412" y="385425"/>
                  </a:lnTo>
                </a:path>
                <a:path w="2359025" h="426719">
                  <a:moveTo>
                    <a:pt x="1104869" y="42955"/>
                  </a:moveTo>
                  <a:lnTo>
                    <a:pt x="1156853" y="385425"/>
                  </a:lnTo>
                </a:path>
                <a:path w="2359025" h="426719">
                  <a:moveTo>
                    <a:pt x="1022310" y="42955"/>
                  </a:moveTo>
                  <a:lnTo>
                    <a:pt x="1071234" y="385425"/>
                  </a:lnTo>
                </a:path>
                <a:path w="2359025" h="426719">
                  <a:moveTo>
                    <a:pt x="936691" y="39898"/>
                  </a:moveTo>
                  <a:lnTo>
                    <a:pt x="988675" y="382366"/>
                  </a:lnTo>
                </a:path>
                <a:path w="2359025" h="426719">
                  <a:moveTo>
                    <a:pt x="857192" y="39898"/>
                  </a:moveTo>
                  <a:lnTo>
                    <a:pt x="906117" y="382366"/>
                  </a:lnTo>
                </a:path>
                <a:path w="2359025" h="426719">
                  <a:moveTo>
                    <a:pt x="774630" y="39898"/>
                  </a:moveTo>
                  <a:lnTo>
                    <a:pt x="826613" y="382366"/>
                  </a:lnTo>
                </a:path>
                <a:path w="2359025" h="426719">
                  <a:moveTo>
                    <a:pt x="701244" y="39898"/>
                  </a:moveTo>
                  <a:lnTo>
                    <a:pt x="750168" y="385425"/>
                  </a:lnTo>
                </a:path>
                <a:path w="2359025" h="426719">
                  <a:moveTo>
                    <a:pt x="621742" y="39898"/>
                  </a:moveTo>
                  <a:lnTo>
                    <a:pt x="676781" y="382366"/>
                  </a:lnTo>
                </a:path>
                <a:path w="2359025" h="426719">
                  <a:moveTo>
                    <a:pt x="539183" y="42955"/>
                  </a:moveTo>
                  <a:lnTo>
                    <a:pt x="594222" y="382366"/>
                  </a:lnTo>
                </a:path>
                <a:path w="2359025" h="426719">
                  <a:moveTo>
                    <a:pt x="459680" y="39898"/>
                  </a:moveTo>
                  <a:lnTo>
                    <a:pt x="508604" y="385425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7076" y="1410763"/>
              <a:ext cx="314647" cy="85286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7076" y="1410763"/>
              <a:ext cx="314960" cy="853440"/>
            </a:xfrm>
            <a:custGeom>
              <a:avLst/>
              <a:gdLst/>
              <a:ahLst/>
              <a:cxnLst/>
              <a:rect l="l" t="t" r="r" b="b"/>
              <a:pathLst>
                <a:path w="314959" h="853439">
                  <a:moveTo>
                    <a:pt x="314647" y="0"/>
                  </a:moveTo>
                  <a:lnTo>
                    <a:pt x="314647" y="852868"/>
                  </a:lnTo>
                  <a:lnTo>
                    <a:pt x="209764" y="772730"/>
                  </a:lnTo>
                  <a:lnTo>
                    <a:pt x="34960" y="568093"/>
                  </a:lnTo>
                  <a:lnTo>
                    <a:pt x="0" y="292627"/>
                  </a:lnTo>
                  <a:lnTo>
                    <a:pt x="31464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1724" y="1551465"/>
              <a:ext cx="232467" cy="57147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901724" y="1551465"/>
              <a:ext cx="233045" cy="571500"/>
            </a:xfrm>
            <a:custGeom>
              <a:avLst/>
              <a:gdLst/>
              <a:ahLst/>
              <a:cxnLst/>
              <a:rect l="l" t="t" r="r" b="b"/>
              <a:pathLst>
                <a:path w="233044" h="571500">
                  <a:moveTo>
                    <a:pt x="0" y="0"/>
                  </a:moveTo>
                  <a:lnTo>
                    <a:pt x="232467" y="0"/>
                  </a:lnTo>
                  <a:lnTo>
                    <a:pt x="232467" y="571478"/>
                  </a:lnTo>
                  <a:lnTo>
                    <a:pt x="0" y="57147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3752619" y="1386873"/>
            <a:ext cx="415925" cy="950594"/>
            <a:chOff x="3752619" y="1386873"/>
            <a:chExt cx="415925" cy="950594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55127" y="1388245"/>
              <a:ext cx="164034" cy="94671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755127" y="1388245"/>
              <a:ext cx="164465" cy="946785"/>
            </a:xfrm>
            <a:custGeom>
              <a:avLst/>
              <a:gdLst/>
              <a:ahLst/>
              <a:cxnLst/>
              <a:rect l="l" t="t" r="r" b="b"/>
              <a:pathLst>
                <a:path w="164464" h="946785">
                  <a:moveTo>
                    <a:pt x="3851" y="674002"/>
                  </a:moveTo>
                  <a:lnTo>
                    <a:pt x="0" y="0"/>
                  </a:lnTo>
                  <a:lnTo>
                    <a:pt x="164034" y="249530"/>
                  </a:lnTo>
                  <a:lnTo>
                    <a:pt x="164034" y="946717"/>
                  </a:lnTo>
                  <a:lnTo>
                    <a:pt x="3851" y="67400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17332" y="1635998"/>
              <a:ext cx="248644" cy="69958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917332" y="1635998"/>
              <a:ext cx="248920" cy="699770"/>
            </a:xfrm>
            <a:custGeom>
              <a:avLst/>
              <a:gdLst/>
              <a:ahLst/>
              <a:cxnLst/>
              <a:rect l="l" t="t" r="r" b="b"/>
              <a:pathLst>
                <a:path w="248920" h="699769">
                  <a:moveTo>
                    <a:pt x="0" y="0"/>
                  </a:moveTo>
                  <a:lnTo>
                    <a:pt x="248644" y="0"/>
                  </a:lnTo>
                  <a:lnTo>
                    <a:pt x="248644" y="699588"/>
                  </a:lnTo>
                  <a:lnTo>
                    <a:pt x="0" y="69958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792150" y="1629943"/>
              <a:ext cx="79375" cy="421005"/>
            </a:xfrm>
            <a:custGeom>
              <a:avLst/>
              <a:gdLst/>
              <a:ahLst/>
              <a:cxnLst/>
              <a:rect l="l" t="t" r="r" b="b"/>
              <a:pathLst>
                <a:path w="79375" h="421005">
                  <a:moveTo>
                    <a:pt x="39462" y="0"/>
                  </a:moveTo>
                  <a:lnTo>
                    <a:pt x="16156" y="40609"/>
                  </a:lnTo>
                  <a:lnTo>
                    <a:pt x="7614" y="86170"/>
                  </a:lnTo>
                  <a:lnTo>
                    <a:pt x="2011" y="143946"/>
                  </a:lnTo>
                  <a:lnTo>
                    <a:pt x="0" y="210470"/>
                  </a:lnTo>
                  <a:lnTo>
                    <a:pt x="2011" y="276994"/>
                  </a:lnTo>
                  <a:lnTo>
                    <a:pt x="7614" y="334770"/>
                  </a:lnTo>
                  <a:lnTo>
                    <a:pt x="16156" y="380331"/>
                  </a:lnTo>
                  <a:lnTo>
                    <a:pt x="26989" y="410210"/>
                  </a:lnTo>
                  <a:lnTo>
                    <a:pt x="39462" y="420940"/>
                  </a:lnTo>
                  <a:lnTo>
                    <a:pt x="51936" y="410210"/>
                  </a:lnTo>
                  <a:lnTo>
                    <a:pt x="62769" y="380331"/>
                  </a:lnTo>
                  <a:lnTo>
                    <a:pt x="71312" y="334770"/>
                  </a:lnTo>
                  <a:lnTo>
                    <a:pt x="76914" y="276994"/>
                  </a:lnTo>
                  <a:lnTo>
                    <a:pt x="78926" y="210470"/>
                  </a:lnTo>
                  <a:lnTo>
                    <a:pt x="76914" y="143946"/>
                  </a:lnTo>
                  <a:lnTo>
                    <a:pt x="71312" y="86170"/>
                  </a:lnTo>
                  <a:lnTo>
                    <a:pt x="62769" y="40609"/>
                  </a:lnTo>
                  <a:lnTo>
                    <a:pt x="51936" y="10730"/>
                  </a:lnTo>
                  <a:lnTo>
                    <a:pt x="394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792150" y="1629943"/>
              <a:ext cx="79375" cy="421005"/>
            </a:xfrm>
            <a:custGeom>
              <a:avLst/>
              <a:gdLst/>
              <a:ahLst/>
              <a:cxnLst/>
              <a:rect l="l" t="t" r="r" b="b"/>
              <a:pathLst>
                <a:path w="79375" h="421005">
                  <a:moveTo>
                    <a:pt x="0" y="210470"/>
                  </a:moveTo>
                  <a:lnTo>
                    <a:pt x="2011" y="143946"/>
                  </a:lnTo>
                  <a:lnTo>
                    <a:pt x="7614" y="86170"/>
                  </a:lnTo>
                  <a:lnTo>
                    <a:pt x="16156" y="40609"/>
                  </a:lnTo>
                  <a:lnTo>
                    <a:pt x="39462" y="0"/>
                  </a:lnTo>
                  <a:lnTo>
                    <a:pt x="51936" y="10730"/>
                  </a:lnTo>
                  <a:lnTo>
                    <a:pt x="62769" y="40609"/>
                  </a:lnTo>
                  <a:lnTo>
                    <a:pt x="71312" y="86170"/>
                  </a:lnTo>
                  <a:lnTo>
                    <a:pt x="76914" y="143946"/>
                  </a:lnTo>
                  <a:lnTo>
                    <a:pt x="78926" y="210470"/>
                  </a:lnTo>
                  <a:lnTo>
                    <a:pt x="76914" y="276994"/>
                  </a:lnTo>
                  <a:lnTo>
                    <a:pt x="71312" y="334770"/>
                  </a:lnTo>
                  <a:lnTo>
                    <a:pt x="62769" y="380331"/>
                  </a:lnTo>
                  <a:lnTo>
                    <a:pt x="51936" y="410210"/>
                  </a:lnTo>
                  <a:lnTo>
                    <a:pt x="39462" y="420940"/>
                  </a:lnTo>
                  <a:lnTo>
                    <a:pt x="26989" y="410210"/>
                  </a:lnTo>
                  <a:lnTo>
                    <a:pt x="16156" y="380331"/>
                  </a:lnTo>
                  <a:lnTo>
                    <a:pt x="7614" y="334770"/>
                  </a:lnTo>
                  <a:lnTo>
                    <a:pt x="2011" y="276994"/>
                  </a:lnTo>
                  <a:lnTo>
                    <a:pt x="0" y="210470"/>
                  </a:lnTo>
                  <a:close/>
                </a:path>
                <a:path w="79375" h="421005">
                  <a:moveTo>
                    <a:pt x="15346" y="366130"/>
                  </a:moveTo>
                  <a:lnTo>
                    <a:pt x="12510" y="347026"/>
                  </a:lnTo>
                  <a:lnTo>
                    <a:pt x="10696" y="303787"/>
                  </a:lnTo>
                  <a:lnTo>
                    <a:pt x="10384" y="244790"/>
                  </a:lnTo>
                  <a:lnTo>
                    <a:pt x="12057" y="178410"/>
                  </a:lnTo>
                  <a:lnTo>
                    <a:pt x="16197" y="113023"/>
                  </a:lnTo>
                  <a:lnTo>
                    <a:pt x="23285" y="57005"/>
                  </a:lnTo>
                  <a:lnTo>
                    <a:pt x="33802" y="18731"/>
                  </a:lnTo>
                  <a:lnTo>
                    <a:pt x="48232" y="6577"/>
                  </a:lnTo>
                </a:path>
                <a:path w="79375" h="421005">
                  <a:moveTo>
                    <a:pt x="50425" y="414362"/>
                  </a:moveTo>
                  <a:lnTo>
                    <a:pt x="47376" y="407614"/>
                  </a:lnTo>
                  <a:lnTo>
                    <a:pt x="40833" y="386684"/>
                  </a:lnTo>
                  <a:lnTo>
                    <a:pt x="34701" y="350544"/>
                  </a:lnTo>
                  <a:lnTo>
                    <a:pt x="32885" y="298166"/>
                  </a:lnTo>
                  <a:lnTo>
                    <a:pt x="33727" y="243198"/>
                  </a:lnTo>
                  <a:lnTo>
                    <a:pt x="34885" y="180969"/>
                  </a:lnTo>
                  <a:lnTo>
                    <a:pt x="38252" y="119477"/>
                  </a:lnTo>
                  <a:lnTo>
                    <a:pt x="45724" y="66719"/>
                  </a:lnTo>
                  <a:lnTo>
                    <a:pt x="59194" y="30693"/>
                  </a:lnTo>
                </a:path>
                <a:path w="79375" h="421005">
                  <a:moveTo>
                    <a:pt x="65772" y="361745"/>
                  </a:moveTo>
                  <a:lnTo>
                    <a:pt x="63031" y="344240"/>
                  </a:lnTo>
                  <a:lnTo>
                    <a:pt x="58646" y="290766"/>
                  </a:lnTo>
                  <a:lnTo>
                    <a:pt x="58372" y="199885"/>
                  </a:lnTo>
                  <a:lnTo>
                    <a:pt x="67964" y="701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53990" y="1390183"/>
              <a:ext cx="412901" cy="24774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753990" y="1390183"/>
              <a:ext cx="413384" cy="248285"/>
            </a:xfrm>
            <a:custGeom>
              <a:avLst/>
              <a:gdLst/>
              <a:ahLst/>
              <a:cxnLst/>
              <a:rect l="l" t="t" r="r" b="b"/>
              <a:pathLst>
                <a:path w="413385" h="248285">
                  <a:moveTo>
                    <a:pt x="162312" y="247740"/>
                  </a:moveTo>
                  <a:lnTo>
                    <a:pt x="412901" y="247740"/>
                  </a:lnTo>
                  <a:lnTo>
                    <a:pt x="250588" y="0"/>
                  </a:lnTo>
                  <a:lnTo>
                    <a:pt x="0" y="0"/>
                  </a:lnTo>
                  <a:lnTo>
                    <a:pt x="162312" y="24774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02526" y="1033375"/>
            <a:ext cx="13315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COACH</a:t>
            </a:r>
            <a:r>
              <a:rPr sz="16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05342" y="1033375"/>
            <a:ext cx="18923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SQUARE/FLAT</a:t>
            </a: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NUT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55804" y="3071335"/>
            <a:ext cx="5347970" cy="88963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 a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typical description of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 Machine Bolt: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“Two spanners are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needed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tighten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nut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and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bolt.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first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spanner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fits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round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hexagonal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head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of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bolt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second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spanner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tighten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hexagonal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nut”.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nut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2474" y="2767207"/>
            <a:ext cx="4448175" cy="1501140"/>
          </a:xfrm>
          <a:prstGeom prst="rect">
            <a:avLst/>
          </a:prstGeom>
          <a:ln w="12701">
            <a:solidFill>
              <a:srgbClr val="151616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362585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NUT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803691" y="5844463"/>
            <a:ext cx="439420" cy="953135"/>
          </a:xfrm>
          <a:custGeom>
            <a:avLst/>
            <a:gdLst/>
            <a:ahLst/>
            <a:cxnLst/>
            <a:rect l="l" t="t" r="r" b="b"/>
            <a:pathLst>
              <a:path w="439420" h="953134">
                <a:moveTo>
                  <a:pt x="69375" y="85730"/>
                </a:moveTo>
                <a:lnTo>
                  <a:pt x="378352" y="85730"/>
                </a:lnTo>
                <a:lnTo>
                  <a:pt x="439318" y="160952"/>
                </a:lnTo>
                <a:lnTo>
                  <a:pt x="439318" y="791095"/>
                </a:lnTo>
                <a:lnTo>
                  <a:pt x="381203" y="865612"/>
                </a:lnTo>
                <a:lnTo>
                  <a:pt x="69375" y="865612"/>
                </a:lnTo>
                <a:lnTo>
                  <a:pt x="69375" y="85730"/>
                </a:lnTo>
                <a:close/>
              </a:path>
              <a:path w="439420" h="953134">
                <a:moveTo>
                  <a:pt x="76111" y="283560"/>
                </a:moveTo>
                <a:lnTo>
                  <a:pt x="381203" y="283560"/>
                </a:lnTo>
              </a:path>
              <a:path w="439420" h="953134">
                <a:moveTo>
                  <a:pt x="76111" y="668487"/>
                </a:moveTo>
                <a:lnTo>
                  <a:pt x="381203" y="668487"/>
                </a:lnTo>
              </a:path>
              <a:path w="439420" h="953134">
                <a:moveTo>
                  <a:pt x="378352" y="280709"/>
                </a:moveTo>
                <a:lnTo>
                  <a:pt x="404549" y="327188"/>
                </a:lnTo>
                <a:lnTo>
                  <a:pt x="422460" y="374537"/>
                </a:lnTo>
                <a:lnTo>
                  <a:pt x="432485" y="422554"/>
                </a:lnTo>
                <a:lnTo>
                  <a:pt x="435024" y="471038"/>
                </a:lnTo>
                <a:lnTo>
                  <a:pt x="430479" y="519789"/>
                </a:lnTo>
                <a:lnTo>
                  <a:pt x="419251" y="568606"/>
                </a:lnTo>
                <a:lnTo>
                  <a:pt x="401742" y="617288"/>
                </a:lnTo>
                <a:lnTo>
                  <a:pt x="378352" y="665636"/>
                </a:lnTo>
              </a:path>
              <a:path w="439420" h="953134">
                <a:moveTo>
                  <a:pt x="378352" y="86824"/>
                </a:moveTo>
                <a:lnTo>
                  <a:pt x="416265" y="124499"/>
                </a:lnTo>
                <a:lnTo>
                  <a:pt x="433578" y="163139"/>
                </a:lnTo>
                <a:lnTo>
                  <a:pt x="431936" y="202329"/>
                </a:lnTo>
                <a:lnTo>
                  <a:pt x="412979" y="241657"/>
                </a:lnTo>
                <a:lnTo>
                  <a:pt x="378352" y="280709"/>
                </a:lnTo>
              </a:path>
              <a:path w="439420" h="953134">
                <a:moveTo>
                  <a:pt x="378352" y="668487"/>
                </a:moveTo>
                <a:lnTo>
                  <a:pt x="416265" y="706163"/>
                </a:lnTo>
                <a:lnTo>
                  <a:pt x="433578" y="744804"/>
                </a:lnTo>
                <a:lnTo>
                  <a:pt x="431936" y="783995"/>
                </a:lnTo>
                <a:lnTo>
                  <a:pt x="412979" y="823323"/>
                </a:lnTo>
                <a:lnTo>
                  <a:pt x="378352" y="862375"/>
                </a:lnTo>
              </a:path>
              <a:path w="439420" h="953134">
                <a:moveTo>
                  <a:pt x="0" y="0"/>
                </a:moveTo>
                <a:lnTo>
                  <a:pt x="69194" y="0"/>
                </a:lnTo>
                <a:lnTo>
                  <a:pt x="69194" y="952987"/>
                </a:lnTo>
                <a:lnTo>
                  <a:pt x="0" y="952987"/>
                </a:lnTo>
                <a:lnTo>
                  <a:pt x="0" y="0"/>
                </a:lnTo>
                <a:close/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967938" y="5458488"/>
            <a:ext cx="339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NUT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39307" y="6937747"/>
            <a:ext cx="688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WASHER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894734" y="5661768"/>
            <a:ext cx="384810" cy="1284605"/>
          </a:xfrm>
          <a:custGeom>
            <a:avLst/>
            <a:gdLst/>
            <a:ahLst/>
            <a:cxnLst/>
            <a:rect l="l" t="t" r="r" b="b"/>
            <a:pathLst>
              <a:path w="384810" h="1284604">
                <a:moveTo>
                  <a:pt x="214795" y="368630"/>
                </a:moveTo>
                <a:lnTo>
                  <a:pt x="187680" y="368630"/>
                </a:lnTo>
                <a:lnTo>
                  <a:pt x="187680" y="0"/>
                </a:lnTo>
                <a:lnTo>
                  <a:pt x="174980" y="0"/>
                </a:lnTo>
                <a:lnTo>
                  <a:pt x="174980" y="368630"/>
                </a:lnTo>
                <a:lnTo>
                  <a:pt x="147878" y="368630"/>
                </a:lnTo>
                <a:lnTo>
                  <a:pt x="181330" y="429463"/>
                </a:lnTo>
                <a:lnTo>
                  <a:pt x="211899" y="373900"/>
                </a:lnTo>
                <a:lnTo>
                  <a:pt x="214795" y="368630"/>
                </a:lnTo>
                <a:close/>
              </a:path>
              <a:path w="384810" h="1284604">
                <a:moveTo>
                  <a:pt x="384810" y="1273276"/>
                </a:moveTo>
                <a:lnTo>
                  <a:pt x="56375" y="1092631"/>
                </a:lnTo>
                <a:lnTo>
                  <a:pt x="57772" y="1090091"/>
                </a:lnTo>
                <a:lnTo>
                  <a:pt x="69430" y="1068882"/>
                </a:lnTo>
                <a:lnTo>
                  <a:pt x="0" y="1068882"/>
                </a:lnTo>
                <a:lnTo>
                  <a:pt x="37185" y="1127518"/>
                </a:lnTo>
                <a:lnTo>
                  <a:pt x="50253" y="1103769"/>
                </a:lnTo>
                <a:lnTo>
                  <a:pt x="378688" y="1284401"/>
                </a:lnTo>
                <a:lnTo>
                  <a:pt x="384810" y="1273276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1341" y="5912021"/>
            <a:ext cx="2612390" cy="816610"/>
          </a:xfrm>
          <a:custGeom>
            <a:avLst/>
            <a:gdLst/>
            <a:ahLst/>
            <a:cxnLst/>
            <a:rect l="l" t="t" r="r" b="b"/>
            <a:pathLst>
              <a:path w="2612390" h="816609">
                <a:moveTo>
                  <a:pt x="387316" y="0"/>
                </a:moveTo>
                <a:lnTo>
                  <a:pt x="63831" y="0"/>
                </a:lnTo>
                <a:lnTo>
                  <a:pt x="0" y="78756"/>
                </a:lnTo>
                <a:lnTo>
                  <a:pt x="0" y="738485"/>
                </a:lnTo>
                <a:lnTo>
                  <a:pt x="60846" y="816500"/>
                </a:lnTo>
                <a:lnTo>
                  <a:pt x="387316" y="816500"/>
                </a:lnTo>
                <a:lnTo>
                  <a:pt x="387316" y="0"/>
                </a:lnTo>
                <a:close/>
              </a:path>
              <a:path w="2612390" h="816609">
                <a:moveTo>
                  <a:pt x="380264" y="207117"/>
                </a:moveTo>
                <a:lnTo>
                  <a:pt x="60846" y="207117"/>
                </a:lnTo>
              </a:path>
              <a:path w="2612390" h="816609">
                <a:moveTo>
                  <a:pt x="380264" y="610123"/>
                </a:moveTo>
                <a:lnTo>
                  <a:pt x="60846" y="610123"/>
                </a:lnTo>
              </a:path>
              <a:path w="2612390" h="816609">
                <a:moveTo>
                  <a:pt x="63831" y="204133"/>
                </a:moveTo>
                <a:lnTo>
                  <a:pt x="39015" y="247340"/>
                </a:lnTo>
                <a:lnTo>
                  <a:pt x="21090" y="291285"/>
                </a:lnTo>
                <a:lnTo>
                  <a:pt x="9764" y="335818"/>
                </a:lnTo>
                <a:lnTo>
                  <a:pt x="4739" y="380794"/>
                </a:lnTo>
                <a:lnTo>
                  <a:pt x="5722" y="426064"/>
                </a:lnTo>
                <a:lnTo>
                  <a:pt x="12418" y="471481"/>
                </a:lnTo>
                <a:lnTo>
                  <a:pt x="24531" y="516898"/>
                </a:lnTo>
                <a:lnTo>
                  <a:pt x="41767" y="562167"/>
                </a:lnTo>
                <a:lnTo>
                  <a:pt x="63831" y="607140"/>
                </a:lnTo>
              </a:path>
              <a:path w="2612390" h="816609">
                <a:moveTo>
                  <a:pt x="63831" y="1144"/>
                </a:moveTo>
                <a:lnTo>
                  <a:pt x="24138" y="40589"/>
                </a:lnTo>
                <a:lnTo>
                  <a:pt x="6012" y="81043"/>
                </a:lnTo>
                <a:lnTo>
                  <a:pt x="7732" y="122074"/>
                </a:lnTo>
                <a:lnTo>
                  <a:pt x="27578" y="163249"/>
                </a:lnTo>
                <a:lnTo>
                  <a:pt x="63831" y="204133"/>
                </a:lnTo>
              </a:path>
              <a:path w="2612390" h="816609">
                <a:moveTo>
                  <a:pt x="63831" y="610123"/>
                </a:moveTo>
                <a:lnTo>
                  <a:pt x="24138" y="649567"/>
                </a:lnTo>
                <a:lnTo>
                  <a:pt x="6012" y="690021"/>
                </a:lnTo>
                <a:lnTo>
                  <a:pt x="7732" y="731053"/>
                </a:lnTo>
                <a:lnTo>
                  <a:pt x="27578" y="772228"/>
                </a:lnTo>
                <a:lnTo>
                  <a:pt x="63831" y="813113"/>
                </a:lnTo>
              </a:path>
              <a:path w="2612390" h="816609">
                <a:moveTo>
                  <a:pt x="389530" y="234834"/>
                </a:moveTo>
                <a:lnTo>
                  <a:pt x="2568909" y="234834"/>
                </a:lnTo>
                <a:lnTo>
                  <a:pt x="2568909" y="573566"/>
                </a:lnTo>
                <a:lnTo>
                  <a:pt x="389530" y="573566"/>
                </a:lnTo>
                <a:lnTo>
                  <a:pt x="389530" y="234834"/>
                </a:lnTo>
                <a:close/>
              </a:path>
              <a:path w="2612390" h="816609">
                <a:moveTo>
                  <a:pt x="2571883" y="236199"/>
                </a:moveTo>
                <a:lnTo>
                  <a:pt x="2611796" y="274516"/>
                </a:lnTo>
                <a:lnTo>
                  <a:pt x="2611796" y="526776"/>
                </a:lnTo>
                <a:lnTo>
                  <a:pt x="2567091" y="576268"/>
                </a:lnTo>
              </a:path>
              <a:path w="2612390" h="816609">
                <a:moveTo>
                  <a:pt x="1717710" y="236199"/>
                </a:moveTo>
                <a:lnTo>
                  <a:pt x="1717710" y="577860"/>
                </a:lnTo>
              </a:path>
              <a:path w="2612390" h="816609">
                <a:moveTo>
                  <a:pt x="2611796" y="274516"/>
                </a:moveTo>
                <a:lnTo>
                  <a:pt x="1717714" y="274516"/>
                </a:lnTo>
              </a:path>
              <a:path w="2612390" h="816609">
                <a:moveTo>
                  <a:pt x="2611796" y="528372"/>
                </a:moveTo>
                <a:lnTo>
                  <a:pt x="1717714" y="528372"/>
                </a:lnTo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409790" y="5458488"/>
            <a:ext cx="4127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560812" y="5661762"/>
            <a:ext cx="67310" cy="429895"/>
          </a:xfrm>
          <a:custGeom>
            <a:avLst/>
            <a:gdLst/>
            <a:ahLst/>
            <a:cxnLst/>
            <a:rect l="l" t="t" r="r" b="b"/>
            <a:pathLst>
              <a:path w="67310" h="429895">
                <a:moveTo>
                  <a:pt x="27111" y="368630"/>
                </a:moveTo>
                <a:lnTo>
                  <a:pt x="0" y="368630"/>
                </a:lnTo>
                <a:lnTo>
                  <a:pt x="33461" y="429461"/>
                </a:lnTo>
                <a:lnTo>
                  <a:pt x="64023" y="373903"/>
                </a:lnTo>
                <a:lnTo>
                  <a:pt x="27111" y="373903"/>
                </a:lnTo>
                <a:lnTo>
                  <a:pt x="27111" y="368630"/>
                </a:lnTo>
                <a:close/>
              </a:path>
              <a:path w="67310" h="429895">
                <a:moveTo>
                  <a:pt x="39811" y="0"/>
                </a:moveTo>
                <a:lnTo>
                  <a:pt x="27111" y="0"/>
                </a:lnTo>
                <a:lnTo>
                  <a:pt x="27111" y="373903"/>
                </a:lnTo>
                <a:lnTo>
                  <a:pt x="39811" y="373903"/>
                </a:lnTo>
                <a:lnTo>
                  <a:pt x="39811" y="0"/>
                </a:lnTo>
                <a:close/>
              </a:path>
              <a:path w="67310" h="429895">
                <a:moveTo>
                  <a:pt x="66923" y="368630"/>
                </a:moveTo>
                <a:lnTo>
                  <a:pt x="39811" y="368630"/>
                </a:lnTo>
                <a:lnTo>
                  <a:pt x="39811" y="373903"/>
                </a:lnTo>
                <a:lnTo>
                  <a:pt x="64023" y="373903"/>
                </a:lnTo>
                <a:lnTo>
                  <a:pt x="66923" y="36863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230539" y="5458488"/>
            <a:ext cx="652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THREAD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780999" y="5661762"/>
            <a:ext cx="1811020" cy="1142365"/>
            <a:chOff x="780999" y="5661762"/>
            <a:chExt cx="1811020" cy="1142365"/>
          </a:xfrm>
        </p:grpSpPr>
        <p:sp>
          <p:nvSpPr>
            <p:cNvPr id="37" name="object 37"/>
            <p:cNvSpPr/>
            <p:nvPr/>
          </p:nvSpPr>
          <p:spPr>
            <a:xfrm>
              <a:off x="2524715" y="5661762"/>
              <a:ext cx="67310" cy="429895"/>
            </a:xfrm>
            <a:custGeom>
              <a:avLst/>
              <a:gdLst/>
              <a:ahLst/>
              <a:cxnLst/>
              <a:rect l="l" t="t" r="r" b="b"/>
              <a:pathLst>
                <a:path w="67310" h="429895">
                  <a:moveTo>
                    <a:pt x="27111" y="368630"/>
                  </a:moveTo>
                  <a:lnTo>
                    <a:pt x="0" y="368630"/>
                  </a:lnTo>
                  <a:lnTo>
                    <a:pt x="33461" y="429461"/>
                  </a:lnTo>
                  <a:lnTo>
                    <a:pt x="64023" y="373903"/>
                  </a:lnTo>
                  <a:lnTo>
                    <a:pt x="27111" y="373903"/>
                  </a:lnTo>
                  <a:lnTo>
                    <a:pt x="27111" y="368630"/>
                  </a:lnTo>
                  <a:close/>
                </a:path>
                <a:path w="67310" h="429895">
                  <a:moveTo>
                    <a:pt x="39813" y="0"/>
                  </a:moveTo>
                  <a:lnTo>
                    <a:pt x="27111" y="0"/>
                  </a:lnTo>
                  <a:lnTo>
                    <a:pt x="27111" y="373903"/>
                  </a:lnTo>
                  <a:lnTo>
                    <a:pt x="39813" y="373903"/>
                  </a:lnTo>
                  <a:lnTo>
                    <a:pt x="39813" y="0"/>
                  </a:lnTo>
                  <a:close/>
                </a:path>
                <a:path w="67310" h="429895">
                  <a:moveTo>
                    <a:pt x="66923" y="368630"/>
                  </a:moveTo>
                  <a:lnTo>
                    <a:pt x="39813" y="368630"/>
                  </a:lnTo>
                  <a:lnTo>
                    <a:pt x="39813" y="373903"/>
                  </a:lnTo>
                  <a:lnTo>
                    <a:pt x="64023" y="373903"/>
                  </a:lnTo>
                  <a:lnTo>
                    <a:pt x="66923" y="3686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87349" y="5844463"/>
              <a:ext cx="69215" cy="953135"/>
            </a:xfrm>
            <a:custGeom>
              <a:avLst/>
              <a:gdLst/>
              <a:ahLst/>
              <a:cxnLst/>
              <a:rect l="l" t="t" r="r" b="b"/>
              <a:pathLst>
                <a:path w="69215" h="953134">
                  <a:moveTo>
                    <a:pt x="0" y="0"/>
                  </a:moveTo>
                  <a:lnTo>
                    <a:pt x="69194" y="0"/>
                  </a:lnTo>
                  <a:lnTo>
                    <a:pt x="69194" y="952987"/>
                  </a:lnTo>
                  <a:lnTo>
                    <a:pt x="0" y="952987"/>
                  </a:lnTo>
                  <a:lnTo>
                    <a:pt x="0" y="0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485129" y="5458488"/>
            <a:ext cx="688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WASHER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0" name="object 4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87780" y="5661762"/>
            <a:ext cx="66923" cy="156927"/>
          </a:xfrm>
          <a:prstGeom prst="rect">
            <a:avLst/>
          </a:prstGeom>
        </p:spPr>
      </p:pic>
      <p:sp>
        <p:nvSpPr>
          <p:cNvPr id="41" name="object 41"/>
          <p:cNvSpPr txBox="1"/>
          <p:nvPr/>
        </p:nvSpPr>
        <p:spPr>
          <a:xfrm>
            <a:off x="340029" y="4469679"/>
            <a:ext cx="393065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engineering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below.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would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appear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drawing, ready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factory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manufacture.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14847" y="4484951"/>
            <a:ext cx="5599430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blocks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steel.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drilled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machine bolt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pass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them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nut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fix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them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together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securely.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nut,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washers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position.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6910477" y="5448829"/>
            <a:ext cx="1533525" cy="1758314"/>
            <a:chOff x="6910477" y="5448829"/>
            <a:chExt cx="1533525" cy="1758314"/>
          </a:xfrm>
        </p:grpSpPr>
        <p:sp>
          <p:nvSpPr>
            <p:cNvPr id="44" name="object 44"/>
            <p:cNvSpPr/>
            <p:nvPr/>
          </p:nvSpPr>
          <p:spPr>
            <a:xfrm>
              <a:off x="6916529" y="6119852"/>
              <a:ext cx="1527175" cy="353695"/>
            </a:xfrm>
            <a:custGeom>
              <a:avLst/>
              <a:gdLst/>
              <a:ahLst/>
              <a:cxnLst/>
              <a:rect l="l" t="t" r="r" b="b"/>
              <a:pathLst>
                <a:path w="1527175" h="353695">
                  <a:moveTo>
                    <a:pt x="1526975" y="0"/>
                  </a:moveTo>
                  <a:lnTo>
                    <a:pt x="0" y="0"/>
                  </a:lnTo>
                  <a:lnTo>
                    <a:pt x="0" y="353112"/>
                  </a:lnTo>
                  <a:lnTo>
                    <a:pt x="1526975" y="353112"/>
                  </a:lnTo>
                  <a:lnTo>
                    <a:pt x="15269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914077" y="5452429"/>
              <a:ext cx="1524635" cy="1750695"/>
            </a:xfrm>
            <a:custGeom>
              <a:avLst/>
              <a:gdLst/>
              <a:ahLst/>
              <a:cxnLst/>
              <a:rect l="l" t="t" r="r" b="b"/>
              <a:pathLst>
                <a:path w="1524634" h="1750695">
                  <a:moveTo>
                    <a:pt x="8237" y="193262"/>
                  </a:moveTo>
                  <a:lnTo>
                    <a:pt x="222393" y="3816"/>
                  </a:lnTo>
                </a:path>
                <a:path w="1524634" h="1750695">
                  <a:moveTo>
                    <a:pt x="0" y="341525"/>
                  </a:moveTo>
                  <a:lnTo>
                    <a:pt x="406022" y="3816"/>
                  </a:lnTo>
                </a:path>
                <a:path w="1524634" h="1750695">
                  <a:moveTo>
                    <a:pt x="12053" y="517622"/>
                  </a:moveTo>
                  <a:lnTo>
                    <a:pt x="603994" y="0"/>
                  </a:lnTo>
                </a:path>
                <a:path w="1524634" h="1750695">
                  <a:moveTo>
                    <a:pt x="7632" y="658253"/>
                  </a:moveTo>
                  <a:lnTo>
                    <a:pt x="764726" y="3816"/>
                  </a:lnTo>
                </a:path>
                <a:path w="1524634" h="1750695">
                  <a:moveTo>
                    <a:pt x="206669" y="654998"/>
                  </a:moveTo>
                  <a:lnTo>
                    <a:pt x="768082" y="167904"/>
                  </a:lnTo>
                </a:path>
                <a:path w="1524634" h="1750695">
                  <a:moveTo>
                    <a:pt x="415944" y="650621"/>
                  </a:moveTo>
                  <a:lnTo>
                    <a:pt x="768543" y="347256"/>
                  </a:lnTo>
                </a:path>
                <a:path w="1524634" h="1750695">
                  <a:moveTo>
                    <a:pt x="607349" y="662631"/>
                  </a:moveTo>
                  <a:lnTo>
                    <a:pt x="759744" y="527822"/>
                  </a:lnTo>
                </a:path>
                <a:path w="1524634" h="1750695">
                  <a:moveTo>
                    <a:pt x="1516230" y="193262"/>
                  </a:moveTo>
                  <a:lnTo>
                    <a:pt x="1302073" y="3816"/>
                  </a:lnTo>
                </a:path>
                <a:path w="1524634" h="1750695">
                  <a:moveTo>
                    <a:pt x="1524467" y="341525"/>
                  </a:moveTo>
                  <a:lnTo>
                    <a:pt x="1118444" y="3816"/>
                  </a:lnTo>
                </a:path>
                <a:path w="1524634" h="1750695">
                  <a:moveTo>
                    <a:pt x="1512413" y="517622"/>
                  </a:moveTo>
                  <a:lnTo>
                    <a:pt x="920473" y="0"/>
                  </a:lnTo>
                </a:path>
                <a:path w="1524634" h="1750695">
                  <a:moveTo>
                    <a:pt x="1516834" y="658253"/>
                  </a:moveTo>
                  <a:lnTo>
                    <a:pt x="759740" y="3816"/>
                  </a:lnTo>
                </a:path>
                <a:path w="1524634" h="1750695">
                  <a:moveTo>
                    <a:pt x="1317797" y="654998"/>
                  </a:moveTo>
                  <a:lnTo>
                    <a:pt x="756385" y="167904"/>
                  </a:lnTo>
                </a:path>
                <a:path w="1524634" h="1750695">
                  <a:moveTo>
                    <a:pt x="1108523" y="650621"/>
                  </a:moveTo>
                  <a:lnTo>
                    <a:pt x="755924" y="347256"/>
                  </a:lnTo>
                </a:path>
                <a:path w="1524634" h="1750695">
                  <a:moveTo>
                    <a:pt x="917117" y="662631"/>
                  </a:moveTo>
                  <a:lnTo>
                    <a:pt x="764722" y="527822"/>
                  </a:lnTo>
                </a:path>
                <a:path w="1524634" h="1750695">
                  <a:moveTo>
                    <a:pt x="8237" y="1234394"/>
                  </a:moveTo>
                  <a:lnTo>
                    <a:pt x="222393" y="1027343"/>
                  </a:lnTo>
                </a:path>
                <a:path w="1524634" h="1750695">
                  <a:moveTo>
                    <a:pt x="0" y="1396437"/>
                  </a:moveTo>
                  <a:lnTo>
                    <a:pt x="406022" y="1027343"/>
                  </a:lnTo>
                </a:path>
                <a:path w="1524634" h="1750695">
                  <a:moveTo>
                    <a:pt x="12053" y="1588899"/>
                  </a:moveTo>
                  <a:lnTo>
                    <a:pt x="603994" y="1023170"/>
                  </a:lnTo>
                </a:path>
                <a:path w="1524634" h="1750695">
                  <a:moveTo>
                    <a:pt x="7632" y="1742598"/>
                  </a:moveTo>
                  <a:lnTo>
                    <a:pt x="764726" y="1027343"/>
                  </a:lnTo>
                </a:path>
                <a:path w="1524634" h="1750695">
                  <a:moveTo>
                    <a:pt x="195220" y="1750489"/>
                  </a:moveTo>
                  <a:lnTo>
                    <a:pt x="768082" y="1206677"/>
                  </a:lnTo>
                </a:path>
                <a:path w="1524634" h="1750695">
                  <a:moveTo>
                    <a:pt x="400679" y="1741888"/>
                  </a:moveTo>
                  <a:lnTo>
                    <a:pt x="768543" y="1402701"/>
                  </a:lnTo>
                </a:path>
                <a:path w="1524634" h="1750695">
                  <a:moveTo>
                    <a:pt x="607349" y="1747382"/>
                  </a:moveTo>
                  <a:lnTo>
                    <a:pt x="759744" y="1600042"/>
                  </a:lnTo>
                </a:path>
                <a:path w="1524634" h="1750695">
                  <a:moveTo>
                    <a:pt x="1516230" y="1234394"/>
                  </a:moveTo>
                  <a:lnTo>
                    <a:pt x="1302073" y="1027343"/>
                  </a:lnTo>
                </a:path>
                <a:path w="1524634" h="1750695">
                  <a:moveTo>
                    <a:pt x="1524467" y="1396437"/>
                  </a:moveTo>
                  <a:lnTo>
                    <a:pt x="1118444" y="1027343"/>
                  </a:lnTo>
                </a:path>
                <a:path w="1524634" h="1750695">
                  <a:moveTo>
                    <a:pt x="1512413" y="1588899"/>
                  </a:moveTo>
                  <a:lnTo>
                    <a:pt x="920473" y="1023170"/>
                  </a:lnTo>
                </a:path>
                <a:path w="1524634" h="1750695">
                  <a:moveTo>
                    <a:pt x="1516834" y="1742598"/>
                  </a:moveTo>
                  <a:lnTo>
                    <a:pt x="759740" y="1027343"/>
                  </a:lnTo>
                </a:path>
                <a:path w="1524634" h="1750695">
                  <a:moveTo>
                    <a:pt x="1329246" y="1750489"/>
                  </a:moveTo>
                  <a:lnTo>
                    <a:pt x="756385" y="1206677"/>
                  </a:lnTo>
                </a:path>
                <a:path w="1524634" h="1750695">
                  <a:moveTo>
                    <a:pt x="1116154" y="1745705"/>
                  </a:moveTo>
                  <a:lnTo>
                    <a:pt x="755924" y="1402701"/>
                  </a:lnTo>
                </a:path>
                <a:path w="1524634" h="1750695">
                  <a:moveTo>
                    <a:pt x="917117" y="1747382"/>
                  </a:moveTo>
                  <a:lnTo>
                    <a:pt x="764722" y="160004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6908195" y="5445654"/>
          <a:ext cx="1527810" cy="1755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3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38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BLOCK</a:t>
                      </a:r>
                      <a:r>
                        <a:rPr sz="1200" spc="-6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BLOCK</a:t>
                      </a:r>
                      <a:r>
                        <a:rPr sz="1200" spc="-4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905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" name="object 47"/>
          <p:cNvSpPr/>
          <p:nvPr/>
        </p:nvSpPr>
        <p:spPr>
          <a:xfrm>
            <a:off x="2636507" y="488721"/>
            <a:ext cx="5000625" cy="304800"/>
          </a:xfrm>
          <a:custGeom>
            <a:avLst/>
            <a:gdLst/>
            <a:ahLst/>
            <a:cxnLst/>
            <a:rect l="l" t="t" r="r" b="b"/>
            <a:pathLst>
              <a:path w="5000625" h="304800">
                <a:moveTo>
                  <a:pt x="0" y="0"/>
                </a:moveTo>
                <a:lnTo>
                  <a:pt x="5000630" y="0"/>
                </a:lnTo>
                <a:lnTo>
                  <a:pt x="5000630" y="304801"/>
                </a:lnTo>
                <a:lnTo>
                  <a:pt x="0" y="3048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738912" y="521161"/>
            <a:ext cx="11525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48356" y="522196"/>
            <a:ext cx="3105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https://technologystudent.com/joints/bolt1.htm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bolts1.cdr</dc:title>
  <dc:creator>BY V.RYAN</dc:creator>
  <cp:keywords>EXAMINATION QUESTIONS - MACHINE BOLTS</cp:keywords>
  <cp:lastModifiedBy>Vincent RYan</cp:lastModifiedBy>
  <cp:revision>1</cp:revision>
  <dcterms:created xsi:type="dcterms:W3CDTF">2022-12-19T18:10:26Z</dcterms:created>
  <dcterms:modified xsi:type="dcterms:W3CDTF">2022-12-19T18:10:55Z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2022-12-19T00:00:00Z</vt:filetime>
  </property>
  <property fmtid="{D5CDD505-2E9C-101B-9397-08002B2CF9AE}" pid="5" name="Producer">
    <vt:lpwstr>Corel PDF Engine Version 19.1.0.419</vt:lpwstr>
  </property>
</Properties>
</file>