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778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957626" y="1930085"/>
            <a:ext cx="0" cy="386715"/>
          </a:xfrm>
          <a:custGeom>
            <a:avLst/>
            <a:gdLst/>
            <a:ahLst/>
            <a:cxnLst/>
            <a:rect l="l" t="t" r="r" b="b"/>
            <a:pathLst>
              <a:path h="386714">
                <a:moveTo>
                  <a:pt x="0" y="386704"/>
                </a:moveTo>
                <a:lnTo>
                  <a:pt x="0" y="0"/>
                </a:lnTo>
              </a:path>
            </a:pathLst>
          </a:custGeom>
          <a:ln w="1270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391646" y="1930085"/>
            <a:ext cx="0" cy="386715"/>
          </a:xfrm>
          <a:custGeom>
            <a:avLst/>
            <a:gdLst/>
            <a:ahLst/>
            <a:cxnLst/>
            <a:rect l="l" t="t" r="r" b="b"/>
            <a:pathLst>
              <a:path h="386714">
                <a:moveTo>
                  <a:pt x="0" y="386704"/>
                </a:moveTo>
                <a:lnTo>
                  <a:pt x="0" y="0"/>
                </a:lnTo>
              </a:path>
            </a:pathLst>
          </a:custGeom>
          <a:ln w="1270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949662" y="1853931"/>
            <a:ext cx="448175" cy="161161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2011650" y="2820074"/>
            <a:ext cx="347345" cy="136525"/>
          </a:xfrm>
          <a:custGeom>
            <a:avLst/>
            <a:gdLst/>
            <a:ahLst/>
            <a:cxnLst/>
            <a:rect l="l" t="t" r="r" b="b"/>
            <a:pathLst>
              <a:path w="347344" h="136525">
                <a:moveTo>
                  <a:pt x="346896" y="0"/>
                </a:moveTo>
                <a:lnTo>
                  <a:pt x="0" y="5684"/>
                </a:lnTo>
                <a:lnTo>
                  <a:pt x="0" y="102363"/>
                </a:lnTo>
                <a:lnTo>
                  <a:pt x="25593" y="136483"/>
                </a:lnTo>
                <a:lnTo>
                  <a:pt x="312775" y="136483"/>
                </a:lnTo>
                <a:lnTo>
                  <a:pt x="346896" y="102363"/>
                </a:lnTo>
                <a:lnTo>
                  <a:pt x="346896" y="0"/>
                </a:lnTo>
                <a:close/>
              </a:path>
            </a:pathLst>
          </a:custGeom>
          <a:solidFill>
            <a:srgbClr val="9679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011650" y="2820074"/>
            <a:ext cx="347345" cy="136525"/>
          </a:xfrm>
          <a:custGeom>
            <a:avLst/>
            <a:gdLst/>
            <a:ahLst/>
            <a:cxnLst/>
            <a:rect l="l" t="t" r="r" b="b"/>
            <a:pathLst>
              <a:path w="347344" h="136525">
                <a:moveTo>
                  <a:pt x="0" y="5684"/>
                </a:moveTo>
                <a:lnTo>
                  <a:pt x="0" y="102363"/>
                </a:lnTo>
                <a:lnTo>
                  <a:pt x="25593" y="136483"/>
                </a:lnTo>
                <a:lnTo>
                  <a:pt x="312775" y="136483"/>
                </a:lnTo>
                <a:lnTo>
                  <a:pt x="346896" y="102363"/>
                </a:lnTo>
                <a:lnTo>
                  <a:pt x="346896" y="0"/>
                </a:lnTo>
                <a:lnTo>
                  <a:pt x="0" y="5684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768820" y="1603109"/>
            <a:ext cx="807720" cy="807720"/>
          </a:xfrm>
          <a:custGeom>
            <a:avLst/>
            <a:gdLst/>
            <a:ahLst/>
            <a:cxnLst/>
            <a:rect l="l" t="t" r="r" b="b"/>
            <a:pathLst>
              <a:path w="807719" h="807719">
                <a:moveTo>
                  <a:pt x="403715" y="0"/>
                </a:moveTo>
                <a:lnTo>
                  <a:pt x="450796" y="2716"/>
                </a:lnTo>
                <a:lnTo>
                  <a:pt x="496283" y="10662"/>
                </a:lnTo>
                <a:lnTo>
                  <a:pt x="539871" y="23535"/>
                </a:lnTo>
                <a:lnTo>
                  <a:pt x="581258" y="41033"/>
                </a:lnTo>
                <a:lnTo>
                  <a:pt x="620141" y="62853"/>
                </a:lnTo>
                <a:lnTo>
                  <a:pt x="656217" y="88691"/>
                </a:lnTo>
                <a:lnTo>
                  <a:pt x="689184" y="118245"/>
                </a:lnTo>
                <a:lnTo>
                  <a:pt x="718737" y="151211"/>
                </a:lnTo>
                <a:lnTo>
                  <a:pt x="744575" y="187287"/>
                </a:lnTo>
                <a:lnTo>
                  <a:pt x="766395" y="226170"/>
                </a:lnTo>
                <a:lnTo>
                  <a:pt x="783893" y="267557"/>
                </a:lnTo>
                <a:lnTo>
                  <a:pt x="796766" y="311146"/>
                </a:lnTo>
                <a:lnTo>
                  <a:pt x="804713" y="356632"/>
                </a:lnTo>
                <a:lnTo>
                  <a:pt x="807429" y="403713"/>
                </a:lnTo>
                <a:lnTo>
                  <a:pt x="804713" y="450795"/>
                </a:lnTo>
                <a:lnTo>
                  <a:pt x="796766" y="496282"/>
                </a:lnTo>
                <a:lnTo>
                  <a:pt x="783893" y="539870"/>
                </a:lnTo>
                <a:lnTo>
                  <a:pt x="766395" y="581257"/>
                </a:lnTo>
                <a:lnTo>
                  <a:pt x="744575" y="620141"/>
                </a:lnTo>
                <a:lnTo>
                  <a:pt x="718737" y="656217"/>
                </a:lnTo>
                <a:lnTo>
                  <a:pt x="689184" y="689183"/>
                </a:lnTo>
                <a:lnTo>
                  <a:pt x="656217" y="718737"/>
                </a:lnTo>
                <a:lnTo>
                  <a:pt x="620141" y="744575"/>
                </a:lnTo>
                <a:lnTo>
                  <a:pt x="581258" y="766395"/>
                </a:lnTo>
                <a:lnTo>
                  <a:pt x="539871" y="783893"/>
                </a:lnTo>
                <a:lnTo>
                  <a:pt x="496283" y="796766"/>
                </a:lnTo>
                <a:lnTo>
                  <a:pt x="450796" y="804713"/>
                </a:lnTo>
                <a:lnTo>
                  <a:pt x="403715" y="807429"/>
                </a:lnTo>
                <a:lnTo>
                  <a:pt x="356633" y="804713"/>
                </a:lnTo>
                <a:lnTo>
                  <a:pt x="311146" y="796766"/>
                </a:lnTo>
                <a:lnTo>
                  <a:pt x="267558" y="783893"/>
                </a:lnTo>
                <a:lnTo>
                  <a:pt x="226171" y="766395"/>
                </a:lnTo>
                <a:lnTo>
                  <a:pt x="187288" y="744575"/>
                </a:lnTo>
                <a:lnTo>
                  <a:pt x="151211" y="718737"/>
                </a:lnTo>
                <a:lnTo>
                  <a:pt x="118245" y="689183"/>
                </a:lnTo>
                <a:lnTo>
                  <a:pt x="88691" y="656217"/>
                </a:lnTo>
                <a:lnTo>
                  <a:pt x="62853" y="620141"/>
                </a:lnTo>
                <a:lnTo>
                  <a:pt x="41033" y="581257"/>
                </a:lnTo>
                <a:lnTo>
                  <a:pt x="23535" y="539870"/>
                </a:lnTo>
                <a:lnTo>
                  <a:pt x="10662" y="496282"/>
                </a:lnTo>
                <a:lnTo>
                  <a:pt x="2716" y="450795"/>
                </a:lnTo>
                <a:lnTo>
                  <a:pt x="0" y="403713"/>
                </a:lnTo>
                <a:lnTo>
                  <a:pt x="2716" y="356632"/>
                </a:lnTo>
                <a:lnTo>
                  <a:pt x="10662" y="311146"/>
                </a:lnTo>
                <a:lnTo>
                  <a:pt x="23535" y="267557"/>
                </a:lnTo>
                <a:lnTo>
                  <a:pt x="41033" y="226170"/>
                </a:lnTo>
                <a:lnTo>
                  <a:pt x="62853" y="187287"/>
                </a:lnTo>
                <a:lnTo>
                  <a:pt x="88691" y="151211"/>
                </a:lnTo>
                <a:lnTo>
                  <a:pt x="118245" y="118245"/>
                </a:lnTo>
                <a:lnTo>
                  <a:pt x="151211" y="88691"/>
                </a:lnTo>
                <a:lnTo>
                  <a:pt x="187288" y="62853"/>
                </a:lnTo>
                <a:lnTo>
                  <a:pt x="226171" y="41033"/>
                </a:lnTo>
                <a:lnTo>
                  <a:pt x="267558" y="23535"/>
                </a:lnTo>
                <a:lnTo>
                  <a:pt x="311146" y="10662"/>
                </a:lnTo>
                <a:lnTo>
                  <a:pt x="356633" y="2716"/>
                </a:lnTo>
                <a:lnTo>
                  <a:pt x="403715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850039" y="2267211"/>
            <a:ext cx="640715" cy="635000"/>
          </a:xfrm>
          <a:custGeom>
            <a:avLst/>
            <a:gdLst/>
            <a:ahLst/>
            <a:cxnLst/>
            <a:rect l="l" t="t" r="r" b="b"/>
            <a:pathLst>
              <a:path w="640714" h="635000">
                <a:moveTo>
                  <a:pt x="640213" y="0"/>
                </a:moveTo>
                <a:lnTo>
                  <a:pt x="0" y="0"/>
                </a:lnTo>
                <a:lnTo>
                  <a:pt x="0" y="68360"/>
                </a:lnTo>
                <a:lnTo>
                  <a:pt x="30787" y="106246"/>
                </a:lnTo>
                <a:lnTo>
                  <a:pt x="0" y="151240"/>
                </a:lnTo>
                <a:lnTo>
                  <a:pt x="0" y="177293"/>
                </a:lnTo>
                <a:lnTo>
                  <a:pt x="30787" y="212811"/>
                </a:lnTo>
                <a:lnTo>
                  <a:pt x="0" y="264910"/>
                </a:lnTo>
                <a:lnTo>
                  <a:pt x="0" y="298062"/>
                </a:lnTo>
                <a:lnTo>
                  <a:pt x="30787" y="343054"/>
                </a:lnTo>
                <a:lnTo>
                  <a:pt x="0" y="395150"/>
                </a:lnTo>
                <a:lnTo>
                  <a:pt x="0" y="437777"/>
                </a:lnTo>
                <a:lnTo>
                  <a:pt x="30787" y="489874"/>
                </a:lnTo>
                <a:lnTo>
                  <a:pt x="0" y="534866"/>
                </a:lnTo>
                <a:lnTo>
                  <a:pt x="0" y="585249"/>
                </a:lnTo>
                <a:lnTo>
                  <a:pt x="62092" y="634770"/>
                </a:lnTo>
                <a:lnTo>
                  <a:pt x="579589" y="634277"/>
                </a:lnTo>
                <a:lnTo>
                  <a:pt x="640213" y="582880"/>
                </a:lnTo>
                <a:lnTo>
                  <a:pt x="640213" y="473817"/>
                </a:lnTo>
                <a:lnTo>
                  <a:pt x="614992" y="418064"/>
                </a:lnTo>
                <a:lnTo>
                  <a:pt x="640213" y="374256"/>
                </a:lnTo>
                <a:lnTo>
                  <a:pt x="640213" y="306551"/>
                </a:lnTo>
                <a:lnTo>
                  <a:pt x="612339" y="274690"/>
                </a:lnTo>
                <a:lnTo>
                  <a:pt x="640213" y="245488"/>
                </a:lnTo>
                <a:lnTo>
                  <a:pt x="640213" y="165837"/>
                </a:lnTo>
                <a:lnTo>
                  <a:pt x="611010" y="147251"/>
                </a:lnTo>
                <a:lnTo>
                  <a:pt x="640213" y="114062"/>
                </a:lnTo>
                <a:lnTo>
                  <a:pt x="640213" y="83534"/>
                </a:lnTo>
                <a:lnTo>
                  <a:pt x="611010" y="47689"/>
                </a:lnTo>
                <a:lnTo>
                  <a:pt x="640213" y="11847"/>
                </a:lnTo>
                <a:lnTo>
                  <a:pt x="640213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850039" y="2267211"/>
            <a:ext cx="640715" cy="635000"/>
          </a:xfrm>
          <a:custGeom>
            <a:avLst/>
            <a:gdLst/>
            <a:ahLst/>
            <a:cxnLst/>
            <a:rect l="l" t="t" r="r" b="b"/>
            <a:pathLst>
              <a:path w="640714" h="635000">
                <a:moveTo>
                  <a:pt x="0" y="0"/>
                </a:moveTo>
                <a:lnTo>
                  <a:pt x="640213" y="0"/>
                </a:lnTo>
                <a:lnTo>
                  <a:pt x="640213" y="11847"/>
                </a:lnTo>
                <a:lnTo>
                  <a:pt x="611010" y="47689"/>
                </a:lnTo>
                <a:lnTo>
                  <a:pt x="640213" y="83534"/>
                </a:lnTo>
                <a:lnTo>
                  <a:pt x="640213" y="114062"/>
                </a:lnTo>
                <a:lnTo>
                  <a:pt x="611010" y="147251"/>
                </a:lnTo>
                <a:lnTo>
                  <a:pt x="640213" y="165837"/>
                </a:lnTo>
                <a:lnTo>
                  <a:pt x="640213" y="245488"/>
                </a:lnTo>
                <a:lnTo>
                  <a:pt x="612339" y="274690"/>
                </a:lnTo>
                <a:lnTo>
                  <a:pt x="640213" y="306551"/>
                </a:lnTo>
                <a:lnTo>
                  <a:pt x="640213" y="374256"/>
                </a:lnTo>
                <a:lnTo>
                  <a:pt x="614992" y="418064"/>
                </a:lnTo>
                <a:lnTo>
                  <a:pt x="640213" y="473817"/>
                </a:lnTo>
                <a:lnTo>
                  <a:pt x="640213" y="582880"/>
                </a:lnTo>
                <a:lnTo>
                  <a:pt x="579589" y="634277"/>
                </a:lnTo>
                <a:lnTo>
                  <a:pt x="62092" y="634770"/>
                </a:lnTo>
                <a:lnTo>
                  <a:pt x="0" y="585249"/>
                </a:lnTo>
                <a:lnTo>
                  <a:pt x="0" y="534866"/>
                </a:lnTo>
                <a:lnTo>
                  <a:pt x="30787" y="489874"/>
                </a:lnTo>
                <a:lnTo>
                  <a:pt x="0" y="437777"/>
                </a:lnTo>
                <a:lnTo>
                  <a:pt x="0" y="395150"/>
                </a:lnTo>
                <a:lnTo>
                  <a:pt x="30787" y="343054"/>
                </a:lnTo>
                <a:lnTo>
                  <a:pt x="0" y="298062"/>
                </a:lnTo>
                <a:lnTo>
                  <a:pt x="0" y="264910"/>
                </a:lnTo>
                <a:lnTo>
                  <a:pt x="30787" y="212811"/>
                </a:lnTo>
                <a:lnTo>
                  <a:pt x="0" y="177293"/>
                </a:lnTo>
                <a:lnTo>
                  <a:pt x="0" y="151240"/>
                </a:lnTo>
                <a:lnTo>
                  <a:pt x="30787" y="106246"/>
                </a:lnTo>
                <a:lnTo>
                  <a:pt x="0" y="68360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877669" y="2316229"/>
            <a:ext cx="588645" cy="439420"/>
          </a:xfrm>
          <a:custGeom>
            <a:avLst/>
            <a:gdLst/>
            <a:ahLst/>
            <a:cxnLst/>
            <a:rect l="l" t="t" r="r" b="b"/>
            <a:pathLst>
              <a:path w="588644" h="439419">
                <a:moveTo>
                  <a:pt x="1328" y="57085"/>
                </a:moveTo>
                <a:lnTo>
                  <a:pt x="585429" y="0"/>
                </a:lnTo>
              </a:path>
              <a:path w="588644" h="439419">
                <a:moveTo>
                  <a:pt x="0" y="164609"/>
                </a:moveTo>
                <a:lnTo>
                  <a:pt x="96929" y="153823"/>
                </a:lnTo>
                <a:lnTo>
                  <a:pt x="298524" y="130094"/>
                </a:lnTo>
                <a:lnTo>
                  <a:pt x="497878" y="106366"/>
                </a:lnTo>
                <a:lnTo>
                  <a:pt x="588086" y="95580"/>
                </a:lnTo>
              </a:path>
              <a:path w="588644" h="439419">
                <a:moveTo>
                  <a:pt x="0" y="294706"/>
                </a:moveTo>
                <a:lnTo>
                  <a:pt x="96929" y="283919"/>
                </a:lnTo>
                <a:lnTo>
                  <a:pt x="298524" y="260189"/>
                </a:lnTo>
                <a:lnTo>
                  <a:pt x="497878" y="236459"/>
                </a:lnTo>
                <a:lnTo>
                  <a:pt x="588086" y="225672"/>
                </a:lnTo>
              </a:path>
              <a:path w="588644" h="439419">
                <a:moveTo>
                  <a:pt x="0" y="439404"/>
                </a:moveTo>
                <a:lnTo>
                  <a:pt x="96929" y="428618"/>
                </a:lnTo>
                <a:lnTo>
                  <a:pt x="298524" y="404889"/>
                </a:lnTo>
                <a:lnTo>
                  <a:pt x="497878" y="381161"/>
                </a:lnTo>
                <a:lnTo>
                  <a:pt x="588086" y="370375"/>
                </a:lnTo>
              </a:path>
            </a:pathLst>
          </a:custGeom>
          <a:ln w="2540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258519" y="1706622"/>
            <a:ext cx="1978025" cy="1297305"/>
          </a:xfrm>
          <a:custGeom>
            <a:avLst/>
            <a:gdLst/>
            <a:ahLst/>
            <a:cxnLst/>
            <a:rect l="l" t="t" r="r" b="b"/>
            <a:pathLst>
              <a:path w="1978025" h="1297305">
                <a:moveTo>
                  <a:pt x="777519" y="224586"/>
                </a:moveTo>
                <a:lnTo>
                  <a:pt x="729729" y="224586"/>
                </a:lnTo>
                <a:lnTo>
                  <a:pt x="724446" y="224586"/>
                </a:lnTo>
                <a:lnTo>
                  <a:pt x="723290" y="251447"/>
                </a:lnTo>
                <a:lnTo>
                  <a:pt x="777519" y="224586"/>
                </a:lnTo>
                <a:close/>
              </a:path>
              <a:path w="1978025" h="1297305">
                <a:moveTo>
                  <a:pt x="785507" y="220624"/>
                </a:moveTo>
                <a:lnTo>
                  <a:pt x="726173" y="184581"/>
                </a:lnTo>
                <a:lnTo>
                  <a:pt x="725004" y="211670"/>
                </a:lnTo>
                <a:lnTo>
                  <a:pt x="546" y="180530"/>
                </a:lnTo>
                <a:lnTo>
                  <a:pt x="0" y="193217"/>
                </a:lnTo>
                <a:lnTo>
                  <a:pt x="724458" y="224358"/>
                </a:lnTo>
                <a:lnTo>
                  <a:pt x="729729" y="224358"/>
                </a:lnTo>
                <a:lnTo>
                  <a:pt x="777976" y="224358"/>
                </a:lnTo>
                <a:lnTo>
                  <a:pt x="785507" y="220624"/>
                </a:lnTo>
                <a:close/>
              </a:path>
              <a:path w="1978025" h="1297305">
                <a:moveTo>
                  <a:pt x="937107" y="1263027"/>
                </a:moveTo>
                <a:lnTo>
                  <a:pt x="925906" y="1256919"/>
                </a:lnTo>
                <a:lnTo>
                  <a:pt x="876122" y="1229829"/>
                </a:lnTo>
                <a:lnTo>
                  <a:pt x="876249" y="1256944"/>
                </a:lnTo>
                <a:lnTo>
                  <a:pt x="71932" y="1260602"/>
                </a:lnTo>
                <a:lnTo>
                  <a:pt x="71996" y="1273302"/>
                </a:lnTo>
                <a:lnTo>
                  <a:pt x="876312" y="1269644"/>
                </a:lnTo>
                <a:lnTo>
                  <a:pt x="876427" y="1296758"/>
                </a:lnTo>
                <a:lnTo>
                  <a:pt x="937107" y="1263027"/>
                </a:lnTo>
                <a:close/>
              </a:path>
              <a:path w="1978025" h="1297305">
                <a:moveTo>
                  <a:pt x="1822183" y="532015"/>
                </a:moveTo>
                <a:lnTo>
                  <a:pt x="1292694" y="376758"/>
                </a:lnTo>
                <a:lnTo>
                  <a:pt x="1293139" y="375272"/>
                </a:lnTo>
                <a:lnTo>
                  <a:pt x="1300327" y="350735"/>
                </a:lnTo>
                <a:lnTo>
                  <a:pt x="1232535" y="365734"/>
                </a:lnTo>
                <a:lnTo>
                  <a:pt x="1281493" y="414959"/>
                </a:lnTo>
                <a:lnTo>
                  <a:pt x="1289126" y="388950"/>
                </a:lnTo>
                <a:lnTo>
                  <a:pt x="1818614" y="544207"/>
                </a:lnTo>
                <a:lnTo>
                  <a:pt x="1822183" y="532015"/>
                </a:lnTo>
                <a:close/>
              </a:path>
              <a:path w="1978025" h="1297305">
                <a:moveTo>
                  <a:pt x="1875790" y="1249540"/>
                </a:moveTo>
                <a:lnTo>
                  <a:pt x="1193990" y="954366"/>
                </a:lnTo>
                <a:lnTo>
                  <a:pt x="1194904" y="952271"/>
                </a:lnTo>
                <a:lnTo>
                  <a:pt x="1204760" y="929487"/>
                </a:lnTo>
                <a:lnTo>
                  <a:pt x="1135646" y="936028"/>
                </a:lnTo>
                <a:lnTo>
                  <a:pt x="1178179" y="990904"/>
                </a:lnTo>
                <a:lnTo>
                  <a:pt x="1188948" y="966025"/>
                </a:lnTo>
                <a:lnTo>
                  <a:pt x="1870748" y="1261198"/>
                </a:lnTo>
                <a:lnTo>
                  <a:pt x="1875790" y="1249540"/>
                </a:lnTo>
                <a:close/>
              </a:path>
              <a:path w="1978025" h="1297305">
                <a:moveTo>
                  <a:pt x="1977605" y="27114"/>
                </a:moveTo>
                <a:lnTo>
                  <a:pt x="1276388" y="27114"/>
                </a:lnTo>
                <a:lnTo>
                  <a:pt x="1276388" y="0"/>
                </a:lnTo>
                <a:lnTo>
                  <a:pt x="1215555" y="33464"/>
                </a:lnTo>
                <a:lnTo>
                  <a:pt x="1276388" y="66929"/>
                </a:lnTo>
                <a:lnTo>
                  <a:pt x="1276388" y="39814"/>
                </a:lnTo>
                <a:lnTo>
                  <a:pt x="1977605" y="39814"/>
                </a:lnTo>
                <a:lnTo>
                  <a:pt x="1977605" y="27114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619625" y="4103949"/>
            <a:ext cx="1422400" cy="1422400"/>
          </a:xfrm>
          <a:custGeom>
            <a:avLst/>
            <a:gdLst/>
            <a:ahLst/>
            <a:cxnLst/>
            <a:rect l="l" t="t" r="r" b="b"/>
            <a:pathLst>
              <a:path w="1422400" h="1422400">
                <a:moveTo>
                  <a:pt x="710938" y="0"/>
                </a:moveTo>
                <a:lnTo>
                  <a:pt x="759613" y="1640"/>
                </a:lnTo>
                <a:lnTo>
                  <a:pt x="807407" y="6490"/>
                </a:lnTo>
                <a:lnTo>
                  <a:pt x="854216" y="14443"/>
                </a:lnTo>
                <a:lnTo>
                  <a:pt x="899932" y="25395"/>
                </a:lnTo>
                <a:lnTo>
                  <a:pt x="944450" y="39239"/>
                </a:lnTo>
                <a:lnTo>
                  <a:pt x="987665" y="55868"/>
                </a:lnTo>
                <a:lnTo>
                  <a:pt x="1029470" y="75179"/>
                </a:lnTo>
                <a:lnTo>
                  <a:pt x="1069760" y="97063"/>
                </a:lnTo>
                <a:lnTo>
                  <a:pt x="1108428" y="121416"/>
                </a:lnTo>
                <a:lnTo>
                  <a:pt x="1145368" y="148132"/>
                </a:lnTo>
                <a:lnTo>
                  <a:pt x="1180476" y="177105"/>
                </a:lnTo>
                <a:lnTo>
                  <a:pt x="1213644" y="208228"/>
                </a:lnTo>
                <a:lnTo>
                  <a:pt x="1244767" y="241396"/>
                </a:lnTo>
                <a:lnTo>
                  <a:pt x="1273740" y="276504"/>
                </a:lnTo>
                <a:lnTo>
                  <a:pt x="1300456" y="313444"/>
                </a:lnTo>
                <a:lnTo>
                  <a:pt x="1324809" y="352112"/>
                </a:lnTo>
                <a:lnTo>
                  <a:pt x="1346693" y="392402"/>
                </a:lnTo>
                <a:lnTo>
                  <a:pt x="1366004" y="434207"/>
                </a:lnTo>
                <a:lnTo>
                  <a:pt x="1382633" y="477421"/>
                </a:lnTo>
                <a:lnTo>
                  <a:pt x="1396477" y="521940"/>
                </a:lnTo>
                <a:lnTo>
                  <a:pt x="1407429" y="567656"/>
                </a:lnTo>
                <a:lnTo>
                  <a:pt x="1415382" y="614465"/>
                </a:lnTo>
                <a:lnTo>
                  <a:pt x="1420232" y="662259"/>
                </a:lnTo>
                <a:lnTo>
                  <a:pt x="1421872" y="710934"/>
                </a:lnTo>
                <a:lnTo>
                  <a:pt x="1420232" y="759609"/>
                </a:lnTo>
                <a:lnTo>
                  <a:pt x="1415382" y="807405"/>
                </a:lnTo>
                <a:lnTo>
                  <a:pt x="1407429" y="854213"/>
                </a:lnTo>
                <a:lnTo>
                  <a:pt x="1396477" y="899930"/>
                </a:lnTo>
                <a:lnTo>
                  <a:pt x="1382633" y="944449"/>
                </a:lnTo>
                <a:lnTo>
                  <a:pt x="1366004" y="987664"/>
                </a:lnTo>
                <a:lnTo>
                  <a:pt x="1346693" y="1029470"/>
                </a:lnTo>
                <a:lnTo>
                  <a:pt x="1324809" y="1069759"/>
                </a:lnTo>
                <a:lnTo>
                  <a:pt x="1300456" y="1108428"/>
                </a:lnTo>
                <a:lnTo>
                  <a:pt x="1273740" y="1145369"/>
                </a:lnTo>
                <a:lnTo>
                  <a:pt x="1244767" y="1180476"/>
                </a:lnTo>
                <a:lnTo>
                  <a:pt x="1213644" y="1213645"/>
                </a:lnTo>
                <a:lnTo>
                  <a:pt x="1180476" y="1244768"/>
                </a:lnTo>
                <a:lnTo>
                  <a:pt x="1145368" y="1273741"/>
                </a:lnTo>
                <a:lnTo>
                  <a:pt x="1108428" y="1300457"/>
                </a:lnTo>
                <a:lnTo>
                  <a:pt x="1069760" y="1324810"/>
                </a:lnTo>
                <a:lnTo>
                  <a:pt x="1029470" y="1346694"/>
                </a:lnTo>
                <a:lnTo>
                  <a:pt x="987665" y="1366005"/>
                </a:lnTo>
                <a:lnTo>
                  <a:pt x="944450" y="1382635"/>
                </a:lnTo>
                <a:lnTo>
                  <a:pt x="899932" y="1396478"/>
                </a:lnTo>
                <a:lnTo>
                  <a:pt x="854216" y="1407430"/>
                </a:lnTo>
                <a:lnTo>
                  <a:pt x="807407" y="1415384"/>
                </a:lnTo>
                <a:lnTo>
                  <a:pt x="759613" y="1420234"/>
                </a:lnTo>
                <a:lnTo>
                  <a:pt x="710938" y="1421874"/>
                </a:lnTo>
                <a:lnTo>
                  <a:pt x="662263" y="1420234"/>
                </a:lnTo>
                <a:lnTo>
                  <a:pt x="614468" y="1415384"/>
                </a:lnTo>
                <a:lnTo>
                  <a:pt x="567660" y="1407430"/>
                </a:lnTo>
                <a:lnTo>
                  <a:pt x="521943" y="1396478"/>
                </a:lnTo>
                <a:lnTo>
                  <a:pt x="477424" y="1382635"/>
                </a:lnTo>
                <a:lnTo>
                  <a:pt x="434209" y="1366005"/>
                </a:lnTo>
                <a:lnTo>
                  <a:pt x="392404" y="1346694"/>
                </a:lnTo>
                <a:lnTo>
                  <a:pt x="352115" y="1324810"/>
                </a:lnTo>
                <a:lnTo>
                  <a:pt x="313446" y="1300457"/>
                </a:lnTo>
                <a:lnTo>
                  <a:pt x="276506" y="1273741"/>
                </a:lnTo>
                <a:lnTo>
                  <a:pt x="241398" y="1244768"/>
                </a:lnTo>
                <a:lnTo>
                  <a:pt x="208229" y="1213645"/>
                </a:lnTo>
                <a:lnTo>
                  <a:pt x="177106" y="1180476"/>
                </a:lnTo>
                <a:lnTo>
                  <a:pt x="148133" y="1145369"/>
                </a:lnTo>
                <a:lnTo>
                  <a:pt x="121417" y="1108428"/>
                </a:lnTo>
                <a:lnTo>
                  <a:pt x="97064" y="1069759"/>
                </a:lnTo>
                <a:lnTo>
                  <a:pt x="75179" y="1029470"/>
                </a:lnTo>
                <a:lnTo>
                  <a:pt x="55869" y="987664"/>
                </a:lnTo>
                <a:lnTo>
                  <a:pt x="39239" y="944449"/>
                </a:lnTo>
                <a:lnTo>
                  <a:pt x="25395" y="899930"/>
                </a:lnTo>
                <a:lnTo>
                  <a:pt x="14443" y="854213"/>
                </a:lnTo>
                <a:lnTo>
                  <a:pt x="6490" y="807405"/>
                </a:lnTo>
                <a:lnTo>
                  <a:pt x="1640" y="759609"/>
                </a:lnTo>
                <a:lnTo>
                  <a:pt x="0" y="710934"/>
                </a:lnTo>
                <a:lnTo>
                  <a:pt x="1640" y="662259"/>
                </a:lnTo>
                <a:lnTo>
                  <a:pt x="6490" y="614465"/>
                </a:lnTo>
                <a:lnTo>
                  <a:pt x="14443" y="567656"/>
                </a:lnTo>
                <a:lnTo>
                  <a:pt x="25395" y="521940"/>
                </a:lnTo>
                <a:lnTo>
                  <a:pt x="39239" y="477421"/>
                </a:lnTo>
                <a:lnTo>
                  <a:pt x="55869" y="434207"/>
                </a:lnTo>
                <a:lnTo>
                  <a:pt x="75179" y="392402"/>
                </a:lnTo>
                <a:lnTo>
                  <a:pt x="97064" y="352112"/>
                </a:lnTo>
                <a:lnTo>
                  <a:pt x="121417" y="313444"/>
                </a:lnTo>
                <a:lnTo>
                  <a:pt x="148133" y="276504"/>
                </a:lnTo>
                <a:lnTo>
                  <a:pt x="177106" y="241396"/>
                </a:lnTo>
                <a:lnTo>
                  <a:pt x="208229" y="208228"/>
                </a:lnTo>
                <a:lnTo>
                  <a:pt x="241398" y="177105"/>
                </a:lnTo>
                <a:lnTo>
                  <a:pt x="276506" y="148132"/>
                </a:lnTo>
                <a:lnTo>
                  <a:pt x="313446" y="121416"/>
                </a:lnTo>
                <a:lnTo>
                  <a:pt x="352115" y="97063"/>
                </a:lnTo>
                <a:lnTo>
                  <a:pt x="392404" y="75179"/>
                </a:lnTo>
                <a:lnTo>
                  <a:pt x="434209" y="55868"/>
                </a:lnTo>
                <a:lnTo>
                  <a:pt x="477424" y="39239"/>
                </a:lnTo>
                <a:lnTo>
                  <a:pt x="521943" y="25395"/>
                </a:lnTo>
                <a:lnTo>
                  <a:pt x="567660" y="14443"/>
                </a:lnTo>
                <a:lnTo>
                  <a:pt x="614468" y="6490"/>
                </a:lnTo>
                <a:lnTo>
                  <a:pt x="662263" y="1640"/>
                </a:lnTo>
                <a:lnTo>
                  <a:pt x="710938" y="0"/>
                </a:lnTo>
                <a:close/>
              </a:path>
              <a:path w="1422400" h="1422400">
                <a:moveTo>
                  <a:pt x="130956" y="289986"/>
                </a:moveTo>
                <a:lnTo>
                  <a:pt x="1197366" y="1234785"/>
                </a:lnTo>
              </a:path>
            </a:pathLst>
          </a:custGeom>
          <a:ln w="1270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elec1/bulb1.htm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1089" y="3489639"/>
            <a:ext cx="8851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SYMBOLS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03822" y="4103949"/>
            <a:ext cx="1422400" cy="1422400"/>
          </a:xfrm>
          <a:custGeom>
            <a:avLst/>
            <a:gdLst/>
            <a:ahLst/>
            <a:cxnLst/>
            <a:rect l="l" t="t" r="r" b="b"/>
            <a:pathLst>
              <a:path w="1422400" h="1422400">
                <a:moveTo>
                  <a:pt x="710938" y="0"/>
                </a:moveTo>
                <a:lnTo>
                  <a:pt x="759613" y="1640"/>
                </a:lnTo>
                <a:lnTo>
                  <a:pt x="807408" y="6490"/>
                </a:lnTo>
                <a:lnTo>
                  <a:pt x="854216" y="14443"/>
                </a:lnTo>
                <a:lnTo>
                  <a:pt x="899933" y="25395"/>
                </a:lnTo>
                <a:lnTo>
                  <a:pt x="944452" y="39239"/>
                </a:lnTo>
                <a:lnTo>
                  <a:pt x="987666" y="55868"/>
                </a:lnTo>
                <a:lnTo>
                  <a:pt x="1029472" y="75179"/>
                </a:lnTo>
                <a:lnTo>
                  <a:pt x="1069761" y="97063"/>
                </a:lnTo>
                <a:lnTo>
                  <a:pt x="1108430" y="121416"/>
                </a:lnTo>
                <a:lnTo>
                  <a:pt x="1145371" y="148132"/>
                </a:lnTo>
                <a:lnTo>
                  <a:pt x="1180478" y="177105"/>
                </a:lnTo>
                <a:lnTo>
                  <a:pt x="1213647" y="208228"/>
                </a:lnTo>
                <a:lnTo>
                  <a:pt x="1244771" y="241396"/>
                </a:lnTo>
                <a:lnTo>
                  <a:pt x="1273743" y="276504"/>
                </a:lnTo>
                <a:lnTo>
                  <a:pt x="1300459" y="313444"/>
                </a:lnTo>
                <a:lnTo>
                  <a:pt x="1324813" y="352112"/>
                </a:lnTo>
                <a:lnTo>
                  <a:pt x="1346698" y="392402"/>
                </a:lnTo>
                <a:lnTo>
                  <a:pt x="1366008" y="434207"/>
                </a:lnTo>
                <a:lnTo>
                  <a:pt x="1382638" y="477421"/>
                </a:lnTo>
                <a:lnTo>
                  <a:pt x="1396482" y="521940"/>
                </a:lnTo>
                <a:lnTo>
                  <a:pt x="1407434" y="567656"/>
                </a:lnTo>
                <a:lnTo>
                  <a:pt x="1415387" y="614465"/>
                </a:lnTo>
                <a:lnTo>
                  <a:pt x="1420237" y="662259"/>
                </a:lnTo>
                <a:lnTo>
                  <a:pt x="1421878" y="710934"/>
                </a:lnTo>
                <a:lnTo>
                  <a:pt x="1420237" y="759609"/>
                </a:lnTo>
                <a:lnTo>
                  <a:pt x="1415387" y="807405"/>
                </a:lnTo>
                <a:lnTo>
                  <a:pt x="1407434" y="854213"/>
                </a:lnTo>
                <a:lnTo>
                  <a:pt x="1396482" y="899930"/>
                </a:lnTo>
                <a:lnTo>
                  <a:pt x="1382638" y="944449"/>
                </a:lnTo>
                <a:lnTo>
                  <a:pt x="1366008" y="987664"/>
                </a:lnTo>
                <a:lnTo>
                  <a:pt x="1346698" y="1029470"/>
                </a:lnTo>
                <a:lnTo>
                  <a:pt x="1324813" y="1069759"/>
                </a:lnTo>
                <a:lnTo>
                  <a:pt x="1300459" y="1108428"/>
                </a:lnTo>
                <a:lnTo>
                  <a:pt x="1273743" y="1145369"/>
                </a:lnTo>
                <a:lnTo>
                  <a:pt x="1244771" y="1180476"/>
                </a:lnTo>
                <a:lnTo>
                  <a:pt x="1213647" y="1213645"/>
                </a:lnTo>
                <a:lnTo>
                  <a:pt x="1180478" y="1244768"/>
                </a:lnTo>
                <a:lnTo>
                  <a:pt x="1145371" y="1273741"/>
                </a:lnTo>
                <a:lnTo>
                  <a:pt x="1108430" y="1300457"/>
                </a:lnTo>
                <a:lnTo>
                  <a:pt x="1069761" y="1324810"/>
                </a:lnTo>
                <a:lnTo>
                  <a:pt x="1029472" y="1346694"/>
                </a:lnTo>
                <a:lnTo>
                  <a:pt x="987666" y="1366005"/>
                </a:lnTo>
                <a:lnTo>
                  <a:pt x="944452" y="1382635"/>
                </a:lnTo>
                <a:lnTo>
                  <a:pt x="899933" y="1396478"/>
                </a:lnTo>
                <a:lnTo>
                  <a:pt x="854216" y="1407430"/>
                </a:lnTo>
                <a:lnTo>
                  <a:pt x="807408" y="1415384"/>
                </a:lnTo>
                <a:lnTo>
                  <a:pt x="759613" y="1420234"/>
                </a:lnTo>
                <a:lnTo>
                  <a:pt x="710938" y="1421874"/>
                </a:lnTo>
                <a:lnTo>
                  <a:pt x="662263" y="1420234"/>
                </a:lnTo>
                <a:lnTo>
                  <a:pt x="614468" y="1415384"/>
                </a:lnTo>
                <a:lnTo>
                  <a:pt x="567660" y="1407430"/>
                </a:lnTo>
                <a:lnTo>
                  <a:pt x="521943" y="1396478"/>
                </a:lnTo>
                <a:lnTo>
                  <a:pt x="477425" y="1382635"/>
                </a:lnTo>
                <a:lnTo>
                  <a:pt x="434210" y="1366005"/>
                </a:lnTo>
                <a:lnTo>
                  <a:pt x="392405" y="1346694"/>
                </a:lnTo>
                <a:lnTo>
                  <a:pt x="352115" y="1324810"/>
                </a:lnTo>
                <a:lnTo>
                  <a:pt x="313447" y="1300457"/>
                </a:lnTo>
                <a:lnTo>
                  <a:pt x="276506" y="1273741"/>
                </a:lnTo>
                <a:lnTo>
                  <a:pt x="241398" y="1244768"/>
                </a:lnTo>
                <a:lnTo>
                  <a:pt x="208230" y="1213645"/>
                </a:lnTo>
                <a:lnTo>
                  <a:pt x="177106" y="1180476"/>
                </a:lnTo>
                <a:lnTo>
                  <a:pt x="148133" y="1145369"/>
                </a:lnTo>
                <a:lnTo>
                  <a:pt x="121418" y="1108428"/>
                </a:lnTo>
                <a:lnTo>
                  <a:pt x="97064" y="1069759"/>
                </a:lnTo>
                <a:lnTo>
                  <a:pt x="75179" y="1029470"/>
                </a:lnTo>
                <a:lnTo>
                  <a:pt x="55869" y="987664"/>
                </a:lnTo>
                <a:lnTo>
                  <a:pt x="39239" y="944449"/>
                </a:lnTo>
                <a:lnTo>
                  <a:pt x="25395" y="899930"/>
                </a:lnTo>
                <a:lnTo>
                  <a:pt x="14443" y="854213"/>
                </a:lnTo>
                <a:lnTo>
                  <a:pt x="6490" y="807405"/>
                </a:lnTo>
                <a:lnTo>
                  <a:pt x="1640" y="759609"/>
                </a:lnTo>
                <a:lnTo>
                  <a:pt x="0" y="710934"/>
                </a:lnTo>
                <a:lnTo>
                  <a:pt x="1640" y="662259"/>
                </a:lnTo>
                <a:lnTo>
                  <a:pt x="6490" y="614465"/>
                </a:lnTo>
                <a:lnTo>
                  <a:pt x="14443" y="567656"/>
                </a:lnTo>
                <a:lnTo>
                  <a:pt x="25395" y="521940"/>
                </a:lnTo>
                <a:lnTo>
                  <a:pt x="39239" y="477421"/>
                </a:lnTo>
                <a:lnTo>
                  <a:pt x="55869" y="434207"/>
                </a:lnTo>
                <a:lnTo>
                  <a:pt x="75179" y="392402"/>
                </a:lnTo>
                <a:lnTo>
                  <a:pt x="97064" y="352112"/>
                </a:lnTo>
                <a:lnTo>
                  <a:pt x="121418" y="313444"/>
                </a:lnTo>
                <a:lnTo>
                  <a:pt x="148133" y="276504"/>
                </a:lnTo>
                <a:lnTo>
                  <a:pt x="177106" y="241396"/>
                </a:lnTo>
                <a:lnTo>
                  <a:pt x="208230" y="208228"/>
                </a:lnTo>
                <a:lnTo>
                  <a:pt x="241398" y="177105"/>
                </a:lnTo>
                <a:lnTo>
                  <a:pt x="276506" y="148132"/>
                </a:lnTo>
                <a:lnTo>
                  <a:pt x="313447" y="121416"/>
                </a:lnTo>
                <a:lnTo>
                  <a:pt x="352115" y="97063"/>
                </a:lnTo>
                <a:lnTo>
                  <a:pt x="392405" y="75179"/>
                </a:lnTo>
                <a:lnTo>
                  <a:pt x="434210" y="55868"/>
                </a:lnTo>
                <a:lnTo>
                  <a:pt x="477425" y="39239"/>
                </a:lnTo>
                <a:lnTo>
                  <a:pt x="521943" y="25395"/>
                </a:lnTo>
                <a:lnTo>
                  <a:pt x="567660" y="14443"/>
                </a:lnTo>
                <a:lnTo>
                  <a:pt x="614468" y="6490"/>
                </a:lnTo>
                <a:lnTo>
                  <a:pt x="662263" y="1640"/>
                </a:lnTo>
                <a:lnTo>
                  <a:pt x="710938" y="0"/>
                </a:lnTo>
                <a:close/>
              </a:path>
              <a:path w="1422400" h="1422400">
                <a:moveTo>
                  <a:pt x="224071" y="819964"/>
                </a:moveTo>
                <a:lnTo>
                  <a:pt x="243157" y="776266"/>
                </a:lnTo>
                <a:lnTo>
                  <a:pt x="264593" y="735494"/>
                </a:lnTo>
                <a:lnTo>
                  <a:pt x="288224" y="697636"/>
                </a:lnTo>
                <a:lnTo>
                  <a:pt x="313894" y="662683"/>
                </a:lnTo>
                <a:lnTo>
                  <a:pt x="341450" y="630624"/>
                </a:lnTo>
                <a:lnTo>
                  <a:pt x="370737" y="601447"/>
                </a:lnTo>
                <a:lnTo>
                  <a:pt x="401600" y="575143"/>
                </a:lnTo>
                <a:lnTo>
                  <a:pt x="433886" y="551700"/>
                </a:lnTo>
                <a:lnTo>
                  <a:pt x="467439" y="531108"/>
                </a:lnTo>
                <a:lnTo>
                  <a:pt x="502105" y="513357"/>
                </a:lnTo>
                <a:lnTo>
                  <a:pt x="537729" y="498436"/>
                </a:lnTo>
                <a:lnTo>
                  <a:pt x="574158" y="486334"/>
                </a:lnTo>
                <a:lnTo>
                  <a:pt x="611236" y="477040"/>
                </a:lnTo>
                <a:lnTo>
                  <a:pt x="648809" y="470545"/>
                </a:lnTo>
                <a:lnTo>
                  <a:pt x="724822" y="465905"/>
                </a:lnTo>
                <a:lnTo>
                  <a:pt x="762953" y="467740"/>
                </a:lnTo>
                <a:lnTo>
                  <a:pt x="800961" y="472330"/>
                </a:lnTo>
                <a:lnTo>
                  <a:pt x="838692" y="479664"/>
                </a:lnTo>
                <a:lnTo>
                  <a:pt x="875991" y="489733"/>
                </a:lnTo>
                <a:lnTo>
                  <a:pt x="912703" y="502526"/>
                </a:lnTo>
                <a:lnTo>
                  <a:pt x="948674" y="518032"/>
                </a:lnTo>
                <a:lnTo>
                  <a:pt x="983750" y="536240"/>
                </a:lnTo>
                <a:lnTo>
                  <a:pt x="1017776" y="557139"/>
                </a:lnTo>
                <a:lnTo>
                  <a:pt x="1050597" y="580720"/>
                </a:lnTo>
                <a:lnTo>
                  <a:pt x="1082060" y="606971"/>
                </a:lnTo>
                <a:lnTo>
                  <a:pt x="1112009" y="635882"/>
                </a:lnTo>
                <a:lnTo>
                  <a:pt x="1140290" y="667443"/>
                </a:lnTo>
                <a:lnTo>
                  <a:pt x="1166748" y="701642"/>
                </a:lnTo>
                <a:lnTo>
                  <a:pt x="1191230" y="738468"/>
                </a:lnTo>
                <a:lnTo>
                  <a:pt x="1213580" y="777913"/>
                </a:lnTo>
                <a:lnTo>
                  <a:pt x="1233644" y="819964"/>
                </a:lnTo>
              </a:path>
            </a:pathLst>
          </a:custGeom>
          <a:ln w="1270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64473" y="4111855"/>
            <a:ext cx="1206500" cy="1385570"/>
          </a:xfrm>
          <a:custGeom>
            <a:avLst/>
            <a:gdLst/>
            <a:ahLst/>
            <a:cxnLst/>
            <a:rect l="l" t="t" r="r" b="b"/>
            <a:pathLst>
              <a:path w="1206500" h="1385570">
                <a:moveTo>
                  <a:pt x="205182" y="299018"/>
                </a:moveTo>
                <a:lnTo>
                  <a:pt x="246743" y="330581"/>
                </a:lnTo>
                <a:lnTo>
                  <a:pt x="264290" y="367238"/>
                </a:lnTo>
                <a:lnTo>
                  <a:pt x="278926" y="415327"/>
                </a:lnTo>
                <a:lnTo>
                  <a:pt x="290083" y="472983"/>
                </a:lnTo>
                <a:lnTo>
                  <a:pt x="297193" y="538343"/>
                </a:lnTo>
                <a:lnTo>
                  <a:pt x="299689" y="609544"/>
                </a:lnTo>
                <a:lnTo>
                  <a:pt x="297193" y="680743"/>
                </a:lnTo>
                <a:lnTo>
                  <a:pt x="290083" y="746102"/>
                </a:lnTo>
                <a:lnTo>
                  <a:pt x="278926" y="803759"/>
                </a:lnTo>
                <a:lnTo>
                  <a:pt x="264290" y="851848"/>
                </a:lnTo>
                <a:lnTo>
                  <a:pt x="246743" y="888506"/>
                </a:lnTo>
                <a:lnTo>
                  <a:pt x="205182" y="920069"/>
                </a:lnTo>
                <a:lnTo>
                  <a:pt x="183513" y="911867"/>
                </a:lnTo>
                <a:lnTo>
                  <a:pt x="146073" y="851848"/>
                </a:lnTo>
                <a:lnTo>
                  <a:pt x="131437" y="803759"/>
                </a:lnTo>
                <a:lnTo>
                  <a:pt x="120280" y="746102"/>
                </a:lnTo>
                <a:lnTo>
                  <a:pt x="113170" y="680743"/>
                </a:lnTo>
                <a:lnTo>
                  <a:pt x="110674" y="609544"/>
                </a:lnTo>
                <a:lnTo>
                  <a:pt x="113170" y="538343"/>
                </a:lnTo>
                <a:lnTo>
                  <a:pt x="120280" y="472983"/>
                </a:lnTo>
                <a:lnTo>
                  <a:pt x="131437" y="415327"/>
                </a:lnTo>
                <a:lnTo>
                  <a:pt x="146073" y="367238"/>
                </a:lnTo>
                <a:lnTo>
                  <a:pt x="163621" y="330581"/>
                </a:lnTo>
                <a:lnTo>
                  <a:pt x="205182" y="299018"/>
                </a:lnTo>
                <a:close/>
              </a:path>
              <a:path w="1206500" h="1385570">
                <a:moveTo>
                  <a:pt x="313189" y="299018"/>
                </a:moveTo>
                <a:lnTo>
                  <a:pt x="354750" y="330581"/>
                </a:lnTo>
                <a:lnTo>
                  <a:pt x="372299" y="367238"/>
                </a:lnTo>
                <a:lnTo>
                  <a:pt x="386935" y="415327"/>
                </a:lnTo>
                <a:lnTo>
                  <a:pt x="398093" y="472983"/>
                </a:lnTo>
                <a:lnTo>
                  <a:pt x="405204" y="538343"/>
                </a:lnTo>
                <a:lnTo>
                  <a:pt x="407700" y="609544"/>
                </a:lnTo>
                <a:lnTo>
                  <a:pt x="405204" y="680743"/>
                </a:lnTo>
                <a:lnTo>
                  <a:pt x="398093" y="746102"/>
                </a:lnTo>
                <a:lnTo>
                  <a:pt x="386935" y="803759"/>
                </a:lnTo>
                <a:lnTo>
                  <a:pt x="372299" y="851848"/>
                </a:lnTo>
                <a:lnTo>
                  <a:pt x="354750" y="888506"/>
                </a:lnTo>
                <a:lnTo>
                  <a:pt x="313189" y="920069"/>
                </a:lnTo>
                <a:lnTo>
                  <a:pt x="291521" y="911867"/>
                </a:lnTo>
                <a:lnTo>
                  <a:pt x="254082" y="851848"/>
                </a:lnTo>
                <a:lnTo>
                  <a:pt x="239446" y="803759"/>
                </a:lnTo>
                <a:lnTo>
                  <a:pt x="228289" y="746102"/>
                </a:lnTo>
                <a:lnTo>
                  <a:pt x="221178" y="680743"/>
                </a:lnTo>
                <a:lnTo>
                  <a:pt x="218682" y="609544"/>
                </a:lnTo>
                <a:lnTo>
                  <a:pt x="221178" y="538343"/>
                </a:lnTo>
                <a:lnTo>
                  <a:pt x="228289" y="472983"/>
                </a:lnTo>
                <a:lnTo>
                  <a:pt x="239446" y="415327"/>
                </a:lnTo>
                <a:lnTo>
                  <a:pt x="254082" y="367238"/>
                </a:lnTo>
                <a:lnTo>
                  <a:pt x="271630" y="330581"/>
                </a:lnTo>
                <a:lnTo>
                  <a:pt x="313189" y="299018"/>
                </a:lnTo>
                <a:close/>
              </a:path>
              <a:path w="1206500" h="1385570">
                <a:moveTo>
                  <a:pt x="421200" y="299018"/>
                </a:moveTo>
                <a:lnTo>
                  <a:pt x="462759" y="330581"/>
                </a:lnTo>
                <a:lnTo>
                  <a:pt x="480307" y="367238"/>
                </a:lnTo>
                <a:lnTo>
                  <a:pt x="494943" y="415327"/>
                </a:lnTo>
                <a:lnTo>
                  <a:pt x="506100" y="472983"/>
                </a:lnTo>
                <a:lnTo>
                  <a:pt x="513211" y="538343"/>
                </a:lnTo>
                <a:lnTo>
                  <a:pt x="515707" y="609544"/>
                </a:lnTo>
                <a:lnTo>
                  <a:pt x="513211" y="680743"/>
                </a:lnTo>
                <a:lnTo>
                  <a:pt x="506100" y="746102"/>
                </a:lnTo>
                <a:lnTo>
                  <a:pt x="494943" y="803759"/>
                </a:lnTo>
                <a:lnTo>
                  <a:pt x="480307" y="851848"/>
                </a:lnTo>
                <a:lnTo>
                  <a:pt x="462759" y="888506"/>
                </a:lnTo>
                <a:lnTo>
                  <a:pt x="421200" y="920069"/>
                </a:lnTo>
                <a:lnTo>
                  <a:pt x="399531" y="911867"/>
                </a:lnTo>
                <a:lnTo>
                  <a:pt x="362091" y="851848"/>
                </a:lnTo>
                <a:lnTo>
                  <a:pt x="347455" y="803759"/>
                </a:lnTo>
                <a:lnTo>
                  <a:pt x="336298" y="746102"/>
                </a:lnTo>
                <a:lnTo>
                  <a:pt x="329188" y="680743"/>
                </a:lnTo>
                <a:lnTo>
                  <a:pt x="326692" y="609544"/>
                </a:lnTo>
                <a:lnTo>
                  <a:pt x="329188" y="538343"/>
                </a:lnTo>
                <a:lnTo>
                  <a:pt x="336298" y="472983"/>
                </a:lnTo>
                <a:lnTo>
                  <a:pt x="347455" y="415327"/>
                </a:lnTo>
                <a:lnTo>
                  <a:pt x="362091" y="367238"/>
                </a:lnTo>
                <a:lnTo>
                  <a:pt x="379639" y="330581"/>
                </a:lnTo>
                <a:lnTo>
                  <a:pt x="421200" y="299018"/>
                </a:lnTo>
                <a:close/>
              </a:path>
              <a:path w="1206500" h="1385570">
                <a:moveTo>
                  <a:pt x="529207" y="299018"/>
                </a:moveTo>
                <a:lnTo>
                  <a:pt x="570768" y="330581"/>
                </a:lnTo>
                <a:lnTo>
                  <a:pt x="588315" y="367238"/>
                </a:lnTo>
                <a:lnTo>
                  <a:pt x="602951" y="415327"/>
                </a:lnTo>
                <a:lnTo>
                  <a:pt x="614108" y="472983"/>
                </a:lnTo>
                <a:lnTo>
                  <a:pt x="621218" y="538343"/>
                </a:lnTo>
                <a:lnTo>
                  <a:pt x="623714" y="609544"/>
                </a:lnTo>
                <a:lnTo>
                  <a:pt x="621218" y="680743"/>
                </a:lnTo>
                <a:lnTo>
                  <a:pt x="614108" y="746102"/>
                </a:lnTo>
                <a:lnTo>
                  <a:pt x="602951" y="803759"/>
                </a:lnTo>
                <a:lnTo>
                  <a:pt x="588315" y="851848"/>
                </a:lnTo>
                <a:lnTo>
                  <a:pt x="570768" y="888506"/>
                </a:lnTo>
                <a:lnTo>
                  <a:pt x="529207" y="920069"/>
                </a:lnTo>
                <a:lnTo>
                  <a:pt x="507539" y="911867"/>
                </a:lnTo>
                <a:lnTo>
                  <a:pt x="470100" y="851848"/>
                </a:lnTo>
                <a:lnTo>
                  <a:pt x="455463" y="803759"/>
                </a:lnTo>
                <a:lnTo>
                  <a:pt x="444306" y="746102"/>
                </a:lnTo>
                <a:lnTo>
                  <a:pt x="437195" y="680743"/>
                </a:lnTo>
                <a:lnTo>
                  <a:pt x="434699" y="609544"/>
                </a:lnTo>
                <a:lnTo>
                  <a:pt x="437195" y="538343"/>
                </a:lnTo>
                <a:lnTo>
                  <a:pt x="444306" y="472983"/>
                </a:lnTo>
                <a:lnTo>
                  <a:pt x="455463" y="415327"/>
                </a:lnTo>
                <a:lnTo>
                  <a:pt x="470100" y="367238"/>
                </a:lnTo>
                <a:lnTo>
                  <a:pt x="487648" y="330581"/>
                </a:lnTo>
                <a:lnTo>
                  <a:pt x="529207" y="299018"/>
                </a:lnTo>
                <a:close/>
              </a:path>
              <a:path w="1206500" h="1385570">
                <a:moveTo>
                  <a:pt x="113083" y="578609"/>
                </a:moveTo>
                <a:lnTo>
                  <a:pt x="113083" y="1385441"/>
                </a:lnTo>
              </a:path>
              <a:path w="1206500" h="1385570">
                <a:moveTo>
                  <a:pt x="603056" y="0"/>
                </a:moveTo>
                <a:lnTo>
                  <a:pt x="650186" y="1814"/>
                </a:lnTo>
                <a:lnTo>
                  <a:pt x="696323" y="7168"/>
                </a:lnTo>
                <a:lnTo>
                  <a:pt x="741334" y="15927"/>
                </a:lnTo>
                <a:lnTo>
                  <a:pt x="785085" y="27957"/>
                </a:lnTo>
                <a:lnTo>
                  <a:pt x="827441" y="43124"/>
                </a:lnTo>
                <a:lnTo>
                  <a:pt x="868269" y="61295"/>
                </a:lnTo>
                <a:lnTo>
                  <a:pt x="907435" y="82334"/>
                </a:lnTo>
                <a:lnTo>
                  <a:pt x="944804" y="106108"/>
                </a:lnTo>
                <a:lnTo>
                  <a:pt x="980242" y="132484"/>
                </a:lnTo>
                <a:lnTo>
                  <a:pt x="1013616" y="161326"/>
                </a:lnTo>
                <a:lnTo>
                  <a:pt x="1044791" y="192501"/>
                </a:lnTo>
                <a:lnTo>
                  <a:pt x="1073634" y="225874"/>
                </a:lnTo>
                <a:lnTo>
                  <a:pt x="1100009" y="261312"/>
                </a:lnTo>
                <a:lnTo>
                  <a:pt x="1123784" y="298681"/>
                </a:lnTo>
                <a:lnTo>
                  <a:pt x="1144823" y="337846"/>
                </a:lnTo>
                <a:lnTo>
                  <a:pt x="1162994" y="378674"/>
                </a:lnTo>
                <a:lnTo>
                  <a:pt x="1178161" y="421030"/>
                </a:lnTo>
                <a:lnTo>
                  <a:pt x="1190191" y="464780"/>
                </a:lnTo>
                <a:lnTo>
                  <a:pt x="1198950" y="509791"/>
                </a:lnTo>
                <a:lnTo>
                  <a:pt x="1204304" y="555928"/>
                </a:lnTo>
                <a:lnTo>
                  <a:pt x="1206118" y="603056"/>
                </a:lnTo>
                <a:lnTo>
                  <a:pt x="1204304" y="650186"/>
                </a:lnTo>
                <a:lnTo>
                  <a:pt x="1198950" y="696323"/>
                </a:lnTo>
                <a:lnTo>
                  <a:pt x="1190191" y="741334"/>
                </a:lnTo>
                <a:lnTo>
                  <a:pt x="1178161" y="785085"/>
                </a:lnTo>
                <a:lnTo>
                  <a:pt x="1162994" y="827441"/>
                </a:lnTo>
                <a:lnTo>
                  <a:pt x="1144823" y="868269"/>
                </a:lnTo>
                <a:lnTo>
                  <a:pt x="1123784" y="907434"/>
                </a:lnTo>
                <a:lnTo>
                  <a:pt x="1100009" y="944803"/>
                </a:lnTo>
                <a:lnTo>
                  <a:pt x="1073634" y="980242"/>
                </a:lnTo>
                <a:lnTo>
                  <a:pt x="1044791" y="1013616"/>
                </a:lnTo>
                <a:lnTo>
                  <a:pt x="1013616" y="1044791"/>
                </a:lnTo>
                <a:lnTo>
                  <a:pt x="980242" y="1073633"/>
                </a:lnTo>
                <a:lnTo>
                  <a:pt x="944804" y="1100008"/>
                </a:lnTo>
                <a:lnTo>
                  <a:pt x="907435" y="1123783"/>
                </a:lnTo>
                <a:lnTo>
                  <a:pt x="868269" y="1144822"/>
                </a:lnTo>
                <a:lnTo>
                  <a:pt x="827441" y="1162993"/>
                </a:lnTo>
                <a:lnTo>
                  <a:pt x="785085" y="1178160"/>
                </a:lnTo>
                <a:lnTo>
                  <a:pt x="741334" y="1190190"/>
                </a:lnTo>
                <a:lnTo>
                  <a:pt x="696323" y="1198949"/>
                </a:lnTo>
                <a:lnTo>
                  <a:pt x="650186" y="1204303"/>
                </a:lnTo>
                <a:lnTo>
                  <a:pt x="603056" y="1206117"/>
                </a:lnTo>
                <a:lnTo>
                  <a:pt x="555928" y="1204303"/>
                </a:lnTo>
                <a:lnTo>
                  <a:pt x="509791" y="1198949"/>
                </a:lnTo>
                <a:lnTo>
                  <a:pt x="464781" y="1190190"/>
                </a:lnTo>
                <a:lnTo>
                  <a:pt x="421031" y="1178160"/>
                </a:lnTo>
                <a:lnTo>
                  <a:pt x="378675" y="1162993"/>
                </a:lnTo>
                <a:lnTo>
                  <a:pt x="337847" y="1144822"/>
                </a:lnTo>
                <a:lnTo>
                  <a:pt x="298682" y="1123783"/>
                </a:lnTo>
                <a:lnTo>
                  <a:pt x="261313" y="1100008"/>
                </a:lnTo>
                <a:lnTo>
                  <a:pt x="225875" y="1073633"/>
                </a:lnTo>
                <a:lnTo>
                  <a:pt x="192501" y="1044791"/>
                </a:lnTo>
                <a:lnTo>
                  <a:pt x="161326" y="1013616"/>
                </a:lnTo>
                <a:lnTo>
                  <a:pt x="132484" y="980242"/>
                </a:lnTo>
                <a:lnTo>
                  <a:pt x="106109" y="944803"/>
                </a:lnTo>
                <a:lnTo>
                  <a:pt x="82334" y="907434"/>
                </a:lnTo>
                <a:lnTo>
                  <a:pt x="61295" y="868269"/>
                </a:lnTo>
                <a:lnTo>
                  <a:pt x="43124" y="827441"/>
                </a:lnTo>
                <a:lnTo>
                  <a:pt x="27957" y="785085"/>
                </a:lnTo>
                <a:lnTo>
                  <a:pt x="15927" y="741334"/>
                </a:lnTo>
                <a:lnTo>
                  <a:pt x="7168" y="696323"/>
                </a:lnTo>
                <a:lnTo>
                  <a:pt x="1814" y="650186"/>
                </a:lnTo>
                <a:lnTo>
                  <a:pt x="0" y="603056"/>
                </a:lnTo>
                <a:lnTo>
                  <a:pt x="1814" y="555928"/>
                </a:lnTo>
                <a:lnTo>
                  <a:pt x="7168" y="509791"/>
                </a:lnTo>
                <a:lnTo>
                  <a:pt x="15927" y="464780"/>
                </a:lnTo>
                <a:lnTo>
                  <a:pt x="27957" y="421030"/>
                </a:lnTo>
                <a:lnTo>
                  <a:pt x="43124" y="378674"/>
                </a:lnTo>
                <a:lnTo>
                  <a:pt x="61295" y="337846"/>
                </a:lnTo>
                <a:lnTo>
                  <a:pt x="82334" y="298681"/>
                </a:lnTo>
                <a:lnTo>
                  <a:pt x="106109" y="261312"/>
                </a:lnTo>
                <a:lnTo>
                  <a:pt x="132484" y="225874"/>
                </a:lnTo>
                <a:lnTo>
                  <a:pt x="161326" y="192501"/>
                </a:lnTo>
                <a:lnTo>
                  <a:pt x="192501" y="161326"/>
                </a:lnTo>
                <a:lnTo>
                  <a:pt x="225875" y="132484"/>
                </a:lnTo>
                <a:lnTo>
                  <a:pt x="261313" y="106108"/>
                </a:lnTo>
                <a:lnTo>
                  <a:pt x="298682" y="82334"/>
                </a:lnTo>
                <a:lnTo>
                  <a:pt x="337847" y="61295"/>
                </a:lnTo>
                <a:lnTo>
                  <a:pt x="378675" y="43124"/>
                </a:lnTo>
                <a:lnTo>
                  <a:pt x="421031" y="27957"/>
                </a:lnTo>
                <a:lnTo>
                  <a:pt x="464781" y="15927"/>
                </a:lnTo>
                <a:lnTo>
                  <a:pt x="509791" y="7168"/>
                </a:lnTo>
                <a:lnTo>
                  <a:pt x="555928" y="1814"/>
                </a:lnTo>
                <a:lnTo>
                  <a:pt x="603056" y="0"/>
                </a:lnTo>
                <a:close/>
              </a:path>
            </a:pathLst>
          </a:custGeom>
          <a:ln w="1270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79506" y="909896"/>
            <a:ext cx="2927350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spc="11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114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200" spc="114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11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114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bulb</a:t>
            </a:r>
            <a:r>
              <a:rPr sz="1200" spc="114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by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labelling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various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parts.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55183" y="3403021"/>
            <a:ext cx="4921250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incomplete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symbols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represent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bulb.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symbols.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22445" y="6893611"/>
            <a:ext cx="2650490" cy="1450975"/>
          </a:xfrm>
          <a:custGeom>
            <a:avLst/>
            <a:gdLst/>
            <a:ahLst/>
            <a:cxnLst/>
            <a:rect l="l" t="t" r="r" b="b"/>
            <a:pathLst>
              <a:path w="2650490" h="1450975">
                <a:moveTo>
                  <a:pt x="2484395" y="938404"/>
                </a:moveTo>
                <a:lnTo>
                  <a:pt x="2470885" y="918039"/>
                </a:lnTo>
                <a:lnTo>
                  <a:pt x="2434043" y="901409"/>
                </a:lnTo>
                <a:lnTo>
                  <a:pt x="2379399" y="890196"/>
                </a:lnTo>
                <a:lnTo>
                  <a:pt x="2312484" y="886085"/>
                </a:lnTo>
                <a:lnTo>
                  <a:pt x="2245567" y="890196"/>
                </a:lnTo>
                <a:lnTo>
                  <a:pt x="2190922" y="901409"/>
                </a:lnTo>
                <a:lnTo>
                  <a:pt x="2154079" y="918039"/>
                </a:lnTo>
                <a:lnTo>
                  <a:pt x="2140569" y="938404"/>
                </a:lnTo>
                <a:lnTo>
                  <a:pt x="2154079" y="958770"/>
                </a:lnTo>
                <a:lnTo>
                  <a:pt x="2190922" y="975402"/>
                </a:lnTo>
                <a:lnTo>
                  <a:pt x="2245567" y="986615"/>
                </a:lnTo>
                <a:lnTo>
                  <a:pt x="2312484" y="990726"/>
                </a:lnTo>
                <a:lnTo>
                  <a:pt x="2379399" y="986615"/>
                </a:lnTo>
                <a:lnTo>
                  <a:pt x="2434043" y="975402"/>
                </a:lnTo>
                <a:lnTo>
                  <a:pt x="2470885" y="958770"/>
                </a:lnTo>
                <a:lnTo>
                  <a:pt x="2484395" y="938404"/>
                </a:lnTo>
                <a:close/>
              </a:path>
              <a:path w="2650490" h="1450975">
                <a:moveTo>
                  <a:pt x="2484395" y="878608"/>
                </a:moveTo>
                <a:lnTo>
                  <a:pt x="2470885" y="858244"/>
                </a:lnTo>
                <a:lnTo>
                  <a:pt x="2434043" y="841614"/>
                </a:lnTo>
                <a:lnTo>
                  <a:pt x="2379399" y="830401"/>
                </a:lnTo>
                <a:lnTo>
                  <a:pt x="2312484" y="826289"/>
                </a:lnTo>
                <a:lnTo>
                  <a:pt x="2245567" y="830401"/>
                </a:lnTo>
                <a:lnTo>
                  <a:pt x="2190922" y="841614"/>
                </a:lnTo>
                <a:lnTo>
                  <a:pt x="2154079" y="858244"/>
                </a:lnTo>
                <a:lnTo>
                  <a:pt x="2140569" y="878608"/>
                </a:lnTo>
                <a:lnTo>
                  <a:pt x="2154079" y="898974"/>
                </a:lnTo>
                <a:lnTo>
                  <a:pt x="2190922" y="915605"/>
                </a:lnTo>
                <a:lnTo>
                  <a:pt x="2245567" y="926818"/>
                </a:lnTo>
                <a:lnTo>
                  <a:pt x="2312484" y="930930"/>
                </a:lnTo>
                <a:lnTo>
                  <a:pt x="2379399" y="926818"/>
                </a:lnTo>
                <a:lnTo>
                  <a:pt x="2434043" y="915605"/>
                </a:lnTo>
                <a:lnTo>
                  <a:pt x="2470885" y="898974"/>
                </a:lnTo>
                <a:lnTo>
                  <a:pt x="2484395" y="878608"/>
                </a:lnTo>
                <a:close/>
              </a:path>
              <a:path w="2650490" h="1450975">
                <a:moveTo>
                  <a:pt x="2484395" y="818812"/>
                </a:moveTo>
                <a:lnTo>
                  <a:pt x="2470885" y="798447"/>
                </a:lnTo>
                <a:lnTo>
                  <a:pt x="2434043" y="781817"/>
                </a:lnTo>
                <a:lnTo>
                  <a:pt x="2379399" y="770604"/>
                </a:lnTo>
                <a:lnTo>
                  <a:pt x="2312484" y="766493"/>
                </a:lnTo>
                <a:lnTo>
                  <a:pt x="2245567" y="770604"/>
                </a:lnTo>
                <a:lnTo>
                  <a:pt x="2190922" y="781817"/>
                </a:lnTo>
                <a:lnTo>
                  <a:pt x="2154079" y="798447"/>
                </a:lnTo>
                <a:lnTo>
                  <a:pt x="2140569" y="818812"/>
                </a:lnTo>
                <a:lnTo>
                  <a:pt x="2154079" y="839178"/>
                </a:lnTo>
                <a:lnTo>
                  <a:pt x="2190922" y="855810"/>
                </a:lnTo>
                <a:lnTo>
                  <a:pt x="2245567" y="867023"/>
                </a:lnTo>
                <a:lnTo>
                  <a:pt x="2312484" y="871134"/>
                </a:lnTo>
                <a:lnTo>
                  <a:pt x="2379399" y="867023"/>
                </a:lnTo>
                <a:lnTo>
                  <a:pt x="2434043" y="855810"/>
                </a:lnTo>
                <a:lnTo>
                  <a:pt x="2470885" y="839178"/>
                </a:lnTo>
                <a:lnTo>
                  <a:pt x="2484395" y="818812"/>
                </a:lnTo>
                <a:close/>
              </a:path>
              <a:path w="2650490" h="1450975">
                <a:moveTo>
                  <a:pt x="2484395" y="759016"/>
                </a:moveTo>
                <a:lnTo>
                  <a:pt x="2470885" y="738652"/>
                </a:lnTo>
                <a:lnTo>
                  <a:pt x="2434043" y="722022"/>
                </a:lnTo>
                <a:lnTo>
                  <a:pt x="2379399" y="710809"/>
                </a:lnTo>
                <a:lnTo>
                  <a:pt x="2312484" y="706697"/>
                </a:lnTo>
                <a:lnTo>
                  <a:pt x="2245567" y="710809"/>
                </a:lnTo>
                <a:lnTo>
                  <a:pt x="2190922" y="722022"/>
                </a:lnTo>
                <a:lnTo>
                  <a:pt x="2154079" y="738652"/>
                </a:lnTo>
                <a:lnTo>
                  <a:pt x="2140569" y="759016"/>
                </a:lnTo>
                <a:lnTo>
                  <a:pt x="2154079" y="779382"/>
                </a:lnTo>
                <a:lnTo>
                  <a:pt x="2190922" y="796013"/>
                </a:lnTo>
                <a:lnTo>
                  <a:pt x="2245567" y="807226"/>
                </a:lnTo>
                <a:lnTo>
                  <a:pt x="2312484" y="811338"/>
                </a:lnTo>
                <a:lnTo>
                  <a:pt x="2379399" y="807226"/>
                </a:lnTo>
                <a:lnTo>
                  <a:pt x="2434043" y="796013"/>
                </a:lnTo>
                <a:lnTo>
                  <a:pt x="2470885" y="779382"/>
                </a:lnTo>
                <a:lnTo>
                  <a:pt x="2484395" y="759016"/>
                </a:lnTo>
                <a:close/>
              </a:path>
              <a:path w="2650490" h="1450975">
                <a:moveTo>
                  <a:pt x="2484395" y="684273"/>
                </a:moveTo>
                <a:lnTo>
                  <a:pt x="2470885" y="663908"/>
                </a:lnTo>
                <a:lnTo>
                  <a:pt x="2434043" y="647276"/>
                </a:lnTo>
                <a:lnTo>
                  <a:pt x="2379399" y="636062"/>
                </a:lnTo>
                <a:lnTo>
                  <a:pt x="2312484" y="631950"/>
                </a:lnTo>
                <a:lnTo>
                  <a:pt x="2245567" y="636062"/>
                </a:lnTo>
                <a:lnTo>
                  <a:pt x="2190922" y="647276"/>
                </a:lnTo>
                <a:lnTo>
                  <a:pt x="2154079" y="663908"/>
                </a:lnTo>
                <a:lnTo>
                  <a:pt x="2140569" y="684273"/>
                </a:lnTo>
                <a:lnTo>
                  <a:pt x="2154079" y="704638"/>
                </a:lnTo>
                <a:lnTo>
                  <a:pt x="2190922" y="721269"/>
                </a:lnTo>
                <a:lnTo>
                  <a:pt x="2245567" y="732483"/>
                </a:lnTo>
                <a:lnTo>
                  <a:pt x="2312484" y="736596"/>
                </a:lnTo>
                <a:lnTo>
                  <a:pt x="2379399" y="732483"/>
                </a:lnTo>
                <a:lnTo>
                  <a:pt x="2434043" y="721269"/>
                </a:lnTo>
                <a:lnTo>
                  <a:pt x="2470885" y="704638"/>
                </a:lnTo>
                <a:lnTo>
                  <a:pt x="2484395" y="684273"/>
                </a:lnTo>
                <a:close/>
              </a:path>
              <a:path w="2650490" h="1450975">
                <a:moveTo>
                  <a:pt x="2484395" y="624476"/>
                </a:moveTo>
                <a:lnTo>
                  <a:pt x="2470885" y="604111"/>
                </a:lnTo>
                <a:lnTo>
                  <a:pt x="2434043" y="587480"/>
                </a:lnTo>
                <a:lnTo>
                  <a:pt x="2379399" y="576267"/>
                </a:lnTo>
                <a:lnTo>
                  <a:pt x="2312484" y="572155"/>
                </a:lnTo>
                <a:lnTo>
                  <a:pt x="2245567" y="576267"/>
                </a:lnTo>
                <a:lnTo>
                  <a:pt x="2190922" y="587480"/>
                </a:lnTo>
                <a:lnTo>
                  <a:pt x="2154079" y="604111"/>
                </a:lnTo>
                <a:lnTo>
                  <a:pt x="2140569" y="624476"/>
                </a:lnTo>
                <a:lnTo>
                  <a:pt x="2154079" y="644841"/>
                </a:lnTo>
                <a:lnTo>
                  <a:pt x="2190922" y="661473"/>
                </a:lnTo>
                <a:lnTo>
                  <a:pt x="2245567" y="672687"/>
                </a:lnTo>
                <a:lnTo>
                  <a:pt x="2312484" y="676799"/>
                </a:lnTo>
                <a:lnTo>
                  <a:pt x="2379399" y="672687"/>
                </a:lnTo>
                <a:lnTo>
                  <a:pt x="2434043" y="661473"/>
                </a:lnTo>
                <a:lnTo>
                  <a:pt x="2470885" y="644841"/>
                </a:lnTo>
                <a:lnTo>
                  <a:pt x="2484395" y="624476"/>
                </a:lnTo>
                <a:close/>
              </a:path>
              <a:path w="2650490" h="1450975">
                <a:moveTo>
                  <a:pt x="2484395" y="564681"/>
                </a:moveTo>
                <a:lnTo>
                  <a:pt x="2470885" y="544316"/>
                </a:lnTo>
                <a:lnTo>
                  <a:pt x="2434043" y="527684"/>
                </a:lnTo>
                <a:lnTo>
                  <a:pt x="2379399" y="516470"/>
                </a:lnTo>
                <a:lnTo>
                  <a:pt x="2312484" y="512358"/>
                </a:lnTo>
                <a:lnTo>
                  <a:pt x="2245567" y="516470"/>
                </a:lnTo>
                <a:lnTo>
                  <a:pt x="2190922" y="527684"/>
                </a:lnTo>
                <a:lnTo>
                  <a:pt x="2154079" y="544316"/>
                </a:lnTo>
                <a:lnTo>
                  <a:pt x="2140569" y="564681"/>
                </a:lnTo>
                <a:lnTo>
                  <a:pt x="2154079" y="585046"/>
                </a:lnTo>
                <a:lnTo>
                  <a:pt x="2190922" y="601677"/>
                </a:lnTo>
                <a:lnTo>
                  <a:pt x="2245567" y="612891"/>
                </a:lnTo>
                <a:lnTo>
                  <a:pt x="2312484" y="617004"/>
                </a:lnTo>
                <a:lnTo>
                  <a:pt x="2379399" y="612891"/>
                </a:lnTo>
                <a:lnTo>
                  <a:pt x="2434043" y="601677"/>
                </a:lnTo>
                <a:lnTo>
                  <a:pt x="2470885" y="585046"/>
                </a:lnTo>
                <a:lnTo>
                  <a:pt x="2484395" y="564681"/>
                </a:lnTo>
                <a:close/>
              </a:path>
              <a:path w="2650490" h="1450975">
                <a:moveTo>
                  <a:pt x="2484395" y="504884"/>
                </a:moveTo>
                <a:lnTo>
                  <a:pt x="2470885" y="484520"/>
                </a:lnTo>
                <a:lnTo>
                  <a:pt x="2434043" y="467889"/>
                </a:lnTo>
                <a:lnTo>
                  <a:pt x="2379399" y="456675"/>
                </a:lnTo>
                <a:lnTo>
                  <a:pt x="2312484" y="452563"/>
                </a:lnTo>
                <a:lnTo>
                  <a:pt x="2245567" y="456675"/>
                </a:lnTo>
                <a:lnTo>
                  <a:pt x="2190922" y="467889"/>
                </a:lnTo>
                <a:lnTo>
                  <a:pt x="2154079" y="484520"/>
                </a:lnTo>
                <a:lnTo>
                  <a:pt x="2140569" y="504884"/>
                </a:lnTo>
                <a:lnTo>
                  <a:pt x="2154079" y="525249"/>
                </a:lnTo>
                <a:lnTo>
                  <a:pt x="2190922" y="541881"/>
                </a:lnTo>
                <a:lnTo>
                  <a:pt x="2245567" y="553095"/>
                </a:lnTo>
                <a:lnTo>
                  <a:pt x="2312484" y="557207"/>
                </a:lnTo>
                <a:lnTo>
                  <a:pt x="2379399" y="553095"/>
                </a:lnTo>
                <a:lnTo>
                  <a:pt x="2434043" y="541881"/>
                </a:lnTo>
                <a:lnTo>
                  <a:pt x="2470885" y="525249"/>
                </a:lnTo>
                <a:lnTo>
                  <a:pt x="2484395" y="504884"/>
                </a:lnTo>
                <a:close/>
              </a:path>
              <a:path w="2650490" h="1450975">
                <a:moveTo>
                  <a:pt x="2329610" y="993347"/>
                </a:moveTo>
                <a:lnTo>
                  <a:pt x="1882928" y="993347"/>
                </a:lnTo>
              </a:path>
              <a:path w="2650490" h="1450975">
                <a:moveTo>
                  <a:pt x="2329610" y="451939"/>
                </a:moveTo>
                <a:lnTo>
                  <a:pt x="1882928" y="451939"/>
                </a:lnTo>
              </a:path>
              <a:path w="2650490" h="1450975">
                <a:moveTo>
                  <a:pt x="2649941" y="718131"/>
                </a:moveTo>
                <a:lnTo>
                  <a:pt x="2646321" y="668795"/>
                </a:lnTo>
                <a:lnTo>
                  <a:pt x="2635805" y="621707"/>
                </a:lnTo>
                <a:lnTo>
                  <a:pt x="2618911" y="577382"/>
                </a:lnTo>
                <a:lnTo>
                  <a:pt x="2596153" y="536338"/>
                </a:lnTo>
                <a:lnTo>
                  <a:pt x="2568050" y="499092"/>
                </a:lnTo>
                <a:lnTo>
                  <a:pt x="2535116" y="466158"/>
                </a:lnTo>
                <a:lnTo>
                  <a:pt x="2497869" y="438055"/>
                </a:lnTo>
                <a:lnTo>
                  <a:pt x="2456824" y="415297"/>
                </a:lnTo>
                <a:lnTo>
                  <a:pt x="2412499" y="398403"/>
                </a:lnTo>
                <a:lnTo>
                  <a:pt x="2365410" y="387887"/>
                </a:lnTo>
                <a:lnTo>
                  <a:pt x="2316073" y="384267"/>
                </a:lnTo>
                <a:lnTo>
                  <a:pt x="2266736" y="387887"/>
                </a:lnTo>
                <a:lnTo>
                  <a:pt x="2219647" y="398403"/>
                </a:lnTo>
                <a:lnTo>
                  <a:pt x="2175322" y="415297"/>
                </a:lnTo>
                <a:lnTo>
                  <a:pt x="2134278" y="438055"/>
                </a:lnTo>
                <a:lnTo>
                  <a:pt x="2097031" y="466158"/>
                </a:lnTo>
                <a:lnTo>
                  <a:pt x="2064097" y="499092"/>
                </a:lnTo>
                <a:lnTo>
                  <a:pt x="2035993" y="536338"/>
                </a:lnTo>
                <a:lnTo>
                  <a:pt x="2013236" y="577382"/>
                </a:lnTo>
                <a:lnTo>
                  <a:pt x="1996341" y="621707"/>
                </a:lnTo>
                <a:lnTo>
                  <a:pt x="1985825" y="668795"/>
                </a:lnTo>
                <a:lnTo>
                  <a:pt x="1982205" y="718131"/>
                </a:lnTo>
                <a:lnTo>
                  <a:pt x="1985825" y="767468"/>
                </a:lnTo>
                <a:lnTo>
                  <a:pt x="1996341" y="814557"/>
                </a:lnTo>
                <a:lnTo>
                  <a:pt x="2013236" y="858882"/>
                </a:lnTo>
                <a:lnTo>
                  <a:pt x="2035993" y="899926"/>
                </a:lnTo>
                <a:lnTo>
                  <a:pt x="2064097" y="937173"/>
                </a:lnTo>
                <a:lnTo>
                  <a:pt x="2097031" y="970107"/>
                </a:lnTo>
                <a:lnTo>
                  <a:pt x="2134278" y="998211"/>
                </a:lnTo>
                <a:lnTo>
                  <a:pt x="2175322" y="1020969"/>
                </a:lnTo>
                <a:lnTo>
                  <a:pt x="2219647" y="1037863"/>
                </a:lnTo>
                <a:lnTo>
                  <a:pt x="2266736" y="1048379"/>
                </a:lnTo>
                <a:lnTo>
                  <a:pt x="2316073" y="1051999"/>
                </a:lnTo>
                <a:lnTo>
                  <a:pt x="2365410" y="1048379"/>
                </a:lnTo>
                <a:lnTo>
                  <a:pt x="2412499" y="1037863"/>
                </a:lnTo>
                <a:lnTo>
                  <a:pt x="2456824" y="1020969"/>
                </a:lnTo>
                <a:lnTo>
                  <a:pt x="2497869" y="998211"/>
                </a:lnTo>
                <a:lnTo>
                  <a:pt x="2535116" y="970107"/>
                </a:lnTo>
                <a:lnTo>
                  <a:pt x="2568050" y="937173"/>
                </a:lnTo>
                <a:lnTo>
                  <a:pt x="2596153" y="899926"/>
                </a:lnTo>
                <a:lnTo>
                  <a:pt x="2618911" y="858882"/>
                </a:lnTo>
                <a:lnTo>
                  <a:pt x="2635805" y="814557"/>
                </a:lnTo>
                <a:lnTo>
                  <a:pt x="2646321" y="767468"/>
                </a:lnTo>
                <a:lnTo>
                  <a:pt x="2649941" y="718131"/>
                </a:lnTo>
                <a:close/>
              </a:path>
              <a:path w="2650490" h="1450975">
                <a:moveTo>
                  <a:pt x="1890388" y="456050"/>
                </a:moveTo>
                <a:lnTo>
                  <a:pt x="1890388" y="0"/>
                </a:lnTo>
                <a:lnTo>
                  <a:pt x="1076763" y="0"/>
                </a:lnTo>
              </a:path>
              <a:path w="2650490" h="1450975">
                <a:moveTo>
                  <a:pt x="1890388" y="994427"/>
                </a:moveTo>
                <a:lnTo>
                  <a:pt x="1890388" y="1450479"/>
                </a:lnTo>
                <a:lnTo>
                  <a:pt x="0" y="1450479"/>
                </a:lnTo>
              </a:path>
            </a:pathLst>
          </a:custGeom>
          <a:ln w="1270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46312" y="6895026"/>
            <a:ext cx="586740" cy="0"/>
          </a:xfrm>
          <a:custGeom>
            <a:avLst/>
            <a:gdLst/>
            <a:ahLst/>
            <a:cxnLst/>
            <a:rect l="l" t="t" r="r" b="b"/>
            <a:pathLst>
              <a:path w="586740">
                <a:moveTo>
                  <a:pt x="586361" y="0"/>
                </a:moveTo>
                <a:lnTo>
                  <a:pt x="0" y="0"/>
                </a:lnTo>
              </a:path>
            </a:pathLst>
          </a:custGeom>
          <a:ln w="1270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454437" y="7356867"/>
            <a:ext cx="269875" cy="485140"/>
          </a:xfrm>
          <a:prstGeom prst="rect">
            <a:avLst/>
          </a:prstGeom>
        </p:spPr>
        <p:txBody>
          <a:bodyPr vert="vert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350" spc="-20" dirty="0">
                <a:solidFill>
                  <a:srgbClr val="151616"/>
                </a:solidFill>
                <a:latin typeface="Arial"/>
                <a:cs typeface="Arial"/>
              </a:rPr>
              <a:t>BULB</a:t>
            </a:r>
            <a:endParaRPr sz="13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6386" y="5980891"/>
            <a:ext cx="3294379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spc="2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2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200" spc="2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200" spc="2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2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200" spc="2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2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push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switch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battery.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0081" y="8954308"/>
            <a:ext cx="409130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filament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bulbs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being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replaced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low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energy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bulbs?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10285" y="5973066"/>
            <a:ext cx="3333750" cy="75819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66370" marR="140335">
              <a:lnSpc>
                <a:spcPts val="1340"/>
              </a:lnSpc>
              <a:spcBef>
                <a:spcPts val="22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List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advantages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replacing filament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bulbs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LEDs.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80"/>
              </a:spcBef>
              <a:tabLst>
                <a:tab pos="3320415" algn="l"/>
              </a:tabLst>
            </a:pPr>
            <a:r>
              <a:rPr sz="1400" u="heavy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10285" y="7678815"/>
            <a:ext cx="333375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20415" algn="l"/>
              </a:tabLst>
            </a:pPr>
            <a:r>
              <a:rPr sz="1400" u="heavy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45789" y="912232"/>
            <a:ext cx="3549015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space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light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bulb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used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household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light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fitting.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31518" y="19447"/>
            <a:ext cx="3228975" cy="492125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50"/>
              </a:spcBef>
            </a:pP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INCANDESCENT</a:t>
            </a:r>
            <a:r>
              <a:rPr sz="1600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LAMPS 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(BULBS)</a:t>
            </a:r>
            <a:endParaRPr sz="1600">
              <a:latin typeface="Arial"/>
              <a:cs typeface="Arial"/>
            </a:endParaRPr>
          </a:p>
          <a:p>
            <a:pPr marL="22860" algn="ctr">
              <a:lnSpc>
                <a:spcPct val="100000"/>
              </a:lnSpc>
              <a:spcBef>
                <a:spcPts val="280"/>
              </a:spcBef>
            </a:pP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V.Ryan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©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2009-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2022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World</a:t>
            </a:r>
            <a:r>
              <a:rPr sz="600" spc="-3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Association of</a:t>
            </a:r>
            <a:r>
              <a:rPr sz="600" spc="-1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Technology</a:t>
            </a:r>
            <a:r>
              <a:rPr sz="600" spc="-1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Teachers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53862" y="529211"/>
            <a:ext cx="5749290" cy="29591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7145" rIns="0" bIns="0" rtlCol="0">
            <a:spAutoFit/>
          </a:bodyPr>
          <a:lstStyle/>
          <a:p>
            <a:pPr marL="586740">
              <a:lnSpc>
                <a:spcPct val="100000"/>
              </a:lnSpc>
              <a:spcBef>
                <a:spcPts val="135"/>
              </a:spcBef>
              <a:tabLst>
                <a:tab pos="2054225" algn="l"/>
              </a:tabLst>
            </a:pPr>
            <a:r>
              <a:rPr sz="2100" spc="-15" baseline="-5952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2100" spc="-75" baseline="-5952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2100" spc="-15" baseline="-5952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2100" baseline="-5952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https://technologystudent.com/elec1/bulb1.htm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D2B1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114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elec6.cdr</dc:title>
  <dc:creator>BY V RYAN</dc:creator>
  <cp:keywords>ELECTRONCS - LIGHT BULB - EXAMINATION QUESTIONS</cp:keywords>
  <cp:lastModifiedBy>Vincent RYan</cp:lastModifiedBy>
  <cp:revision>1</cp:revision>
  <dcterms:created xsi:type="dcterms:W3CDTF">2022-08-22T15:18:07Z</dcterms:created>
  <dcterms:modified xsi:type="dcterms:W3CDTF">2022-08-22T15:18:45Z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2022-08-22T00:00:00Z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2022-08-22T00:00:00Z</vt:filetime>
  </property>
  <property fmtid="{D5CDD505-2E9C-101B-9397-08002B2CF9AE}" pid="5" name="Producer">
    <vt:lpwstr>Corel PDF Engine Version 19.1.0.419</vt:lpwstr>
  </property>
</Properties>
</file>