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elec1/prcir1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1072" y="-101672"/>
            <a:ext cx="2313940" cy="50482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CIRCUITS</a:t>
            </a:r>
            <a:r>
              <a:rPr sz="16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16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PARALLEL</a:t>
            </a:r>
            <a:endParaRPr sz="1600">
              <a:latin typeface="Arial"/>
              <a:cs typeface="Arial"/>
            </a:endParaRPr>
          </a:p>
          <a:p>
            <a:pPr marL="37465" algn="ctr">
              <a:lnSpc>
                <a:spcPct val="100000"/>
              </a:lnSpc>
              <a:spcBef>
                <a:spcPts val="30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046" y="4071434"/>
            <a:ext cx="6319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above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LEDs.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151" y="6666328"/>
            <a:ext cx="3871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fails?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841" y="7765037"/>
            <a:ext cx="4650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same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above,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LEDs.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047306" y="1792731"/>
            <a:ext cx="1887220" cy="1141730"/>
            <a:chOff x="2047306" y="1792731"/>
            <a:chExt cx="1887220" cy="1141730"/>
          </a:xfrm>
        </p:grpSpPr>
        <p:sp>
          <p:nvSpPr>
            <p:cNvPr id="15" name="object 15"/>
            <p:cNvSpPr/>
            <p:nvPr/>
          </p:nvSpPr>
          <p:spPr>
            <a:xfrm>
              <a:off x="2118135" y="1837570"/>
              <a:ext cx="1811655" cy="406400"/>
            </a:xfrm>
            <a:custGeom>
              <a:avLst/>
              <a:gdLst/>
              <a:ahLst/>
              <a:cxnLst/>
              <a:rect l="l" t="t" r="r" b="b"/>
              <a:pathLst>
                <a:path w="1811654" h="406400">
                  <a:moveTo>
                    <a:pt x="1811192" y="406237"/>
                  </a:moveTo>
                  <a:lnTo>
                    <a:pt x="1811192" y="2545"/>
                  </a:lnTo>
                  <a:lnTo>
                    <a:pt x="764632" y="2545"/>
                  </a:lnTo>
                </a:path>
                <a:path w="1811654" h="406400">
                  <a:moveTo>
                    <a:pt x="426045" y="0"/>
                  </a:moveTo>
                  <a:lnTo>
                    <a:pt x="0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47306" y="1792731"/>
              <a:ext cx="89675" cy="896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100794" y="2428121"/>
              <a:ext cx="1828800" cy="460375"/>
            </a:xfrm>
            <a:custGeom>
              <a:avLst/>
              <a:gdLst/>
              <a:ahLst/>
              <a:cxnLst/>
              <a:rect l="l" t="t" r="r" b="b"/>
              <a:pathLst>
                <a:path w="1828800" h="460375">
                  <a:moveTo>
                    <a:pt x="1828533" y="0"/>
                  </a:moveTo>
                  <a:lnTo>
                    <a:pt x="1828533" y="460248"/>
                  </a:lnTo>
                  <a:lnTo>
                    <a:pt x="0" y="460248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47306" y="2844586"/>
              <a:ext cx="89675" cy="89673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171072" y="2775925"/>
            <a:ext cx="2084070" cy="524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46379" algn="r">
              <a:lnSpc>
                <a:spcPct val="100000"/>
              </a:lnSpc>
              <a:spcBef>
                <a:spcPts val="10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Ov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choice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508040" y="1792731"/>
            <a:ext cx="411480" cy="81280"/>
            <a:chOff x="2508040" y="1792731"/>
            <a:chExt cx="411480" cy="81280"/>
          </a:xfrm>
        </p:grpSpPr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8040" y="1792731"/>
              <a:ext cx="80975" cy="8097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552875" y="1829315"/>
              <a:ext cx="324485" cy="8255"/>
            </a:xfrm>
            <a:custGeom>
              <a:avLst/>
              <a:gdLst/>
              <a:ahLst/>
              <a:cxnLst/>
              <a:rect l="l" t="t" r="r" b="b"/>
              <a:pathLst>
                <a:path w="324485" h="8255">
                  <a:moveTo>
                    <a:pt x="0" y="8254"/>
                  </a:moveTo>
                  <a:lnTo>
                    <a:pt x="32387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8376" y="1792731"/>
              <a:ext cx="80975" cy="80975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281264" y="768567"/>
            <a:ext cx="7033895" cy="11645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3652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arranged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other.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as?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Underline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1060"/>
              </a:spcBef>
              <a:tabLst>
                <a:tab pos="2212340" algn="l"/>
                <a:tab pos="3944620" algn="l"/>
                <a:tab pos="580072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PARALLEL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SERIES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CIRCUIT</a:t>
            </a:r>
            <a:endParaRPr sz="1200">
              <a:latin typeface="Arial"/>
              <a:cs typeface="Arial"/>
            </a:endParaRPr>
          </a:p>
          <a:p>
            <a:pPr marL="2171700">
              <a:lnSpc>
                <a:spcPts val="1030"/>
              </a:lnSpc>
              <a:spcBef>
                <a:spcPts val="136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000">
              <a:latin typeface="Arial"/>
              <a:cs typeface="Arial"/>
            </a:endParaRPr>
          </a:p>
          <a:p>
            <a:pPr marL="1480185">
              <a:lnSpc>
                <a:spcPts val="1270"/>
              </a:lnSpc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+9v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216783" y="1781420"/>
            <a:ext cx="2621280" cy="1111885"/>
            <a:chOff x="3216783" y="1781420"/>
            <a:chExt cx="2621280" cy="1111885"/>
          </a:xfrm>
        </p:grpSpPr>
        <p:sp>
          <p:nvSpPr>
            <p:cNvPr id="26" name="object 26"/>
            <p:cNvSpPr/>
            <p:nvPr/>
          </p:nvSpPr>
          <p:spPr>
            <a:xfrm>
              <a:off x="3475302" y="1839948"/>
              <a:ext cx="2120900" cy="1049020"/>
            </a:xfrm>
            <a:custGeom>
              <a:avLst/>
              <a:gdLst/>
              <a:ahLst/>
              <a:cxnLst/>
              <a:rect l="l" t="t" r="r" b="b"/>
              <a:pathLst>
                <a:path w="2120900" h="1049020">
                  <a:moveTo>
                    <a:pt x="0" y="0"/>
                  </a:moveTo>
                  <a:lnTo>
                    <a:pt x="1210367" y="0"/>
                  </a:lnTo>
                  <a:lnTo>
                    <a:pt x="1210367" y="406966"/>
                  </a:lnTo>
                </a:path>
                <a:path w="2120900" h="1049020">
                  <a:moveTo>
                    <a:pt x="877835" y="0"/>
                  </a:moveTo>
                  <a:lnTo>
                    <a:pt x="2120587" y="1717"/>
                  </a:lnTo>
                  <a:lnTo>
                    <a:pt x="2120587" y="420584"/>
                  </a:lnTo>
                </a:path>
                <a:path w="2120900" h="1049020">
                  <a:moveTo>
                    <a:pt x="0" y="1048550"/>
                  </a:moveTo>
                  <a:lnTo>
                    <a:pt x="1210219" y="1048550"/>
                  </a:lnTo>
                  <a:lnTo>
                    <a:pt x="1210219" y="583361"/>
                  </a:lnTo>
                </a:path>
                <a:path w="2120900" h="1049020">
                  <a:moveTo>
                    <a:pt x="876571" y="1048550"/>
                  </a:moveTo>
                  <a:lnTo>
                    <a:pt x="2120821" y="1048550"/>
                  </a:lnTo>
                  <a:lnTo>
                    <a:pt x="2120122" y="594006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93398" y="2253258"/>
              <a:ext cx="344433" cy="23608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83764" y="2243735"/>
              <a:ext cx="344433" cy="23608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25338" y="2240164"/>
              <a:ext cx="344433" cy="23608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220383" y="1785020"/>
              <a:ext cx="412115" cy="104775"/>
            </a:xfrm>
            <a:custGeom>
              <a:avLst/>
              <a:gdLst/>
              <a:ahLst/>
              <a:cxnLst/>
              <a:rect l="l" t="t" r="r" b="b"/>
              <a:pathLst>
                <a:path w="412114" h="104775">
                  <a:moveTo>
                    <a:pt x="411958" y="0"/>
                  </a:moveTo>
                  <a:lnTo>
                    <a:pt x="0" y="0"/>
                  </a:lnTo>
                  <a:lnTo>
                    <a:pt x="0" y="104775"/>
                  </a:lnTo>
                  <a:lnTo>
                    <a:pt x="411958" y="104775"/>
                  </a:lnTo>
                  <a:lnTo>
                    <a:pt x="4119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20383" y="1785020"/>
              <a:ext cx="412115" cy="104775"/>
            </a:xfrm>
            <a:custGeom>
              <a:avLst/>
              <a:gdLst/>
              <a:ahLst/>
              <a:cxnLst/>
              <a:rect l="l" t="t" r="r" b="b"/>
              <a:pathLst>
                <a:path w="412114" h="104775">
                  <a:moveTo>
                    <a:pt x="0" y="0"/>
                  </a:moveTo>
                  <a:lnTo>
                    <a:pt x="411958" y="0"/>
                  </a:lnTo>
                  <a:lnTo>
                    <a:pt x="411958" y="104775"/>
                  </a:lnTo>
                  <a:lnTo>
                    <a:pt x="0" y="10477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97046" y="5251312"/>
            <a:ext cx="70573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fourth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added,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brightness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LEDs?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9711" y="9499708"/>
            <a:ext cx="4418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instead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filament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bulbs?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41953" y="440628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13360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https://technologystudent.com/elec1/prcir1.htm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elec9.cdr</dc:title>
  <dc:creator>BY V.RYAN</dc:creator>
  <cp:keywords>CIRCUITS IN PARALLEL - EXAMINATION QUESTIONS</cp:keywords>
  <cp:lastModifiedBy>Vincent RYan</cp:lastModifiedBy>
  <cp:revision>1</cp:revision>
  <dcterms:created xsi:type="dcterms:W3CDTF">2022-08-22T15:54:21Z</dcterms:created>
  <dcterms:modified xsi:type="dcterms:W3CDTF">2022-08-22T15:55:20Z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