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blockpln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blockpln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680085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BLOCK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561056"/>
            <a:ext cx="6019800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https://www.technologystudent.com/equip_ﬂsh/blockpln1.html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66" y="1129166"/>
            <a:ext cx="271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‘Block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Plane’?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028" y="4382919"/>
            <a:ext cx="694435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6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r>
              <a:rPr sz="1400" b="1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0073" y="5630150"/>
            <a:ext cx="6604000" cy="3540125"/>
            <a:chOff x="470073" y="5630150"/>
            <a:chExt cx="6604000" cy="3540125"/>
          </a:xfrm>
        </p:grpSpPr>
        <p:sp>
          <p:nvSpPr>
            <p:cNvPr id="11" name="object 11"/>
            <p:cNvSpPr/>
            <p:nvPr/>
          </p:nvSpPr>
          <p:spPr>
            <a:xfrm>
              <a:off x="583815" y="8277026"/>
              <a:ext cx="6421120" cy="157480"/>
            </a:xfrm>
            <a:custGeom>
              <a:avLst/>
              <a:gdLst/>
              <a:ahLst/>
              <a:cxnLst/>
              <a:rect l="l" t="t" r="r" b="b"/>
              <a:pathLst>
                <a:path w="6421120" h="157479">
                  <a:moveTo>
                    <a:pt x="4470450" y="0"/>
                  </a:moveTo>
                  <a:lnTo>
                    <a:pt x="4336783" y="75895"/>
                  </a:lnTo>
                  <a:lnTo>
                    <a:pt x="0" y="75895"/>
                  </a:lnTo>
                  <a:lnTo>
                    <a:pt x="0" y="157454"/>
                  </a:lnTo>
                  <a:lnTo>
                    <a:pt x="6420523" y="157454"/>
                  </a:lnTo>
                  <a:lnTo>
                    <a:pt x="6420523" y="75895"/>
                  </a:lnTo>
                  <a:lnTo>
                    <a:pt x="4595622" y="75895"/>
                  </a:lnTo>
                  <a:lnTo>
                    <a:pt x="447045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2276" y="7531685"/>
              <a:ext cx="719683" cy="23648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76566" y="7533357"/>
              <a:ext cx="670560" cy="234950"/>
            </a:xfrm>
            <a:custGeom>
              <a:avLst/>
              <a:gdLst/>
              <a:ahLst/>
              <a:cxnLst/>
              <a:rect l="l" t="t" r="r" b="b"/>
              <a:pathLst>
                <a:path w="670560" h="234950">
                  <a:moveTo>
                    <a:pt x="39433" y="0"/>
                  </a:moveTo>
                  <a:lnTo>
                    <a:pt x="0" y="0"/>
                  </a:lnTo>
                  <a:lnTo>
                    <a:pt x="0" y="234886"/>
                  </a:lnTo>
                  <a:lnTo>
                    <a:pt x="39433" y="234886"/>
                  </a:lnTo>
                  <a:lnTo>
                    <a:pt x="39433" y="0"/>
                  </a:lnTo>
                  <a:close/>
                </a:path>
                <a:path w="670560" h="234950">
                  <a:moveTo>
                    <a:pt x="114795" y="0"/>
                  </a:moveTo>
                  <a:lnTo>
                    <a:pt x="55651" y="0"/>
                  </a:lnTo>
                  <a:lnTo>
                    <a:pt x="55651" y="234886"/>
                  </a:lnTo>
                  <a:lnTo>
                    <a:pt x="114795" y="234886"/>
                  </a:lnTo>
                  <a:lnTo>
                    <a:pt x="114795" y="0"/>
                  </a:lnTo>
                  <a:close/>
                </a:path>
                <a:path w="670560" h="234950">
                  <a:moveTo>
                    <a:pt x="205257" y="0"/>
                  </a:moveTo>
                  <a:lnTo>
                    <a:pt x="133350" y="0"/>
                  </a:lnTo>
                  <a:lnTo>
                    <a:pt x="133350" y="234886"/>
                  </a:lnTo>
                  <a:lnTo>
                    <a:pt x="205257" y="234886"/>
                  </a:lnTo>
                  <a:lnTo>
                    <a:pt x="205257" y="0"/>
                  </a:lnTo>
                  <a:close/>
                </a:path>
                <a:path w="670560" h="234950">
                  <a:moveTo>
                    <a:pt x="329336" y="0"/>
                  </a:moveTo>
                  <a:lnTo>
                    <a:pt x="229603" y="0"/>
                  </a:lnTo>
                  <a:lnTo>
                    <a:pt x="229603" y="234886"/>
                  </a:lnTo>
                  <a:lnTo>
                    <a:pt x="329336" y="234886"/>
                  </a:lnTo>
                  <a:lnTo>
                    <a:pt x="329336" y="0"/>
                  </a:lnTo>
                  <a:close/>
                </a:path>
                <a:path w="670560" h="234950">
                  <a:moveTo>
                    <a:pt x="440664" y="0"/>
                  </a:moveTo>
                  <a:lnTo>
                    <a:pt x="346722" y="0"/>
                  </a:lnTo>
                  <a:lnTo>
                    <a:pt x="346722" y="234886"/>
                  </a:lnTo>
                  <a:lnTo>
                    <a:pt x="440664" y="234886"/>
                  </a:lnTo>
                  <a:lnTo>
                    <a:pt x="440664" y="0"/>
                  </a:lnTo>
                  <a:close/>
                </a:path>
                <a:path w="670560" h="234950">
                  <a:moveTo>
                    <a:pt x="536917" y="0"/>
                  </a:moveTo>
                  <a:lnTo>
                    <a:pt x="465023" y="0"/>
                  </a:lnTo>
                  <a:lnTo>
                    <a:pt x="465023" y="234886"/>
                  </a:lnTo>
                  <a:lnTo>
                    <a:pt x="536917" y="234886"/>
                  </a:lnTo>
                  <a:lnTo>
                    <a:pt x="536917" y="0"/>
                  </a:lnTo>
                  <a:close/>
                </a:path>
                <a:path w="670560" h="234950">
                  <a:moveTo>
                    <a:pt x="614616" y="0"/>
                  </a:moveTo>
                  <a:lnTo>
                    <a:pt x="555472" y="0"/>
                  </a:lnTo>
                  <a:lnTo>
                    <a:pt x="555472" y="234886"/>
                  </a:lnTo>
                  <a:lnTo>
                    <a:pt x="614616" y="234886"/>
                  </a:lnTo>
                  <a:lnTo>
                    <a:pt x="614616" y="0"/>
                  </a:lnTo>
                  <a:close/>
                </a:path>
                <a:path w="670560" h="234950">
                  <a:moveTo>
                    <a:pt x="670267" y="0"/>
                  </a:moveTo>
                  <a:lnTo>
                    <a:pt x="630834" y="0"/>
                  </a:lnTo>
                  <a:lnTo>
                    <a:pt x="630834" y="234886"/>
                  </a:lnTo>
                  <a:lnTo>
                    <a:pt x="670267" y="234886"/>
                  </a:lnTo>
                  <a:lnTo>
                    <a:pt x="670267" y="0"/>
                  </a:lnTo>
                  <a:close/>
                </a:path>
              </a:pathLst>
            </a:custGeom>
            <a:solidFill>
              <a:srgbClr val="96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0213" y="7765412"/>
              <a:ext cx="408800" cy="18482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275485" y="7266084"/>
              <a:ext cx="1530350" cy="1078865"/>
            </a:xfrm>
            <a:custGeom>
              <a:avLst/>
              <a:gdLst/>
              <a:ahLst/>
              <a:cxnLst/>
              <a:rect l="l" t="t" r="r" b="b"/>
              <a:pathLst>
                <a:path w="1530350" h="1078865">
                  <a:moveTo>
                    <a:pt x="1381683" y="0"/>
                  </a:moveTo>
                  <a:lnTo>
                    <a:pt x="4343" y="485394"/>
                  </a:lnTo>
                  <a:lnTo>
                    <a:pt x="0" y="1078738"/>
                  </a:lnTo>
                  <a:lnTo>
                    <a:pt x="644575" y="1078268"/>
                  </a:lnTo>
                  <a:lnTo>
                    <a:pt x="778243" y="1001128"/>
                  </a:lnTo>
                  <a:lnTo>
                    <a:pt x="905103" y="1078064"/>
                  </a:lnTo>
                  <a:lnTo>
                    <a:pt x="1530083" y="1077607"/>
                  </a:lnTo>
                  <a:lnTo>
                    <a:pt x="1530083" y="318516"/>
                  </a:lnTo>
                  <a:lnTo>
                    <a:pt x="138168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9380" y="6783905"/>
              <a:ext cx="602056" cy="92771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035167" y="6823668"/>
              <a:ext cx="577850" cy="871219"/>
            </a:xfrm>
            <a:custGeom>
              <a:avLst/>
              <a:gdLst/>
              <a:ahLst/>
              <a:cxnLst/>
              <a:rect l="l" t="t" r="r" b="b"/>
              <a:pathLst>
                <a:path w="577850" h="871220">
                  <a:moveTo>
                    <a:pt x="285305" y="44831"/>
                  </a:moveTo>
                  <a:lnTo>
                    <a:pt x="267055" y="0"/>
                  </a:lnTo>
                  <a:lnTo>
                    <a:pt x="0" y="108750"/>
                  </a:lnTo>
                  <a:lnTo>
                    <a:pt x="18249" y="153581"/>
                  </a:lnTo>
                  <a:lnTo>
                    <a:pt x="285305" y="44831"/>
                  </a:lnTo>
                  <a:close/>
                </a:path>
                <a:path w="577850" h="871220">
                  <a:moveTo>
                    <a:pt x="320205" y="130517"/>
                  </a:moveTo>
                  <a:lnTo>
                    <a:pt x="292823" y="63271"/>
                  </a:lnTo>
                  <a:lnTo>
                    <a:pt x="25768" y="172021"/>
                  </a:lnTo>
                  <a:lnTo>
                    <a:pt x="53149" y="239268"/>
                  </a:lnTo>
                  <a:lnTo>
                    <a:pt x="320205" y="130517"/>
                  </a:lnTo>
                  <a:close/>
                </a:path>
                <a:path w="577850" h="871220">
                  <a:moveTo>
                    <a:pt x="362077" y="233362"/>
                  </a:moveTo>
                  <a:lnTo>
                    <a:pt x="328790" y="151612"/>
                  </a:lnTo>
                  <a:lnTo>
                    <a:pt x="61734" y="260362"/>
                  </a:lnTo>
                  <a:lnTo>
                    <a:pt x="95021" y="342099"/>
                  </a:lnTo>
                  <a:lnTo>
                    <a:pt x="362077" y="233362"/>
                  </a:lnTo>
                  <a:close/>
                </a:path>
                <a:path w="577850" h="871220">
                  <a:moveTo>
                    <a:pt x="419531" y="374434"/>
                  </a:moveTo>
                  <a:lnTo>
                    <a:pt x="373354" y="261035"/>
                  </a:lnTo>
                  <a:lnTo>
                    <a:pt x="106299" y="369785"/>
                  </a:lnTo>
                  <a:lnTo>
                    <a:pt x="152476" y="483184"/>
                  </a:lnTo>
                  <a:lnTo>
                    <a:pt x="419531" y="374434"/>
                  </a:lnTo>
                  <a:close/>
                </a:path>
                <a:path w="577850" h="871220">
                  <a:moveTo>
                    <a:pt x="471081" y="501015"/>
                  </a:moveTo>
                  <a:lnTo>
                    <a:pt x="427583" y="394220"/>
                  </a:lnTo>
                  <a:lnTo>
                    <a:pt x="160540" y="502970"/>
                  </a:lnTo>
                  <a:lnTo>
                    <a:pt x="204025" y="609765"/>
                  </a:lnTo>
                  <a:lnTo>
                    <a:pt x="471081" y="501015"/>
                  </a:lnTo>
                  <a:close/>
                </a:path>
                <a:path w="577850" h="871220">
                  <a:moveTo>
                    <a:pt x="515632" y="610438"/>
                  </a:moveTo>
                  <a:lnTo>
                    <a:pt x="482346" y="528688"/>
                  </a:lnTo>
                  <a:lnTo>
                    <a:pt x="215290" y="637451"/>
                  </a:lnTo>
                  <a:lnTo>
                    <a:pt x="248577" y="719188"/>
                  </a:lnTo>
                  <a:lnTo>
                    <a:pt x="515632" y="610438"/>
                  </a:lnTo>
                  <a:close/>
                </a:path>
                <a:path w="577850" h="871220">
                  <a:moveTo>
                    <a:pt x="551611" y="698779"/>
                  </a:moveTo>
                  <a:lnTo>
                    <a:pt x="524230" y="631532"/>
                  </a:lnTo>
                  <a:lnTo>
                    <a:pt x="257175" y="740283"/>
                  </a:lnTo>
                  <a:lnTo>
                    <a:pt x="284556" y="807529"/>
                  </a:lnTo>
                  <a:lnTo>
                    <a:pt x="551611" y="698779"/>
                  </a:lnTo>
                  <a:close/>
                </a:path>
                <a:path w="577850" h="871220">
                  <a:moveTo>
                    <a:pt x="577380" y="762050"/>
                  </a:moveTo>
                  <a:lnTo>
                    <a:pt x="559117" y="717219"/>
                  </a:lnTo>
                  <a:lnTo>
                    <a:pt x="292074" y="825969"/>
                  </a:lnTo>
                  <a:lnTo>
                    <a:pt x="310324" y="870800"/>
                  </a:lnTo>
                  <a:lnTo>
                    <a:pt x="577380" y="762050"/>
                  </a:lnTo>
                  <a:close/>
                </a:path>
              </a:pathLst>
            </a:custGeom>
            <a:solidFill>
              <a:srgbClr val="96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25109" y="7082075"/>
              <a:ext cx="448119" cy="48121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053927" y="7119672"/>
              <a:ext cx="3041015" cy="875030"/>
            </a:xfrm>
            <a:custGeom>
              <a:avLst/>
              <a:gdLst/>
              <a:ahLst/>
              <a:cxnLst/>
              <a:rect l="l" t="t" r="r" b="b"/>
              <a:pathLst>
                <a:path w="3041015" h="875029">
                  <a:moveTo>
                    <a:pt x="2850151" y="0"/>
                  </a:moveTo>
                  <a:lnTo>
                    <a:pt x="2805195" y="733"/>
                  </a:lnTo>
                  <a:lnTo>
                    <a:pt x="2757678" y="11893"/>
                  </a:lnTo>
                  <a:lnTo>
                    <a:pt x="2045868" y="266122"/>
                  </a:lnTo>
                  <a:lnTo>
                    <a:pt x="1995761" y="267069"/>
                  </a:lnTo>
                  <a:lnTo>
                    <a:pt x="1945552" y="273758"/>
                  </a:lnTo>
                  <a:lnTo>
                    <a:pt x="1896913" y="287046"/>
                  </a:lnTo>
                  <a:lnTo>
                    <a:pt x="1851514" y="307791"/>
                  </a:lnTo>
                  <a:lnTo>
                    <a:pt x="1811027" y="336848"/>
                  </a:lnTo>
                  <a:lnTo>
                    <a:pt x="1777123" y="375075"/>
                  </a:lnTo>
                  <a:lnTo>
                    <a:pt x="1133081" y="605072"/>
                  </a:lnTo>
                  <a:lnTo>
                    <a:pt x="896493" y="513556"/>
                  </a:lnTo>
                  <a:lnTo>
                    <a:pt x="877378" y="510311"/>
                  </a:lnTo>
                  <a:lnTo>
                    <a:pt x="856675" y="510301"/>
                  </a:lnTo>
                  <a:lnTo>
                    <a:pt x="835338" y="513374"/>
                  </a:lnTo>
                  <a:lnTo>
                    <a:pt x="814324" y="519372"/>
                  </a:lnTo>
                  <a:lnTo>
                    <a:pt x="0" y="817340"/>
                  </a:lnTo>
                  <a:lnTo>
                    <a:pt x="19646" y="874502"/>
                  </a:lnTo>
                  <a:lnTo>
                    <a:pt x="866978" y="570896"/>
                  </a:lnTo>
                  <a:lnTo>
                    <a:pt x="1128255" y="665613"/>
                  </a:lnTo>
                  <a:lnTo>
                    <a:pt x="1803869" y="427247"/>
                  </a:lnTo>
                  <a:lnTo>
                    <a:pt x="1829694" y="397012"/>
                  </a:lnTo>
                  <a:lnTo>
                    <a:pt x="1863406" y="370408"/>
                  </a:lnTo>
                  <a:lnTo>
                    <a:pt x="1903074" y="348507"/>
                  </a:lnTo>
                  <a:lnTo>
                    <a:pt x="1946768" y="332376"/>
                  </a:lnTo>
                  <a:lnTo>
                    <a:pt x="1992557" y="323088"/>
                  </a:lnTo>
                  <a:lnTo>
                    <a:pt x="2038510" y="321711"/>
                  </a:lnTo>
                  <a:lnTo>
                    <a:pt x="2082698" y="329317"/>
                  </a:lnTo>
                  <a:lnTo>
                    <a:pt x="2126853" y="312135"/>
                  </a:lnTo>
                  <a:lnTo>
                    <a:pt x="2191361" y="285844"/>
                  </a:lnTo>
                  <a:lnTo>
                    <a:pt x="2235517" y="268662"/>
                  </a:lnTo>
                  <a:lnTo>
                    <a:pt x="2248175" y="264722"/>
                  </a:lnTo>
                  <a:lnTo>
                    <a:pt x="2259496" y="263083"/>
                  </a:lnTo>
                  <a:lnTo>
                    <a:pt x="2269791" y="263725"/>
                  </a:lnTo>
                  <a:lnTo>
                    <a:pt x="2279370" y="266630"/>
                  </a:lnTo>
                  <a:lnTo>
                    <a:pt x="2648724" y="425913"/>
                  </a:lnTo>
                  <a:lnTo>
                    <a:pt x="2686591" y="437904"/>
                  </a:lnTo>
                  <a:lnTo>
                    <a:pt x="2728128" y="443174"/>
                  </a:lnTo>
                  <a:lnTo>
                    <a:pt x="2768714" y="440592"/>
                  </a:lnTo>
                  <a:lnTo>
                    <a:pt x="2803725" y="429023"/>
                  </a:lnTo>
                  <a:lnTo>
                    <a:pt x="2828542" y="407336"/>
                  </a:lnTo>
                  <a:lnTo>
                    <a:pt x="2838542" y="374398"/>
                  </a:lnTo>
                  <a:lnTo>
                    <a:pt x="2829102" y="329076"/>
                  </a:lnTo>
                  <a:lnTo>
                    <a:pt x="2764353" y="170697"/>
                  </a:lnTo>
                  <a:lnTo>
                    <a:pt x="2742349" y="118090"/>
                  </a:lnTo>
                  <a:lnTo>
                    <a:pt x="2736918" y="99418"/>
                  </a:lnTo>
                  <a:lnTo>
                    <a:pt x="2771798" y="73131"/>
                  </a:lnTo>
                  <a:lnTo>
                    <a:pt x="2817486" y="63182"/>
                  </a:lnTo>
                  <a:lnTo>
                    <a:pt x="2837830" y="68753"/>
                  </a:lnTo>
                  <a:lnTo>
                    <a:pt x="2853646" y="82250"/>
                  </a:lnTo>
                  <a:lnTo>
                    <a:pt x="2864599" y="102457"/>
                  </a:lnTo>
                  <a:lnTo>
                    <a:pt x="2979216" y="400488"/>
                  </a:lnTo>
                  <a:lnTo>
                    <a:pt x="3040646" y="377183"/>
                  </a:lnTo>
                  <a:lnTo>
                    <a:pt x="2907791" y="36112"/>
                  </a:lnTo>
                  <a:lnTo>
                    <a:pt x="2886399" y="11268"/>
                  </a:lnTo>
                  <a:lnTo>
                    <a:pt x="285015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37474" y="7817155"/>
              <a:ext cx="1572895" cy="534035"/>
            </a:xfrm>
            <a:custGeom>
              <a:avLst/>
              <a:gdLst/>
              <a:ahLst/>
              <a:cxnLst/>
              <a:rect l="l" t="t" r="r" b="b"/>
              <a:pathLst>
                <a:path w="1572895" h="534034">
                  <a:moveTo>
                    <a:pt x="1382014" y="0"/>
                  </a:moveTo>
                  <a:lnTo>
                    <a:pt x="1422" y="492683"/>
                  </a:lnTo>
                  <a:lnTo>
                    <a:pt x="0" y="533539"/>
                  </a:lnTo>
                  <a:lnTo>
                    <a:pt x="1572310" y="533539"/>
                  </a:lnTo>
                  <a:lnTo>
                    <a:pt x="13820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03719" y="8353188"/>
              <a:ext cx="274955" cy="141605"/>
            </a:xfrm>
            <a:custGeom>
              <a:avLst/>
              <a:gdLst/>
              <a:ahLst/>
              <a:cxnLst/>
              <a:rect l="l" t="t" r="r" b="b"/>
              <a:pathLst>
                <a:path w="274955" h="141604">
                  <a:moveTo>
                    <a:pt x="274713" y="0"/>
                  </a:moveTo>
                  <a:lnTo>
                    <a:pt x="0" y="0"/>
                  </a:lnTo>
                  <a:lnTo>
                    <a:pt x="0" y="141592"/>
                  </a:lnTo>
                  <a:lnTo>
                    <a:pt x="274713" y="141592"/>
                  </a:lnTo>
                  <a:lnTo>
                    <a:pt x="2747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16459" y="6964214"/>
              <a:ext cx="4050665" cy="1532255"/>
            </a:xfrm>
            <a:custGeom>
              <a:avLst/>
              <a:gdLst/>
              <a:ahLst/>
              <a:cxnLst/>
              <a:rect l="l" t="t" r="r" b="b"/>
              <a:pathLst>
                <a:path w="4050665" h="1532254">
                  <a:moveTo>
                    <a:pt x="4022471" y="0"/>
                  </a:moveTo>
                  <a:lnTo>
                    <a:pt x="133807" y="1395933"/>
                  </a:lnTo>
                  <a:lnTo>
                    <a:pt x="0" y="1531873"/>
                  </a:lnTo>
                  <a:lnTo>
                    <a:pt x="4050055" y="76949"/>
                  </a:lnTo>
                  <a:lnTo>
                    <a:pt x="402247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79700" y="7484938"/>
              <a:ext cx="410845" cy="244475"/>
            </a:xfrm>
            <a:custGeom>
              <a:avLst/>
              <a:gdLst/>
              <a:ahLst/>
              <a:cxnLst/>
              <a:rect l="l" t="t" r="r" b="b"/>
              <a:pathLst>
                <a:path w="410845" h="244475">
                  <a:moveTo>
                    <a:pt x="199068" y="0"/>
                  </a:moveTo>
                  <a:lnTo>
                    <a:pt x="162521" y="5577"/>
                  </a:lnTo>
                  <a:lnTo>
                    <a:pt x="167161" y="19985"/>
                  </a:lnTo>
                  <a:lnTo>
                    <a:pt x="189500" y="82867"/>
                  </a:lnTo>
                  <a:lnTo>
                    <a:pt x="194183" y="97296"/>
                  </a:lnTo>
                  <a:lnTo>
                    <a:pt x="186879" y="99576"/>
                  </a:lnTo>
                  <a:lnTo>
                    <a:pt x="179685" y="102163"/>
                  </a:lnTo>
                  <a:lnTo>
                    <a:pt x="172616" y="105051"/>
                  </a:lnTo>
                  <a:lnTo>
                    <a:pt x="165684" y="108231"/>
                  </a:lnTo>
                  <a:lnTo>
                    <a:pt x="159596" y="94362"/>
                  </a:lnTo>
                  <a:lnTo>
                    <a:pt x="134314" y="32620"/>
                  </a:lnTo>
                  <a:lnTo>
                    <a:pt x="91867" y="43828"/>
                  </a:lnTo>
                  <a:lnTo>
                    <a:pt x="60311" y="79110"/>
                  </a:lnTo>
                  <a:lnTo>
                    <a:pt x="34110" y="124428"/>
                  </a:lnTo>
                  <a:lnTo>
                    <a:pt x="13821" y="179592"/>
                  </a:lnTo>
                  <a:lnTo>
                    <a:pt x="0" y="244413"/>
                  </a:lnTo>
                  <a:lnTo>
                    <a:pt x="410756" y="86780"/>
                  </a:lnTo>
                  <a:lnTo>
                    <a:pt x="365647" y="53792"/>
                  </a:lnTo>
                  <a:lnTo>
                    <a:pt x="321597" y="28723"/>
                  </a:lnTo>
                  <a:lnTo>
                    <a:pt x="278933" y="11469"/>
                  </a:lnTo>
                  <a:lnTo>
                    <a:pt x="237981" y="1929"/>
                  </a:lnTo>
                  <a:lnTo>
                    <a:pt x="19906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67238" y="7152040"/>
              <a:ext cx="225818" cy="33783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61573" y="7167750"/>
              <a:ext cx="158165" cy="8729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384319" y="7230221"/>
              <a:ext cx="213550" cy="23943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54754" y="6743239"/>
              <a:ext cx="545477" cy="33745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078376" y="6748091"/>
              <a:ext cx="511809" cy="324485"/>
            </a:xfrm>
            <a:custGeom>
              <a:avLst/>
              <a:gdLst/>
              <a:ahLst/>
              <a:cxnLst/>
              <a:rect l="l" t="t" r="r" b="b"/>
              <a:pathLst>
                <a:path w="511810" h="324484">
                  <a:moveTo>
                    <a:pt x="84582" y="314490"/>
                  </a:moveTo>
                  <a:lnTo>
                    <a:pt x="26682" y="155473"/>
                  </a:lnTo>
                  <a:lnTo>
                    <a:pt x="0" y="165188"/>
                  </a:lnTo>
                  <a:lnTo>
                    <a:pt x="57886" y="324205"/>
                  </a:lnTo>
                  <a:lnTo>
                    <a:pt x="84582" y="314490"/>
                  </a:lnTo>
                  <a:close/>
                </a:path>
                <a:path w="511810" h="324484">
                  <a:moveTo>
                    <a:pt x="135597" y="295910"/>
                  </a:moveTo>
                  <a:lnTo>
                    <a:pt x="77698" y="136906"/>
                  </a:lnTo>
                  <a:lnTo>
                    <a:pt x="37668" y="151472"/>
                  </a:lnTo>
                  <a:lnTo>
                    <a:pt x="95554" y="310489"/>
                  </a:lnTo>
                  <a:lnTo>
                    <a:pt x="135597" y="295910"/>
                  </a:lnTo>
                  <a:close/>
                </a:path>
                <a:path w="511810" h="324484">
                  <a:moveTo>
                    <a:pt x="196824" y="273621"/>
                  </a:moveTo>
                  <a:lnTo>
                    <a:pt x="138938" y="114604"/>
                  </a:lnTo>
                  <a:lnTo>
                    <a:pt x="90271" y="132321"/>
                  </a:lnTo>
                  <a:lnTo>
                    <a:pt x="148158" y="291338"/>
                  </a:lnTo>
                  <a:lnTo>
                    <a:pt x="196824" y="273621"/>
                  </a:lnTo>
                  <a:close/>
                </a:path>
                <a:path w="511810" h="324484">
                  <a:moveTo>
                    <a:pt x="280822" y="243027"/>
                  </a:moveTo>
                  <a:lnTo>
                    <a:pt x="222935" y="84023"/>
                  </a:lnTo>
                  <a:lnTo>
                    <a:pt x="155422" y="108597"/>
                  </a:lnTo>
                  <a:lnTo>
                    <a:pt x="213309" y="267614"/>
                  </a:lnTo>
                  <a:lnTo>
                    <a:pt x="280822" y="243027"/>
                  </a:lnTo>
                  <a:close/>
                </a:path>
                <a:path w="511810" h="324484">
                  <a:moveTo>
                    <a:pt x="356196" y="215595"/>
                  </a:moveTo>
                  <a:lnTo>
                    <a:pt x="298310" y="56578"/>
                  </a:lnTo>
                  <a:lnTo>
                    <a:pt x="234708" y="79730"/>
                  </a:lnTo>
                  <a:lnTo>
                    <a:pt x="292608" y="238747"/>
                  </a:lnTo>
                  <a:lnTo>
                    <a:pt x="356196" y="215595"/>
                  </a:lnTo>
                  <a:close/>
                </a:path>
                <a:path w="511810" h="324484">
                  <a:moveTo>
                    <a:pt x="421360" y="191871"/>
                  </a:moveTo>
                  <a:lnTo>
                    <a:pt x="363474" y="32854"/>
                  </a:lnTo>
                  <a:lnTo>
                    <a:pt x="314794" y="50584"/>
                  </a:lnTo>
                  <a:lnTo>
                    <a:pt x="372694" y="209588"/>
                  </a:lnTo>
                  <a:lnTo>
                    <a:pt x="421360" y="191871"/>
                  </a:lnTo>
                  <a:close/>
                </a:path>
                <a:path w="511810" h="324484">
                  <a:moveTo>
                    <a:pt x="473951" y="172732"/>
                  </a:moveTo>
                  <a:lnTo>
                    <a:pt x="416064" y="13716"/>
                  </a:lnTo>
                  <a:lnTo>
                    <a:pt x="376021" y="28295"/>
                  </a:lnTo>
                  <a:lnTo>
                    <a:pt x="433920" y="187312"/>
                  </a:lnTo>
                  <a:lnTo>
                    <a:pt x="473951" y="172732"/>
                  </a:lnTo>
                  <a:close/>
                </a:path>
                <a:path w="511810" h="324484">
                  <a:moveTo>
                    <a:pt x="511632" y="159016"/>
                  </a:moveTo>
                  <a:lnTo>
                    <a:pt x="453745" y="0"/>
                  </a:lnTo>
                  <a:lnTo>
                    <a:pt x="427050" y="9728"/>
                  </a:lnTo>
                  <a:lnTo>
                    <a:pt x="484936" y="168732"/>
                  </a:lnTo>
                  <a:lnTo>
                    <a:pt x="511632" y="159016"/>
                  </a:lnTo>
                  <a:close/>
                </a:path>
              </a:pathLst>
            </a:custGeom>
            <a:solidFill>
              <a:srgbClr val="96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77563" y="6960371"/>
              <a:ext cx="226428" cy="24317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70137" y="6293710"/>
              <a:ext cx="3159950" cy="193136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974347" y="7949015"/>
              <a:ext cx="683895" cy="287020"/>
            </a:xfrm>
            <a:custGeom>
              <a:avLst/>
              <a:gdLst/>
              <a:ahLst/>
              <a:cxnLst/>
              <a:rect l="l" t="t" r="r" b="b"/>
              <a:pathLst>
                <a:path w="683894" h="287020">
                  <a:moveTo>
                    <a:pt x="683437" y="0"/>
                  </a:moveTo>
                  <a:lnTo>
                    <a:pt x="0" y="0"/>
                  </a:lnTo>
                  <a:lnTo>
                    <a:pt x="0" y="286969"/>
                  </a:lnTo>
                  <a:lnTo>
                    <a:pt x="683437" y="286969"/>
                  </a:lnTo>
                  <a:lnTo>
                    <a:pt x="68343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3023" y="7949311"/>
              <a:ext cx="1320800" cy="408940"/>
            </a:xfrm>
            <a:custGeom>
              <a:avLst/>
              <a:gdLst/>
              <a:ahLst/>
              <a:cxnLst/>
              <a:rect l="l" t="t" r="r" b="b"/>
              <a:pathLst>
                <a:path w="1320800" h="408940">
                  <a:moveTo>
                    <a:pt x="1239012" y="0"/>
                  </a:moveTo>
                  <a:lnTo>
                    <a:pt x="1040091" y="1600"/>
                  </a:lnTo>
                  <a:lnTo>
                    <a:pt x="28333" y="346367"/>
                  </a:lnTo>
                  <a:lnTo>
                    <a:pt x="0" y="408940"/>
                  </a:lnTo>
                  <a:lnTo>
                    <a:pt x="1320292" y="408927"/>
                  </a:lnTo>
                  <a:lnTo>
                    <a:pt x="1239012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30480" y="7905240"/>
              <a:ext cx="891540" cy="181610"/>
            </a:xfrm>
            <a:custGeom>
              <a:avLst/>
              <a:gdLst/>
              <a:ahLst/>
              <a:cxnLst/>
              <a:rect l="l" t="t" r="r" b="b"/>
              <a:pathLst>
                <a:path w="891539" h="181609">
                  <a:moveTo>
                    <a:pt x="868464" y="0"/>
                  </a:moveTo>
                  <a:lnTo>
                    <a:pt x="86931" y="38"/>
                  </a:lnTo>
                  <a:lnTo>
                    <a:pt x="43038" y="10834"/>
                  </a:lnTo>
                  <a:lnTo>
                    <a:pt x="9105" y="41863"/>
                  </a:lnTo>
                  <a:lnTo>
                    <a:pt x="0" y="158584"/>
                  </a:lnTo>
                  <a:lnTo>
                    <a:pt x="1780" y="167402"/>
                  </a:lnTo>
                  <a:lnTo>
                    <a:pt x="6637" y="174604"/>
                  </a:lnTo>
                  <a:lnTo>
                    <a:pt x="13839" y="179460"/>
                  </a:lnTo>
                  <a:lnTo>
                    <a:pt x="22656" y="181241"/>
                  </a:lnTo>
                  <a:lnTo>
                    <a:pt x="31476" y="179460"/>
                  </a:lnTo>
                  <a:lnTo>
                    <a:pt x="38682" y="174604"/>
                  </a:lnTo>
                  <a:lnTo>
                    <a:pt x="43543" y="167402"/>
                  </a:lnTo>
                  <a:lnTo>
                    <a:pt x="45326" y="158584"/>
                  </a:lnTo>
                  <a:lnTo>
                    <a:pt x="45224" y="75526"/>
                  </a:lnTo>
                  <a:lnTo>
                    <a:pt x="45567" y="66776"/>
                  </a:lnTo>
                  <a:lnTo>
                    <a:pt x="79209" y="45882"/>
                  </a:lnTo>
                  <a:lnTo>
                    <a:pt x="87287" y="45161"/>
                  </a:lnTo>
                  <a:lnTo>
                    <a:pt x="868464" y="45313"/>
                  </a:lnTo>
                  <a:lnTo>
                    <a:pt x="877281" y="43532"/>
                  </a:lnTo>
                  <a:lnTo>
                    <a:pt x="884483" y="38676"/>
                  </a:lnTo>
                  <a:lnTo>
                    <a:pt x="889339" y="31474"/>
                  </a:lnTo>
                  <a:lnTo>
                    <a:pt x="891120" y="22656"/>
                  </a:lnTo>
                  <a:lnTo>
                    <a:pt x="889339" y="13839"/>
                  </a:lnTo>
                  <a:lnTo>
                    <a:pt x="884483" y="6637"/>
                  </a:lnTo>
                  <a:lnTo>
                    <a:pt x="877281" y="1780"/>
                  </a:lnTo>
                  <a:lnTo>
                    <a:pt x="8684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70536" y="7866802"/>
              <a:ext cx="125095" cy="38735"/>
            </a:xfrm>
            <a:custGeom>
              <a:avLst/>
              <a:gdLst/>
              <a:ahLst/>
              <a:cxnLst/>
              <a:rect l="l" t="t" r="r" b="b"/>
              <a:pathLst>
                <a:path w="125094" h="38734">
                  <a:moveTo>
                    <a:pt x="66852" y="0"/>
                  </a:moveTo>
                  <a:lnTo>
                    <a:pt x="66509" y="22631"/>
                  </a:lnTo>
                  <a:lnTo>
                    <a:pt x="60439" y="22415"/>
                  </a:lnTo>
                  <a:lnTo>
                    <a:pt x="57315" y="22631"/>
                  </a:lnTo>
                  <a:lnTo>
                    <a:pt x="57023" y="0"/>
                  </a:lnTo>
                  <a:lnTo>
                    <a:pt x="41601" y="3455"/>
                  </a:lnTo>
                  <a:lnTo>
                    <a:pt x="26873" y="10990"/>
                  </a:lnTo>
                  <a:lnTo>
                    <a:pt x="12897" y="22637"/>
                  </a:lnTo>
                  <a:lnTo>
                    <a:pt x="0" y="38404"/>
                  </a:lnTo>
                  <a:lnTo>
                    <a:pt x="124498" y="38404"/>
                  </a:lnTo>
                  <a:lnTo>
                    <a:pt x="111436" y="22674"/>
                  </a:lnTo>
                  <a:lnTo>
                    <a:pt x="97308" y="11023"/>
                  </a:lnTo>
                  <a:lnTo>
                    <a:pt x="82441" y="3468"/>
                  </a:lnTo>
                  <a:lnTo>
                    <a:pt x="6685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0073" y="6961589"/>
              <a:ext cx="6604000" cy="1531620"/>
            </a:xfrm>
            <a:custGeom>
              <a:avLst/>
              <a:gdLst/>
              <a:ahLst/>
              <a:cxnLst/>
              <a:rect l="l" t="t" r="r" b="b"/>
              <a:pathLst>
                <a:path w="6604000" h="1531620">
                  <a:moveTo>
                    <a:pt x="3806640" y="0"/>
                  </a:moveTo>
                  <a:lnTo>
                    <a:pt x="3761107" y="710"/>
                  </a:lnTo>
                  <a:lnTo>
                    <a:pt x="3715231" y="3064"/>
                  </a:lnTo>
                  <a:lnTo>
                    <a:pt x="3669048" y="7064"/>
                  </a:lnTo>
                  <a:lnTo>
                    <a:pt x="3622593" y="12711"/>
                  </a:lnTo>
                  <a:lnTo>
                    <a:pt x="3575899" y="20008"/>
                  </a:lnTo>
                  <a:lnTo>
                    <a:pt x="3529001" y="28956"/>
                  </a:lnTo>
                  <a:lnTo>
                    <a:pt x="3481934" y="39556"/>
                  </a:lnTo>
                  <a:lnTo>
                    <a:pt x="3434733" y="51810"/>
                  </a:lnTo>
                  <a:lnTo>
                    <a:pt x="3387432" y="65721"/>
                  </a:lnTo>
                  <a:lnTo>
                    <a:pt x="3340065" y="81288"/>
                  </a:lnTo>
                  <a:lnTo>
                    <a:pt x="3292668" y="98515"/>
                  </a:lnTo>
                  <a:lnTo>
                    <a:pt x="3245274" y="117403"/>
                  </a:lnTo>
                  <a:lnTo>
                    <a:pt x="3197919" y="137953"/>
                  </a:lnTo>
                  <a:lnTo>
                    <a:pt x="3150637" y="160168"/>
                  </a:lnTo>
                  <a:lnTo>
                    <a:pt x="3103463" y="184048"/>
                  </a:lnTo>
                  <a:lnTo>
                    <a:pt x="3056431" y="209596"/>
                  </a:lnTo>
                  <a:lnTo>
                    <a:pt x="3009575" y="236814"/>
                  </a:lnTo>
                  <a:lnTo>
                    <a:pt x="2962931" y="265702"/>
                  </a:lnTo>
                  <a:lnTo>
                    <a:pt x="2916533" y="296263"/>
                  </a:lnTo>
                  <a:lnTo>
                    <a:pt x="2870415" y="328498"/>
                  </a:lnTo>
                  <a:lnTo>
                    <a:pt x="2835687" y="357357"/>
                  </a:lnTo>
                  <a:lnTo>
                    <a:pt x="2800388" y="385579"/>
                  </a:lnTo>
                  <a:lnTo>
                    <a:pt x="2764528" y="413169"/>
                  </a:lnTo>
                  <a:lnTo>
                    <a:pt x="2728113" y="440134"/>
                  </a:lnTo>
                  <a:lnTo>
                    <a:pt x="2691152" y="466481"/>
                  </a:lnTo>
                  <a:lnTo>
                    <a:pt x="2653654" y="492216"/>
                  </a:lnTo>
                  <a:lnTo>
                    <a:pt x="2615625" y="517346"/>
                  </a:lnTo>
                  <a:lnTo>
                    <a:pt x="2577075" y="541876"/>
                  </a:lnTo>
                  <a:lnTo>
                    <a:pt x="2538012" y="565814"/>
                  </a:lnTo>
                  <a:lnTo>
                    <a:pt x="2498443" y="589165"/>
                  </a:lnTo>
                  <a:lnTo>
                    <a:pt x="2458377" y="611937"/>
                  </a:lnTo>
                  <a:lnTo>
                    <a:pt x="2417821" y="634135"/>
                  </a:lnTo>
                  <a:lnTo>
                    <a:pt x="2376784" y="655766"/>
                  </a:lnTo>
                  <a:lnTo>
                    <a:pt x="2335275" y="676836"/>
                  </a:lnTo>
                  <a:lnTo>
                    <a:pt x="2293300" y="697353"/>
                  </a:lnTo>
                  <a:lnTo>
                    <a:pt x="2250869" y="717321"/>
                  </a:lnTo>
                  <a:lnTo>
                    <a:pt x="2207989" y="736749"/>
                  </a:lnTo>
                  <a:lnTo>
                    <a:pt x="2164668" y="755641"/>
                  </a:lnTo>
                  <a:lnTo>
                    <a:pt x="2120914" y="774005"/>
                  </a:lnTo>
                  <a:lnTo>
                    <a:pt x="2076737" y="791847"/>
                  </a:lnTo>
                  <a:lnTo>
                    <a:pt x="2032143" y="809173"/>
                  </a:lnTo>
                  <a:lnTo>
                    <a:pt x="1987140" y="825990"/>
                  </a:lnTo>
                  <a:lnTo>
                    <a:pt x="1941738" y="842304"/>
                  </a:lnTo>
                  <a:lnTo>
                    <a:pt x="1895944" y="858122"/>
                  </a:lnTo>
                  <a:lnTo>
                    <a:pt x="1849765" y="873450"/>
                  </a:lnTo>
                  <a:lnTo>
                    <a:pt x="1803211" y="888294"/>
                  </a:lnTo>
                  <a:lnTo>
                    <a:pt x="1756289" y="902662"/>
                  </a:lnTo>
                  <a:lnTo>
                    <a:pt x="1709008" y="916558"/>
                  </a:lnTo>
                  <a:lnTo>
                    <a:pt x="1661375" y="929991"/>
                  </a:lnTo>
                  <a:lnTo>
                    <a:pt x="1613398" y="942966"/>
                  </a:lnTo>
                  <a:lnTo>
                    <a:pt x="1565087" y="955489"/>
                  </a:lnTo>
                  <a:lnTo>
                    <a:pt x="1516448" y="967567"/>
                  </a:lnTo>
                  <a:lnTo>
                    <a:pt x="1467490" y="979207"/>
                  </a:lnTo>
                  <a:lnTo>
                    <a:pt x="1418221" y="990415"/>
                  </a:lnTo>
                  <a:lnTo>
                    <a:pt x="1368649" y="1001197"/>
                  </a:lnTo>
                  <a:lnTo>
                    <a:pt x="1318782" y="1011559"/>
                  </a:lnTo>
                  <a:lnTo>
                    <a:pt x="1268629" y="1021509"/>
                  </a:lnTo>
                  <a:lnTo>
                    <a:pt x="1218196" y="1031053"/>
                  </a:lnTo>
                  <a:lnTo>
                    <a:pt x="1167494" y="1040196"/>
                  </a:lnTo>
                  <a:lnTo>
                    <a:pt x="1116529" y="1048946"/>
                  </a:lnTo>
                  <a:lnTo>
                    <a:pt x="1065310" y="1057309"/>
                  </a:lnTo>
                  <a:lnTo>
                    <a:pt x="1013844" y="1065291"/>
                  </a:lnTo>
                  <a:lnTo>
                    <a:pt x="962141" y="1072899"/>
                  </a:lnTo>
                  <a:lnTo>
                    <a:pt x="910207" y="1080139"/>
                  </a:lnTo>
                  <a:lnTo>
                    <a:pt x="858052" y="1087018"/>
                  </a:lnTo>
                  <a:lnTo>
                    <a:pt x="805683" y="1093541"/>
                  </a:lnTo>
                  <a:lnTo>
                    <a:pt x="753108" y="1099716"/>
                  </a:lnTo>
                  <a:lnTo>
                    <a:pt x="700335" y="1105549"/>
                  </a:lnTo>
                  <a:lnTo>
                    <a:pt x="647374" y="1111046"/>
                  </a:lnTo>
                  <a:lnTo>
                    <a:pt x="594230" y="1116213"/>
                  </a:lnTo>
                  <a:lnTo>
                    <a:pt x="540914" y="1121058"/>
                  </a:lnTo>
                  <a:lnTo>
                    <a:pt x="487432" y="1125586"/>
                  </a:lnTo>
                  <a:lnTo>
                    <a:pt x="433793" y="1129805"/>
                  </a:lnTo>
                  <a:lnTo>
                    <a:pt x="380005" y="1133719"/>
                  </a:lnTo>
                  <a:lnTo>
                    <a:pt x="326076" y="1137337"/>
                  </a:lnTo>
                  <a:lnTo>
                    <a:pt x="272015" y="1140663"/>
                  </a:lnTo>
                  <a:lnTo>
                    <a:pt x="217829" y="1143705"/>
                  </a:lnTo>
                  <a:lnTo>
                    <a:pt x="163526" y="1146470"/>
                  </a:lnTo>
                  <a:lnTo>
                    <a:pt x="109115" y="1148963"/>
                  </a:lnTo>
                  <a:lnTo>
                    <a:pt x="54603" y="1151190"/>
                  </a:lnTo>
                  <a:lnTo>
                    <a:pt x="0" y="1153160"/>
                  </a:lnTo>
                  <a:lnTo>
                    <a:pt x="0" y="1531505"/>
                  </a:lnTo>
                  <a:lnTo>
                    <a:pt x="6604000" y="1531505"/>
                  </a:lnTo>
                  <a:lnTo>
                    <a:pt x="6604000" y="1153160"/>
                  </a:lnTo>
                  <a:lnTo>
                    <a:pt x="6532805" y="1154329"/>
                  </a:lnTo>
                  <a:lnTo>
                    <a:pt x="6459868" y="1154758"/>
                  </a:lnTo>
                  <a:lnTo>
                    <a:pt x="6385253" y="1154101"/>
                  </a:lnTo>
                  <a:lnTo>
                    <a:pt x="6309024" y="1152011"/>
                  </a:lnTo>
                  <a:lnTo>
                    <a:pt x="6270325" y="1150321"/>
                  </a:lnTo>
                  <a:lnTo>
                    <a:pt x="6231246" y="1148142"/>
                  </a:lnTo>
                  <a:lnTo>
                    <a:pt x="6191796" y="1145432"/>
                  </a:lnTo>
                  <a:lnTo>
                    <a:pt x="6151983" y="1142147"/>
                  </a:lnTo>
                  <a:lnTo>
                    <a:pt x="6111814" y="1138244"/>
                  </a:lnTo>
                  <a:lnTo>
                    <a:pt x="6071299" y="1133680"/>
                  </a:lnTo>
                  <a:lnTo>
                    <a:pt x="6030444" y="1128410"/>
                  </a:lnTo>
                  <a:lnTo>
                    <a:pt x="5989258" y="1122393"/>
                  </a:lnTo>
                  <a:lnTo>
                    <a:pt x="5947750" y="1115585"/>
                  </a:lnTo>
                  <a:lnTo>
                    <a:pt x="5905926" y="1107941"/>
                  </a:lnTo>
                  <a:lnTo>
                    <a:pt x="5863796" y="1099420"/>
                  </a:lnTo>
                  <a:lnTo>
                    <a:pt x="5821367" y="1089978"/>
                  </a:lnTo>
                  <a:lnTo>
                    <a:pt x="5778647" y="1079571"/>
                  </a:lnTo>
                  <a:lnTo>
                    <a:pt x="5735644" y="1068155"/>
                  </a:lnTo>
                  <a:lnTo>
                    <a:pt x="5692367" y="1055689"/>
                  </a:lnTo>
                  <a:lnTo>
                    <a:pt x="5648822" y="1042128"/>
                  </a:lnTo>
                  <a:lnTo>
                    <a:pt x="5605020" y="1027429"/>
                  </a:lnTo>
                  <a:lnTo>
                    <a:pt x="5560966" y="1011549"/>
                  </a:lnTo>
                  <a:lnTo>
                    <a:pt x="5516671" y="994445"/>
                  </a:lnTo>
                  <a:lnTo>
                    <a:pt x="5472140" y="976072"/>
                  </a:lnTo>
                  <a:lnTo>
                    <a:pt x="5427384" y="956389"/>
                  </a:lnTo>
                  <a:lnTo>
                    <a:pt x="5382409" y="935351"/>
                  </a:lnTo>
                  <a:lnTo>
                    <a:pt x="5337223" y="912915"/>
                  </a:lnTo>
                  <a:lnTo>
                    <a:pt x="5291836" y="889038"/>
                  </a:lnTo>
                  <a:lnTo>
                    <a:pt x="5246254" y="863677"/>
                  </a:lnTo>
                  <a:lnTo>
                    <a:pt x="5200486" y="836788"/>
                  </a:lnTo>
                  <a:lnTo>
                    <a:pt x="5154539" y="808327"/>
                  </a:lnTo>
                  <a:lnTo>
                    <a:pt x="5108423" y="778253"/>
                  </a:lnTo>
                  <a:lnTo>
                    <a:pt x="5062145" y="746521"/>
                  </a:lnTo>
                  <a:lnTo>
                    <a:pt x="5015712" y="713088"/>
                  </a:lnTo>
                  <a:lnTo>
                    <a:pt x="4969134" y="677910"/>
                  </a:lnTo>
                  <a:lnTo>
                    <a:pt x="4922418" y="640945"/>
                  </a:lnTo>
                  <a:lnTo>
                    <a:pt x="4875571" y="602149"/>
                  </a:lnTo>
                  <a:lnTo>
                    <a:pt x="4828603" y="561479"/>
                  </a:lnTo>
                  <a:lnTo>
                    <a:pt x="4781522" y="518891"/>
                  </a:lnTo>
                  <a:lnTo>
                    <a:pt x="4734334" y="474342"/>
                  </a:lnTo>
                  <a:lnTo>
                    <a:pt x="4687049" y="427789"/>
                  </a:lnTo>
                  <a:lnTo>
                    <a:pt x="4639674" y="379189"/>
                  </a:lnTo>
                  <a:lnTo>
                    <a:pt x="4592218" y="328498"/>
                  </a:lnTo>
                  <a:lnTo>
                    <a:pt x="4560788" y="296676"/>
                  </a:lnTo>
                  <a:lnTo>
                    <a:pt x="4528325" y="266464"/>
                  </a:lnTo>
                  <a:lnTo>
                    <a:pt x="4494863" y="237865"/>
                  </a:lnTo>
                  <a:lnTo>
                    <a:pt x="4460436" y="210880"/>
                  </a:lnTo>
                  <a:lnTo>
                    <a:pt x="4425079" y="185511"/>
                  </a:lnTo>
                  <a:lnTo>
                    <a:pt x="4388826" y="161759"/>
                  </a:lnTo>
                  <a:lnTo>
                    <a:pt x="4351713" y="139627"/>
                  </a:lnTo>
                  <a:lnTo>
                    <a:pt x="4313773" y="119115"/>
                  </a:lnTo>
                  <a:lnTo>
                    <a:pt x="4275042" y="100225"/>
                  </a:lnTo>
                  <a:lnTo>
                    <a:pt x="4235554" y="82960"/>
                  </a:lnTo>
                  <a:lnTo>
                    <a:pt x="4195343" y="67320"/>
                  </a:lnTo>
                  <a:lnTo>
                    <a:pt x="4154444" y="53308"/>
                  </a:lnTo>
                  <a:lnTo>
                    <a:pt x="4112892" y="40925"/>
                  </a:lnTo>
                  <a:lnTo>
                    <a:pt x="4070721" y="30173"/>
                  </a:lnTo>
                  <a:lnTo>
                    <a:pt x="4027967" y="21053"/>
                  </a:lnTo>
                  <a:lnTo>
                    <a:pt x="3984662" y="13567"/>
                  </a:lnTo>
                  <a:lnTo>
                    <a:pt x="3940843" y="7718"/>
                  </a:lnTo>
                  <a:lnTo>
                    <a:pt x="3896543" y="3505"/>
                  </a:lnTo>
                  <a:lnTo>
                    <a:pt x="3851797" y="932"/>
                  </a:lnTo>
                  <a:lnTo>
                    <a:pt x="3806640" y="0"/>
                  </a:lnTo>
                  <a:close/>
                </a:path>
              </a:pathLst>
            </a:custGeom>
            <a:solidFill>
              <a:srgbClr val="C4C4C5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62873" y="5630160"/>
              <a:ext cx="4066540" cy="2676525"/>
            </a:xfrm>
            <a:custGeom>
              <a:avLst/>
              <a:gdLst/>
              <a:ahLst/>
              <a:cxnLst/>
              <a:rect l="l" t="t" r="r" b="b"/>
              <a:pathLst>
                <a:path w="4066540" h="2676525">
                  <a:moveTo>
                    <a:pt x="76809" y="2586901"/>
                  </a:moveTo>
                  <a:lnTo>
                    <a:pt x="42011" y="2596400"/>
                  </a:lnTo>
                  <a:lnTo>
                    <a:pt x="40805" y="2596464"/>
                  </a:lnTo>
                  <a:lnTo>
                    <a:pt x="41998" y="2596400"/>
                  </a:lnTo>
                  <a:lnTo>
                    <a:pt x="42011" y="66662"/>
                  </a:lnTo>
                  <a:lnTo>
                    <a:pt x="34810" y="66662"/>
                  </a:lnTo>
                  <a:lnTo>
                    <a:pt x="34810" y="2596400"/>
                  </a:lnTo>
                  <a:lnTo>
                    <a:pt x="34810" y="2631478"/>
                  </a:lnTo>
                  <a:lnTo>
                    <a:pt x="34798" y="2596400"/>
                  </a:lnTo>
                  <a:lnTo>
                    <a:pt x="33604" y="2596350"/>
                  </a:lnTo>
                  <a:lnTo>
                    <a:pt x="31203" y="2596159"/>
                  </a:lnTo>
                  <a:lnTo>
                    <a:pt x="0" y="2586901"/>
                  </a:lnTo>
                  <a:lnTo>
                    <a:pt x="38404" y="2676512"/>
                  </a:lnTo>
                  <a:lnTo>
                    <a:pt x="57708" y="2631478"/>
                  </a:lnTo>
                  <a:lnTo>
                    <a:pt x="76809" y="2586901"/>
                  </a:lnTo>
                  <a:close/>
                </a:path>
                <a:path w="4066540" h="2676525">
                  <a:moveTo>
                    <a:pt x="1737334" y="1418501"/>
                  </a:moveTo>
                  <a:lnTo>
                    <a:pt x="1702536" y="1428000"/>
                  </a:lnTo>
                  <a:lnTo>
                    <a:pt x="1702536" y="9512"/>
                  </a:lnTo>
                  <a:lnTo>
                    <a:pt x="1695335" y="9512"/>
                  </a:lnTo>
                  <a:lnTo>
                    <a:pt x="1695335" y="1428000"/>
                  </a:lnTo>
                  <a:lnTo>
                    <a:pt x="1694129" y="1427949"/>
                  </a:lnTo>
                  <a:lnTo>
                    <a:pt x="1660525" y="1418501"/>
                  </a:lnTo>
                  <a:lnTo>
                    <a:pt x="1698942" y="1508112"/>
                  </a:lnTo>
                  <a:lnTo>
                    <a:pt x="1718246" y="1463078"/>
                  </a:lnTo>
                  <a:lnTo>
                    <a:pt x="1737334" y="1418501"/>
                  </a:lnTo>
                  <a:close/>
                </a:path>
                <a:path w="4066540" h="2676525">
                  <a:moveTo>
                    <a:pt x="2783522" y="643801"/>
                  </a:moveTo>
                  <a:lnTo>
                    <a:pt x="2748724" y="653300"/>
                  </a:lnTo>
                  <a:lnTo>
                    <a:pt x="2747530" y="653364"/>
                  </a:lnTo>
                  <a:lnTo>
                    <a:pt x="2748711" y="653300"/>
                  </a:lnTo>
                  <a:lnTo>
                    <a:pt x="2748724" y="0"/>
                  </a:lnTo>
                  <a:lnTo>
                    <a:pt x="2741523" y="0"/>
                  </a:lnTo>
                  <a:lnTo>
                    <a:pt x="2741523" y="653300"/>
                  </a:lnTo>
                  <a:lnTo>
                    <a:pt x="2741523" y="688378"/>
                  </a:lnTo>
                  <a:lnTo>
                    <a:pt x="2741511" y="653300"/>
                  </a:lnTo>
                  <a:lnTo>
                    <a:pt x="2740317" y="653249"/>
                  </a:lnTo>
                  <a:lnTo>
                    <a:pt x="2737929" y="653072"/>
                  </a:lnTo>
                  <a:lnTo>
                    <a:pt x="2706713" y="643801"/>
                  </a:lnTo>
                  <a:lnTo>
                    <a:pt x="2745130" y="733412"/>
                  </a:lnTo>
                  <a:lnTo>
                    <a:pt x="2764421" y="688378"/>
                  </a:lnTo>
                  <a:lnTo>
                    <a:pt x="2783522" y="643801"/>
                  </a:lnTo>
                  <a:close/>
                </a:path>
                <a:path w="4066540" h="2676525">
                  <a:moveTo>
                    <a:pt x="4066222" y="1034326"/>
                  </a:moveTo>
                  <a:lnTo>
                    <a:pt x="4031424" y="1043838"/>
                  </a:lnTo>
                  <a:lnTo>
                    <a:pt x="4031424" y="260337"/>
                  </a:lnTo>
                  <a:lnTo>
                    <a:pt x="4024223" y="260337"/>
                  </a:lnTo>
                  <a:lnTo>
                    <a:pt x="4024223" y="1043838"/>
                  </a:lnTo>
                  <a:lnTo>
                    <a:pt x="4023017" y="1043774"/>
                  </a:lnTo>
                  <a:lnTo>
                    <a:pt x="3989425" y="1034326"/>
                  </a:lnTo>
                  <a:lnTo>
                    <a:pt x="4027830" y="1123937"/>
                  </a:lnTo>
                  <a:lnTo>
                    <a:pt x="4047121" y="1078903"/>
                  </a:lnTo>
                  <a:lnTo>
                    <a:pt x="4066222" y="103432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0442" y="8541608"/>
              <a:ext cx="1320800" cy="190500"/>
            </a:xfrm>
            <a:custGeom>
              <a:avLst/>
              <a:gdLst/>
              <a:ahLst/>
              <a:cxnLst/>
              <a:rect l="l" t="t" r="r" b="b"/>
              <a:pathLst>
                <a:path w="1320800" h="190500">
                  <a:moveTo>
                    <a:pt x="0" y="0"/>
                  </a:moveTo>
                  <a:lnTo>
                    <a:pt x="0" y="190500"/>
                  </a:lnTo>
                  <a:lnTo>
                    <a:pt x="1320800" y="190500"/>
                  </a:lnTo>
                  <a:lnTo>
                    <a:pt x="13208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91444" y="8733299"/>
              <a:ext cx="76835" cy="437515"/>
            </a:xfrm>
            <a:custGeom>
              <a:avLst/>
              <a:gdLst/>
              <a:ahLst/>
              <a:cxnLst/>
              <a:rect l="l" t="t" r="r" b="b"/>
              <a:pathLst>
                <a:path w="76834" h="437515">
                  <a:moveTo>
                    <a:pt x="38392" y="80009"/>
                  </a:moveTo>
                  <a:lnTo>
                    <a:pt x="35991" y="80048"/>
                  </a:lnTo>
                  <a:lnTo>
                    <a:pt x="34798" y="80104"/>
                  </a:lnTo>
                  <a:lnTo>
                    <a:pt x="34798" y="436956"/>
                  </a:lnTo>
                  <a:lnTo>
                    <a:pt x="41998" y="436956"/>
                  </a:lnTo>
                  <a:lnTo>
                    <a:pt x="41992" y="80104"/>
                  </a:lnTo>
                  <a:lnTo>
                    <a:pt x="40805" y="80048"/>
                  </a:lnTo>
                  <a:lnTo>
                    <a:pt x="38392" y="80009"/>
                  </a:lnTo>
                  <a:close/>
                </a:path>
                <a:path w="76834" h="437515">
                  <a:moveTo>
                    <a:pt x="38392" y="0"/>
                  </a:moveTo>
                  <a:lnTo>
                    <a:pt x="0" y="89611"/>
                  </a:lnTo>
                  <a:lnTo>
                    <a:pt x="2400" y="88442"/>
                  </a:lnTo>
                  <a:lnTo>
                    <a:pt x="4787" y="87363"/>
                  </a:lnTo>
                  <a:lnTo>
                    <a:pt x="34791" y="80105"/>
                  </a:lnTo>
                  <a:lnTo>
                    <a:pt x="34798" y="45034"/>
                  </a:lnTo>
                  <a:lnTo>
                    <a:pt x="57698" y="45034"/>
                  </a:lnTo>
                  <a:lnTo>
                    <a:pt x="38392" y="0"/>
                  </a:lnTo>
                  <a:close/>
                </a:path>
                <a:path w="76834" h="437515">
                  <a:moveTo>
                    <a:pt x="57698" y="45034"/>
                  </a:moveTo>
                  <a:lnTo>
                    <a:pt x="41998" y="45034"/>
                  </a:lnTo>
                  <a:lnTo>
                    <a:pt x="41998" y="80105"/>
                  </a:lnTo>
                  <a:lnTo>
                    <a:pt x="43192" y="80162"/>
                  </a:lnTo>
                  <a:lnTo>
                    <a:pt x="45593" y="80352"/>
                  </a:lnTo>
                  <a:lnTo>
                    <a:pt x="76809" y="89611"/>
                  </a:lnTo>
                  <a:lnTo>
                    <a:pt x="57698" y="45034"/>
                  </a:lnTo>
                  <a:close/>
                </a:path>
                <a:path w="76834" h="437515">
                  <a:moveTo>
                    <a:pt x="41998" y="80009"/>
                  </a:moveTo>
                  <a:lnTo>
                    <a:pt x="38392" y="80009"/>
                  </a:lnTo>
                  <a:lnTo>
                    <a:pt x="40805" y="80048"/>
                  </a:lnTo>
                  <a:lnTo>
                    <a:pt x="41998" y="80105"/>
                  </a:lnTo>
                  <a:close/>
                </a:path>
                <a:path w="76834" h="437515">
                  <a:moveTo>
                    <a:pt x="41998" y="45034"/>
                  </a:moveTo>
                  <a:lnTo>
                    <a:pt x="34798" y="45034"/>
                  </a:lnTo>
                  <a:lnTo>
                    <a:pt x="34798" y="80104"/>
                  </a:lnTo>
                  <a:lnTo>
                    <a:pt x="35991" y="80048"/>
                  </a:lnTo>
                  <a:lnTo>
                    <a:pt x="38392" y="80009"/>
                  </a:lnTo>
                  <a:lnTo>
                    <a:pt x="41998" y="80009"/>
                  </a:lnTo>
                  <a:lnTo>
                    <a:pt x="41998" y="450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19898" y="8541213"/>
              <a:ext cx="260350" cy="190500"/>
            </a:xfrm>
            <a:custGeom>
              <a:avLst/>
              <a:gdLst/>
              <a:ahLst/>
              <a:cxnLst/>
              <a:rect l="l" t="t" r="r" b="b"/>
              <a:pathLst>
                <a:path w="260350" h="190500">
                  <a:moveTo>
                    <a:pt x="0" y="3175"/>
                  </a:moveTo>
                  <a:lnTo>
                    <a:pt x="0" y="190500"/>
                  </a:lnTo>
                  <a:lnTo>
                    <a:pt x="260350" y="190500"/>
                  </a:lnTo>
                  <a:lnTo>
                    <a:pt x="26035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75041" y="6842579"/>
              <a:ext cx="4388485" cy="2298700"/>
            </a:xfrm>
            <a:custGeom>
              <a:avLst/>
              <a:gdLst/>
              <a:ahLst/>
              <a:cxnLst/>
              <a:rect l="l" t="t" r="r" b="b"/>
              <a:pathLst>
                <a:path w="4388485" h="2298700">
                  <a:moveTo>
                    <a:pt x="76809" y="564438"/>
                  </a:moveTo>
                  <a:lnTo>
                    <a:pt x="42011" y="573938"/>
                  </a:lnTo>
                  <a:lnTo>
                    <a:pt x="40805" y="574001"/>
                  </a:lnTo>
                  <a:lnTo>
                    <a:pt x="41998" y="573938"/>
                  </a:lnTo>
                  <a:lnTo>
                    <a:pt x="42011" y="0"/>
                  </a:lnTo>
                  <a:lnTo>
                    <a:pt x="34810" y="0"/>
                  </a:lnTo>
                  <a:lnTo>
                    <a:pt x="34810" y="573938"/>
                  </a:lnTo>
                  <a:lnTo>
                    <a:pt x="34810" y="609015"/>
                  </a:lnTo>
                  <a:lnTo>
                    <a:pt x="34798" y="573938"/>
                  </a:lnTo>
                  <a:lnTo>
                    <a:pt x="33604" y="573887"/>
                  </a:lnTo>
                  <a:lnTo>
                    <a:pt x="31203" y="573697"/>
                  </a:lnTo>
                  <a:lnTo>
                    <a:pt x="0" y="564438"/>
                  </a:lnTo>
                  <a:lnTo>
                    <a:pt x="38404" y="654050"/>
                  </a:lnTo>
                  <a:lnTo>
                    <a:pt x="57708" y="609015"/>
                  </a:lnTo>
                  <a:lnTo>
                    <a:pt x="76809" y="564438"/>
                  </a:lnTo>
                  <a:close/>
                </a:path>
                <a:path w="4388485" h="2298700">
                  <a:moveTo>
                    <a:pt x="751509" y="1478838"/>
                  </a:moveTo>
                  <a:lnTo>
                    <a:pt x="715505" y="1488401"/>
                  </a:lnTo>
                  <a:lnTo>
                    <a:pt x="716699" y="1488351"/>
                  </a:lnTo>
                  <a:lnTo>
                    <a:pt x="716711" y="552869"/>
                  </a:lnTo>
                  <a:lnTo>
                    <a:pt x="716711" y="549275"/>
                  </a:lnTo>
                  <a:lnTo>
                    <a:pt x="716711" y="545668"/>
                  </a:lnTo>
                  <a:lnTo>
                    <a:pt x="713105" y="545668"/>
                  </a:lnTo>
                  <a:lnTo>
                    <a:pt x="589699" y="545668"/>
                  </a:lnTo>
                  <a:lnTo>
                    <a:pt x="589699" y="403225"/>
                  </a:lnTo>
                  <a:lnTo>
                    <a:pt x="582510" y="403225"/>
                  </a:lnTo>
                  <a:lnTo>
                    <a:pt x="582510" y="549275"/>
                  </a:lnTo>
                  <a:lnTo>
                    <a:pt x="582510" y="552869"/>
                  </a:lnTo>
                  <a:lnTo>
                    <a:pt x="586105" y="552869"/>
                  </a:lnTo>
                  <a:lnTo>
                    <a:pt x="709510" y="552869"/>
                  </a:lnTo>
                  <a:lnTo>
                    <a:pt x="709510" y="1488351"/>
                  </a:lnTo>
                  <a:lnTo>
                    <a:pt x="709510" y="1523415"/>
                  </a:lnTo>
                  <a:lnTo>
                    <a:pt x="709498" y="1488351"/>
                  </a:lnTo>
                  <a:lnTo>
                    <a:pt x="708304" y="1488287"/>
                  </a:lnTo>
                  <a:lnTo>
                    <a:pt x="705904" y="1488097"/>
                  </a:lnTo>
                  <a:lnTo>
                    <a:pt x="674700" y="1478838"/>
                  </a:lnTo>
                  <a:lnTo>
                    <a:pt x="713105" y="1568450"/>
                  </a:lnTo>
                  <a:lnTo>
                    <a:pt x="732396" y="1523415"/>
                  </a:lnTo>
                  <a:lnTo>
                    <a:pt x="751509" y="1478838"/>
                  </a:lnTo>
                  <a:close/>
                </a:path>
                <a:path w="4388485" h="2298700">
                  <a:moveTo>
                    <a:pt x="1458074" y="2085555"/>
                  </a:moveTo>
                  <a:lnTo>
                    <a:pt x="1454480" y="2085555"/>
                  </a:lnTo>
                  <a:lnTo>
                    <a:pt x="775449" y="2085555"/>
                  </a:lnTo>
                  <a:lnTo>
                    <a:pt x="775449" y="1969236"/>
                  </a:lnTo>
                  <a:lnTo>
                    <a:pt x="810260" y="1978736"/>
                  </a:lnTo>
                  <a:lnTo>
                    <a:pt x="791159" y="1934159"/>
                  </a:lnTo>
                  <a:lnTo>
                    <a:pt x="771855" y="1889125"/>
                  </a:lnTo>
                  <a:lnTo>
                    <a:pt x="733450" y="1978736"/>
                  </a:lnTo>
                  <a:lnTo>
                    <a:pt x="735850" y="1977567"/>
                  </a:lnTo>
                  <a:lnTo>
                    <a:pt x="738251" y="1976488"/>
                  </a:lnTo>
                  <a:lnTo>
                    <a:pt x="768261" y="1969236"/>
                  </a:lnTo>
                  <a:lnTo>
                    <a:pt x="768261" y="2089150"/>
                  </a:lnTo>
                  <a:lnTo>
                    <a:pt x="768261" y="2092756"/>
                  </a:lnTo>
                  <a:lnTo>
                    <a:pt x="771855" y="2092756"/>
                  </a:lnTo>
                  <a:lnTo>
                    <a:pt x="1450873" y="2092756"/>
                  </a:lnTo>
                  <a:lnTo>
                    <a:pt x="1450873" y="2298700"/>
                  </a:lnTo>
                  <a:lnTo>
                    <a:pt x="1458074" y="2298700"/>
                  </a:lnTo>
                  <a:lnTo>
                    <a:pt x="1458074" y="2092756"/>
                  </a:lnTo>
                  <a:lnTo>
                    <a:pt x="1458074" y="2089150"/>
                  </a:lnTo>
                  <a:lnTo>
                    <a:pt x="1458074" y="2085555"/>
                  </a:lnTo>
                  <a:close/>
                </a:path>
                <a:path w="4388485" h="2298700">
                  <a:moveTo>
                    <a:pt x="2045576" y="541337"/>
                  </a:moveTo>
                  <a:lnTo>
                    <a:pt x="2016848" y="563156"/>
                  </a:lnTo>
                  <a:lnTo>
                    <a:pt x="1922919" y="329933"/>
                  </a:lnTo>
                  <a:lnTo>
                    <a:pt x="1922919" y="329323"/>
                  </a:lnTo>
                  <a:lnTo>
                    <a:pt x="1920824" y="774"/>
                  </a:lnTo>
                  <a:lnTo>
                    <a:pt x="1913623" y="825"/>
                  </a:lnTo>
                  <a:lnTo>
                    <a:pt x="1915731" y="330695"/>
                  </a:lnTo>
                  <a:lnTo>
                    <a:pt x="1915731" y="331381"/>
                  </a:lnTo>
                  <a:lnTo>
                    <a:pt x="1915985" y="332016"/>
                  </a:lnTo>
                  <a:lnTo>
                    <a:pt x="2010156" y="565848"/>
                  </a:lnTo>
                  <a:lnTo>
                    <a:pt x="2009025" y="566242"/>
                  </a:lnTo>
                  <a:lnTo>
                    <a:pt x="1982228" y="570369"/>
                  </a:lnTo>
                  <a:lnTo>
                    <a:pt x="1979625" y="570318"/>
                  </a:lnTo>
                  <a:lnTo>
                    <a:pt x="1976983" y="570217"/>
                  </a:lnTo>
                  <a:lnTo>
                    <a:pt x="1974329" y="570026"/>
                  </a:lnTo>
                  <a:lnTo>
                    <a:pt x="2043430" y="638810"/>
                  </a:lnTo>
                  <a:lnTo>
                    <a:pt x="2044319" y="598385"/>
                  </a:lnTo>
                  <a:lnTo>
                    <a:pt x="2045576" y="541337"/>
                  </a:lnTo>
                  <a:close/>
                </a:path>
                <a:path w="4388485" h="2298700">
                  <a:moveTo>
                    <a:pt x="2918472" y="1667598"/>
                  </a:moveTo>
                  <a:lnTo>
                    <a:pt x="2899359" y="1623021"/>
                  </a:lnTo>
                  <a:lnTo>
                    <a:pt x="2880068" y="1577987"/>
                  </a:lnTo>
                  <a:lnTo>
                    <a:pt x="2841663" y="1667598"/>
                  </a:lnTo>
                  <a:lnTo>
                    <a:pt x="2876448" y="1658086"/>
                  </a:lnTo>
                  <a:lnTo>
                    <a:pt x="2876461" y="1623021"/>
                  </a:lnTo>
                  <a:lnTo>
                    <a:pt x="2876461" y="1658086"/>
                  </a:lnTo>
                  <a:lnTo>
                    <a:pt x="2876461" y="2282837"/>
                  </a:lnTo>
                  <a:lnTo>
                    <a:pt x="2883662" y="2282837"/>
                  </a:lnTo>
                  <a:lnTo>
                    <a:pt x="2883649" y="1658086"/>
                  </a:lnTo>
                  <a:lnTo>
                    <a:pt x="2916072" y="1666430"/>
                  </a:lnTo>
                  <a:lnTo>
                    <a:pt x="2918472" y="1667598"/>
                  </a:lnTo>
                  <a:close/>
                </a:path>
                <a:path w="4388485" h="2298700">
                  <a:moveTo>
                    <a:pt x="4388485" y="705573"/>
                  </a:moveTo>
                  <a:lnTo>
                    <a:pt x="4369384" y="660996"/>
                  </a:lnTo>
                  <a:lnTo>
                    <a:pt x="4350080" y="615962"/>
                  </a:lnTo>
                  <a:lnTo>
                    <a:pt x="4311675" y="705573"/>
                  </a:lnTo>
                  <a:lnTo>
                    <a:pt x="4314075" y="704405"/>
                  </a:lnTo>
                  <a:lnTo>
                    <a:pt x="4316476" y="703326"/>
                  </a:lnTo>
                  <a:lnTo>
                    <a:pt x="4346473" y="696061"/>
                  </a:lnTo>
                  <a:lnTo>
                    <a:pt x="4346473" y="2260612"/>
                  </a:lnTo>
                  <a:lnTo>
                    <a:pt x="4353674" y="2260612"/>
                  </a:lnTo>
                  <a:lnTo>
                    <a:pt x="4353674" y="696061"/>
                  </a:lnTo>
                  <a:lnTo>
                    <a:pt x="4386084" y="704405"/>
                  </a:lnTo>
                  <a:lnTo>
                    <a:pt x="4388485" y="7055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24654" y="8500302"/>
              <a:ext cx="1242060" cy="0"/>
            </a:xfrm>
            <a:custGeom>
              <a:avLst/>
              <a:gdLst/>
              <a:ahLst/>
              <a:cxnLst/>
              <a:rect l="l" t="t" r="r" b="b"/>
              <a:pathLst>
                <a:path w="1242060">
                  <a:moveTo>
                    <a:pt x="0" y="0"/>
                  </a:moveTo>
                  <a:lnTo>
                    <a:pt x="1241437" y="0"/>
                  </a:lnTo>
                </a:path>
              </a:pathLst>
            </a:custGeom>
            <a:ln w="7200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87474" y="7854621"/>
              <a:ext cx="1236980" cy="437515"/>
            </a:xfrm>
            <a:custGeom>
              <a:avLst/>
              <a:gdLst/>
              <a:ahLst/>
              <a:cxnLst/>
              <a:rect l="l" t="t" r="r" b="b"/>
              <a:pathLst>
                <a:path w="1236979" h="437515">
                  <a:moveTo>
                    <a:pt x="0" y="437286"/>
                  </a:moveTo>
                  <a:lnTo>
                    <a:pt x="1236408" y="0"/>
                  </a:lnTo>
                </a:path>
              </a:pathLst>
            </a:custGeom>
            <a:ln w="7200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60064" y="7951078"/>
              <a:ext cx="220345" cy="548640"/>
            </a:xfrm>
            <a:custGeom>
              <a:avLst/>
              <a:gdLst/>
              <a:ahLst/>
              <a:cxnLst/>
              <a:rect l="l" t="t" r="r" b="b"/>
              <a:pathLst>
                <a:path w="220345" h="548640">
                  <a:moveTo>
                    <a:pt x="143027" y="458762"/>
                  </a:moveTo>
                  <a:lnTo>
                    <a:pt x="181368" y="548398"/>
                  </a:lnTo>
                  <a:lnTo>
                    <a:pt x="200706" y="503364"/>
                  </a:lnTo>
                  <a:lnTo>
                    <a:pt x="177800" y="503364"/>
                  </a:lnTo>
                  <a:lnTo>
                    <a:pt x="177761" y="487095"/>
                  </a:lnTo>
                  <a:lnTo>
                    <a:pt x="177609" y="470954"/>
                  </a:lnTo>
                  <a:lnTo>
                    <a:pt x="177561" y="468280"/>
                  </a:lnTo>
                  <a:lnTo>
                    <a:pt x="176631" y="468236"/>
                  </a:lnTo>
                  <a:lnTo>
                    <a:pt x="174231" y="468045"/>
                  </a:lnTo>
                  <a:lnTo>
                    <a:pt x="145427" y="459917"/>
                  </a:lnTo>
                  <a:lnTo>
                    <a:pt x="143027" y="458762"/>
                  </a:lnTo>
                  <a:close/>
                </a:path>
                <a:path w="220345" h="548640">
                  <a:moveTo>
                    <a:pt x="177561" y="468280"/>
                  </a:moveTo>
                  <a:lnTo>
                    <a:pt x="177609" y="470954"/>
                  </a:lnTo>
                  <a:lnTo>
                    <a:pt x="177761" y="487095"/>
                  </a:lnTo>
                  <a:lnTo>
                    <a:pt x="177800" y="503364"/>
                  </a:lnTo>
                  <a:lnTo>
                    <a:pt x="185000" y="503364"/>
                  </a:lnTo>
                  <a:lnTo>
                    <a:pt x="184962" y="487095"/>
                  </a:lnTo>
                  <a:lnTo>
                    <a:pt x="184811" y="470954"/>
                  </a:lnTo>
                  <a:lnTo>
                    <a:pt x="184765" y="468388"/>
                  </a:lnTo>
                  <a:lnTo>
                    <a:pt x="181419" y="468388"/>
                  </a:lnTo>
                  <a:lnTo>
                    <a:pt x="179019" y="468350"/>
                  </a:lnTo>
                  <a:lnTo>
                    <a:pt x="177561" y="468280"/>
                  </a:lnTo>
                  <a:close/>
                </a:path>
                <a:path w="220345" h="548640">
                  <a:moveTo>
                    <a:pt x="219836" y="458812"/>
                  </a:moveTo>
                  <a:lnTo>
                    <a:pt x="184764" y="468306"/>
                  </a:lnTo>
                  <a:lnTo>
                    <a:pt x="184811" y="470954"/>
                  </a:lnTo>
                  <a:lnTo>
                    <a:pt x="184962" y="487095"/>
                  </a:lnTo>
                  <a:lnTo>
                    <a:pt x="185000" y="503364"/>
                  </a:lnTo>
                  <a:lnTo>
                    <a:pt x="200706" y="503364"/>
                  </a:lnTo>
                  <a:lnTo>
                    <a:pt x="219836" y="458812"/>
                  </a:lnTo>
                  <a:close/>
                </a:path>
                <a:path w="220345" h="548640">
                  <a:moveTo>
                    <a:pt x="58797" y="54358"/>
                  </a:moveTo>
                  <a:lnTo>
                    <a:pt x="57162" y="55981"/>
                  </a:lnTo>
                  <a:lnTo>
                    <a:pt x="55511" y="57721"/>
                  </a:lnTo>
                  <a:lnTo>
                    <a:pt x="53816" y="59626"/>
                  </a:lnTo>
                  <a:lnTo>
                    <a:pt x="63804" y="71399"/>
                  </a:lnTo>
                  <a:lnTo>
                    <a:pt x="73914" y="84239"/>
                  </a:lnTo>
                  <a:lnTo>
                    <a:pt x="100685" y="123939"/>
                  </a:lnTo>
                  <a:lnTo>
                    <a:pt x="122491" y="165252"/>
                  </a:lnTo>
                  <a:lnTo>
                    <a:pt x="139852" y="208038"/>
                  </a:lnTo>
                  <a:lnTo>
                    <a:pt x="153238" y="252145"/>
                  </a:lnTo>
                  <a:lnTo>
                    <a:pt x="163144" y="297421"/>
                  </a:lnTo>
                  <a:lnTo>
                    <a:pt x="170065" y="343725"/>
                  </a:lnTo>
                  <a:lnTo>
                    <a:pt x="174485" y="390893"/>
                  </a:lnTo>
                  <a:lnTo>
                    <a:pt x="176885" y="438746"/>
                  </a:lnTo>
                  <a:lnTo>
                    <a:pt x="177561" y="468280"/>
                  </a:lnTo>
                  <a:lnTo>
                    <a:pt x="179019" y="468350"/>
                  </a:lnTo>
                  <a:lnTo>
                    <a:pt x="181419" y="468388"/>
                  </a:lnTo>
                  <a:lnTo>
                    <a:pt x="183832" y="468350"/>
                  </a:lnTo>
                  <a:lnTo>
                    <a:pt x="184764" y="468306"/>
                  </a:lnTo>
                  <a:lnTo>
                    <a:pt x="183464" y="422414"/>
                  </a:lnTo>
                  <a:lnTo>
                    <a:pt x="180428" y="374472"/>
                  </a:lnTo>
                  <a:lnTo>
                    <a:pt x="175196" y="327202"/>
                  </a:lnTo>
                  <a:lnTo>
                    <a:pt x="167246" y="280758"/>
                  </a:lnTo>
                  <a:lnTo>
                    <a:pt x="156108" y="235305"/>
                  </a:lnTo>
                  <a:lnTo>
                    <a:pt x="141249" y="191020"/>
                  </a:lnTo>
                  <a:lnTo>
                    <a:pt x="122173" y="148056"/>
                  </a:lnTo>
                  <a:lnTo>
                    <a:pt x="98374" y="106603"/>
                  </a:lnTo>
                  <a:lnTo>
                    <a:pt x="69380" y="66840"/>
                  </a:lnTo>
                  <a:lnTo>
                    <a:pt x="58797" y="54358"/>
                  </a:lnTo>
                  <a:close/>
                </a:path>
                <a:path w="220345" h="548640">
                  <a:moveTo>
                    <a:pt x="184764" y="468306"/>
                  </a:moveTo>
                  <a:lnTo>
                    <a:pt x="183832" y="468350"/>
                  </a:lnTo>
                  <a:lnTo>
                    <a:pt x="181419" y="468388"/>
                  </a:lnTo>
                  <a:lnTo>
                    <a:pt x="184765" y="468388"/>
                  </a:lnTo>
                  <a:close/>
                </a:path>
                <a:path w="220345" h="548640">
                  <a:moveTo>
                    <a:pt x="0" y="0"/>
                  </a:moveTo>
                  <a:lnTo>
                    <a:pt x="37160" y="90131"/>
                  </a:lnTo>
                  <a:lnTo>
                    <a:pt x="38011" y="87604"/>
                  </a:lnTo>
                  <a:lnTo>
                    <a:pt x="38900" y="85128"/>
                  </a:lnTo>
                  <a:lnTo>
                    <a:pt x="53816" y="59626"/>
                  </a:lnTo>
                  <a:lnTo>
                    <a:pt x="53073" y="58750"/>
                  </a:lnTo>
                  <a:lnTo>
                    <a:pt x="41694" y="46304"/>
                  </a:lnTo>
                  <a:lnTo>
                    <a:pt x="29654" y="34074"/>
                  </a:lnTo>
                  <a:lnTo>
                    <a:pt x="34696" y="28943"/>
                  </a:lnTo>
                  <a:lnTo>
                    <a:pt x="74620" y="28943"/>
                  </a:lnTo>
                  <a:lnTo>
                    <a:pt x="0" y="0"/>
                  </a:lnTo>
                  <a:close/>
                </a:path>
                <a:path w="220345" h="548640">
                  <a:moveTo>
                    <a:pt x="34696" y="28943"/>
                  </a:moveTo>
                  <a:lnTo>
                    <a:pt x="29654" y="34074"/>
                  </a:lnTo>
                  <a:lnTo>
                    <a:pt x="41694" y="46304"/>
                  </a:lnTo>
                  <a:lnTo>
                    <a:pt x="53073" y="58750"/>
                  </a:lnTo>
                  <a:lnTo>
                    <a:pt x="53816" y="59626"/>
                  </a:lnTo>
                  <a:lnTo>
                    <a:pt x="55511" y="57721"/>
                  </a:lnTo>
                  <a:lnTo>
                    <a:pt x="57162" y="55981"/>
                  </a:lnTo>
                  <a:lnTo>
                    <a:pt x="58797" y="54358"/>
                  </a:lnTo>
                  <a:lnTo>
                    <a:pt x="58483" y="53987"/>
                  </a:lnTo>
                  <a:lnTo>
                    <a:pt x="46913" y="41351"/>
                  </a:lnTo>
                  <a:lnTo>
                    <a:pt x="34696" y="28943"/>
                  </a:lnTo>
                  <a:close/>
                </a:path>
                <a:path w="220345" h="548640">
                  <a:moveTo>
                    <a:pt x="74620" y="28943"/>
                  </a:moveTo>
                  <a:lnTo>
                    <a:pt x="34696" y="28943"/>
                  </a:lnTo>
                  <a:lnTo>
                    <a:pt x="47006" y="41452"/>
                  </a:lnTo>
                  <a:lnTo>
                    <a:pt x="58483" y="53987"/>
                  </a:lnTo>
                  <a:lnTo>
                    <a:pt x="58797" y="54358"/>
                  </a:lnTo>
                  <a:lnTo>
                    <a:pt x="60629" y="52654"/>
                  </a:lnTo>
                  <a:lnTo>
                    <a:pt x="62445" y="51066"/>
                  </a:lnTo>
                  <a:lnTo>
                    <a:pt x="90893" y="35255"/>
                  </a:lnTo>
                  <a:lnTo>
                    <a:pt x="74620" y="2894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350793" y="8139998"/>
            <a:ext cx="27495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100" spc="-25" dirty="0">
                <a:solidFill>
                  <a:srgbClr val="DD2B1C"/>
                </a:solidFill>
                <a:latin typeface="Arial"/>
                <a:cs typeface="Arial"/>
              </a:rPr>
              <a:t>20</a:t>
            </a:r>
            <a:r>
              <a:rPr sz="900" spc="-37" baseline="50925" dirty="0">
                <a:solidFill>
                  <a:srgbClr val="DD2B1C"/>
                </a:solidFill>
                <a:latin typeface="Arial"/>
                <a:cs typeface="Arial"/>
              </a:rPr>
              <a:t>o</a:t>
            </a:r>
            <a:endParaRPr sz="900" baseline="50925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32055" y="8166224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676767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680085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BLOCK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561056"/>
            <a:ext cx="6019800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https://www.technologystudent.com/equip_ﬂsh/blockpln1.html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" y="1239973"/>
            <a:ext cx="7172959" cy="88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method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‘plane’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grain.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400">
              <a:latin typeface="Arial"/>
              <a:cs typeface="Arial"/>
            </a:endParaRPr>
          </a:p>
          <a:p>
            <a:pPr marR="109220" algn="ctr">
              <a:lnSpc>
                <a:spcPct val="100000"/>
              </a:lnSpc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6422" y="7540774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blkplane1.cdr</dc:title>
  <dc:creator>BY V.RYAN</dc:creator>
  <cp:keywords>THE BLOCK PLANE - EXAMINATION QUESTIONS</cp:keywords>
  <cp:lastModifiedBy>Vincent RYan</cp:lastModifiedBy>
  <cp:revision>1</cp:revision>
  <dcterms:created xsi:type="dcterms:W3CDTF">2024-03-12T15:33:10Z</dcterms:created>
  <dcterms:modified xsi:type="dcterms:W3CDTF">2024-03-12T15:33:25Z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2024-03-12T00:00:00Z</vt:filetime>
  </property>
  <property fmtid="{D5CDD505-2E9C-101B-9397-08002B2CF9AE}" pid="5" name="Producer">
    <vt:lpwstr>Corel PDF Engine Version 19.1.0.419</vt:lpwstr>
  </property>
</Properties>
</file>