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537" y="87379"/>
            <a:ext cx="10532745" cy="457200"/>
          </a:xfrm>
          <a:custGeom>
            <a:avLst/>
            <a:gdLst/>
            <a:ahLst/>
            <a:cxnLst/>
            <a:rect l="l" t="t" r="r" b="b"/>
            <a:pathLst>
              <a:path w="10532745" h="457200">
                <a:moveTo>
                  <a:pt x="10532670" y="0"/>
                </a:moveTo>
                <a:lnTo>
                  <a:pt x="0" y="0"/>
                </a:lnTo>
                <a:lnTo>
                  <a:pt x="0" y="457200"/>
                </a:lnTo>
                <a:lnTo>
                  <a:pt x="10532670" y="457200"/>
                </a:lnTo>
                <a:lnTo>
                  <a:pt x="10532670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28430" y="108680"/>
            <a:ext cx="5356859" cy="3879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https://technologystudent.com/despro_3/curve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73165" y="365799"/>
            <a:ext cx="535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2255">
              <a:lnSpc>
                <a:spcPts val="2145"/>
              </a:lnSpc>
              <a:spcBef>
                <a:spcPts val="100"/>
              </a:spcBef>
            </a:pPr>
            <a:r>
              <a:rPr dirty="0"/>
              <a:t>CURVES</a:t>
            </a:r>
            <a:r>
              <a:rPr spc="-4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-10" dirty="0"/>
              <a:t>INTERSECTION</a:t>
            </a:r>
          </a:p>
          <a:p>
            <a:pPr marL="50800">
              <a:lnSpc>
                <a:spcPts val="705"/>
              </a:lnSpc>
              <a:tabLst>
                <a:tab pos="2217420" algn="l"/>
                <a:tab pos="4241165" algn="l"/>
              </a:tabLst>
            </a:pPr>
            <a:r>
              <a:rPr sz="600" b="0" spc="10" dirty="0">
                <a:latin typeface="Arial"/>
                <a:cs typeface="Arial"/>
              </a:rPr>
              <a:t>WORLD ASSOCIATION</a:t>
            </a:r>
            <a:r>
              <a:rPr sz="600" b="0" spc="50" dirty="0">
                <a:latin typeface="Arial"/>
                <a:cs typeface="Arial"/>
              </a:rPr>
              <a:t> </a:t>
            </a:r>
            <a:r>
              <a:rPr sz="600" b="0" spc="10" dirty="0">
                <a:latin typeface="Arial"/>
                <a:cs typeface="Arial"/>
              </a:rPr>
              <a:t>OF</a:t>
            </a:r>
            <a:r>
              <a:rPr sz="600" b="0" spc="40" dirty="0">
                <a:latin typeface="Arial"/>
                <a:cs typeface="Arial"/>
              </a:rPr>
              <a:t> </a:t>
            </a:r>
            <a:r>
              <a:rPr sz="600" b="0" spc="10" dirty="0">
                <a:latin typeface="Arial"/>
                <a:cs typeface="Arial"/>
              </a:rPr>
              <a:t>TECHNOLOGY</a:t>
            </a:r>
            <a:r>
              <a:rPr sz="600" b="0" spc="25" dirty="0">
                <a:latin typeface="Arial"/>
                <a:cs typeface="Arial"/>
              </a:rPr>
              <a:t> </a:t>
            </a:r>
            <a:r>
              <a:rPr sz="600" b="0" spc="-10" dirty="0">
                <a:latin typeface="Arial"/>
                <a:cs typeface="Arial"/>
              </a:rPr>
              <a:t>TEACHERS</a:t>
            </a:r>
            <a:r>
              <a:rPr sz="600" b="0" dirty="0">
                <a:latin typeface="Arial"/>
                <a:cs typeface="Arial"/>
              </a:rPr>
              <a:t>	</a:t>
            </a:r>
            <a:r>
              <a:rPr sz="600" b="0" spc="-10" dirty="0"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00" b="0" dirty="0">
                <a:latin typeface="Arial"/>
                <a:cs typeface="Arial"/>
              </a:rPr>
              <a:t>	</a:t>
            </a:r>
            <a:r>
              <a:rPr sz="900" b="0" spc="-15" baseline="9259" dirty="0">
                <a:latin typeface="Arial"/>
                <a:cs typeface="Arial"/>
              </a:rPr>
              <a:t>technologystudent.com</a:t>
            </a:r>
            <a:r>
              <a:rPr sz="900" b="0" spc="104" baseline="9259" dirty="0">
                <a:latin typeface="Arial"/>
                <a:cs typeface="Arial"/>
              </a:rPr>
              <a:t> </a:t>
            </a:r>
            <a:r>
              <a:rPr sz="900" b="0" baseline="9259" dirty="0">
                <a:latin typeface="Arial"/>
                <a:cs typeface="Arial"/>
              </a:rPr>
              <a:t>©</a:t>
            </a:r>
            <a:r>
              <a:rPr sz="900" b="0" spc="112" baseline="9259" dirty="0">
                <a:latin typeface="Arial"/>
                <a:cs typeface="Arial"/>
              </a:rPr>
              <a:t> </a:t>
            </a:r>
            <a:r>
              <a:rPr sz="900" b="0" spc="-30" baseline="9259" dirty="0"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46219" y="1330446"/>
            <a:ext cx="7922259" cy="6029325"/>
            <a:chOff x="46219" y="1330446"/>
            <a:chExt cx="7922259" cy="6029325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029" y="1334256"/>
              <a:ext cx="7779384" cy="5408295"/>
            </a:xfrm>
            <a:custGeom>
              <a:avLst/>
              <a:gdLst/>
              <a:ahLst/>
              <a:cxnLst/>
              <a:rect l="l" t="t" r="r" b="b"/>
              <a:pathLst>
                <a:path w="7779384" h="5408295">
                  <a:moveTo>
                    <a:pt x="7778769" y="5407841"/>
                  </a:moveTo>
                  <a:lnTo>
                    <a:pt x="7778769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1714" y="6744455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1330" y="4529120"/>
              <a:ext cx="4337685" cy="2213610"/>
            </a:xfrm>
            <a:custGeom>
              <a:avLst/>
              <a:gdLst/>
              <a:ahLst/>
              <a:cxnLst/>
              <a:rect l="l" t="t" r="r" b="b"/>
              <a:pathLst>
                <a:path w="4337685" h="2213609">
                  <a:moveTo>
                    <a:pt x="4337063" y="2212977"/>
                  </a:moveTo>
                  <a:lnTo>
                    <a:pt x="4337063" y="0"/>
                  </a:lnTo>
                  <a:lnTo>
                    <a:pt x="0" y="0"/>
                  </a:lnTo>
                </a:path>
                <a:path w="4337685" h="2213609">
                  <a:moveTo>
                    <a:pt x="4006904" y="2213013"/>
                  </a:moveTo>
                  <a:lnTo>
                    <a:pt x="225503" y="2213013"/>
                  </a:lnTo>
                  <a:lnTo>
                    <a:pt x="225503" y="328650"/>
                  </a:lnTo>
                  <a:lnTo>
                    <a:pt x="4006904" y="328650"/>
                  </a:lnTo>
                  <a:lnTo>
                    <a:pt x="4006904" y="2213013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08504" y="6918353"/>
              <a:ext cx="1383665" cy="439420"/>
            </a:xfrm>
            <a:custGeom>
              <a:avLst/>
              <a:gdLst/>
              <a:ahLst/>
              <a:cxnLst/>
              <a:rect l="l" t="t" r="r" b="b"/>
              <a:pathLst>
                <a:path w="1383664" h="439420">
                  <a:moveTo>
                    <a:pt x="1383408" y="0"/>
                  </a:moveTo>
                  <a:lnTo>
                    <a:pt x="1383408" y="439249"/>
                  </a:lnTo>
                </a:path>
                <a:path w="1383664" h="439420">
                  <a:moveTo>
                    <a:pt x="0" y="349249"/>
                  </a:moveTo>
                  <a:lnTo>
                    <a:pt x="1383408" y="349249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57521" y="7231592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20" h="72390">
                  <a:moveTo>
                    <a:pt x="0" y="0"/>
                  </a:moveTo>
                  <a:lnTo>
                    <a:pt x="0" y="72021"/>
                  </a:lnTo>
                  <a:lnTo>
                    <a:pt x="134391" y="360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0012" y="6918353"/>
              <a:ext cx="1426210" cy="439420"/>
            </a:xfrm>
            <a:custGeom>
              <a:avLst/>
              <a:gdLst/>
              <a:ahLst/>
              <a:cxnLst/>
              <a:rect l="l" t="t" r="r" b="b"/>
              <a:pathLst>
                <a:path w="1426210" h="439420">
                  <a:moveTo>
                    <a:pt x="0" y="0"/>
                  </a:moveTo>
                  <a:lnTo>
                    <a:pt x="0" y="439249"/>
                  </a:lnTo>
                </a:path>
                <a:path w="1426210" h="439420">
                  <a:moveTo>
                    <a:pt x="0" y="349249"/>
                  </a:moveTo>
                  <a:lnTo>
                    <a:pt x="1425855" y="349249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0012" y="7231592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20" h="72390">
                  <a:moveTo>
                    <a:pt x="134391" y="0"/>
                  </a:moveTo>
                  <a:lnTo>
                    <a:pt x="0" y="36010"/>
                  </a:lnTo>
                  <a:lnTo>
                    <a:pt x="134391" y="72021"/>
                  </a:lnTo>
                  <a:lnTo>
                    <a:pt x="1343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89115" y="7157289"/>
            <a:ext cx="864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r>
              <a:rPr sz="12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105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3" name="object 13"/>
          <p:cNvGrpSpPr>
            <a:grpSpLocks noGrp="1" noUngrp="1" noRot="1" noMove="1" noResize="1"/>
          </p:cNvGrpSpPr>
          <p:nvPr/>
        </p:nvGrpSpPr>
        <p:grpSpPr>
          <a:xfrm>
            <a:off x="209723" y="977846"/>
            <a:ext cx="7827009" cy="6379210"/>
            <a:chOff x="209723" y="977846"/>
            <a:chExt cx="7827009" cy="6379210"/>
          </a:xfrm>
        </p:grpSpPr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28469" y="4848246"/>
              <a:ext cx="3200400" cy="1892300"/>
            </a:xfrm>
            <a:custGeom>
              <a:avLst/>
              <a:gdLst/>
              <a:ahLst/>
              <a:cxnLst/>
              <a:rect l="l" t="t" r="r" b="b"/>
              <a:pathLst>
                <a:path w="3200400" h="1892300">
                  <a:moveTo>
                    <a:pt x="1879603" y="0"/>
                  </a:moveTo>
                  <a:lnTo>
                    <a:pt x="3200403" y="0"/>
                  </a:lnTo>
                  <a:lnTo>
                    <a:pt x="3200403" y="1892303"/>
                  </a:lnTo>
                  <a:lnTo>
                    <a:pt x="0" y="1892303"/>
                  </a:lnTo>
                  <a:lnTo>
                    <a:pt x="1879603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98972" y="1122343"/>
              <a:ext cx="3733800" cy="3733800"/>
            </a:xfrm>
            <a:custGeom>
              <a:avLst/>
              <a:gdLst/>
              <a:ahLst/>
              <a:cxnLst/>
              <a:rect l="l" t="t" r="r" b="b"/>
              <a:pathLst>
                <a:path w="3733800" h="3733800">
                  <a:moveTo>
                    <a:pt x="0" y="3733671"/>
                  </a:moveTo>
                  <a:lnTo>
                    <a:pt x="373367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8447" y="1118357"/>
              <a:ext cx="3778250" cy="5613400"/>
            </a:xfrm>
            <a:custGeom>
              <a:avLst/>
              <a:gdLst/>
              <a:ahLst/>
              <a:cxnLst/>
              <a:rect l="l" t="t" r="r" b="b"/>
              <a:pathLst>
                <a:path w="3778250" h="5613400">
                  <a:moveTo>
                    <a:pt x="3778253" y="5613403"/>
                  </a:moveTo>
                  <a:lnTo>
                    <a:pt x="3778253" y="0"/>
                  </a:lnTo>
                </a:path>
                <a:path w="3778250" h="5613400">
                  <a:moveTo>
                    <a:pt x="0" y="5613403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285" y="4859146"/>
              <a:ext cx="3778250" cy="1887220"/>
            </a:xfrm>
            <a:custGeom>
              <a:avLst/>
              <a:gdLst/>
              <a:ahLst/>
              <a:cxnLst/>
              <a:rect l="l" t="t" r="r" b="b"/>
              <a:pathLst>
                <a:path w="3778250" h="1887220">
                  <a:moveTo>
                    <a:pt x="1891112" y="0"/>
                  </a:moveTo>
                  <a:lnTo>
                    <a:pt x="1939667" y="612"/>
                  </a:lnTo>
                  <a:lnTo>
                    <a:pt x="1987923" y="2440"/>
                  </a:lnTo>
                  <a:lnTo>
                    <a:pt x="2035866" y="5469"/>
                  </a:lnTo>
                  <a:lnTo>
                    <a:pt x="2083481" y="9683"/>
                  </a:lnTo>
                  <a:lnTo>
                    <a:pt x="2130753" y="15069"/>
                  </a:lnTo>
                  <a:lnTo>
                    <a:pt x="2177668" y="21611"/>
                  </a:lnTo>
                  <a:lnTo>
                    <a:pt x="2224209" y="29296"/>
                  </a:lnTo>
                  <a:lnTo>
                    <a:pt x="2270363" y="38107"/>
                  </a:lnTo>
                  <a:lnTo>
                    <a:pt x="2316114" y="48032"/>
                  </a:lnTo>
                  <a:lnTo>
                    <a:pt x="2361448" y="59054"/>
                  </a:lnTo>
                  <a:lnTo>
                    <a:pt x="2406350" y="71159"/>
                  </a:lnTo>
                  <a:lnTo>
                    <a:pt x="2450805" y="84332"/>
                  </a:lnTo>
                  <a:lnTo>
                    <a:pt x="2494798" y="98560"/>
                  </a:lnTo>
                  <a:lnTo>
                    <a:pt x="2538315" y="113826"/>
                  </a:lnTo>
                  <a:lnTo>
                    <a:pt x="2581339" y="130117"/>
                  </a:lnTo>
                  <a:lnTo>
                    <a:pt x="2623857" y="147418"/>
                  </a:lnTo>
                  <a:lnTo>
                    <a:pt x="2665854" y="165714"/>
                  </a:lnTo>
                  <a:lnTo>
                    <a:pt x="2707315" y="184990"/>
                  </a:lnTo>
                  <a:lnTo>
                    <a:pt x="2748224" y="205232"/>
                  </a:lnTo>
                  <a:lnTo>
                    <a:pt x="2788568" y="226425"/>
                  </a:lnTo>
                  <a:lnTo>
                    <a:pt x="2828331" y="248554"/>
                  </a:lnTo>
                  <a:lnTo>
                    <a:pt x="2867498" y="271604"/>
                  </a:lnTo>
                  <a:lnTo>
                    <a:pt x="2906055" y="295562"/>
                  </a:lnTo>
                  <a:lnTo>
                    <a:pt x="2943986" y="320412"/>
                  </a:lnTo>
                  <a:lnTo>
                    <a:pt x="2981277" y="346140"/>
                  </a:lnTo>
                  <a:lnTo>
                    <a:pt x="3017913" y="372730"/>
                  </a:lnTo>
                  <a:lnTo>
                    <a:pt x="3053879" y="400169"/>
                  </a:lnTo>
                  <a:lnTo>
                    <a:pt x="3089160" y="428441"/>
                  </a:lnTo>
                  <a:lnTo>
                    <a:pt x="3123741" y="457531"/>
                  </a:lnTo>
                  <a:lnTo>
                    <a:pt x="3157608" y="487426"/>
                  </a:lnTo>
                  <a:lnTo>
                    <a:pt x="3190745" y="518111"/>
                  </a:lnTo>
                  <a:lnTo>
                    <a:pt x="3223138" y="549570"/>
                  </a:lnTo>
                  <a:lnTo>
                    <a:pt x="3254772" y="581789"/>
                  </a:lnTo>
                  <a:lnTo>
                    <a:pt x="3285632" y="614754"/>
                  </a:lnTo>
                  <a:lnTo>
                    <a:pt x="3315703" y="648449"/>
                  </a:lnTo>
                  <a:lnTo>
                    <a:pt x="3344971" y="682861"/>
                  </a:lnTo>
                  <a:lnTo>
                    <a:pt x="3373419" y="717973"/>
                  </a:lnTo>
                  <a:lnTo>
                    <a:pt x="3401035" y="753773"/>
                  </a:lnTo>
                  <a:lnTo>
                    <a:pt x="3427802" y="790244"/>
                  </a:lnTo>
                  <a:lnTo>
                    <a:pt x="3453705" y="827373"/>
                  </a:lnTo>
                  <a:lnTo>
                    <a:pt x="3478731" y="865144"/>
                  </a:lnTo>
                  <a:lnTo>
                    <a:pt x="3502864" y="903543"/>
                  </a:lnTo>
                  <a:lnTo>
                    <a:pt x="3526089" y="942555"/>
                  </a:lnTo>
                  <a:lnTo>
                    <a:pt x="3548391" y="982166"/>
                  </a:lnTo>
                  <a:lnTo>
                    <a:pt x="3569756" y="1022360"/>
                  </a:lnTo>
                  <a:lnTo>
                    <a:pt x="3590169" y="1063124"/>
                  </a:lnTo>
                  <a:lnTo>
                    <a:pt x="3609614" y="1104442"/>
                  </a:lnTo>
                  <a:lnTo>
                    <a:pt x="3628077" y="1146300"/>
                  </a:lnTo>
                  <a:lnTo>
                    <a:pt x="3645543" y="1188683"/>
                  </a:lnTo>
                  <a:lnTo>
                    <a:pt x="3661998" y="1231577"/>
                  </a:lnTo>
                  <a:lnTo>
                    <a:pt x="3677426" y="1274966"/>
                  </a:lnTo>
                  <a:lnTo>
                    <a:pt x="3691812" y="1318836"/>
                  </a:lnTo>
                  <a:lnTo>
                    <a:pt x="3705142" y="1363173"/>
                  </a:lnTo>
                  <a:lnTo>
                    <a:pt x="3717400" y="1407961"/>
                  </a:lnTo>
                  <a:lnTo>
                    <a:pt x="3728573" y="1453186"/>
                  </a:lnTo>
                  <a:lnTo>
                    <a:pt x="3738644" y="1498834"/>
                  </a:lnTo>
                  <a:lnTo>
                    <a:pt x="3747600" y="1544889"/>
                  </a:lnTo>
                  <a:lnTo>
                    <a:pt x="3755424" y="1591337"/>
                  </a:lnTo>
                  <a:lnTo>
                    <a:pt x="3762104" y="1638163"/>
                  </a:lnTo>
                  <a:lnTo>
                    <a:pt x="3767622" y="1685353"/>
                  </a:lnTo>
                  <a:lnTo>
                    <a:pt x="3771966" y="1732891"/>
                  </a:lnTo>
                  <a:lnTo>
                    <a:pt x="3775119" y="1780764"/>
                  </a:lnTo>
                  <a:lnTo>
                    <a:pt x="3777068" y="1828956"/>
                  </a:lnTo>
                  <a:lnTo>
                    <a:pt x="3777796" y="1877453"/>
                  </a:lnTo>
                  <a:lnTo>
                    <a:pt x="3777818" y="1886705"/>
                  </a:lnTo>
                  <a:lnTo>
                    <a:pt x="4406" y="1886705"/>
                  </a:lnTo>
                  <a:lnTo>
                    <a:pt x="0" y="1886705"/>
                  </a:lnTo>
                  <a:lnTo>
                    <a:pt x="4424" y="1877881"/>
                  </a:lnTo>
                  <a:lnTo>
                    <a:pt x="4453" y="1873483"/>
                  </a:lnTo>
                  <a:lnTo>
                    <a:pt x="5395" y="1825073"/>
                  </a:lnTo>
                  <a:lnTo>
                    <a:pt x="7546" y="1776967"/>
                  </a:lnTo>
                  <a:lnTo>
                    <a:pt x="10890" y="1729181"/>
                  </a:lnTo>
                  <a:lnTo>
                    <a:pt x="15413" y="1681730"/>
                  </a:lnTo>
                  <a:lnTo>
                    <a:pt x="21101" y="1634628"/>
                  </a:lnTo>
                  <a:lnTo>
                    <a:pt x="27938" y="1587890"/>
                  </a:lnTo>
                  <a:lnTo>
                    <a:pt x="35910" y="1541529"/>
                  </a:lnTo>
                  <a:lnTo>
                    <a:pt x="45004" y="1495562"/>
                  </a:lnTo>
                  <a:lnTo>
                    <a:pt x="55202" y="1450003"/>
                  </a:lnTo>
                  <a:lnTo>
                    <a:pt x="66493" y="1404865"/>
                  </a:lnTo>
                  <a:lnTo>
                    <a:pt x="78859" y="1360165"/>
                  </a:lnTo>
                  <a:lnTo>
                    <a:pt x="92288" y="1315915"/>
                  </a:lnTo>
                  <a:lnTo>
                    <a:pt x="106764" y="1272132"/>
                  </a:lnTo>
                  <a:lnTo>
                    <a:pt x="122273" y="1228830"/>
                  </a:lnTo>
                  <a:lnTo>
                    <a:pt x="138800" y="1186023"/>
                  </a:lnTo>
                  <a:lnTo>
                    <a:pt x="156331" y="1143726"/>
                  </a:lnTo>
                  <a:lnTo>
                    <a:pt x="174850" y="1101954"/>
                  </a:lnTo>
                  <a:lnTo>
                    <a:pt x="194343" y="1060721"/>
                  </a:lnTo>
                  <a:lnTo>
                    <a:pt x="214797" y="1020042"/>
                  </a:lnTo>
                  <a:lnTo>
                    <a:pt x="236195" y="979931"/>
                  </a:lnTo>
                  <a:lnTo>
                    <a:pt x="258523" y="940404"/>
                  </a:lnTo>
                  <a:lnTo>
                    <a:pt x="281767" y="901474"/>
                  </a:lnTo>
                  <a:lnTo>
                    <a:pt x="305912" y="863157"/>
                  </a:lnTo>
                  <a:lnTo>
                    <a:pt x="330944" y="825467"/>
                  </a:lnTo>
                  <a:lnTo>
                    <a:pt x="356847" y="788418"/>
                  </a:lnTo>
                  <a:lnTo>
                    <a:pt x="383607" y="752026"/>
                  </a:lnTo>
                  <a:lnTo>
                    <a:pt x="411210" y="716305"/>
                  </a:lnTo>
                  <a:lnTo>
                    <a:pt x="439641" y="681269"/>
                  </a:lnTo>
                  <a:lnTo>
                    <a:pt x="468886" y="646934"/>
                  </a:lnTo>
                  <a:lnTo>
                    <a:pt x="498928" y="613313"/>
                  </a:lnTo>
                  <a:lnTo>
                    <a:pt x="529755" y="580422"/>
                  </a:lnTo>
                  <a:lnTo>
                    <a:pt x="561352" y="548275"/>
                  </a:lnTo>
                  <a:lnTo>
                    <a:pt x="593703" y="516886"/>
                  </a:lnTo>
                  <a:lnTo>
                    <a:pt x="626794" y="486271"/>
                  </a:lnTo>
                  <a:lnTo>
                    <a:pt x="660610" y="456444"/>
                  </a:lnTo>
                  <a:lnTo>
                    <a:pt x="695138" y="427420"/>
                  </a:lnTo>
                  <a:lnTo>
                    <a:pt x="730361" y="399213"/>
                  </a:lnTo>
                  <a:lnTo>
                    <a:pt x="766267" y="371837"/>
                  </a:lnTo>
                  <a:lnTo>
                    <a:pt x="802839" y="345308"/>
                  </a:lnTo>
                  <a:lnTo>
                    <a:pt x="840063" y="319641"/>
                  </a:lnTo>
                  <a:lnTo>
                    <a:pt x="877926" y="294849"/>
                  </a:lnTo>
                  <a:lnTo>
                    <a:pt x="916411" y="270947"/>
                  </a:lnTo>
                  <a:lnTo>
                    <a:pt x="955505" y="247951"/>
                  </a:lnTo>
                  <a:lnTo>
                    <a:pt x="995192" y="225874"/>
                  </a:lnTo>
                  <a:lnTo>
                    <a:pt x="1035459" y="204732"/>
                  </a:lnTo>
                  <a:lnTo>
                    <a:pt x="1076290" y="184538"/>
                  </a:lnTo>
                  <a:lnTo>
                    <a:pt x="1117672" y="165308"/>
                  </a:lnTo>
                  <a:lnTo>
                    <a:pt x="1159588" y="147056"/>
                  </a:lnTo>
                  <a:lnTo>
                    <a:pt x="1202025" y="129797"/>
                  </a:lnTo>
                  <a:lnTo>
                    <a:pt x="1244968" y="113546"/>
                  </a:lnTo>
                  <a:lnTo>
                    <a:pt x="1288403" y="98316"/>
                  </a:lnTo>
                  <a:lnTo>
                    <a:pt x="1332314" y="84124"/>
                  </a:lnTo>
                  <a:lnTo>
                    <a:pt x="1376688" y="70982"/>
                  </a:lnTo>
                  <a:lnTo>
                    <a:pt x="1421509" y="58907"/>
                  </a:lnTo>
                  <a:lnTo>
                    <a:pt x="1466763" y="47912"/>
                  </a:lnTo>
                  <a:lnTo>
                    <a:pt x="1512435" y="38012"/>
                  </a:lnTo>
                  <a:lnTo>
                    <a:pt x="1558510" y="29222"/>
                  </a:lnTo>
                  <a:lnTo>
                    <a:pt x="1604975" y="21557"/>
                  </a:lnTo>
                  <a:lnTo>
                    <a:pt x="1651814" y="15031"/>
                  </a:lnTo>
                  <a:lnTo>
                    <a:pt x="1699013" y="9659"/>
                  </a:lnTo>
                  <a:lnTo>
                    <a:pt x="1746556" y="5455"/>
                  </a:lnTo>
                  <a:lnTo>
                    <a:pt x="1794431" y="2434"/>
                  </a:lnTo>
                  <a:lnTo>
                    <a:pt x="1842621" y="611"/>
                  </a:lnTo>
                  <a:lnTo>
                    <a:pt x="189111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3533" y="2648702"/>
              <a:ext cx="6294755" cy="2205990"/>
            </a:xfrm>
            <a:custGeom>
              <a:avLst/>
              <a:gdLst/>
              <a:ahLst/>
              <a:cxnLst/>
              <a:rect l="l" t="t" r="r" b="b"/>
              <a:pathLst>
                <a:path w="6294755" h="2205990">
                  <a:moveTo>
                    <a:pt x="6294445" y="2200277"/>
                  </a:moveTo>
                  <a:lnTo>
                    <a:pt x="6294445" y="0"/>
                  </a:lnTo>
                  <a:lnTo>
                    <a:pt x="0" y="0"/>
                  </a:lnTo>
                </a:path>
                <a:path w="6294755" h="2205990">
                  <a:moveTo>
                    <a:pt x="2181214" y="2205838"/>
                  </a:moveTo>
                  <a:lnTo>
                    <a:pt x="6289667" y="2205838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7196" y="3044782"/>
              <a:ext cx="5702300" cy="2209800"/>
            </a:xfrm>
            <a:custGeom>
              <a:avLst/>
              <a:gdLst/>
              <a:ahLst/>
              <a:cxnLst/>
              <a:rect l="l" t="t" r="r" b="b"/>
              <a:pathLst>
                <a:path w="5702300" h="2209800">
                  <a:moveTo>
                    <a:pt x="415400" y="2209802"/>
                  </a:moveTo>
                  <a:lnTo>
                    <a:pt x="5702306" y="2209802"/>
                  </a:lnTo>
                  <a:lnTo>
                    <a:pt x="5702306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10646" y="4542609"/>
              <a:ext cx="0" cy="1712595"/>
            </a:xfrm>
            <a:custGeom>
              <a:avLst/>
              <a:gdLst/>
              <a:ahLst/>
              <a:cxnLst/>
              <a:rect l="l" t="t" r="r" b="b"/>
              <a:pathLst>
                <a:path h="1712595">
                  <a:moveTo>
                    <a:pt x="0" y="0"/>
                  </a:moveTo>
                  <a:lnTo>
                    <a:pt x="0" y="1376431"/>
                  </a:lnTo>
                </a:path>
                <a:path h="1712595">
                  <a:moveTo>
                    <a:pt x="0" y="1472468"/>
                  </a:moveTo>
                  <a:lnTo>
                    <a:pt x="0" y="171253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09685" y="982608"/>
              <a:ext cx="3810" cy="5937885"/>
            </a:xfrm>
            <a:custGeom>
              <a:avLst/>
              <a:gdLst/>
              <a:ahLst/>
              <a:cxnLst/>
              <a:rect l="l" t="t" r="r" b="b"/>
              <a:pathLst>
                <a:path w="3810" h="5937884">
                  <a:moveTo>
                    <a:pt x="0" y="5937263"/>
                  </a:moveTo>
                  <a:lnTo>
                    <a:pt x="0" y="5362989"/>
                  </a:lnTo>
                </a:path>
                <a:path w="3810" h="5937884">
                  <a:moveTo>
                    <a:pt x="2537" y="774702"/>
                  </a:moveTo>
                  <a:lnTo>
                    <a:pt x="2537" y="0"/>
                  </a:lnTo>
                </a:path>
                <a:path w="3810" h="5937884">
                  <a:moveTo>
                    <a:pt x="1946" y="1059505"/>
                  </a:moveTo>
                  <a:lnTo>
                    <a:pt x="1946" y="829878"/>
                  </a:lnTo>
                </a:path>
                <a:path w="3810" h="5937884">
                  <a:moveTo>
                    <a:pt x="3257" y="1764010"/>
                  </a:moveTo>
                  <a:lnTo>
                    <a:pt x="3257" y="1169546"/>
                  </a:lnTo>
                </a:path>
                <a:path w="3810" h="5937884">
                  <a:moveTo>
                    <a:pt x="1946" y="2076245"/>
                  </a:moveTo>
                  <a:lnTo>
                    <a:pt x="1946" y="1846616"/>
                  </a:lnTo>
                </a:path>
                <a:path w="3810" h="5937884">
                  <a:moveTo>
                    <a:pt x="3257" y="3194805"/>
                  </a:moveTo>
                  <a:lnTo>
                    <a:pt x="3257" y="2186287"/>
                  </a:lnTo>
                </a:path>
                <a:path w="3810" h="5937884">
                  <a:moveTo>
                    <a:pt x="1946" y="3481160"/>
                  </a:moveTo>
                  <a:lnTo>
                    <a:pt x="1946" y="3251531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6791" y="3040016"/>
              <a:ext cx="2316480" cy="2216150"/>
            </a:xfrm>
            <a:custGeom>
              <a:avLst/>
              <a:gdLst/>
              <a:ahLst/>
              <a:cxnLst/>
              <a:rect l="l" t="t" r="r" b="b"/>
              <a:pathLst>
                <a:path w="2316479" h="2216150">
                  <a:moveTo>
                    <a:pt x="2315851" y="2216148"/>
                  </a:moveTo>
                  <a:lnTo>
                    <a:pt x="2315851" y="0"/>
                  </a:lnTo>
                </a:path>
                <a:path w="2316479" h="2216150">
                  <a:moveTo>
                    <a:pt x="0" y="2216148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3251" y="3011862"/>
              <a:ext cx="4923155" cy="2276475"/>
            </a:xfrm>
            <a:custGeom>
              <a:avLst/>
              <a:gdLst/>
              <a:ahLst/>
              <a:cxnLst/>
              <a:rect l="l" t="t" r="r" b="b"/>
              <a:pathLst>
                <a:path w="4923155" h="2276475">
                  <a:moveTo>
                    <a:pt x="69850" y="1763280"/>
                  </a:moveTo>
                  <a:lnTo>
                    <a:pt x="31737" y="1661693"/>
                  </a:lnTo>
                  <a:lnTo>
                    <a:pt x="0" y="1763280"/>
                  </a:lnTo>
                  <a:lnTo>
                    <a:pt x="69850" y="1763280"/>
                  </a:lnTo>
                  <a:close/>
                </a:path>
                <a:path w="4923155" h="2276475">
                  <a:moveTo>
                    <a:pt x="69850" y="483755"/>
                  </a:moveTo>
                  <a:lnTo>
                    <a:pt x="31737" y="382155"/>
                  </a:lnTo>
                  <a:lnTo>
                    <a:pt x="0" y="483755"/>
                  </a:lnTo>
                  <a:lnTo>
                    <a:pt x="69850" y="483755"/>
                  </a:lnTo>
                  <a:close/>
                </a:path>
                <a:path w="4923155" h="2276475">
                  <a:moveTo>
                    <a:pt x="749185" y="2237956"/>
                  </a:moveTo>
                  <a:lnTo>
                    <a:pt x="647585" y="2206206"/>
                  </a:lnTo>
                  <a:lnTo>
                    <a:pt x="647585" y="2276056"/>
                  </a:lnTo>
                  <a:lnTo>
                    <a:pt x="749185" y="2237956"/>
                  </a:lnTo>
                  <a:close/>
                </a:path>
                <a:path w="4923155" h="2276475">
                  <a:moveTo>
                    <a:pt x="749185" y="0"/>
                  </a:moveTo>
                  <a:lnTo>
                    <a:pt x="647585" y="31750"/>
                  </a:lnTo>
                  <a:lnTo>
                    <a:pt x="749185" y="69850"/>
                  </a:lnTo>
                  <a:lnTo>
                    <a:pt x="749185" y="0"/>
                  </a:lnTo>
                  <a:close/>
                </a:path>
                <a:path w="4923155" h="2276475">
                  <a:moveTo>
                    <a:pt x="1800110" y="2237956"/>
                  </a:moveTo>
                  <a:lnTo>
                    <a:pt x="1698510" y="2206206"/>
                  </a:lnTo>
                  <a:lnTo>
                    <a:pt x="1698510" y="2276056"/>
                  </a:lnTo>
                  <a:lnTo>
                    <a:pt x="1800110" y="2237956"/>
                  </a:lnTo>
                  <a:close/>
                </a:path>
                <a:path w="4923155" h="2276475">
                  <a:moveTo>
                    <a:pt x="2028710" y="0"/>
                  </a:moveTo>
                  <a:lnTo>
                    <a:pt x="1927110" y="31750"/>
                  </a:lnTo>
                  <a:lnTo>
                    <a:pt x="2028710" y="69850"/>
                  </a:lnTo>
                  <a:lnTo>
                    <a:pt x="2028710" y="0"/>
                  </a:lnTo>
                  <a:close/>
                </a:path>
                <a:path w="4923155" h="2276475">
                  <a:moveTo>
                    <a:pt x="2386749" y="1763280"/>
                  </a:moveTo>
                  <a:lnTo>
                    <a:pt x="2348649" y="1661693"/>
                  </a:lnTo>
                  <a:lnTo>
                    <a:pt x="2316899" y="1763280"/>
                  </a:lnTo>
                  <a:lnTo>
                    <a:pt x="2386749" y="1763280"/>
                  </a:lnTo>
                  <a:close/>
                </a:path>
                <a:path w="4923155" h="2276475">
                  <a:moveTo>
                    <a:pt x="2386749" y="483755"/>
                  </a:moveTo>
                  <a:lnTo>
                    <a:pt x="2348649" y="382155"/>
                  </a:lnTo>
                  <a:lnTo>
                    <a:pt x="2316899" y="483755"/>
                  </a:lnTo>
                  <a:lnTo>
                    <a:pt x="2386749" y="483755"/>
                  </a:lnTo>
                  <a:close/>
                </a:path>
                <a:path w="4923155" h="2276475">
                  <a:moveTo>
                    <a:pt x="3114560" y="2237956"/>
                  </a:moveTo>
                  <a:lnTo>
                    <a:pt x="3012960" y="2206206"/>
                  </a:lnTo>
                  <a:lnTo>
                    <a:pt x="3012960" y="2276056"/>
                  </a:lnTo>
                  <a:lnTo>
                    <a:pt x="3114560" y="2237956"/>
                  </a:lnTo>
                  <a:close/>
                </a:path>
                <a:path w="4923155" h="2276475">
                  <a:moveTo>
                    <a:pt x="3343160" y="0"/>
                  </a:moveTo>
                  <a:lnTo>
                    <a:pt x="3241560" y="31750"/>
                  </a:lnTo>
                  <a:lnTo>
                    <a:pt x="3343160" y="69850"/>
                  </a:lnTo>
                  <a:lnTo>
                    <a:pt x="3343160" y="0"/>
                  </a:lnTo>
                  <a:close/>
                </a:path>
                <a:path w="4923155" h="2276475">
                  <a:moveTo>
                    <a:pt x="4394085" y="2237956"/>
                  </a:moveTo>
                  <a:lnTo>
                    <a:pt x="4292485" y="2206206"/>
                  </a:lnTo>
                  <a:lnTo>
                    <a:pt x="4292485" y="2276056"/>
                  </a:lnTo>
                  <a:lnTo>
                    <a:pt x="4394085" y="2237956"/>
                  </a:lnTo>
                  <a:close/>
                </a:path>
                <a:path w="4923155" h="2276475">
                  <a:moveTo>
                    <a:pt x="4394085" y="0"/>
                  </a:moveTo>
                  <a:lnTo>
                    <a:pt x="4292485" y="31750"/>
                  </a:lnTo>
                  <a:lnTo>
                    <a:pt x="4394085" y="69850"/>
                  </a:lnTo>
                  <a:lnTo>
                    <a:pt x="4394085" y="0"/>
                  </a:lnTo>
                  <a:close/>
                </a:path>
                <a:path w="4923155" h="2276475">
                  <a:moveTo>
                    <a:pt x="4923155" y="1763280"/>
                  </a:moveTo>
                  <a:lnTo>
                    <a:pt x="4885042" y="1661693"/>
                  </a:lnTo>
                  <a:lnTo>
                    <a:pt x="4853292" y="1763280"/>
                  </a:lnTo>
                  <a:lnTo>
                    <a:pt x="4923155" y="1763280"/>
                  </a:lnTo>
                  <a:close/>
                </a:path>
                <a:path w="4923155" h="2276475">
                  <a:moveTo>
                    <a:pt x="4923155" y="483755"/>
                  </a:moveTo>
                  <a:lnTo>
                    <a:pt x="4885042" y="382155"/>
                  </a:lnTo>
                  <a:lnTo>
                    <a:pt x="4853292" y="483755"/>
                  </a:lnTo>
                  <a:lnTo>
                    <a:pt x="4923155" y="483755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7478" y="1335031"/>
              <a:ext cx="3780154" cy="3195955"/>
            </a:xfrm>
            <a:custGeom>
              <a:avLst/>
              <a:gdLst/>
              <a:ahLst/>
              <a:cxnLst/>
              <a:rect l="l" t="t" r="r" b="b"/>
              <a:pathLst>
                <a:path w="3780154" h="3195954">
                  <a:moveTo>
                    <a:pt x="0" y="0"/>
                  </a:moveTo>
                  <a:lnTo>
                    <a:pt x="3779845" y="0"/>
                  </a:lnTo>
                  <a:lnTo>
                    <a:pt x="3779845" y="3195633"/>
                  </a:lnTo>
                  <a:lnTo>
                    <a:pt x="0" y="3195633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7094" y="2628081"/>
              <a:ext cx="2357755" cy="440055"/>
            </a:xfrm>
            <a:custGeom>
              <a:avLst/>
              <a:gdLst/>
              <a:ahLst/>
              <a:cxnLst/>
              <a:rect l="l" t="t" r="r" b="b"/>
              <a:pathLst>
                <a:path w="2357754" h="440055">
                  <a:moveTo>
                    <a:pt x="39687" y="413550"/>
                  </a:moveTo>
                  <a:lnTo>
                    <a:pt x="38125" y="405828"/>
                  </a:lnTo>
                  <a:lnTo>
                    <a:pt x="33883" y="399516"/>
                  </a:lnTo>
                  <a:lnTo>
                    <a:pt x="27571" y="395262"/>
                  </a:lnTo>
                  <a:lnTo>
                    <a:pt x="19850" y="393700"/>
                  </a:lnTo>
                  <a:lnTo>
                    <a:pt x="12128" y="395262"/>
                  </a:lnTo>
                  <a:lnTo>
                    <a:pt x="5816" y="399516"/>
                  </a:lnTo>
                  <a:lnTo>
                    <a:pt x="1562" y="405828"/>
                  </a:lnTo>
                  <a:lnTo>
                    <a:pt x="0" y="413550"/>
                  </a:lnTo>
                  <a:lnTo>
                    <a:pt x="1562" y="421271"/>
                  </a:lnTo>
                  <a:lnTo>
                    <a:pt x="5816" y="427583"/>
                  </a:lnTo>
                  <a:lnTo>
                    <a:pt x="12128" y="431825"/>
                  </a:lnTo>
                  <a:lnTo>
                    <a:pt x="19850" y="433387"/>
                  </a:lnTo>
                  <a:lnTo>
                    <a:pt x="27571" y="431825"/>
                  </a:lnTo>
                  <a:lnTo>
                    <a:pt x="33883" y="427583"/>
                  </a:lnTo>
                  <a:lnTo>
                    <a:pt x="38125" y="421271"/>
                  </a:lnTo>
                  <a:lnTo>
                    <a:pt x="39687" y="413550"/>
                  </a:lnTo>
                  <a:close/>
                </a:path>
                <a:path w="2357754" h="440055">
                  <a:moveTo>
                    <a:pt x="1195387" y="19850"/>
                  </a:moveTo>
                  <a:lnTo>
                    <a:pt x="1193825" y="12128"/>
                  </a:lnTo>
                  <a:lnTo>
                    <a:pt x="1189583" y="5816"/>
                  </a:lnTo>
                  <a:lnTo>
                    <a:pt x="1183271" y="1562"/>
                  </a:lnTo>
                  <a:lnTo>
                    <a:pt x="1175550" y="0"/>
                  </a:lnTo>
                  <a:lnTo>
                    <a:pt x="1167828" y="1562"/>
                  </a:lnTo>
                  <a:lnTo>
                    <a:pt x="1161516" y="5816"/>
                  </a:lnTo>
                  <a:lnTo>
                    <a:pt x="1157262" y="12128"/>
                  </a:lnTo>
                  <a:lnTo>
                    <a:pt x="1155700" y="19850"/>
                  </a:lnTo>
                  <a:lnTo>
                    <a:pt x="1157262" y="27571"/>
                  </a:lnTo>
                  <a:lnTo>
                    <a:pt x="1161516" y="33883"/>
                  </a:lnTo>
                  <a:lnTo>
                    <a:pt x="1167828" y="38125"/>
                  </a:lnTo>
                  <a:lnTo>
                    <a:pt x="1175550" y="39687"/>
                  </a:lnTo>
                  <a:lnTo>
                    <a:pt x="1183271" y="38125"/>
                  </a:lnTo>
                  <a:lnTo>
                    <a:pt x="1189583" y="33883"/>
                  </a:lnTo>
                  <a:lnTo>
                    <a:pt x="1193825" y="27571"/>
                  </a:lnTo>
                  <a:lnTo>
                    <a:pt x="1195387" y="19850"/>
                  </a:lnTo>
                  <a:close/>
                </a:path>
                <a:path w="2357754" h="440055">
                  <a:moveTo>
                    <a:pt x="2357437" y="419900"/>
                  </a:moveTo>
                  <a:lnTo>
                    <a:pt x="2355888" y="412178"/>
                  </a:lnTo>
                  <a:lnTo>
                    <a:pt x="2351633" y="405866"/>
                  </a:lnTo>
                  <a:lnTo>
                    <a:pt x="2345321" y="401612"/>
                  </a:lnTo>
                  <a:lnTo>
                    <a:pt x="2337600" y="400050"/>
                  </a:lnTo>
                  <a:lnTo>
                    <a:pt x="2329878" y="401612"/>
                  </a:lnTo>
                  <a:lnTo>
                    <a:pt x="2323566" y="405866"/>
                  </a:lnTo>
                  <a:lnTo>
                    <a:pt x="2319312" y="412178"/>
                  </a:lnTo>
                  <a:lnTo>
                    <a:pt x="2317750" y="419900"/>
                  </a:lnTo>
                  <a:lnTo>
                    <a:pt x="2319312" y="427621"/>
                  </a:lnTo>
                  <a:lnTo>
                    <a:pt x="2323566" y="433933"/>
                  </a:lnTo>
                  <a:lnTo>
                    <a:pt x="2329878" y="438175"/>
                  </a:lnTo>
                  <a:lnTo>
                    <a:pt x="2337600" y="439737"/>
                  </a:lnTo>
                  <a:lnTo>
                    <a:pt x="2345321" y="438175"/>
                  </a:lnTo>
                  <a:lnTo>
                    <a:pt x="2351633" y="433933"/>
                  </a:lnTo>
                  <a:lnTo>
                    <a:pt x="2355888" y="427621"/>
                  </a:lnTo>
                  <a:lnTo>
                    <a:pt x="2357437" y="4199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24001" y="6833354"/>
              <a:ext cx="3213100" cy="521970"/>
            </a:xfrm>
            <a:custGeom>
              <a:avLst/>
              <a:gdLst/>
              <a:ahLst/>
              <a:cxnLst/>
              <a:rect l="l" t="t" r="r" b="b"/>
              <a:pathLst>
                <a:path w="3213100" h="521970">
                  <a:moveTo>
                    <a:pt x="3213105" y="0"/>
                  </a:moveTo>
                  <a:lnTo>
                    <a:pt x="3213105" y="521802"/>
                  </a:lnTo>
                </a:path>
                <a:path w="3213100" h="521970">
                  <a:moveTo>
                    <a:pt x="0" y="0"/>
                  </a:moveTo>
                  <a:lnTo>
                    <a:pt x="0" y="521802"/>
                  </a:lnTo>
                </a:path>
                <a:path w="3213100" h="521970">
                  <a:moveTo>
                    <a:pt x="1990170" y="431802"/>
                  </a:moveTo>
                  <a:lnTo>
                    <a:pt x="3213105" y="43180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02715" y="7229145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20" h="72390">
                  <a:moveTo>
                    <a:pt x="0" y="0"/>
                  </a:moveTo>
                  <a:lnTo>
                    <a:pt x="0" y="72021"/>
                  </a:lnTo>
                  <a:lnTo>
                    <a:pt x="134391" y="360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24001" y="7265156"/>
              <a:ext cx="1235710" cy="0"/>
            </a:xfrm>
            <a:custGeom>
              <a:avLst/>
              <a:gdLst/>
              <a:ahLst/>
              <a:cxnLst/>
              <a:rect l="l" t="t" r="r" b="b"/>
              <a:pathLst>
                <a:path w="1235710">
                  <a:moveTo>
                    <a:pt x="0" y="0"/>
                  </a:moveTo>
                  <a:lnTo>
                    <a:pt x="123543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24001" y="7229145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20" h="72390">
                  <a:moveTo>
                    <a:pt x="134392" y="0"/>
                  </a:moveTo>
                  <a:lnTo>
                    <a:pt x="0" y="36010"/>
                  </a:lnTo>
                  <a:lnTo>
                    <a:pt x="134392" y="72021"/>
                  </a:lnTo>
                  <a:lnTo>
                    <a:pt x="13439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99281" y="7154840"/>
            <a:ext cx="491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90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907193" y="695999"/>
            <a:ext cx="3619500" cy="836294"/>
          </a:xfrm>
          <a:custGeom>
            <a:avLst/>
            <a:gdLst/>
            <a:ahLst/>
            <a:cxnLst/>
            <a:rect l="l" t="t" r="r" b="b"/>
            <a:pathLst>
              <a:path w="3619500" h="836294">
                <a:moveTo>
                  <a:pt x="3619505" y="0"/>
                </a:moveTo>
                <a:lnTo>
                  <a:pt x="0" y="0"/>
                </a:lnTo>
                <a:lnTo>
                  <a:pt x="0" y="835847"/>
                </a:lnTo>
                <a:lnTo>
                  <a:pt x="3619505" y="835847"/>
                </a:lnTo>
                <a:lnTo>
                  <a:pt x="3619505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11480" y="757766"/>
            <a:ext cx="3218180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OBJECT,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CURVE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INTERSECTION. THREE POINTS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HAVE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ALREADY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PLOTTED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49147" y="5023594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0A759"/>
                </a:solid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33551" y="5023594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0A759"/>
                </a:solid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5" name="object 35"/>
          <p:cNvGrpSpPr>
            <a:grpSpLocks noGrp="1" noUngrp="1" noRot="1" noMove="1" noResize="1"/>
          </p:cNvGrpSpPr>
          <p:nvPr/>
        </p:nvGrpSpPr>
        <p:grpSpPr>
          <a:xfrm>
            <a:off x="4635370" y="5424281"/>
            <a:ext cx="1854200" cy="1318260"/>
            <a:chOff x="4635370" y="5424281"/>
            <a:chExt cx="1854200" cy="1318260"/>
          </a:xfrm>
        </p:grpSpPr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6958" y="5425868"/>
              <a:ext cx="1816100" cy="1315085"/>
            </a:xfrm>
            <a:custGeom>
              <a:avLst/>
              <a:gdLst/>
              <a:ahLst/>
              <a:cxnLst/>
              <a:rect l="l" t="t" r="r" b="b"/>
              <a:pathLst>
                <a:path w="1816100" h="1315084">
                  <a:moveTo>
                    <a:pt x="0" y="1306134"/>
                  </a:moveTo>
                  <a:lnTo>
                    <a:pt x="1815843" y="1314681"/>
                  </a:lnTo>
                </a:path>
                <a:path w="1816100" h="1315084">
                  <a:moveTo>
                    <a:pt x="0" y="1306134"/>
                  </a:moveTo>
                  <a:lnTo>
                    <a:pt x="1297368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14390" y="5441449"/>
              <a:ext cx="575310" cy="1299210"/>
            </a:xfrm>
            <a:custGeom>
              <a:avLst/>
              <a:gdLst/>
              <a:ahLst/>
              <a:cxnLst/>
              <a:rect l="l" t="t" r="r" b="b"/>
              <a:pathLst>
                <a:path w="575310" h="1299209">
                  <a:moveTo>
                    <a:pt x="328409" y="415277"/>
                  </a:moveTo>
                  <a:lnTo>
                    <a:pt x="302793" y="373291"/>
                  </a:lnTo>
                  <a:lnTo>
                    <a:pt x="276174" y="331889"/>
                  </a:lnTo>
                  <a:lnTo>
                    <a:pt x="248551" y="291071"/>
                  </a:lnTo>
                  <a:lnTo>
                    <a:pt x="219938" y="250875"/>
                  </a:lnTo>
                  <a:lnTo>
                    <a:pt x="190347" y="211315"/>
                  </a:lnTo>
                  <a:lnTo>
                    <a:pt x="159778" y="172402"/>
                  </a:lnTo>
                  <a:lnTo>
                    <a:pt x="128244" y="134162"/>
                  </a:lnTo>
                  <a:lnTo>
                    <a:pt x="96761" y="97777"/>
                  </a:lnTo>
                  <a:lnTo>
                    <a:pt x="122961" y="71399"/>
                  </a:lnTo>
                  <a:lnTo>
                    <a:pt x="12700" y="8242"/>
                  </a:lnTo>
                  <a:lnTo>
                    <a:pt x="4470" y="0"/>
                  </a:lnTo>
                  <a:lnTo>
                    <a:pt x="2235" y="2247"/>
                  </a:lnTo>
                  <a:lnTo>
                    <a:pt x="0" y="4495"/>
                  </a:lnTo>
                  <a:lnTo>
                    <a:pt x="8483" y="13004"/>
                  </a:lnTo>
                  <a:lnTo>
                    <a:pt x="72199" y="122504"/>
                  </a:lnTo>
                  <a:lnTo>
                    <a:pt x="92278" y="102285"/>
                  </a:lnTo>
                  <a:lnTo>
                    <a:pt x="101904" y="113220"/>
                  </a:lnTo>
                  <a:lnTo>
                    <a:pt x="112699" y="125704"/>
                  </a:lnTo>
                  <a:lnTo>
                    <a:pt x="144462" y="163601"/>
                  </a:lnTo>
                  <a:lnTo>
                    <a:pt x="175260" y="202171"/>
                  </a:lnTo>
                  <a:lnTo>
                    <a:pt x="205079" y="241401"/>
                  </a:lnTo>
                  <a:lnTo>
                    <a:pt x="233934" y="281266"/>
                  </a:lnTo>
                  <a:lnTo>
                    <a:pt x="261797" y="321754"/>
                  </a:lnTo>
                  <a:lnTo>
                    <a:pt x="288683" y="362839"/>
                  </a:lnTo>
                  <a:lnTo>
                    <a:pt x="314553" y="404495"/>
                  </a:lnTo>
                  <a:lnTo>
                    <a:pt x="322948" y="418515"/>
                  </a:lnTo>
                  <a:lnTo>
                    <a:pt x="328409" y="415277"/>
                  </a:lnTo>
                  <a:close/>
                </a:path>
                <a:path w="575310" h="1299209">
                  <a:moveTo>
                    <a:pt x="538378" y="1299108"/>
                  </a:moveTo>
                  <a:lnTo>
                    <a:pt x="535216" y="1287081"/>
                  </a:lnTo>
                  <a:lnTo>
                    <a:pt x="535203" y="1299095"/>
                  </a:lnTo>
                  <a:lnTo>
                    <a:pt x="538378" y="1299108"/>
                  </a:lnTo>
                  <a:close/>
                </a:path>
                <a:path w="575310" h="1299209">
                  <a:moveTo>
                    <a:pt x="575030" y="1164882"/>
                  </a:moveTo>
                  <a:lnTo>
                    <a:pt x="539521" y="1164729"/>
                  </a:lnTo>
                  <a:lnTo>
                    <a:pt x="539521" y="1189215"/>
                  </a:lnTo>
                  <a:lnTo>
                    <a:pt x="539394" y="1185875"/>
                  </a:lnTo>
                  <a:lnTo>
                    <a:pt x="539407" y="1186103"/>
                  </a:lnTo>
                  <a:lnTo>
                    <a:pt x="539521" y="1189215"/>
                  </a:lnTo>
                  <a:lnTo>
                    <a:pt x="539521" y="1164729"/>
                  </a:lnTo>
                  <a:lnTo>
                    <a:pt x="538391" y="1164717"/>
                  </a:lnTo>
                  <a:lnTo>
                    <a:pt x="537489" y="1148207"/>
                  </a:lnTo>
                  <a:lnTo>
                    <a:pt x="536321" y="1129436"/>
                  </a:lnTo>
                  <a:lnTo>
                    <a:pt x="534987" y="1110678"/>
                  </a:lnTo>
                  <a:lnTo>
                    <a:pt x="534073" y="1098969"/>
                  </a:lnTo>
                  <a:lnTo>
                    <a:pt x="534073" y="1214386"/>
                  </a:lnTo>
                  <a:lnTo>
                    <a:pt x="533781" y="1204658"/>
                  </a:lnTo>
                  <a:lnTo>
                    <a:pt x="533044" y="1185875"/>
                  </a:lnTo>
                  <a:lnTo>
                    <a:pt x="533057" y="1186103"/>
                  </a:lnTo>
                  <a:lnTo>
                    <a:pt x="533781" y="1204658"/>
                  </a:lnTo>
                  <a:lnTo>
                    <a:pt x="533793" y="1204887"/>
                  </a:lnTo>
                  <a:lnTo>
                    <a:pt x="534073" y="1214386"/>
                  </a:lnTo>
                  <a:lnTo>
                    <a:pt x="534073" y="1098969"/>
                  </a:lnTo>
                  <a:lnTo>
                    <a:pt x="533527" y="1091958"/>
                  </a:lnTo>
                  <a:lnTo>
                    <a:pt x="533006" y="1085977"/>
                  </a:lnTo>
                  <a:lnTo>
                    <a:pt x="533006" y="1185240"/>
                  </a:lnTo>
                  <a:lnTo>
                    <a:pt x="532155" y="1167015"/>
                  </a:lnTo>
                  <a:lnTo>
                    <a:pt x="532180" y="1167333"/>
                  </a:lnTo>
                  <a:lnTo>
                    <a:pt x="533006" y="1185240"/>
                  </a:lnTo>
                  <a:lnTo>
                    <a:pt x="533006" y="1085977"/>
                  </a:lnTo>
                  <a:lnTo>
                    <a:pt x="528231" y="1035900"/>
                  </a:lnTo>
                  <a:lnTo>
                    <a:pt x="521627" y="980097"/>
                  </a:lnTo>
                  <a:lnTo>
                    <a:pt x="513727" y="924534"/>
                  </a:lnTo>
                  <a:lnTo>
                    <a:pt x="504532" y="869264"/>
                  </a:lnTo>
                  <a:lnTo>
                    <a:pt x="494055" y="814285"/>
                  </a:lnTo>
                  <a:lnTo>
                    <a:pt x="482307" y="759625"/>
                  </a:lnTo>
                  <a:lnTo>
                    <a:pt x="469277" y="705307"/>
                  </a:lnTo>
                  <a:lnTo>
                    <a:pt x="463130" y="706869"/>
                  </a:lnTo>
                  <a:lnTo>
                    <a:pt x="467601" y="724877"/>
                  </a:lnTo>
                  <a:lnTo>
                    <a:pt x="471919" y="742937"/>
                  </a:lnTo>
                  <a:lnTo>
                    <a:pt x="484073" y="797331"/>
                  </a:lnTo>
                  <a:lnTo>
                    <a:pt x="494944" y="852068"/>
                  </a:lnTo>
                  <a:lnTo>
                    <a:pt x="504545" y="907097"/>
                  </a:lnTo>
                  <a:lnTo>
                    <a:pt x="512851" y="962418"/>
                  </a:lnTo>
                  <a:lnTo>
                    <a:pt x="519874" y="1017993"/>
                  </a:lnTo>
                  <a:lnTo>
                    <a:pt x="525576" y="1073823"/>
                  </a:lnTo>
                  <a:lnTo>
                    <a:pt x="529983" y="1129868"/>
                  </a:lnTo>
                  <a:lnTo>
                    <a:pt x="532028" y="1164678"/>
                  </a:lnTo>
                  <a:lnTo>
                    <a:pt x="503008" y="1164539"/>
                  </a:lnTo>
                  <a:lnTo>
                    <a:pt x="535216" y="1287081"/>
                  </a:lnTo>
                  <a:lnTo>
                    <a:pt x="535228" y="1280198"/>
                  </a:lnTo>
                  <a:lnTo>
                    <a:pt x="535317" y="1287462"/>
                  </a:lnTo>
                  <a:lnTo>
                    <a:pt x="538378" y="1299108"/>
                  </a:lnTo>
                  <a:lnTo>
                    <a:pt x="541553" y="1299121"/>
                  </a:lnTo>
                  <a:lnTo>
                    <a:pt x="541566" y="1287462"/>
                  </a:lnTo>
                  <a:lnTo>
                    <a:pt x="575030" y="116488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4080000">
            <a:off x="6194696" y="5908533"/>
            <a:ext cx="270751" cy="15240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45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4080000">
            <a:off x="6370858" y="6034446"/>
            <a:ext cx="100422" cy="6350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r>
              <a:rPr sz="500" spc="-5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5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06723" y="3963127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759"/>
                </a:solidFill>
                <a:latin typeface="Arial"/>
                <a:cs typeface="Arial"/>
              </a:rPr>
              <a:t>a1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31972" y="2801075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759"/>
                </a:solidFill>
                <a:latin typeface="Arial"/>
                <a:cs typeface="Arial"/>
              </a:rPr>
              <a:t>a1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1270" y="2801075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759"/>
                </a:solidFill>
                <a:latin typeface="Arial"/>
                <a:cs typeface="Arial"/>
              </a:rPr>
              <a:t>a1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74456" y="6757130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38460" y="6757130"/>
            <a:ext cx="813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78311" y="1080229"/>
            <a:ext cx="855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2935" y="4814027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759"/>
                </a:solidFill>
                <a:latin typeface="Arial"/>
                <a:cs typeface="Arial"/>
              </a:rPr>
              <a:t>a2</a:t>
            </a:r>
            <a:endParaRPr sz="16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2935" y="3617048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759"/>
                </a:solidFill>
                <a:latin typeface="Arial"/>
                <a:cs typeface="Arial"/>
              </a:rPr>
              <a:t>a2</a:t>
            </a:r>
            <a:endParaRPr sz="16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51537" y="4814027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759"/>
                </a:solidFill>
                <a:latin typeface="Arial"/>
                <a:cs typeface="Arial"/>
              </a:rPr>
              <a:t>a2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51537" y="3617048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759"/>
                </a:solidFill>
                <a:latin typeface="Arial"/>
                <a:cs typeface="Arial"/>
              </a:rPr>
              <a:t>a2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0" name="object 50"/>
          <p:cNvGrpSpPr>
            <a:grpSpLocks noGrp="1" noUngrp="1" noRot="1" noMove="1" noResize="1"/>
          </p:cNvGrpSpPr>
          <p:nvPr/>
        </p:nvGrpSpPr>
        <p:grpSpPr>
          <a:xfrm>
            <a:off x="73727" y="83569"/>
            <a:ext cx="10542270" cy="7388859"/>
            <a:chOff x="73727" y="83569"/>
            <a:chExt cx="10542270" cy="7388859"/>
          </a:xfrm>
        </p:grpSpPr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37" y="87379"/>
              <a:ext cx="10534650" cy="7381240"/>
            </a:xfrm>
            <a:custGeom>
              <a:avLst/>
              <a:gdLst/>
              <a:ahLst/>
              <a:cxnLst/>
              <a:rect l="l" t="t" r="r" b="b"/>
              <a:pathLst>
                <a:path w="10534650" h="7381240">
                  <a:moveTo>
                    <a:pt x="0" y="0"/>
                  </a:moveTo>
                  <a:lnTo>
                    <a:pt x="10534459" y="0"/>
                  </a:lnTo>
                  <a:lnTo>
                    <a:pt x="10534459" y="7381219"/>
                  </a:lnTo>
                  <a:lnTo>
                    <a:pt x="0" y="738121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73729" y="5383828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4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4"/>
                  </a:lnTo>
                  <a:lnTo>
                    <a:pt x="370834" y="138603"/>
                  </a:lnTo>
                  <a:lnTo>
                    <a:pt x="377578" y="188791"/>
                  </a:lnTo>
                  <a:lnTo>
                    <a:pt x="370834" y="238979"/>
                  </a:lnTo>
                  <a:lnTo>
                    <a:pt x="351803" y="284077"/>
                  </a:lnTo>
                  <a:lnTo>
                    <a:pt x="322283" y="322285"/>
                  </a:lnTo>
                  <a:lnTo>
                    <a:pt x="284074" y="351805"/>
                  </a:lnTo>
                  <a:lnTo>
                    <a:pt x="238977" y="370836"/>
                  </a:lnTo>
                  <a:lnTo>
                    <a:pt x="188790" y="377579"/>
                  </a:lnTo>
                  <a:lnTo>
                    <a:pt x="138602" y="370836"/>
                  </a:lnTo>
                  <a:lnTo>
                    <a:pt x="93504" y="351805"/>
                  </a:lnTo>
                  <a:lnTo>
                    <a:pt x="55295" y="322285"/>
                  </a:lnTo>
                  <a:lnTo>
                    <a:pt x="25775" y="284077"/>
                  </a:lnTo>
                  <a:lnTo>
                    <a:pt x="6743" y="238979"/>
                  </a:lnTo>
                  <a:lnTo>
                    <a:pt x="0" y="188791"/>
                  </a:lnTo>
                  <a:lnTo>
                    <a:pt x="6743" y="138603"/>
                  </a:lnTo>
                  <a:lnTo>
                    <a:pt x="25775" y="93504"/>
                  </a:lnTo>
                  <a:lnTo>
                    <a:pt x="55295" y="55295"/>
                  </a:lnTo>
                  <a:lnTo>
                    <a:pt x="93504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4" h="377825">
                  <a:moveTo>
                    <a:pt x="539398" y="67424"/>
                  </a:moveTo>
                  <a:lnTo>
                    <a:pt x="965530" y="10786"/>
                  </a:lnTo>
                  <a:lnTo>
                    <a:pt x="965530" y="372182"/>
                  </a:lnTo>
                  <a:lnTo>
                    <a:pt x="539398" y="312847"/>
                  </a:lnTo>
                  <a:lnTo>
                    <a:pt x="539398" y="67424"/>
                  </a:lnTo>
                  <a:close/>
                </a:path>
                <a:path w="965834" h="377825">
                  <a:moveTo>
                    <a:pt x="188790" y="53947"/>
                  </a:moveTo>
                  <a:lnTo>
                    <a:pt x="231412" y="60821"/>
                  </a:lnTo>
                  <a:lnTo>
                    <a:pt x="268429" y="79964"/>
                  </a:lnTo>
                  <a:lnTo>
                    <a:pt x="297619" y="109154"/>
                  </a:lnTo>
                  <a:lnTo>
                    <a:pt x="316762" y="146170"/>
                  </a:lnTo>
                  <a:lnTo>
                    <a:pt x="323636" y="188791"/>
                  </a:lnTo>
                  <a:lnTo>
                    <a:pt x="316762" y="231413"/>
                  </a:lnTo>
                  <a:lnTo>
                    <a:pt x="297619" y="268429"/>
                  </a:lnTo>
                  <a:lnTo>
                    <a:pt x="268429" y="297619"/>
                  </a:lnTo>
                  <a:lnTo>
                    <a:pt x="231412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3"/>
                  </a:lnTo>
                  <a:lnTo>
                    <a:pt x="53941" y="188791"/>
                  </a:lnTo>
                  <a:lnTo>
                    <a:pt x="60816" y="146170"/>
                  </a:lnTo>
                  <a:lnTo>
                    <a:pt x="79959" y="109154"/>
                  </a:lnTo>
                  <a:lnTo>
                    <a:pt x="109149" y="79964"/>
                  </a:lnTo>
                  <a:lnTo>
                    <a:pt x="146167" y="60821"/>
                  </a:lnTo>
                  <a:lnTo>
                    <a:pt x="188790" y="53947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98487" y="5894358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54" name="object 54"/>
          <p:cNvGrpSpPr>
            <a:grpSpLocks noGrp="1" noUngrp="1" noRot="1" noMove="1" noResize="1"/>
          </p:cNvGrpSpPr>
          <p:nvPr/>
        </p:nvGrpSpPr>
        <p:grpSpPr>
          <a:xfrm>
            <a:off x="7767957" y="1710715"/>
            <a:ext cx="2714625" cy="4190365"/>
            <a:chOff x="7767957" y="1710715"/>
            <a:chExt cx="2714625" cy="4190365"/>
          </a:xfrm>
        </p:grpSpPr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50519" y="5261720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4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4" h="636270">
                  <a:moveTo>
                    <a:pt x="214534" y="311310"/>
                  </a:moveTo>
                  <a:lnTo>
                    <a:pt x="158508" y="311310"/>
                  </a:lnTo>
                </a:path>
                <a:path w="1125854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4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4" h="636270">
                  <a:moveTo>
                    <a:pt x="634917" y="311310"/>
                  </a:moveTo>
                  <a:lnTo>
                    <a:pt x="489870" y="311310"/>
                  </a:lnTo>
                </a:path>
                <a:path w="1125854" h="636270">
                  <a:moveTo>
                    <a:pt x="704409" y="311310"/>
                  </a:moveTo>
                  <a:lnTo>
                    <a:pt x="648378" y="311310"/>
                  </a:lnTo>
                </a:path>
                <a:path w="1125854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4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4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4" h="636270">
                  <a:moveTo>
                    <a:pt x="311731" y="490622"/>
                  </a:moveTo>
                  <a:lnTo>
                    <a:pt x="311731" y="635670"/>
                  </a:lnTo>
                </a:path>
                <a:path w="1125854" h="636270">
                  <a:moveTo>
                    <a:pt x="311731" y="421131"/>
                  </a:moveTo>
                  <a:lnTo>
                    <a:pt x="311731" y="477161"/>
                  </a:lnTo>
                </a:path>
                <a:path w="1125854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4" h="636270">
                  <a:moveTo>
                    <a:pt x="311731" y="171100"/>
                  </a:moveTo>
                  <a:lnTo>
                    <a:pt x="311731" y="227130"/>
                  </a:lnTo>
                </a:path>
                <a:path w="1125854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28398" y="1710715"/>
              <a:ext cx="1913807" cy="1691708"/>
            </a:xfrm>
            <a:prstGeom prst="rect">
              <a:avLst/>
            </a:prstGeom>
          </p:spPr>
        </p:pic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29993" y="2242818"/>
              <a:ext cx="1264920" cy="1165225"/>
            </a:xfrm>
            <a:custGeom>
              <a:avLst/>
              <a:gdLst/>
              <a:ahLst/>
              <a:cxnLst/>
              <a:rect l="l" t="t" r="r" b="b"/>
              <a:pathLst>
                <a:path w="1264920" h="1165225">
                  <a:moveTo>
                    <a:pt x="779573" y="101"/>
                  </a:moveTo>
                  <a:lnTo>
                    <a:pt x="735639" y="0"/>
                  </a:lnTo>
                  <a:lnTo>
                    <a:pt x="691236" y="3296"/>
                  </a:lnTo>
                  <a:lnTo>
                    <a:pt x="646547" y="9803"/>
                  </a:lnTo>
                  <a:lnTo>
                    <a:pt x="601755" y="19335"/>
                  </a:lnTo>
                  <a:lnTo>
                    <a:pt x="557042" y="31705"/>
                  </a:lnTo>
                  <a:lnTo>
                    <a:pt x="512591" y="46727"/>
                  </a:lnTo>
                  <a:lnTo>
                    <a:pt x="468584" y="64215"/>
                  </a:lnTo>
                  <a:lnTo>
                    <a:pt x="425205" y="83981"/>
                  </a:lnTo>
                  <a:lnTo>
                    <a:pt x="382635" y="105840"/>
                  </a:lnTo>
                  <a:lnTo>
                    <a:pt x="341057" y="129605"/>
                  </a:lnTo>
                  <a:lnTo>
                    <a:pt x="300654" y="155089"/>
                  </a:lnTo>
                  <a:lnTo>
                    <a:pt x="261609" y="182107"/>
                  </a:lnTo>
                  <a:lnTo>
                    <a:pt x="224104" y="210472"/>
                  </a:lnTo>
                  <a:lnTo>
                    <a:pt x="188321" y="239996"/>
                  </a:lnTo>
                  <a:lnTo>
                    <a:pt x="154444" y="270495"/>
                  </a:lnTo>
                  <a:lnTo>
                    <a:pt x="122654" y="301781"/>
                  </a:lnTo>
                  <a:lnTo>
                    <a:pt x="93135" y="333668"/>
                  </a:lnTo>
                  <a:lnTo>
                    <a:pt x="66069" y="365970"/>
                  </a:lnTo>
                  <a:lnTo>
                    <a:pt x="41638" y="398500"/>
                  </a:lnTo>
                  <a:lnTo>
                    <a:pt x="20026" y="431072"/>
                  </a:lnTo>
                  <a:lnTo>
                    <a:pt x="0" y="466883"/>
                  </a:lnTo>
                  <a:lnTo>
                    <a:pt x="1202306" y="1164663"/>
                  </a:lnTo>
                  <a:lnTo>
                    <a:pt x="1214352" y="1126641"/>
                  </a:lnTo>
                  <a:lnTo>
                    <a:pt x="1224443" y="1089233"/>
                  </a:lnTo>
                  <a:lnTo>
                    <a:pt x="1233619" y="1049375"/>
                  </a:lnTo>
                  <a:lnTo>
                    <a:pt x="1241791" y="1007329"/>
                  </a:lnTo>
                  <a:lnTo>
                    <a:pt x="1248870" y="963356"/>
                  </a:lnTo>
                  <a:lnTo>
                    <a:pt x="1254764" y="917718"/>
                  </a:lnTo>
                  <a:lnTo>
                    <a:pt x="1259385" y="870677"/>
                  </a:lnTo>
                  <a:lnTo>
                    <a:pt x="1262642" y="822494"/>
                  </a:lnTo>
                  <a:lnTo>
                    <a:pt x="1264447" y="773430"/>
                  </a:lnTo>
                  <a:lnTo>
                    <a:pt x="1264708" y="723747"/>
                  </a:lnTo>
                  <a:lnTo>
                    <a:pt x="1263338" y="673707"/>
                  </a:lnTo>
                  <a:lnTo>
                    <a:pt x="1260244" y="623571"/>
                  </a:lnTo>
                  <a:lnTo>
                    <a:pt x="1255339" y="573601"/>
                  </a:lnTo>
                  <a:lnTo>
                    <a:pt x="1248532" y="524059"/>
                  </a:lnTo>
                  <a:lnTo>
                    <a:pt x="1239733" y="475205"/>
                  </a:lnTo>
                  <a:lnTo>
                    <a:pt x="1228853" y="427302"/>
                  </a:lnTo>
                  <a:lnTo>
                    <a:pt x="1215801" y="380611"/>
                  </a:lnTo>
                  <a:lnTo>
                    <a:pt x="1200489" y="335394"/>
                  </a:lnTo>
                  <a:lnTo>
                    <a:pt x="1182826" y="291912"/>
                  </a:lnTo>
                  <a:lnTo>
                    <a:pt x="1162723" y="250426"/>
                  </a:lnTo>
                  <a:lnTo>
                    <a:pt x="1140090" y="211200"/>
                  </a:lnTo>
                  <a:lnTo>
                    <a:pt x="1114836" y="174493"/>
                  </a:lnTo>
                  <a:lnTo>
                    <a:pt x="1086873" y="140567"/>
                  </a:lnTo>
                  <a:lnTo>
                    <a:pt x="1056111" y="109685"/>
                  </a:lnTo>
                  <a:lnTo>
                    <a:pt x="1022459" y="82107"/>
                  </a:lnTo>
                  <a:lnTo>
                    <a:pt x="985828" y="58096"/>
                  </a:lnTo>
                  <a:lnTo>
                    <a:pt x="946975" y="38210"/>
                  </a:lnTo>
                  <a:lnTo>
                    <a:pt x="906740" y="22654"/>
                  </a:lnTo>
                  <a:lnTo>
                    <a:pt x="865307" y="11242"/>
                  </a:lnTo>
                  <a:lnTo>
                    <a:pt x="822857" y="3786"/>
                  </a:lnTo>
                  <a:lnTo>
                    <a:pt x="779573" y="101"/>
                  </a:lnTo>
                  <a:close/>
                </a:path>
              </a:pathLst>
            </a:custGeom>
            <a:solidFill>
              <a:srgbClr val="98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61512" y="3421227"/>
              <a:ext cx="148028" cy="102628"/>
            </a:xfrm>
            <a:prstGeom prst="rect">
              <a:avLst/>
            </a:prstGeom>
          </p:spPr>
        </p:pic>
        <p:pic>
          <p:nvPicPr>
            <p:cNvPr id="59" name="object 5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67957" y="2717913"/>
              <a:ext cx="142440" cy="91644"/>
            </a:xfrm>
            <a:prstGeom prst="rect">
              <a:avLst/>
            </a:prstGeom>
          </p:spPr>
        </p:pic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98041" y="2789930"/>
              <a:ext cx="1195070" cy="712470"/>
            </a:xfrm>
            <a:custGeom>
              <a:avLst/>
              <a:gdLst/>
              <a:ahLst/>
              <a:cxnLst/>
              <a:rect l="l" t="t" r="r" b="b"/>
              <a:pathLst>
                <a:path w="1195070" h="712470">
                  <a:moveTo>
                    <a:pt x="430276" y="255295"/>
                  </a:moveTo>
                  <a:lnTo>
                    <a:pt x="83972" y="48996"/>
                  </a:lnTo>
                  <a:lnTo>
                    <a:pt x="107289" y="34086"/>
                  </a:lnTo>
                  <a:lnTo>
                    <a:pt x="0" y="0"/>
                  </a:lnTo>
                  <a:lnTo>
                    <a:pt x="58788" y="65125"/>
                  </a:lnTo>
                  <a:lnTo>
                    <a:pt x="82130" y="50177"/>
                  </a:lnTo>
                  <a:lnTo>
                    <a:pt x="428421" y="256501"/>
                  </a:lnTo>
                  <a:lnTo>
                    <a:pt x="430276" y="255295"/>
                  </a:lnTo>
                  <a:close/>
                </a:path>
                <a:path w="1195070" h="712470">
                  <a:moveTo>
                    <a:pt x="1194714" y="712038"/>
                  </a:moveTo>
                  <a:lnTo>
                    <a:pt x="1123340" y="637413"/>
                  </a:lnTo>
                  <a:lnTo>
                    <a:pt x="1099235" y="653872"/>
                  </a:lnTo>
                  <a:lnTo>
                    <a:pt x="734999" y="436905"/>
                  </a:lnTo>
                  <a:lnTo>
                    <a:pt x="733120" y="438150"/>
                  </a:lnTo>
                  <a:lnTo>
                    <a:pt x="1097330" y="655180"/>
                  </a:lnTo>
                  <a:lnTo>
                    <a:pt x="1073188" y="671690"/>
                  </a:lnTo>
                  <a:lnTo>
                    <a:pt x="1194714" y="71203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30561" y="3046805"/>
              <a:ext cx="281305" cy="177800"/>
            </a:xfrm>
            <a:custGeom>
              <a:avLst/>
              <a:gdLst/>
              <a:ahLst/>
              <a:cxnLst/>
              <a:rect l="l" t="t" r="r" b="b"/>
              <a:pathLst>
                <a:path w="281304" h="177800">
                  <a:moveTo>
                    <a:pt x="70965" y="47311"/>
                  </a:moveTo>
                  <a:lnTo>
                    <a:pt x="62924" y="47311"/>
                  </a:lnTo>
                  <a:lnTo>
                    <a:pt x="72600" y="53031"/>
                  </a:lnTo>
                  <a:lnTo>
                    <a:pt x="77378" y="55929"/>
                  </a:lnTo>
                  <a:lnTo>
                    <a:pt x="72845" y="62200"/>
                  </a:lnTo>
                  <a:lnTo>
                    <a:pt x="70697" y="65408"/>
                  </a:lnTo>
                  <a:lnTo>
                    <a:pt x="75834" y="68450"/>
                  </a:lnTo>
                  <a:lnTo>
                    <a:pt x="86661" y="52574"/>
                  </a:lnTo>
                  <a:lnTo>
                    <a:pt x="79872" y="52574"/>
                  </a:lnTo>
                  <a:lnTo>
                    <a:pt x="70965" y="47311"/>
                  </a:lnTo>
                  <a:close/>
                </a:path>
                <a:path w="281304" h="177800">
                  <a:moveTo>
                    <a:pt x="96840" y="37649"/>
                  </a:moveTo>
                  <a:lnTo>
                    <a:pt x="90982" y="37649"/>
                  </a:lnTo>
                  <a:lnTo>
                    <a:pt x="89628" y="39283"/>
                  </a:lnTo>
                  <a:lnTo>
                    <a:pt x="87998" y="41393"/>
                  </a:lnTo>
                  <a:lnTo>
                    <a:pt x="79872" y="52574"/>
                  </a:lnTo>
                  <a:lnTo>
                    <a:pt x="86661" y="52574"/>
                  </a:lnTo>
                  <a:lnTo>
                    <a:pt x="96840" y="37649"/>
                  </a:lnTo>
                  <a:close/>
                </a:path>
                <a:path w="281304" h="177800">
                  <a:moveTo>
                    <a:pt x="92235" y="33836"/>
                  </a:moveTo>
                  <a:lnTo>
                    <a:pt x="43707" y="49301"/>
                  </a:lnTo>
                  <a:lnTo>
                    <a:pt x="48602" y="52185"/>
                  </a:lnTo>
                  <a:lnTo>
                    <a:pt x="58031" y="48887"/>
                  </a:lnTo>
                  <a:lnTo>
                    <a:pt x="62924" y="47311"/>
                  </a:lnTo>
                  <a:lnTo>
                    <a:pt x="70965" y="47311"/>
                  </a:lnTo>
                  <a:lnTo>
                    <a:pt x="68162" y="45655"/>
                  </a:lnTo>
                  <a:lnTo>
                    <a:pt x="77482" y="42515"/>
                  </a:lnTo>
                  <a:lnTo>
                    <a:pt x="85337" y="40027"/>
                  </a:lnTo>
                  <a:lnTo>
                    <a:pt x="88196" y="38879"/>
                  </a:lnTo>
                  <a:lnTo>
                    <a:pt x="90982" y="37649"/>
                  </a:lnTo>
                  <a:lnTo>
                    <a:pt x="96840" y="37649"/>
                  </a:lnTo>
                  <a:lnTo>
                    <a:pt x="97375" y="36864"/>
                  </a:lnTo>
                  <a:lnTo>
                    <a:pt x="92235" y="33836"/>
                  </a:lnTo>
                  <a:close/>
                </a:path>
                <a:path w="281304" h="177800">
                  <a:moveTo>
                    <a:pt x="70473" y="20847"/>
                  </a:moveTo>
                  <a:lnTo>
                    <a:pt x="50282" y="34062"/>
                  </a:lnTo>
                  <a:lnTo>
                    <a:pt x="34992" y="44096"/>
                  </a:lnTo>
                  <a:lnTo>
                    <a:pt x="39646" y="46840"/>
                  </a:lnTo>
                  <a:lnTo>
                    <a:pt x="75016" y="23580"/>
                  </a:lnTo>
                  <a:lnTo>
                    <a:pt x="71909" y="21758"/>
                  </a:lnTo>
                  <a:lnTo>
                    <a:pt x="70473" y="20847"/>
                  </a:lnTo>
                  <a:close/>
                </a:path>
                <a:path w="281304" h="177800">
                  <a:moveTo>
                    <a:pt x="35319" y="0"/>
                  </a:moveTo>
                  <a:lnTo>
                    <a:pt x="0" y="23169"/>
                  </a:lnTo>
                  <a:lnTo>
                    <a:pt x="14320" y="31730"/>
                  </a:lnTo>
                  <a:lnTo>
                    <a:pt x="16445" y="32706"/>
                  </a:lnTo>
                  <a:lnTo>
                    <a:pt x="20358" y="34062"/>
                  </a:lnTo>
                  <a:lnTo>
                    <a:pt x="22255" y="34495"/>
                  </a:lnTo>
                  <a:lnTo>
                    <a:pt x="26089" y="34800"/>
                  </a:lnTo>
                  <a:lnTo>
                    <a:pt x="28238" y="34711"/>
                  </a:lnTo>
                  <a:lnTo>
                    <a:pt x="32749" y="34048"/>
                  </a:lnTo>
                  <a:lnTo>
                    <a:pt x="35308" y="33400"/>
                  </a:lnTo>
                  <a:lnTo>
                    <a:pt x="40643" y="31384"/>
                  </a:lnTo>
                  <a:lnTo>
                    <a:pt x="41579" y="30873"/>
                  </a:lnTo>
                  <a:lnTo>
                    <a:pt x="25199" y="30873"/>
                  </a:lnTo>
                  <a:lnTo>
                    <a:pt x="23515" y="30642"/>
                  </a:lnTo>
                  <a:lnTo>
                    <a:pt x="20142" y="29678"/>
                  </a:lnTo>
                  <a:lnTo>
                    <a:pt x="18111" y="28795"/>
                  </a:lnTo>
                  <a:lnTo>
                    <a:pt x="11084" y="24573"/>
                  </a:lnTo>
                  <a:lnTo>
                    <a:pt x="8694" y="23173"/>
                  </a:lnTo>
                  <a:lnTo>
                    <a:pt x="35848" y="5435"/>
                  </a:lnTo>
                  <a:lnTo>
                    <a:pt x="44452" y="5435"/>
                  </a:lnTo>
                  <a:lnTo>
                    <a:pt x="39268" y="2299"/>
                  </a:lnTo>
                  <a:lnTo>
                    <a:pt x="35319" y="0"/>
                  </a:lnTo>
                  <a:close/>
                </a:path>
                <a:path w="281304" h="177800">
                  <a:moveTo>
                    <a:pt x="44452" y="5435"/>
                  </a:moveTo>
                  <a:lnTo>
                    <a:pt x="35848" y="5435"/>
                  </a:lnTo>
                  <a:lnTo>
                    <a:pt x="38120" y="6832"/>
                  </a:lnTo>
                  <a:lnTo>
                    <a:pt x="45514" y="11257"/>
                  </a:lnTo>
                  <a:lnTo>
                    <a:pt x="47264" y="12473"/>
                  </a:lnTo>
                  <a:lnTo>
                    <a:pt x="48977" y="14979"/>
                  </a:lnTo>
                  <a:lnTo>
                    <a:pt x="49020" y="16739"/>
                  </a:lnTo>
                  <a:lnTo>
                    <a:pt x="47433" y="20758"/>
                  </a:lnTo>
                  <a:lnTo>
                    <a:pt x="25199" y="30873"/>
                  </a:lnTo>
                  <a:lnTo>
                    <a:pt x="41579" y="30873"/>
                  </a:lnTo>
                  <a:lnTo>
                    <a:pt x="55374" y="17636"/>
                  </a:lnTo>
                  <a:lnTo>
                    <a:pt x="54936" y="13906"/>
                  </a:lnTo>
                  <a:lnTo>
                    <a:pt x="54100" y="12348"/>
                  </a:lnTo>
                  <a:lnTo>
                    <a:pt x="51565" y="9787"/>
                  </a:lnTo>
                  <a:lnTo>
                    <a:pt x="49658" y="8528"/>
                  </a:lnTo>
                  <a:lnTo>
                    <a:pt x="44452" y="5435"/>
                  </a:lnTo>
                  <a:close/>
                </a:path>
                <a:path w="281304" h="177800">
                  <a:moveTo>
                    <a:pt x="277670" y="155721"/>
                  </a:moveTo>
                  <a:lnTo>
                    <a:pt x="268362" y="155721"/>
                  </a:lnTo>
                  <a:lnTo>
                    <a:pt x="270515" y="156218"/>
                  </a:lnTo>
                  <a:lnTo>
                    <a:pt x="273260" y="157877"/>
                  </a:lnTo>
                  <a:lnTo>
                    <a:pt x="273996" y="158536"/>
                  </a:lnTo>
                  <a:lnTo>
                    <a:pt x="274478" y="160030"/>
                  </a:lnTo>
                  <a:lnTo>
                    <a:pt x="274294" y="160682"/>
                  </a:lnTo>
                  <a:lnTo>
                    <a:pt x="273344" y="162086"/>
                  </a:lnTo>
                  <a:lnTo>
                    <a:pt x="272260" y="163036"/>
                  </a:lnTo>
                  <a:lnTo>
                    <a:pt x="254253" y="175042"/>
                  </a:lnTo>
                  <a:lnTo>
                    <a:pt x="258551" y="177652"/>
                  </a:lnTo>
                  <a:lnTo>
                    <a:pt x="279349" y="163889"/>
                  </a:lnTo>
                  <a:lnTo>
                    <a:pt x="280672" y="162086"/>
                  </a:lnTo>
                  <a:lnTo>
                    <a:pt x="280791" y="160030"/>
                  </a:lnTo>
                  <a:lnTo>
                    <a:pt x="280828" y="158436"/>
                  </a:lnTo>
                  <a:lnTo>
                    <a:pt x="279539" y="156827"/>
                  </a:lnTo>
                  <a:lnTo>
                    <a:pt x="277670" y="155721"/>
                  </a:lnTo>
                  <a:close/>
                </a:path>
                <a:path w="281304" h="177800">
                  <a:moveTo>
                    <a:pt x="262628" y="146771"/>
                  </a:moveTo>
                  <a:lnTo>
                    <a:pt x="251222" y="146771"/>
                  </a:lnTo>
                  <a:lnTo>
                    <a:pt x="254541" y="147135"/>
                  </a:lnTo>
                  <a:lnTo>
                    <a:pt x="255938" y="147546"/>
                  </a:lnTo>
                  <a:lnTo>
                    <a:pt x="258804" y="149270"/>
                  </a:lnTo>
                  <a:lnTo>
                    <a:pt x="259452" y="150256"/>
                  </a:lnTo>
                  <a:lnTo>
                    <a:pt x="259077" y="152408"/>
                  </a:lnTo>
                  <a:lnTo>
                    <a:pt x="257903" y="153597"/>
                  </a:lnTo>
                  <a:lnTo>
                    <a:pt x="239205" y="166053"/>
                  </a:lnTo>
                  <a:lnTo>
                    <a:pt x="243385" y="168591"/>
                  </a:lnTo>
                  <a:lnTo>
                    <a:pt x="261060" y="156827"/>
                  </a:lnTo>
                  <a:lnTo>
                    <a:pt x="263566" y="155944"/>
                  </a:lnTo>
                  <a:lnTo>
                    <a:pt x="268362" y="155721"/>
                  </a:lnTo>
                  <a:lnTo>
                    <a:pt x="277670" y="155721"/>
                  </a:lnTo>
                  <a:lnTo>
                    <a:pt x="274192" y="153662"/>
                  </a:lnTo>
                  <a:lnTo>
                    <a:pt x="264646" y="153662"/>
                  </a:lnTo>
                  <a:lnTo>
                    <a:pt x="265482" y="152351"/>
                  </a:lnTo>
                  <a:lnTo>
                    <a:pt x="265791" y="151095"/>
                  </a:lnTo>
                  <a:lnTo>
                    <a:pt x="265099" y="148680"/>
                  </a:lnTo>
                  <a:lnTo>
                    <a:pt x="263883" y="147499"/>
                  </a:lnTo>
                  <a:lnTo>
                    <a:pt x="262628" y="146771"/>
                  </a:lnTo>
                  <a:close/>
                </a:path>
                <a:path w="281304" h="177800">
                  <a:moveTo>
                    <a:pt x="249850" y="139856"/>
                  </a:moveTo>
                  <a:lnTo>
                    <a:pt x="224038" y="157027"/>
                  </a:lnTo>
                  <a:lnTo>
                    <a:pt x="228337" y="159623"/>
                  </a:lnTo>
                  <a:lnTo>
                    <a:pt x="232801" y="156650"/>
                  </a:lnTo>
                  <a:lnTo>
                    <a:pt x="237317" y="153597"/>
                  </a:lnTo>
                  <a:lnTo>
                    <a:pt x="244162" y="149115"/>
                  </a:lnTo>
                  <a:lnTo>
                    <a:pt x="246218" y="148050"/>
                  </a:lnTo>
                  <a:lnTo>
                    <a:pt x="249548" y="146894"/>
                  </a:lnTo>
                  <a:lnTo>
                    <a:pt x="251222" y="146771"/>
                  </a:lnTo>
                  <a:lnTo>
                    <a:pt x="262628" y="146771"/>
                  </a:lnTo>
                  <a:lnTo>
                    <a:pt x="260301" y="145421"/>
                  </a:lnTo>
                  <a:lnTo>
                    <a:pt x="258371" y="144708"/>
                  </a:lnTo>
                  <a:lnTo>
                    <a:pt x="257440" y="144583"/>
                  </a:lnTo>
                  <a:lnTo>
                    <a:pt x="250141" y="144583"/>
                  </a:lnTo>
                  <a:lnTo>
                    <a:pt x="253792" y="142156"/>
                  </a:lnTo>
                  <a:lnTo>
                    <a:pt x="252360" y="141368"/>
                  </a:lnTo>
                  <a:lnTo>
                    <a:pt x="249850" y="139856"/>
                  </a:lnTo>
                  <a:close/>
                </a:path>
                <a:path w="281304" h="177800">
                  <a:moveTo>
                    <a:pt x="269687" y="152820"/>
                  </a:moveTo>
                  <a:lnTo>
                    <a:pt x="264646" y="153662"/>
                  </a:lnTo>
                  <a:lnTo>
                    <a:pt x="274192" y="153662"/>
                  </a:lnTo>
                  <a:lnTo>
                    <a:pt x="273804" y="153432"/>
                  </a:lnTo>
                  <a:lnTo>
                    <a:pt x="269687" y="152820"/>
                  </a:lnTo>
                  <a:close/>
                </a:path>
                <a:path w="281304" h="177800">
                  <a:moveTo>
                    <a:pt x="236925" y="131461"/>
                  </a:moveTo>
                  <a:lnTo>
                    <a:pt x="227603" y="131461"/>
                  </a:lnTo>
                  <a:lnTo>
                    <a:pt x="229765" y="131928"/>
                  </a:lnTo>
                  <a:lnTo>
                    <a:pt x="232509" y="133581"/>
                  </a:lnTo>
                  <a:lnTo>
                    <a:pt x="233117" y="134240"/>
                  </a:lnTo>
                  <a:lnTo>
                    <a:pt x="233480" y="135345"/>
                  </a:lnTo>
                  <a:lnTo>
                    <a:pt x="233599" y="136490"/>
                  </a:lnTo>
                  <a:lnTo>
                    <a:pt x="232534" y="137807"/>
                  </a:lnTo>
                  <a:lnTo>
                    <a:pt x="231394" y="138718"/>
                  </a:lnTo>
                  <a:lnTo>
                    <a:pt x="213410" y="150681"/>
                  </a:lnTo>
                  <a:lnTo>
                    <a:pt x="217709" y="153277"/>
                  </a:lnTo>
                  <a:lnTo>
                    <a:pt x="229553" y="145421"/>
                  </a:lnTo>
                  <a:lnTo>
                    <a:pt x="238478" y="139564"/>
                  </a:lnTo>
                  <a:lnTo>
                    <a:pt x="239867" y="137664"/>
                  </a:lnTo>
                  <a:lnTo>
                    <a:pt x="239949" y="134204"/>
                  </a:lnTo>
                  <a:lnTo>
                    <a:pt x="238798" y="132587"/>
                  </a:lnTo>
                  <a:lnTo>
                    <a:pt x="236925" y="131461"/>
                  </a:lnTo>
                  <a:close/>
                </a:path>
                <a:path w="281304" h="177800">
                  <a:moveTo>
                    <a:pt x="254213" y="144147"/>
                  </a:moveTo>
                  <a:lnTo>
                    <a:pt x="252237" y="144247"/>
                  </a:lnTo>
                  <a:lnTo>
                    <a:pt x="250141" y="144583"/>
                  </a:lnTo>
                  <a:lnTo>
                    <a:pt x="257440" y="144583"/>
                  </a:lnTo>
                  <a:lnTo>
                    <a:pt x="254213" y="144147"/>
                  </a:lnTo>
                  <a:close/>
                </a:path>
                <a:path w="281304" h="177800">
                  <a:moveTo>
                    <a:pt x="221983" y="122551"/>
                  </a:moveTo>
                  <a:lnTo>
                    <a:pt x="210596" y="122551"/>
                  </a:lnTo>
                  <a:lnTo>
                    <a:pt x="213911" y="122914"/>
                  </a:lnTo>
                  <a:lnTo>
                    <a:pt x="215419" y="123386"/>
                  </a:lnTo>
                  <a:lnTo>
                    <a:pt x="218166" y="125027"/>
                  </a:lnTo>
                  <a:lnTo>
                    <a:pt x="218814" y="126050"/>
                  </a:lnTo>
                  <a:lnTo>
                    <a:pt x="218202" y="128116"/>
                  </a:lnTo>
                  <a:lnTo>
                    <a:pt x="217158" y="129330"/>
                  </a:lnTo>
                  <a:lnTo>
                    <a:pt x="198481" y="141735"/>
                  </a:lnTo>
                  <a:lnTo>
                    <a:pt x="202780" y="144334"/>
                  </a:lnTo>
                  <a:lnTo>
                    <a:pt x="220402" y="132623"/>
                  </a:lnTo>
                  <a:lnTo>
                    <a:pt x="222811" y="131622"/>
                  </a:lnTo>
                  <a:lnTo>
                    <a:pt x="227603" y="131461"/>
                  </a:lnTo>
                  <a:lnTo>
                    <a:pt x="236925" y="131461"/>
                  </a:lnTo>
                  <a:lnTo>
                    <a:pt x="233484" y="129391"/>
                  </a:lnTo>
                  <a:lnTo>
                    <a:pt x="223894" y="129391"/>
                  </a:lnTo>
                  <a:lnTo>
                    <a:pt x="224844" y="128155"/>
                  </a:lnTo>
                  <a:lnTo>
                    <a:pt x="225107" y="126921"/>
                  </a:lnTo>
                  <a:lnTo>
                    <a:pt x="224294" y="124444"/>
                  </a:lnTo>
                  <a:lnTo>
                    <a:pt x="223139" y="123242"/>
                  </a:lnTo>
                  <a:lnTo>
                    <a:pt x="221983" y="122551"/>
                  </a:lnTo>
                  <a:close/>
                </a:path>
                <a:path w="281304" h="177800">
                  <a:moveTo>
                    <a:pt x="209329" y="115728"/>
                  </a:moveTo>
                  <a:lnTo>
                    <a:pt x="183553" y="132833"/>
                  </a:lnTo>
                  <a:lnTo>
                    <a:pt x="187732" y="135345"/>
                  </a:lnTo>
                  <a:lnTo>
                    <a:pt x="203442" y="124912"/>
                  </a:lnTo>
                  <a:lnTo>
                    <a:pt x="205487" y="123868"/>
                  </a:lnTo>
                  <a:lnTo>
                    <a:pt x="208928" y="122788"/>
                  </a:lnTo>
                  <a:lnTo>
                    <a:pt x="210596" y="122551"/>
                  </a:lnTo>
                  <a:lnTo>
                    <a:pt x="221983" y="122551"/>
                  </a:lnTo>
                  <a:lnTo>
                    <a:pt x="219675" y="121171"/>
                  </a:lnTo>
                  <a:lnTo>
                    <a:pt x="217850" y="120563"/>
                  </a:lnTo>
                  <a:lnTo>
                    <a:pt x="216301" y="120361"/>
                  </a:lnTo>
                  <a:lnTo>
                    <a:pt x="209386" y="120361"/>
                  </a:lnTo>
                  <a:lnTo>
                    <a:pt x="213033" y="117946"/>
                  </a:lnTo>
                  <a:lnTo>
                    <a:pt x="209329" y="115728"/>
                  </a:lnTo>
                  <a:close/>
                </a:path>
                <a:path w="281304" h="177800">
                  <a:moveTo>
                    <a:pt x="228931" y="128624"/>
                  </a:moveTo>
                  <a:lnTo>
                    <a:pt x="223894" y="129391"/>
                  </a:lnTo>
                  <a:lnTo>
                    <a:pt x="233484" y="129391"/>
                  </a:lnTo>
                  <a:lnTo>
                    <a:pt x="233064" y="129138"/>
                  </a:lnTo>
                  <a:lnTo>
                    <a:pt x="228931" y="128624"/>
                  </a:lnTo>
                  <a:close/>
                </a:path>
                <a:path w="281304" h="177800">
                  <a:moveTo>
                    <a:pt x="213573" y="120006"/>
                  </a:moveTo>
                  <a:lnTo>
                    <a:pt x="211481" y="120031"/>
                  </a:lnTo>
                  <a:lnTo>
                    <a:pt x="209386" y="120361"/>
                  </a:lnTo>
                  <a:lnTo>
                    <a:pt x="216301" y="120361"/>
                  </a:lnTo>
                  <a:lnTo>
                    <a:pt x="213573" y="120006"/>
                  </a:lnTo>
                  <a:close/>
                </a:path>
                <a:path w="281304" h="177800">
                  <a:moveTo>
                    <a:pt x="151319" y="101808"/>
                  </a:moveTo>
                  <a:lnTo>
                    <a:pt x="148572" y="103931"/>
                  </a:lnTo>
                  <a:lnTo>
                    <a:pt x="147497" y="105907"/>
                  </a:lnTo>
                  <a:lnTo>
                    <a:pt x="147423" y="107869"/>
                  </a:lnTo>
                  <a:lnTo>
                    <a:pt x="147632" y="110991"/>
                  </a:lnTo>
                  <a:lnTo>
                    <a:pt x="149292" y="113087"/>
                  </a:lnTo>
                  <a:lnTo>
                    <a:pt x="156333" y="117294"/>
                  </a:lnTo>
                  <a:lnTo>
                    <a:pt x="160757" y="118151"/>
                  </a:lnTo>
                  <a:lnTo>
                    <a:pt x="170039" y="117137"/>
                  </a:lnTo>
                  <a:lnTo>
                    <a:pt x="173649" y="115765"/>
                  </a:lnTo>
                  <a:lnTo>
                    <a:pt x="175805" y="114335"/>
                  </a:lnTo>
                  <a:lnTo>
                    <a:pt x="160585" y="114335"/>
                  </a:lnTo>
                  <a:lnTo>
                    <a:pt x="158108" y="113860"/>
                  </a:lnTo>
                  <a:lnTo>
                    <a:pt x="154288" y="111582"/>
                  </a:lnTo>
                  <a:lnTo>
                    <a:pt x="153421" y="110346"/>
                  </a:lnTo>
                  <a:lnTo>
                    <a:pt x="153269" y="107441"/>
                  </a:lnTo>
                  <a:lnTo>
                    <a:pt x="154223" y="105907"/>
                  </a:lnTo>
                  <a:lnTo>
                    <a:pt x="156095" y="104212"/>
                  </a:lnTo>
                  <a:lnTo>
                    <a:pt x="151319" y="101808"/>
                  </a:lnTo>
                  <a:close/>
                </a:path>
                <a:path w="281304" h="177800">
                  <a:moveTo>
                    <a:pt x="177794" y="99691"/>
                  </a:moveTo>
                  <a:lnTo>
                    <a:pt x="166301" y="99691"/>
                  </a:lnTo>
                  <a:lnTo>
                    <a:pt x="169913" y="100213"/>
                  </a:lnTo>
                  <a:lnTo>
                    <a:pt x="171373" y="100721"/>
                  </a:lnTo>
                  <a:lnTo>
                    <a:pt x="174956" y="102856"/>
                  </a:lnTo>
                  <a:lnTo>
                    <a:pt x="175891" y="104212"/>
                  </a:lnTo>
                  <a:lnTo>
                    <a:pt x="175921" y="105907"/>
                  </a:lnTo>
                  <a:lnTo>
                    <a:pt x="175784" y="107869"/>
                  </a:lnTo>
                  <a:lnTo>
                    <a:pt x="174531" y="109598"/>
                  </a:lnTo>
                  <a:lnTo>
                    <a:pt x="169430" y="112975"/>
                  </a:lnTo>
                  <a:lnTo>
                    <a:pt x="166611" y="113954"/>
                  </a:lnTo>
                  <a:lnTo>
                    <a:pt x="160585" y="114335"/>
                  </a:lnTo>
                  <a:lnTo>
                    <a:pt x="175805" y="114335"/>
                  </a:lnTo>
                  <a:lnTo>
                    <a:pt x="180240" y="111394"/>
                  </a:lnTo>
                  <a:lnTo>
                    <a:pt x="181997" y="108993"/>
                  </a:lnTo>
                  <a:lnTo>
                    <a:pt x="182112" y="103640"/>
                  </a:lnTo>
                  <a:lnTo>
                    <a:pt x="180723" y="101437"/>
                  </a:lnTo>
                  <a:lnTo>
                    <a:pt x="177794" y="99691"/>
                  </a:lnTo>
                  <a:close/>
                </a:path>
                <a:path w="281304" h="177800">
                  <a:moveTo>
                    <a:pt x="150648" y="72665"/>
                  </a:moveTo>
                  <a:lnTo>
                    <a:pt x="121099" y="94708"/>
                  </a:lnTo>
                  <a:lnTo>
                    <a:pt x="122543" y="97087"/>
                  </a:lnTo>
                  <a:lnTo>
                    <a:pt x="128271" y="100511"/>
                  </a:lnTo>
                  <a:lnTo>
                    <a:pt x="131108" y="101351"/>
                  </a:lnTo>
                  <a:lnTo>
                    <a:pt x="137234" y="101502"/>
                  </a:lnTo>
                  <a:lnTo>
                    <a:pt x="140411" y="100911"/>
                  </a:lnTo>
                  <a:lnTo>
                    <a:pt x="147210" y="98521"/>
                  </a:lnTo>
                  <a:lnTo>
                    <a:pt x="147960" y="98113"/>
                  </a:lnTo>
                  <a:lnTo>
                    <a:pt x="133877" y="98113"/>
                  </a:lnTo>
                  <a:lnTo>
                    <a:pt x="131349" y="97876"/>
                  </a:lnTo>
                  <a:lnTo>
                    <a:pt x="127414" y="95521"/>
                  </a:lnTo>
                  <a:lnTo>
                    <a:pt x="126705" y="93891"/>
                  </a:lnTo>
                  <a:lnTo>
                    <a:pt x="127918" y="89791"/>
                  </a:lnTo>
                  <a:lnTo>
                    <a:pt x="131204" y="86854"/>
                  </a:lnTo>
                  <a:lnTo>
                    <a:pt x="142862" y="79152"/>
                  </a:lnTo>
                  <a:lnTo>
                    <a:pt x="147560" y="76913"/>
                  </a:lnTo>
                  <a:lnTo>
                    <a:pt x="154040" y="75934"/>
                  </a:lnTo>
                  <a:lnTo>
                    <a:pt x="163440" y="75934"/>
                  </a:lnTo>
                  <a:lnTo>
                    <a:pt x="159468" y="73573"/>
                  </a:lnTo>
                  <a:lnTo>
                    <a:pt x="156747" y="72820"/>
                  </a:lnTo>
                  <a:lnTo>
                    <a:pt x="150648" y="72665"/>
                  </a:lnTo>
                  <a:close/>
                </a:path>
                <a:path w="281304" h="177800">
                  <a:moveTo>
                    <a:pt x="189194" y="92019"/>
                  </a:moveTo>
                  <a:lnTo>
                    <a:pt x="180421" y="92019"/>
                  </a:lnTo>
                  <a:lnTo>
                    <a:pt x="194165" y="100213"/>
                  </a:lnTo>
                  <a:lnTo>
                    <a:pt x="198323" y="97455"/>
                  </a:lnTo>
                  <a:lnTo>
                    <a:pt x="189194" y="92019"/>
                  </a:lnTo>
                  <a:close/>
                </a:path>
                <a:path w="281304" h="177800">
                  <a:moveTo>
                    <a:pt x="181108" y="87203"/>
                  </a:moveTo>
                  <a:lnTo>
                    <a:pt x="173829" y="90514"/>
                  </a:lnTo>
                  <a:lnTo>
                    <a:pt x="159527" y="97275"/>
                  </a:lnTo>
                  <a:lnTo>
                    <a:pt x="161754" y="99108"/>
                  </a:lnTo>
                  <a:lnTo>
                    <a:pt x="163000" y="100087"/>
                  </a:lnTo>
                  <a:lnTo>
                    <a:pt x="164613" y="99773"/>
                  </a:lnTo>
                  <a:lnTo>
                    <a:pt x="166301" y="99691"/>
                  </a:lnTo>
                  <a:lnTo>
                    <a:pt x="177794" y="99691"/>
                  </a:lnTo>
                  <a:lnTo>
                    <a:pt x="175470" y="98305"/>
                  </a:lnTo>
                  <a:lnTo>
                    <a:pt x="172454" y="97440"/>
                  </a:lnTo>
                  <a:lnTo>
                    <a:pt x="168922" y="97218"/>
                  </a:lnTo>
                  <a:lnTo>
                    <a:pt x="176504" y="93704"/>
                  </a:lnTo>
                  <a:lnTo>
                    <a:pt x="180421" y="92019"/>
                  </a:lnTo>
                  <a:lnTo>
                    <a:pt x="189194" y="92019"/>
                  </a:lnTo>
                  <a:lnTo>
                    <a:pt x="181108" y="87203"/>
                  </a:lnTo>
                  <a:close/>
                </a:path>
                <a:path w="281304" h="177800">
                  <a:moveTo>
                    <a:pt x="163440" y="75934"/>
                  </a:moveTo>
                  <a:lnTo>
                    <a:pt x="154040" y="75934"/>
                  </a:lnTo>
                  <a:lnTo>
                    <a:pt x="156456" y="76323"/>
                  </a:lnTo>
                  <a:lnTo>
                    <a:pt x="160397" y="78667"/>
                  </a:lnTo>
                  <a:lnTo>
                    <a:pt x="160880" y="80100"/>
                  </a:lnTo>
                  <a:lnTo>
                    <a:pt x="160882" y="80366"/>
                  </a:lnTo>
                  <a:lnTo>
                    <a:pt x="159847" y="84376"/>
                  </a:lnTo>
                  <a:lnTo>
                    <a:pt x="156625" y="87325"/>
                  </a:lnTo>
                  <a:lnTo>
                    <a:pt x="144961" y="95036"/>
                  </a:lnTo>
                  <a:lnTo>
                    <a:pt x="140478" y="97203"/>
                  </a:lnTo>
                  <a:lnTo>
                    <a:pt x="133877" y="98113"/>
                  </a:lnTo>
                  <a:lnTo>
                    <a:pt x="147960" y="98113"/>
                  </a:lnTo>
                  <a:lnTo>
                    <a:pt x="166420" y="81532"/>
                  </a:lnTo>
                  <a:lnTo>
                    <a:pt x="166395" y="80100"/>
                  </a:lnTo>
                  <a:lnTo>
                    <a:pt x="165056" y="77388"/>
                  </a:lnTo>
                  <a:lnTo>
                    <a:pt x="163889" y="76201"/>
                  </a:lnTo>
                  <a:lnTo>
                    <a:pt x="163440" y="75934"/>
                  </a:lnTo>
                  <a:close/>
                </a:path>
                <a:path w="281304" h="177800">
                  <a:moveTo>
                    <a:pt x="135974" y="64598"/>
                  </a:moveTo>
                  <a:lnTo>
                    <a:pt x="127817" y="64598"/>
                  </a:lnTo>
                  <a:lnTo>
                    <a:pt x="100075" y="82914"/>
                  </a:lnTo>
                  <a:lnTo>
                    <a:pt x="101390" y="83767"/>
                  </a:lnTo>
                  <a:lnTo>
                    <a:pt x="104255" y="85474"/>
                  </a:lnTo>
                  <a:lnTo>
                    <a:pt x="135974" y="64598"/>
                  </a:lnTo>
                  <a:close/>
                </a:path>
                <a:path w="281304" h="177800">
                  <a:moveTo>
                    <a:pt x="118291" y="60250"/>
                  </a:moveTo>
                  <a:lnTo>
                    <a:pt x="114101" y="63017"/>
                  </a:lnTo>
                  <a:lnTo>
                    <a:pt x="115897" y="63478"/>
                  </a:lnTo>
                  <a:lnTo>
                    <a:pt x="118209" y="63931"/>
                  </a:lnTo>
                  <a:lnTo>
                    <a:pt x="123430" y="64529"/>
                  </a:lnTo>
                  <a:lnTo>
                    <a:pt x="125863" y="64688"/>
                  </a:lnTo>
                  <a:lnTo>
                    <a:pt x="127817" y="64598"/>
                  </a:lnTo>
                  <a:lnTo>
                    <a:pt x="135974" y="64598"/>
                  </a:lnTo>
                  <a:lnTo>
                    <a:pt x="139978" y="61963"/>
                  </a:lnTo>
                  <a:lnTo>
                    <a:pt x="138704" y="61207"/>
                  </a:lnTo>
                  <a:lnTo>
                    <a:pt x="125237" y="61207"/>
                  </a:lnTo>
                  <a:lnTo>
                    <a:pt x="121823" y="60919"/>
                  </a:lnTo>
                  <a:lnTo>
                    <a:pt x="118291" y="60250"/>
                  </a:lnTo>
                  <a:close/>
                </a:path>
                <a:path w="281304" h="177800">
                  <a:moveTo>
                    <a:pt x="137228" y="60332"/>
                  </a:moveTo>
                  <a:lnTo>
                    <a:pt x="134970" y="60923"/>
                  </a:lnTo>
                  <a:lnTo>
                    <a:pt x="132083" y="61186"/>
                  </a:lnTo>
                  <a:lnTo>
                    <a:pt x="125237" y="61207"/>
                  </a:lnTo>
                  <a:lnTo>
                    <a:pt x="138704" y="61207"/>
                  </a:lnTo>
                  <a:lnTo>
                    <a:pt x="137228" y="6033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263362" y="2633850"/>
              <a:ext cx="218638" cy="72593"/>
            </a:xfrm>
            <a:prstGeom prst="rect">
              <a:avLst/>
            </a:prstGeom>
          </p:spPr>
        </p:pic>
        <p:pic>
          <p:nvPicPr>
            <p:cNvPr id="63" name="object 6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155390" y="3424352"/>
              <a:ext cx="198006" cy="113866"/>
            </a:xfrm>
            <a:prstGeom prst="rect">
              <a:avLst/>
            </a:prstGeom>
          </p:spPr>
        </p:pic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17203" y="2692673"/>
              <a:ext cx="1125220" cy="824865"/>
            </a:xfrm>
            <a:custGeom>
              <a:avLst/>
              <a:gdLst/>
              <a:ahLst/>
              <a:cxnLst/>
              <a:rect l="l" t="t" r="r" b="b"/>
              <a:pathLst>
                <a:path w="1125220" h="824864">
                  <a:moveTo>
                    <a:pt x="462991" y="485749"/>
                  </a:moveTo>
                  <a:lnTo>
                    <a:pt x="461886" y="485241"/>
                  </a:lnTo>
                  <a:lnTo>
                    <a:pt x="51663" y="785761"/>
                  </a:lnTo>
                  <a:lnTo>
                    <a:pt x="38341" y="778370"/>
                  </a:lnTo>
                  <a:lnTo>
                    <a:pt x="0" y="824382"/>
                  </a:lnTo>
                  <a:lnTo>
                    <a:pt x="66154" y="793826"/>
                  </a:lnTo>
                  <a:lnTo>
                    <a:pt x="52730" y="786358"/>
                  </a:lnTo>
                  <a:lnTo>
                    <a:pt x="462991" y="485749"/>
                  </a:lnTo>
                  <a:close/>
                </a:path>
                <a:path w="1125220" h="824864">
                  <a:moveTo>
                    <a:pt x="1125067" y="0"/>
                  </a:moveTo>
                  <a:lnTo>
                    <a:pt x="1067485" y="25958"/>
                  </a:lnTo>
                  <a:lnTo>
                    <a:pt x="1082052" y="30784"/>
                  </a:lnTo>
                  <a:lnTo>
                    <a:pt x="725157" y="292239"/>
                  </a:lnTo>
                  <a:lnTo>
                    <a:pt x="726300" y="292696"/>
                  </a:lnTo>
                  <a:lnTo>
                    <a:pt x="1083221" y="31165"/>
                  </a:lnTo>
                  <a:lnTo>
                    <a:pt x="1097889" y="36042"/>
                  </a:lnTo>
                  <a:lnTo>
                    <a:pt x="112506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821533" y="3019693"/>
              <a:ext cx="194123" cy="123314"/>
            </a:xfrm>
            <a:prstGeom prst="rect">
              <a:avLst/>
            </a:prstGeom>
          </p:spPr>
        </p:pic>
      </p:grp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38901" y="6536515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818281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4060" y="677339"/>
            <a:ext cx="1129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3320" y="615408"/>
            <a:ext cx="5373370" cy="353060"/>
          </a:xfrm>
          <a:custGeom>
            <a:avLst/>
            <a:gdLst/>
            <a:ahLst/>
            <a:cxnLst/>
            <a:rect l="l" t="t" r="r" b="b"/>
            <a:pathLst>
              <a:path w="5373370" h="353059">
                <a:moveTo>
                  <a:pt x="0" y="0"/>
                </a:moveTo>
                <a:lnTo>
                  <a:pt x="5373025" y="0"/>
                </a:lnTo>
                <a:lnTo>
                  <a:pt x="5373025" y="352612"/>
                </a:lnTo>
                <a:lnTo>
                  <a:pt x="0" y="35261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1737" y="671899"/>
            <a:ext cx="35579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9"/>
              </a:rPr>
              <a:t>https://technologystudent.com/despro_3/curve1.html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66530" y="619113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684773" y="1686467"/>
            <a:ext cx="26034" cy="103505"/>
          </a:xfrm>
          <a:custGeom>
            <a:avLst/>
            <a:gdLst/>
            <a:ahLst/>
            <a:cxnLst/>
            <a:rect l="l" t="t" r="r" b="b"/>
            <a:pathLst>
              <a:path w="26035" h="103505">
                <a:moveTo>
                  <a:pt x="25783" y="0"/>
                </a:moveTo>
                <a:lnTo>
                  <a:pt x="0" y="0"/>
                </a:lnTo>
                <a:lnTo>
                  <a:pt x="0" y="103129"/>
                </a:lnTo>
                <a:lnTo>
                  <a:pt x="25783" y="103129"/>
                </a:lnTo>
                <a:lnTo>
                  <a:pt x="25783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2" name="object 72"/>
          <p:cNvGrpSpPr>
            <a:grpSpLocks noGrp="1" noUngrp="1" noRot="1" noMove="1" noResize="1"/>
          </p:cNvGrpSpPr>
          <p:nvPr/>
        </p:nvGrpSpPr>
        <p:grpSpPr>
          <a:xfrm>
            <a:off x="5620320" y="874321"/>
            <a:ext cx="1186180" cy="1186180"/>
            <a:chOff x="5620320" y="874321"/>
            <a:chExt cx="1186180" cy="1186180"/>
          </a:xfrm>
        </p:grpSpPr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20320" y="874321"/>
              <a:ext cx="1186180" cy="1186180"/>
            </a:xfrm>
            <a:custGeom>
              <a:avLst/>
              <a:gdLst/>
              <a:ahLst/>
              <a:cxnLst/>
              <a:rect l="l" t="t" r="r" b="b"/>
              <a:pathLst>
                <a:path w="1186179" h="1186180">
                  <a:moveTo>
                    <a:pt x="1185990" y="0"/>
                  </a:moveTo>
                  <a:lnTo>
                    <a:pt x="0" y="0"/>
                  </a:lnTo>
                  <a:lnTo>
                    <a:pt x="0" y="1185990"/>
                  </a:lnTo>
                  <a:lnTo>
                    <a:pt x="1185990" y="1185990"/>
                  </a:lnTo>
                  <a:lnTo>
                    <a:pt x="11859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84774" y="938778"/>
              <a:ext cx="1057275" cy="464184"/>
            </a:xfrm>
            <a:custGeom>
              <a:avLst/>
              <a:gdLst/>
              <a:ahLst/>
              <a:cxnLst/>
              <a:rect l="l" t="t" r="r" b="b"/>
              <a:pathLst>
                <a:path w="1057275" h="464184">
                  <a:moveTo>
                    <a:pt x="25781" y="309397"/>
                  </a:moveTo>
                  <a:lnTo>
                    <a:pt x="0" y="309397"/>
                  </a:lnTo>
                  <a:lnTo>
                    <a:pt x="0" y="335178"/>
                  </a:lnTo>
                  <a:lnTo>
                    <a:pt x="25781" y="335178"/>
                  </a:lnTo>
                  <a:lnTo>
                    <a:pt x="25781" y="309397"/>
                  </a:lnTo>
                  <a:close/>
                </a:path>
                <a:path w="1057275" h="464184">
                  <a:moveTo>
                    <a:pt x="25781" y="232041"/>
                  </a:moveTo>
                  <a:lnTo>
                    <a:pt x="0" y="232041"/>
                  </a:lnTo>
                  <a:lnTo>
                    <a:pt x="0" y="283616"/>
                  </a:lnTo>
                  <a:lnTo>
                    <a:pt x="25781" y="283616"/>
                  </a:lnTo>
                  <a:lnTo>
                    <a:pt x="25781" y="232041"/>
                  </a:lnTo>
                  <a:close/>
                </a:path>
                <a:path w="1057275" h="464184">
                  <a:moveTo>
                    <a:pt x="77343" y="283616"/>
                  </a:moveTo>
                  <a:lnTo>
                    <a:pt x="51562" y="283616"/>
                  </a:lnTo>
                  <a:lnTo>
                    <a:pt x="51562" y="309397"/>
                  </a:lnTo>
                  <a:lnTo>
                    <a:pt x="77343" y="309397"/>
                  </a:lnTo>
                  <a:lnTo>
                    <a:pt x="77343" y="283616"/>
                  </a:lnTo>
                  <a:close/>
                </a:path>
                <a:path w="1057275" h="464184">
                  <a:moveTo>
                    <a:pt x="232041" y="257822"/>
                  </a:moveTo>
                  <a:lnTo>
                    <a:pt x="206260" y="257822"/>
                  </a:lnTo>
                  <a:lnTo>
                    <a:pt x="206260" y="283616"/>
                  </a:lnTo>
                  <a:lnTo>
                    <a:pt x="206260" y="309397"/>
                  </a:lnTo>
                  <a:lnTo>
                    <a:pt x="180479" y="309397"/>
                  </a:lnTo>
                  <a:lnTo>
                    <a:pt x="154686" y="309397"/>
                  </a:lnTo>
                  <a:lnTo>
                    <a:pt x="154686" y="283616"/>
                  </a:lnTo>
                  <a:lnTo>
                    <a:pt x="180479" y="283616"/>
                  </a:lnTo>
                  <a:lnTo>
                    <a:pt x="206260" y="283616"/>
                  </a:lnTo>
                  <a:lnTo>
                    <a:pt x="206260" y="257822"/>
                  </a:lnTo>
                  <a:lnTo>
                    <a:pt x="206260" y="206260"/>
                  </a:lnTo>
                  <a:lnTo>
                    <a:pt x="180479" y="206260"/>
                  </a:lnTo>
                  <a:lnTo>
                    <a:pt x="154686" y="206260"/>
                  </a:lnTo>
                  <a:lnTo>
                    <a:pt x="154686" y="232041"/>
                  </a:lnTo>
                  <a:lnTo>
                    <a:pt x="180479" y="232041"/>
                  </a:lnTo>
                  <a:lnTo>
                    <a:pt x="180479" y="257822"/>
                  </a:lnTo>
                  <a:lnTo>
                    <a:pt x="154686" y="257822"/>
                  </a:lnTo>
                  <a:lnTo>
                    <a:pt x="154686" y="232041"/>
                  </a:lnTo>
                  <a:lnTo>
                    <a:pt x="128905" y="232041"/>
                  </a:lnTo>
                  <a:lnTo>
                    <a:pt x="128905" y="257822"/>
                  </a:lnTo>
                  <a:lnTo>
                    <a:pt x="103124" y="257822"/>
                  </a:lnTo>
                  <a:lnTo>
                    <a:pt x="103124" y="232041"/>
                  </a:lnTo>
                  <a:lnTo>
                    <a:pt x="128905" y="232041"/>
                  </a:lnTo>
                  <a:lnTo>
                    <a:pt x="128905" y="206260"/>
                  </a:lnTo>
                  <a:lnTo>
                    <a:pt x="103124" y="206260"/>
                  </a:lnTo>
                  <a:lnTo>
                    <a:pt x="77343" y="206260"/>
                  </a:lnTo>
                  <a:lnTo>
                    <a:pt x="77343" y="232041"/>
                  </a:lnTo>
                  <a:lnTo>
                    <a:pt x="51562" y="232041"/>
                  </a:lnTo>
                  <a:lnTo>
                    <a:pt x="51562" y="257822"/>
                  </a:lnTo>
                  <a:lnTo>
                    <a:pt x="77343" y="257822"/>
                  </a:lnTo>
                  <a:lnTo>
                    <a:pt x="77343" y="283616"/>
                  </a:lnTo>
                  <a:lnTo>
                    <a:pt x="103124" y="283616"/>
                  </a:lnTo>
                  <a:lnTo>
                    <a:pt x="128905" y="283616"/>
                  </a:lnTo>
                  <a:lnTo>
                    <a:pt x="128905" y="309397"/>
                  </a:lnTo>
                  <a:lnTo>
                    <a:pt x="103124" y="309397"/>
                  </a:lnTo>
                  <a:lnTo>
                    <a:pt x="77343" y="309397"/>
                  </a:lnTo>
                  <a:lnTo>
                    <a:pt x="77343" y="335178"/>
                  </a:lnTo>
                  <a:lnTo>
                    <a:pt x="103124" y="335178"/>
                  </a:lnTo>
                  <a:lnTo>
                    <a:pt x="128905" y="335178"/>
                  </a:lnTo>
                  <a:lnTo>
                    <a:pt x="128905" y="360959"/>
                  </a:lnTo>
                  <a:lnTo>
                    <a:pt x="154686" y="360959"/>
                  </a:lnTo>
                  <a:lnTo>
                    <a:pt x="154686" y="335178"/>
                  </a:lnTo>
                  <a:lnTo>
                    <a:pt x="180479" y="335178"/>
                  </a:lnTo>
                  <a:lnTo>
                    <a:pt x="206260" y="335178"/>
                  </a:lnTo>
                  <a:lnTo>
                    <a:pt x="206260" y="386740"/>
                  </a:lnTo>
                  <a:lnTo>
                    <a:pt x="232041" y="386740"/>
                  </a:lnTo>
                  <a:lnTo>
                    <a:pt x="232041" y="257822"/>
                  </a:lnTo>
                  <a:close/>
                </a:path>
                <a:path w="1057275" h="464184">
                  <a:moveTo>
                    <a:pt x="232041" y="154698"/>
                  </a:moveTo>
                  <a:lnTo>
                    <a:pt x="206260" y="154698"/>
                  </a:lnTo>
                  <a:lnTo>
                    <a:pt x="206260" y="180479"/>
                  </a:lnTo>
                  <a:lnTo>
                    <a:pt x="232041" y="180479"/>
                  </a:lnTo>
                  <a:lnTo>
                    <a:pt x="232041" y="154698"/>
                  </a:lnTo>
                  <a:close/>
                </a:path>
                <a:path w="1057275" h="464184">
                  <a:moveTo>
                    <a:pt x="232041" y="51574"/>
                  </a:moveTo>
                  <a:lnTo>
                    <a:pt x="206260" y="51574"/>
                  </a:lnTo>
                  <a:lnTo>
                    <a:pt x="206260" y="103136"/>
                  </a:lnTo>
                  <a:lnTo>
                    <a:pt x="232041" y="103136"/>
                  </a:lnTo>
                  <a:lnTo>
                    <a:pt x="232041" y="51574"/>
                  </a:lnTo>
                  <a:close/>
                </a:path>
                <a:path w="1057275" h="464184">
                  <a:moveTo>
                    <a:pt x="257822" y="25781"/>
                  </a:moveTo>
                  <a:lnTo>
                    <a:pt x="232041" y="25781"/>
                  </a:lnTo>
                  <a:lnTo>
                    <a:pt x="232041" y="51574"/>
                  </a:lnTo>
                  <a:lnTo>
                    <a:pt x="257822" y="51574"/>
                  </a:lnTo>
                  <a:lnTo>
                    <a:pt x="257822" y="25781"/>
                  </a:lnTo>
                  <a:close/>
                </a:path>
                <a:path w="1057275" h="464184">
                  <a:moveTo>
                    <a:pt x="309384" y="0"/>
                  </a:moveTo>
                  <a:lnTo>
                    <a:pt x="283603" y="0"/>
                  </a:lnTo>
                  <a:lnTo>
                    <a:pt x="257822" y="0"/>
                  </a:lnTo>
                  <a:lnTo>
                    <a:pt x="257822" y="25781"/>
                  </a:lnTo>
                  <a:lnTo>
                    <a:pt x="283603" y="25781"/>
                  </a:lnTo>
                  <a:lnTo>
                    <a:pt x="309384" y="25781"/>
                  </a:lnTo>
                  <a:lnTo>
                    <a:pt x="309384" y="0"/>
                  </a:lnTo>
                  <a:close/>
                </a:path>
                <a:path w="1057275" h="464184">
                  <a:moveTo>
                    <a:pt x="335165" y="206260"/>
                  </a:moveTo>
                  <a:lnTo>
                    <a:pt x="309384" y="206260"/>
                  </a:lnTo>
                  <a:lnTo>
                    <a:pt x="309384" y="232041"/>
                  </a:lnTo>
                  <a:lnTo>
                    <a:pt x="335165" y="232041"/>
                  </a:lnTo>
                  <a:lnTo>
                    <a:pt x="335165" y="206260"/>
                  </a:lnTo>
                  <a:close/>
                </a:path>
                <a:path w="1057275" h="464184">
                  <a:moveTo>
                    <a:pt x="335165" y="25781"/>
                  </a:moveTo>
                  <a:lnTo>
                    <a:pt x="309384" y="25781"/>
                  </a:lnTo>
                  <a:lnTo>
                    <a:pt x="309384" y="51574"/>
                  </a:lnTo>
                  <a:lnTo>
                    <a:pt x="335165" y="51574"/>
                  </a:lnTo>
                  <a:lnTo>
                    <a:pt x="335165" y="25781"/>
                  </a:lnTo>
                  <a:close/>
                </a:path>
                <a:path w="1057275" h="464184">
                  <a:moveTo>
                    <a:pt x="360946" y="0"/>
                  </a:moveTo>
                  <a:lnTo>
                    <a:pt x="335165" y="0"/>
                  </a:lnTo>
                  <a:lnTo>
                    <a:pt x="335165" y="25781"/>
                  </a:lnTo>
                  <a:lnTo>
                    <a:pt x="360946" y="25781"/>
                  </a:lnTo>
                  <a:lnTo>
                    <a:pt x="360946" y="0"/>
                  </a:lnTo>
                  <a:close/>
                </a:path>
                <a:path w="1057275" h="464184">
                  <a:moveTo>
                    <a:pt x="386727" y="25781"/>
                  </a:moveTo>
                  <a:lnTo>
                    <a:pt x="360946" y="25781"/>
                  </a:lnTo>
                  <a:lnTo>
                    <a:pt x="360946" y="51574"/>
                  </a:lnTo>
                  <a:lnTo>
                    <a:pt x="386727" y="51574"/>
                  </a:lnTo>
                  <a:lnTo>
                    <a:pt x="386727" y="25781"/>
                  </a:lnTo>
                  <a:close/>
                </a:path>
                <a:path w="1057275" h="464184">
                  <a:moveTo>
                    <a:pt x="489864" y="154698"/>
                  </a:moveTo>
                  <a:lnTo>
                    <a:pt x="464083" y="154698"/>
                  </a:lnTo>
                  <a:lnTo>
                    <a:pt x="464083" y="180479"/>
                  </a:lnTo>
                  <a:lnTo>
                    <a:pt x="489864" y="180479"/>
                  </a:lnTo>
                  <a:lnTo>
                    <a:pt x="489864" y="154698"/>
                  </a:lnTo>
                  <a:close/>
                </a:path>
                <a:path w="1057275" h="464184">
                  <a:moveTo>
                    <a:pt x="567207" y="51574"/>
                  </a:moveTo>
                  <a:lnTo>
                    <a:pt x="541426" y="51574"/>
                  </a:lnTo>
                  <a:lnTo>
                    <a:pt x="515645" y="51574"/>
                  </a:lnTo>
                  <a:lnTo>
                    <a:pt x="515645" y="25781"/>
                  </a:lnTo>
                  <a:lnTo>
                    <a:pt x="489864" y="25781"/>
                  </a:lnTo>
                  <a:lnTo>
                    <a:pt x="489864" y="154698"/>
                  </a:lnTo>
                  <a:lnTo>
                    <a:pt x="515645" y="154698"/>
                  </a:lnTo>
                  <a:lnTo>
                    <a:pt x="515645" y="180479"/>
                  </a:lnTo>
                  <a:lnTo>
                    <a:pt x="541426" y="180479"/>
                  </a:lnTo>
                  <a:lnTo>
                    <a:pt x="541426" y="128917"/>
                  </a:lnTo>
                  <a:lnTo>
                    <a:pt x="567207" y="128917"/>
                  </a:lnTo>
                  <a:lnTo>
                    <a:pt x="567207" y="51574"/>
                  </a:lnTo>
                  <a:close/>
                </a:path>
                <a:path w="1057275" h="464184">
                  <a:moveTo>
                    <a:pt x="618769" y="25781"/>
                  </a:moveTo>
                  <a:lnTo>
                    <a:pt x="592988" y="25781"/>
                  </a:lnTo>
                  <a:lnTo>
                    <a:pt x="592988" y="0"/>
                  </a:lnTo>
                  <a:lnTo>
                    <a:pt x="567207" y="0"/>
                  </a:lnTo>
                  <a:lnTo>
                    <a:pt x="541426" y="0"/>
                  </a:lnTo>
                  <a:lnTo>
                    <a:pt x="541426" y="25781"/>
                  </a:lnTo>
                  <a:lnTo>
                    <a:pt x="567207" y="25781"/>
                  </a:lnTo>
                  <a:lnTo>
                    <a:pt x="567207" y="51574"/>
                  </a:lnTo>
                  <a:lnTo>
                    <a:pt x="592988" y="51574"/>
                  </a:lnTo>
                  <a:lnTo>
                    <a:pt x="618769" y="51574"/>
                  </a:lnTo>
                  <a:lnTo>
                    <a:pt x="618769" y="25781"/>
                  </a:lnTo>
                  <a:close/>
                </a:path>
                <a:path w="1057275" h="464184">
                  <a:moveTo>
                    <a:pt x="644550" y="309397"/>
                  </a:moveTo>
                  <a:lnTo>
                    <a:pt x="618769" y="309397"/>
                  </a:lnTo>
                  <a:lnTo>
                    <a:pt x="618769" y="335178"/>
                  </a:lnTo>
                  <a:lnTo>
                    <a:pt x="592988" y="335178"/>
                  </a:lnTo>
                  <a:lnTo>
                    <a:pt x="592988" y="257822"/>
                  </a:lnTo>
                  <a:lnTo>
                    <a:pt x="567207" y="257822"/>
                  </a:lnTo>
                  <a:lnTo>
                    <a:pt x="567207" y="283616"/>
                  </a:lnTo>
                  <a:lnTo>
                    <a:pt x="541426" y="283616"/>
                  </a:lnTo>
                  <a:lnTo>
                    <a:pt x="541426" y="360959"/>
                  </a:lnTo>
                  <a:lnTo>
                    <a:pt x="567207" y="360959"/>
                  </a:lnTo>
                  <a:lnTo>
                    <a:pt x="567207" y="386740"/>
                  </a:lnTo>
                  <a:lnTo>
                    <a:pt x="592988" y="386740"/>
                  </a:lnTo>
                  <a:lnTo>
                    <a:pt x="592988" y="360959"/>
                  </a:lnTo>
                  <a:lnTo>
                    <a:pt x="618769" y="360959"/>
                  </a:lnTo>
                  <a:lnTo>
                    <a:pt x="644550" y="360959"/>
                  </a:lnTo>
                  <a:lnTo>
                    <a:pt x="644550" y="309397"/>
                  </a:lnTo>
                  <a:close/>
                </a:path>
                <a:path w="1057275" h="464184">
                  <a:moveTo>
                    <a:pt x="644550" y="154698"/>
                  </a:moveTo>
                  <a:lnTo>
                    <a:pt x="618769" y="154698"/>
                  </a:lnTo>
                  <a:lnTo>
                    <a:pt x="618769" y="180479"/>
                  </a:lnTo>
                  <a:lnTo>
                    <a:pt x="644550" y="180479"/>
                  </a:lnTo>
                  <a:lnTo>
                    <a:pt x="644550" y="154698"/>
                  </a:lnTo>
                  <a:close/>
                </a:path>
                <a:path w="1057275" h="464184">
                  <a:moveTo>
                    <a:pt x="670344" y="257822"/>
                  </a:moveTo>
                  <a:lnTo>
                    <a:pt x="644550" y="257822"/>
                  </a:lnTo>
                  <a:lnTo>
                    <a:pt x="644550" y="206260"/>
                  </a:lnTo>
                  <a:lnTo>
                    <a:pt x="618769" y="206260"/>
                  </a:lnTo>
                  <a:lnTo>
                    <a:pt x="618769" y="283616"/>
                  </a:lnTo>
                  <a:lnTo>
                    <a:pt x="644550" y="283616"/>
                  </a:lnTo>
                  <a:lnTo>
                    <a:pt x="670344" y="283616"/>
                  </a:lnTo>
                  <a:lnTo>
                    <a:pt x="670344" y="257822"/>
                  </a:lnTo>
                  <a:close/>
                </a:path>
                <a:path w="1057275" h="464184">
                  <a:moveTo>
                    <a:pt x="670344" y="103136"/>
                  </a:moveTo>
                  <a:lnTo>
                    <a:pt x="644550" y="103136"/>
                  </a:lnTo>
                  <a:lnTo>
                    <a:pt x="618769" y="103136"/>
                  </a:lnTo>
                  <a:lnTo>
                    <a:pt x="618769" y="77355"/>
                  </a:lnTo>
                  <a:lnTo>
                    <a:pt x="592988" y="77355"/>
                  </a:lnTo>
                  <a:lnTo>
                    <a:pt x="592988" y="128917"/>
                  </a:lnTo>
                  <a:lnTo>
                    <a:pt x="567207" y="128917"/>
                  </a:lnTo>
                  <a:lnTo>
                    <a:pt x="567207" y="180479"/>
                  </a:lnTo>
                  <a:lnTo>
                    <a:pt x="592988" y="180479"/>
                  </a:lnTo>
                  <a:lnTo>
                    <a:pt x="592988" y="154698"/>
                  </a:lnTo>
                  <a:lnTo>
                    <a:pt x="618769" y="154698"/>
                  </a:lnTo>
                  <a:lnTo>
                    <a:pt x="618769" y="128917"/>
                  </a:lnTo>
                  <a:lnTo>
                    <a:pt x="644550" y="128917"/>
                  </a:lnTo>
                  <a:lnTo>
                    <a:pt x="670344" y="128917"/>
                  </a:lnTo>
                  <a:lnTo>
                    <a:pt x="670344" y="103136"/>
                  </a:lnTo>
                  <a:close/>
                </a:path>
                <a:path w="1057275" h="464184">
                  <a:moveTo>
                    <a:pt x="696125" y="309397"/>
                  </a:moveTo>
                  <a:lnTo>
                    <a:pt x="670344" y="309397"/>
                  </a:lnTo>
                  <a:lnTo>
                    <a:pt x="670344" y="335178"/>
                  </a:lnTo>
                  <a:lnTo>
                    <a:pt x="696125" y="335178"/>
                  </a:lnTo>
                  <a:lnTo>
                    <a:pt x="696125" y="309397"/>
                  </a:lnTo>
                  <a:close/>
                </a:path>
                <a:path w="1057275" h="464184">
                  <a:moveTo>
                    <a:pt x="696125" y="0"/>
                  </a:moveTo>
                  <a:lnTo>
                    <a:pt x="670344" y="0"/>
                  </a:lnTo>
                  <a:lnTo>
                    <a:pt x="644550" y="0"/>
                  </a:lnTo>
                  <a:lnTo>
                    <a:pt x="618769" y="0"/>
                  </a:lnTo>
                  <a:lnTo>
                    <a:pt x="618769" y="25781"/>
                  </a:lnTo>
                  <a:lnTo>
                    <a:pt x="644550" y="25781"/>
                  </a:lnTo>
                  <a:lnTo>
                    <a:pt x="644550" y="77355"/>
                  </a:lnTo>
                  <a:lnTo>
                    <a:pt x="670344" y="77355"/>
                  </a:lnTo>
                  <a:lnTo>
                    <a:pt x="670344" y="103136"/>
                  </a:lnTo>
                  <a:lnTo>
                    <a:pt x="696125" y="103136"/>
                  </a:lnTo>
                  <a:lnTo>
                    <a:pt x="696125" y="0"/>
                  </a:lnTo>
                  <a:close/>
                </a:path>
                <a:path w="1057275" h="464184">
                  <a:moveTo>
                    <a:pt x="721906" y="232041"/>
                  </a:moveTo>
                  <a:lnTo>
                    <a:pt x="696125" y="232041"/>
                  </a:lnTo>
                  <a:lnTo>
                    <a:pt x="696125" y="309397"/>
                  </a:lnTo>
                  <a:lnTo>
                    <a:pt x="721906" y="309397"/>
                  </a:lnTo>
                  <a:lnTo>
                    <a:pt x="721906" y="232041"/>
                  </a:lnTo>
                  <a:close/>
                </a:path>
                <a:path w="1057275" h="464184">
                  <a:moveTo>
                    <a:pt x="773468" y="335178"/>
                  </a:moveTo>
                  <a:lnTo>
                    <a:pt x="747687" y="335178"/>
                  </a:lnTo>
                  <a:lnTo>
                    <a:pt x="747687" y="309397"/>
                  </a:lnTo>
                  <a:lnTo>
                    <a:pt x="721906" y="309397"/>
                  </a:lnTo>
                  <a:lnTo>
                    <a:pt x="721906" y="386740"/>
                  </a:lnTo>
                  <a:lnTo>
                    <a:pt x="747687" y="386740"/>
                  </a:lnTo>
                  <a:lnTo>
                    <a:pt x="773468" y="386740"/>
                  </a:lnTo>
                  <a:lnTo>
                    <a:pt x="773468" y="335178"/>
                  </a:lnTo>
                  <a:close/>
                </a:path>
                <a:path w="1057275" h="464184">
                  <a:moveTo>
                    <a:pt x="799249" y="51574"/>
                  </a:moveTo>
                  <a:lnTo>
                    <a:pt x="773468" y="51574"/>
                  </a:lnTo>
                  <a:lnTo>
                    <a:pt x="773468" y="25781"/>
                  </a:lnTo>
                  <a:lnTo>
                    <a:pt x="747687" y="25781"/>
                  </a:lnTo>
                  <a:lnTo>
                    <a:pt x="747687" y="77355"/>
                  </a:lnTo>
                  <a:lnTo>
                    <a:pt x="773468" y="77355"/>
                  </a:lnTo>
                  <a:lnTo>
                    <a:pt x="799249" y="77355"/>
                  </a:lnTo>
                  <a:lnTo>
                    <a:pt x="799249" y="51574"/>
                  </a:lnTo>
                  <a:close/>
                </a:path>
                <a:path w="1057275" h="464184">
                  <a:moveTo>
                    <a:pt x="799249" y="0"/>
                  </a:moveTo>
                  <a:lnTo>
                    <a:pt x="773468" y="0"/>
                  </a:lnTo>
                  <a:lnTo>
                    <a:pt x="773468" y="25781"/>
                  </a:lnTo>
                  <a:lnTo>
                    <a:pt x="799249" y="25781"/>
                  </a:lnTo>
                  <a:lnTo>
                    <a:pt x="799249" y="0"/>
                  </a:lnTo>
                  <a:close/>
                </a:path>
                <a:path w="1057275" h="464184">
                  <a:moveTo>
                    <a:pt x="825030" y="103136"/>
                  </a:moveTo>
                  <a:lnTo>
                    <a:pt x="799249" y="103136"/>
                  </a:lnTo>
                  <a:lnTo>
                    <a:pt x="773468" y="103136"/>
                  </a:lnTo>
                  <a:lnTo>
                    <a:pt x="747687" y="103136"/>
                  </a:lnTo>
                  <a:lnTo>
                    <a:pt x="747687" y="77355"/>
                  </a:lnTo>
                  <a:lnTo>
                    <a:pt x="721906" y="77355"/>
                  </a:lnTo>
                  <a:lnTo>
                    <a:pt x="721906" y="128917"/>
                  </a:lnTo>
                  <a:lnTo>
                    <a:pt x="747687" y="128917"/>
                  </a:lnTo>
                  <a:lnTo>
                    <a:pt x="747687" y="154698"/>
                  </a:lnTo>
                  <a:lnTo>
                    <a:pt x="773468" y="154698"/>
                  </a:lnTo>
                  <a:lnTo>
                    <a:pt x="773468" y="128917"/>
                  </a:lnTo>
                  <a:lnTo>
                    <a:pt x="799249" y="128917"/>
                  </a:lnTo>
                  <a:lnTo>
                    <a:pt x="825030" y="128917"/>
                  </a:lnTo>
                  <a:lnTo>
                    <a:pt x="825030" y="103136"/>
                  </a:lnTo>
                  <a:close/>
                </a:path>
                <a:path w="1057275" h="464184">
                  <a:moveTo>
                    <a:pt x="825030" y="25781"/>
                  </a:moveTo>
                  <a:lnTo>
                    <a:pt x="799249" y="25781"/>
                  </a:lnTo>
                  <a:lnTo>
                    <a:pt x="799249" y="51574"/>
                  </a:lnTo>
                  <a:lnTo>
                    <a:pt x="825030" y="51574"/>
                  </a:lnTo>
                  <a:lnTo>
                    <a:pt x="825030" y="25781"/>
                  </a:lnTo>
                  <a:close/>
                </a:path>
                <a:path w="1057275" h="464184">
                  <a:moveTo>
                    <a:pt x="850811" y="206260"/>
                  </a:moveTo>
                  <a:lnTo>
                    <a:pt x="825030" y="206260"/>
                  </a:lnTo>
                  <a:lnTo>
                    <a:pt x="825030" y="180479"/>
                  </a:lnTo>
                  <a:lnTo>
                    <a:pt x="799249" y="180479"/>
                  </a:lnTo>
                  <a:lnTo>
                    <a:pt x="799249" y="154698"/>
                  </a:lnTo>
                  <a:lnTo>
                    <a:pt x="773468" y="154698"/>
                  </a:lnTo>
                  <a:lnTo>
                    <a:pt x="773468" y="206260"/>
                  </a:lnTo>
                  <a:lnTo>
                    <a:pt x="799249" y="206260"/>
                  </a:lnTo>
                  <a:lnTo>
                    <a:pt x="799249" y="232041"/>
                  </a:lnTo>
                  <a:lnTo>
                    <a:pt x="773468" y="232041"/>
                  </a:lnTo>
                  <a:lnTo>
                    <a:pt x="773468" y="206260"/>
                  </a:lnTo>
                  <a:lnTo>
                    <a:pt x="747687" y="206260"/>
                  </a:lnTo>
                  <a:lnTo>
                    <a:pt x="747687" y="154698"/>
                  </a:lnTo>
                  <a:lnTo>
                    <a:pt x="721906" y="154698"/>
                  </a:lnTo>
                  <a:lnTo>
                    <a:pt x="721906" y="180479"/>
                  </a:lnTo>
                  <a:lnTo>
                    <a:pt x="696125" y="180479"/>
                  </a:lnTo>
                  <a:lnTo>
                    <a:pt x="696125" y="128917"/>
                  </a:lnTo>
                  <a:lnTo>
                    <a:pt x="670344" y="128917"/>
                  </a:lnTo>
                  <a:lnTo>
                    <a:pt x="670344" y="180479"/>
                  </a:lnTo>
                  <a:lnTo>
                    <a:pt x="644550" y="180479"/>
                  </a:lnTo>
                  <a:lnTo>
                    <a:pt x="644550" y="206260"/>
                  </a:lnTo>
                  <a:lnTo>
                    <a:pt x="670344" y="206260"/>
                  </a:lnTo>
                  <a:lnTo>
                    <a:pt x="696125" y="206260"/>
                  </a:lnTo>
                  <a:lnTo>
                    <a:pt x="721906" y="206260"/>
                  </a:lnTo>
                  <a:lnTo>
                    <a:pt x="721906" y="232041"/>
                  </a:lnTo>
                  <a:lnTo>
                    <a:pt x="747687" y="232041"/>
                  </a:lnTo>
                  <a:lnTo>
                    <a:pt x="747687" y="257822"/>
                  </a:lnTo>
                  <a:lnTo>
                    <a:pt x="773468" y="257822"/>
                  </a:lnTo>
                  <a:lnTo>
                    <a:pt x="799249" y="257822"/>
                  </a:lnTo>
                  <a:lnTo>
                    <a:pt x="825030" y="257822"/>
                  </a:lnTo>
                  <a:lnTo>
                    <a:pt x="825030" y="232041"/>
                  </a:lnTo>
                  <a:lnTo>
                    <a:pt x="850811" y="232041"/>
                  </a:lnTo>
                  <a:lnTo>
                    <a:pt x="850811" y="206260"/>
                  </a:lnTo>
                  <a:close/>
                </a:path>
                <a:path w="1057275" h="464184">
                  <a:moveTo>
                    <a:pt x="850811" y="128917"/>
                  </a:moveTo>
                  <a:lnTo>
                    <a:pt x="825030" y="128917"/>
                  </a:lnTo>
                  <a:lnTo>
                    <a:pt x="825030" y="180479"/>
                  </a:lnTo>
                  <a:lnTo>
                    <a:pt x="850811" y="180479"/>
                  </a:lnTo>
                  <a:lnTo>
                    <a:pt x="850811" y="128917"/>
                  </a:lnTo>
                  <a:close/>
                </a:path>
                <a:path w="1057275" h="464184">
                  <a:moveTo>
                    <a:pt x="850811" y="77355"/>
                  </a:moveTo>
                  <a:lnTo>
                    <a:pt x="825030" y="77355"/>
                  </a:lnTo>
                  <a:lnTo>
                    <a:pt x="825030" y="103136"/>
                  </a:lnTo>
                  <a:lnTo>
                    <a:pt x="850811" y="103136"/>
                  </a:lnTo>
                  <a:lnTo>
                    <a:pt x="850811" y="77355"/>
                  </a:lnTo>
                  <a:close/>
                </a:path>
                <a:path w="1057275" h="464184">
                  <a:moveTo>
                    <a:pt x="850811" y="0"/>
                  </a:moveTo>
                  <a:lnTo>
                    <a:pt x="825030" y="0"/>
                  </a:lnTo>
                  <a:lnTo>
                    <a:pt x="825030" y="25781"/>
                  </a:lnTo>
                  <a:lnTo>
                    <a:pt x="850811" y="25781"/>
                  </a:lnTo>
                  <a:lnTo>
                    <a:pt x="850811" y="0"/>
                  </a:lnTo>
                  <a:close/>
                </a:path>
                <a:path w="1057275" h="464184">
                  <a:moveTo>
                    <a:pt x="876592" y="360959"/>
                  </a:moveTo>
                  <a:lnTo>
                    <a:pt x="850811" y="360959"/>
                  </a:lnTo>
                  <a:lnTo>
                    <a:pt x="850811" y="335178"/>
                  </a:lnTo>
                  <a:lnTo>
                    <a:pt x="825030" y="335178"/>
                  </a:lnTo>
                  <a:lnTo>
                    <a:pt x="825030" y="412521"/>
                  </a:lnTo>
                  <a:lnTo>
                    <a:pt x="850811" y="412521"/>
                  </a:lnTo>
                  <a:lnTo>
                    <a:pt x="850811" y="464083"/>
                  </a:lnTo>
                  <a:lnTo>
                    <a:pt x="876592" y="464083"/>
                  </a:lnTo>
                  <a:lnTo>
                    <a:pt x="876592" y="360959"/>
                  </a:lnTo>
                  <a:close/>
                </a:path>
                <a:path w="1057275" h="464184">
                  <a:moveTo>
                    <a:pt x="876592" y="232041"/>
                  </a:moveTo>
                  <a:lnTo>
                    <a:pt x="850811" y="232041"/>
                  </a:lnTo>
                  <a:lnTo>
                    <a:pt x="850811" y="257822"/>
                  </a:lnTo>
                  <a:lnTo>
                    <a:pt x="876592" y="257822"/>
                  </a:lnTo>
                  <a:lnTo>
                    <a:pt x="876592" y="232041"/>
                  </a:lnTo>
                  <a:close/>
                </a:path>
                <a:path w="1057275" h="464184">
                  <a:moveTo>
                    <a:pt x="1005509" y="206260"/>
                  </a:moveTo>
                  <a:lnTo>
                    <a:pt x="979728" y="206260"/>
                  </a:lnTo>
                  <a:lnTo>
                    <a:pt x="953947" y="206260"/>
                  </a:lnTo>
                  <a:lnTo>
                    <a:pt x="953947" y="232041"/>
                  </a:lnTo>
                  <a:lnTo>
                    <a:pt x="979728" y="232041"/>
                  </a:lnTo>
                  <a:lnTo>
                    <a:pt x="1005509" y="232041"/>
                  </a:lnTo>
                  <a:lnTo>
                    <a:pt x="1005509" y="206260"/>
                  </a:lnTo>
                  <a:close/>
                </a:path>
                <a:path w="1057275" h="464184">
                  <a:moveTo>
                    <a:pt x="1057071" y="283616"/>
                  </a:moveTo>
                  <a:lnTo>
                    <a:pt x="1031290" y="283616"/>
                  </a:lnTo>
                  <a:lnTo>
                    <a:pt x="1031290" y="257822"/>
                  </a:lnTo>
                  <a:lnTo>
                    <a:pt x="1005509" y="257822"/>
                  </a:lnTo>
                  <a:lnTo>
                    <a:pt x="979728" y="257822"/>
                  </a:lnTo>
                  <a:lnTo>
                    <a:pt x="979728" y="283616"/>
                  </a:lnTo>
                  <a:lnTo>
                    <a:pt x="1005509" y="283616"/>
                  </a:lnTo>
                  <a:lnTo>
                    <a:pt x="1005509" y="335178"/>
                  </a:lnTo>
                  <a:lnTo>
                    <a:pt x="1031290" y="335178"/>
                  </a:lnTo>
                  <a:lnTo>
                    <a:pt x="1031290" y="386740"/>
                  </a:lnTo>
                  <a:lnTo>
                    <a:pt x="1057071" y="386740"/>
                  </a:lnTo>
                  <a:lnTo>
                    <a:pt x="1057071" y="2836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84774" y="1170820"/>
              <a:ext cx="1057275" cy="412750"/>
            </a:xfrm>
            <a:custGeom>
              <a:avLst/>
              <a:gdLst/>
              <a:ahLst/>
              <a:cxnLst/>
              <a:rect l="l" t="t" r="r" b="b"/>
              <a:pathLst>
                <a:path w="1057275" h="412750">
                  <a:moveTo>
                    <a:pt x="25781" y="257822"/>
                  </a:moveTo>
                  <a:lnTo>
                    <a:pt x="0" y="257822"/>
                  </a:lnTo>
                  <a:lnTo>
                    <a:pt x="0" y="283616"/>
                  </a:lnTo>
                  <a:lnTo>
                    <a:pt x="25781" y="283616"/>
                  </a:lnTo>
                  <a:lnTo>
                    <a:pt x="25781" y="257822"/>
                  </a:lnTo>
                  <a:close/>
                </a:path>
                <a:path w="1057275" h="412750">
                  <a:moveTo>
                    <a:pt x="77343" y="283616"/>
                  </a:moveTo>
                  <a:lnTo>
                    <a:pt x="51562" y="283616"/>
                  </a:lnTo>
                  <a:lnTo>
                    <a:pt x="51562" y="309397"/>
                  </a:lnTo>
                  <a:lnTo>
                    <a:pt x="77343" y="309397"/>
                  </a:lnTo>
                  <a:lnTo>
                    <a:pt x="77343" y="283616"/>
                  </a:lnTo>
                  <a:close/>
                </a:path>
                <a:path w="1057275" h="412750">
                  <a:moveTo>
                    <a:pt x="103124" y="206260"/>
                  </a:moveTo>
                  <a:lnTo>
                    <a:pt x="77343" y="206260"/>
                  </a:lnTo>
                  <a:lnTo>
                    <a:pt x="77343" y="257822"/>
                  </a:lnTo>
                  <a:lnTo>
                    <a:pt x="103124" y="257822"/>
                  </a:lnTo>
                  <a:lnTo>
                    <a:pt x="103124" y="206260"/>
                  </a:lnTo>
                  <a:close/>
                </a:path>
                <a:path w="1057275" h="412750">
                  <a:moveTo>
                    <a:pt x="154686" y="206260"/>
                  </a:moveTo>
                  <a:lnTo>
                    <a:pt x="128905" y="206260"/>
                  </a:lnTo>
                  <a:lnTo>
                    <a:pt x="128905" y="232041"/>
                  </a:lnTo>
                  <a:lnTo>
                    <a:pt x="154686" y="232041"/>
                  </a:lnTo>
                  <a:lnTo>
                    <a:pt x="154686" y="206260"/>
                  </a:lnTo>
                  <a:close/>
                </a:path>
                <a:path w="1057275" h="412750">
                  <a:moveTo>
                    <a:pt x="154686" y="154698"/>
                  </a:moveTo>
                  <a:lnTo>
                    <a:pt x="128905" y="154698"/>
                  </a:lnTo>
                  <a:lnTo>
                    <a:pt x="103124" y="154698"/>
                  </a:lnTo>
                  <a:lnTo>
                    <a:pt x="77343" y="154698"/>
                  </a:lnTo>
                  <a:lnTo>
                    <a:pt x="51562" y="154698"/>
                  </a:lnTo>
                  <a:lnTo>
                    <a:pt x="51562" y="103136"/>
                  </a:lnTo>
                  <a:lnTo>
                    <a:pt x="25781" y="103136"/>
                  </a:lnTo>
                  <a:lnTo>
                    <a:pt x="25781" y="128917"/>
                  </a:lnTo>
                  <a:lnTo>
                    <a:pt x="0" y="128917"/>
                  </a:lnTo>
                  <a:lnTo>
                    <a:pt x="0" y="206260"/>
                  </a:lnTo>
                  <a:lnTo>
                    <a:pt x="25781" y="206260"/>
                  </a:lnTo>
                  <a:lnTo>
                    <a:pt x="51562" y="206260"/>
                  </a:lnTo>
                  <a:lnTo>
                    <a:pt x="51562" y="180479"/>
                  </a:lnTo>
                  <a:lnTo>
                    <a:pt x="77343" y="180479"/>
                  </a:lnTo>
                  <a:lnTo>
                    <a:pt x="103124" y="180479"/>
                  </a:lnTo>
                  <a:lnTo>
                    <a:pt x="103124" y="206260"/>
                  </a:lnTo>
                  <a:lnTo>
                    <a:pt x="128905" y="206260"/>
                  </a:lnTo>
                  <a:lnTo>
                    <a:pt x="128905" y="180479"/>
                  </a:lnTo>
                  <a:lnTo>
                    <a:pt x="154686" y="180479"/>
                  </a:lnTo>
                  <a:lnTo>
                    <a:pt x="154686" y="154698"/>
                  </a:lnTo>
                  <a:close/>
                </a:path>
                <a:path w="1057275" h="412750">
                  <a:moveTo>
                    <a:pt x="180479" y="232041"/>
                  </a:moveTo>
                  <a:lnTo>
                    <a:pt x="154686" y="232041"/>
                  </a:lnTo>
                  <a:lnTo>
                    <a:pt x="154686" y="257822"/>
                  </a:lnTo>
                  <a:lnTo>
                    <a:pt x="180479" y="257822"/>
                  </a:lnTo>
                  <a:lnTo>
                    <a:pt x="180479" y="232041"/>
                  </a:lnTo>
                  <a:close/>
                </a:path>
                <a:path w="1057275" h="412750">
                  <a:moveTo>
                    <a:pt x="180479" y="180479"/>
                  </a:moveTo>
                  <a:lnTo>
                    <a:pt x="154686" y="180479"/>
                  </a:lnTo>
                  <a:lnTo>
                    <a:pt x="154686" y="206260"/>
                  </a:lnTo>
                  <a:lnTo>
                    <a:pt x="180479" y="206260"/>
                  </a:lnTo>
                  <a:lnTo>
                    <a:pt x="180479" y="180479"/>
                  </a:lnTo>
                  <a:close/>
                </a:path>
                <a:path w="1057275" h="412750">
                  <a:moveTo>
                    <a:pt x="180479" y="128917"/>
                  </a:moveTo>
                  <a:lnTo>
                    <a:pt x="154686" y="128917"/>
                  </a:lnTo>
                  <a:lnTo>
                    <a:pt x="154686" y="154698"/>
                  </a:lnTo>
                  <a:lnTo>
                    <a:pt x="180479" y="154698"/>
                  </a:lnTo>
                  <a:lnTo>
                    <a:pt x="180479" y="128917"/>
                  </a:lnTo>
                  <a:close/>
                </a:path>
                <a:path w="1057275" h="412750">
                  <a:moveTo>
                    <a:pt x="206260" y="154698"/>
                  </a:moveTo>
                  <a:lnTo>
                    <a:pt x="180479" y="154698"/>
                  </a:lnTo>
                  <a:lnTo>
                    <a:pt x="180479" y="180479"/>
                  </a:lnTo>
                  <a:lnTo>
                    <a:pt x="206260" y="180479"/>
                  </a:lnTo>
                  <a:lnTo>
                    <a:pt x="206260" y="154698"/>
                  </a:lnTo>
                  <a:close/>
                </a:path>
                <a:path w="1057275" h="412750">
                  <a:moveTo>
                    <a:pt x="257822" y="257822"/>
                  </a:moveTo>
                  <a:lnTo>
                    <a:pt x="232041" y="257822"/>
                  </a:lnTo>
                  <a:lnTo>
                    <a:pt x="232041" y="283616"/>
                  </a:lnTo>
                  <a:lnTo>
                    <a:pt x="257822" y="283616"/>
                  </a:lnTo>
                  <a:lnTo>
                    <a:pt x="257822" y="257822"/>
                  </a:lnTo>
                  <a:close/>
                </a:path>
                <a:path w="1057275" h="412750">
                  <a:moveTo>
                    <a:pt x="257822" y="154698"/>
                  </a:moveTo>
                  <a:lnTo>
                    <a:pt x="232041" y="154698"/>
                  </a:lnTo>
                  <a:lnTo>
                    <a:pt x="232041" y="206260"/>
                  </a:lnTo>
                  <a:lnTo>
                    <a:pt x="206260" y="206260"/>
                  </a:lnTo>
                  <a:lnTo>
                    <a:pt x="206260" y="232041"/>
                  </a:lnTo>
                  <a:lnTo>
                    <a:pt x="232041" y="232041"/>
                  </a:lnTo>
                  <a:lnTo>
                    <a:pt x="257822" y="232041"/>
                  </a:lnTo>
                  <a:lnTo>
                    <a:pt x="257822" y="154698"/>
                  </a:lnTo>
                  <a:close/>
                </a:path>
                <a:path w="1057275" h="412750">
                  <a:moveTo>
                    <a:pt x="283603" y="283616"/>
                  </a:moveTo>
                  <a:lnTo>
                    <a:pt x="257822" y="283616"/>
                  </a:lnTo>
                  <a:lnTo>
                    <a:pt x="257822" y="309397"/>
                  </a:lnTo>
                  <a:lnTo>
                    <a:pt x="283603" y="309397"/>
                  </a:lnTo>
                  <a:lnTo>
                    <a:pt x="283603" y="283616"/>
                  </a:lnTo>
                  <a:close/>
                </a:path>
                <a:path w="1057275" h="412750">
                  <a:moveTo>
                    <a:pt x="309384" y="154698"/>
                  </a:moveTo>
                  <a:lnTo>
                    <a:pt x="283603" y="154698"/>
                  </a:lnTo>
                  <a:lnTo>
                    <a:pt x="283603" y="180479"/>
                  </a:lnTo>
                  <a:lnTo>
                    <a:pt x="309384" y="180479"/>
                  </a:lnTo>
                  <a:lnTo>
                    <a:pt x="309384" y="154698"/>
                  </a:lnTo>
                  <a:close/>
                </a:path>
                <a:path w="1057275" h="412750">
                  <a:moveTo>
                    <a:pt x="386727" y="360959"/>
                  </a:moveTo>
                  <a:lnTo>
                    <a:pt x="360946" y="360959"/>
                  </a:lnTo>
                  <a:lnTo>
                    <a:pt x="360946" y="335178"/>
                  </a:lnTo>
                  <a:lnTo>
                    <a:pt x="335165" y="335178"/>
                  </a:lnTo>
                  <a:lnTo>
                    <a:pt x="335165" y="360959"/>
                  </a:lnTo>
                  <a:lnTo>
                    <a:pt x="309384" y="360959"/>
                  </a:lnTo>
                  <a:lnTo>
                    <a:pt x="309384" y="309397"/>
                  </a:lnTo>
                  <a:lnTo>
                    <a:pt x="283603" y="309397"/>
                  </a:lnTo>
                  <a:lnTo>
                    <a:pt x="283603" y="335178"/>
                  </a:lnTo>
                  <a:lnTo>
                    <a:pt x="257822" y="335178"/>
                  </a:lnTo>
                  <a:lnTo>
                    <a:pt x="257822" y="309397"/>
                  </a:lnTo>
                  <a:lnTo>
                    <a:pt x="232041" y="309397"/>
                  </a:lnTo>
                  <a:lnTo>
                    <a:pt x="232041" y="283616"/>
                  </a:lnTo>
                  <a:lnTo>
                    <a:pt x="206260" y="283616"/>
                  </a:lnTo>
                  <a:lnTo>
                    <a:pt x="206260" y="335178"/>
                  </a:lnTo>
                  <a:lnTo>
                    <a:pt x="232041" y="335178"/>
                  </a:lnTo>
                  <a:lnTo>
                    <a:pt x="232041" y="412521"/>
                  </a:lnTo>
                  <a:lnTo>
                    <a:pt x="257822" y="412521"/>
                  </a:lnTo>
                  <a:lnTo>
                    <a:pt x="257822" y="386740"/>
                  </a:lnTo>
                  <a:lnTo>
                    <a:pt x="283603" y="386740"/>
                  </a:lnTo>
                  <a:lnTo>
                    <a:pt x="283603" y="412521"/>
                  </a:lnTo>
                  <a:lnTo>
                    <a:pt x="309384" y="412521"/>
                  </a:lnTo>
                  <a:lnTo>
                    <a:pt x="309384" y="386740"/>
                  </a:lnTo>
                  <a:lnTo>
                    <a:pt x="335165" y="386740"/>
                  </a:lnTo>
                  <a:lnTo>
                    <a:pt x="360946" y="386740"/>
                  </a:lnTo>
                  <a:lnTo>
                    <a:pt x="386727" y="386740"/>
                  </a:lnTo>
                  <a:lnTo>
                    <a:pt x="386727" y="360959"/>
                  </a:lnTo>
                  <a:close/>
                </a:path>
                <a:path w="1057275" h="412750">
                  <a:moveTo>
                    <a:pt x="386727" y="283616"/>
                  </a:moveTo>
                  <a:lnTo>
                    <a:pt x="360946" y="283616"/>
                  </a:lnTo>
                  <a:lnTo>
                    <a:pt x="360946" y="309397"/>
                  </a:lnTo>
                  <a:lnTo>
                    <a:pt x="386727" y="309397"/>
                  </a:lnTo>
                  <a:lnTo>
                    <a:pt x="386727" y="283616"/>
                  </a:lnTo>
                  <a:close/>
                </a:path>
                <a:path w="1057275" h="412750">
                  <a:moveTo>
                    <a:pt x="412521" y="309397"/>
                  </a:moveTo>
                  <a:lnTo>
                    <a:pt x="386727" y="309397"/>
                  </a:lnTo>
                  <a:lnTo>
                    <a:pt x="386727" y="360959"/>
                  </a:lnTo>
                  <a:lnTo>
                    <a:pt x="412521" y="360959"/>
                  </a:lnTo>
                  <a:lnTo>
                    <a:pt x="412521" y="309397"/>
                  </a:lnTo>
                  <a:close/>
                </a:path>
                <a:path w="1057275" h="412750">
                  <a:moveTo>
                    <a:pt x="412521" y="257822"/>
                  </a:moveTo>
                  <a:lnTo>
                    <a:pt x="386727" y="257822"/>
                  </a:lnTo>
                  <a:lnTo>
                    <a:pt x="386727" y="283616"/>
                  </a:lnTo>
                  <a:lnTo>
                    <a:pt x="412521" y="283616"/>
                  </a:lnTo>
                  <a:lnTo>
                    <a:pt x="412521" y="257822"/>
                  </a:lnTo>
                  <a:close/>
                </a:path>
                <a:path w="1057275" h="412750">
                  <a:moveTo>
                    <a:pt x="464083" y="309397"/>
                  </a:moveTo>
                  <a:lnTo>
                    <a:pt x="438302" y="309397"/>
                  </a:lnTo>
                  <a:lnTo>
                    <a:pt x="438302" y="335178"/>
                  </a:lnTo>
                  <a:lnTo>
                    <a:pt x="464083" y="335178"/>
                  </a:lnTo>
                  <a:lnTo>
                    <a:pt x="464083" y="309397"/>
                  </a:lnTo>
                  <a:close/>
                </a:path>
                <a:path w="1057275" h="412750">
                  <a:moveTo>
                    <a:pt x="489864" y="51968"/>
                  </a:moveTo>
                  <a:lnTo>
                    <a:pt x="464083" y="51968"/>
                  </a:lnTo>
                  <a:lnTo>
                    <a:pt x="464083" y="181508"/>
                  </a:lnTo>
                  <a:lnTo>
                    <a:pt x="489864" y="181508"/>
                  </a:lnTo>
                  <a:lnTo>
                    <a:pt x="489864" y="51968"/>
                  </a:lnTo>
                  <a:close/>
                </a:path>
                <a:path w="1057275" h="412750">
                  <a:moveTo>
                    <a:pt x="592988" y="181508"/>
                  </a:moveTo>
                  <a:lnTo>
                    <a:pt x="567207" y="181508"/>
                  </a:lnTo>
                  <a:lnTo>
                    <a:pt x="567207" y="206908"/>
                  </a:lnTo>
                  <a:lnTo>
                    <a:pt x="541426" y="206908"/>
                  </a:lnTo>
                  <a:lnTo>
                    <a:pt x="541426" y="181508"/>
                  </a:lnTo>
                  <a:lnTo>
                    <a:pt x="515645" y="181508"/>
                  </a:lnTo>
                  <a:lnTo>
                    <a:pt x="515645" y="206908"/>
                  </a:lnTo>
                  <a:lnTo>
                    <a:pt x="489864" y="206908"/>
                  </a:lnTo>
                  <a:lnTo>
                    <a:pt x="464083" y="206908"/>
                  </a:lnTo>
                  <a:lnTo>
                    <a:pt x="438302" y="206908"/>
                  </a:lnTo>
                  <a:lnTo>
                    <a:pt x="438302" y="129438"/>
                  </a:lnTo>
                  <a:lnTo>
                    <a:pt x="412521" y="129438"/>
                  </a:lnTo>
                  <a:lnTo>
                    <a:pt x="386727" y="129438"/>
                  </a:lnTo>
                  <a:lnTo>
                    <a:pt x="360946" y="129438"/>
                  </a:lnTo>
                  <a:lnTo>
                    <a:pt x="360946" y="181508"/>
                  </a:lnTo>
                  <a:lnTo>
                    <a:pt x="386727" y="181508"/>
                  </a:lnTo>
                  <a:lnTo>
                    <a:pt x="386727" y="206260"/>
                  </a:lnTo>
                  <a:lnTo>
                    <a:pt x="360946" y="206260"/>
                  </a:lnTo>
                  <a:lnTo>
                    <a:pt x="335165" y="206260"/>
                  </a:lnTo>
                  <a:lnTo>
                    <a:pt x="309384" y="206260"/>
                  </a:lnTo>
                  <a:lnTo>
                    <a:pt x="283603" y="206260"/>
                  </a:lnTo>
                  <a:lnTo>
                    <a:pt x="283603" y="283616"/>
                  </a:lnTo>
                  <a:lnTo>
                    <a:pt x="309384" y="283616"/>
                  </a:lnTo>
                  <a:lnTo>
                    <a:pt x="309384" y="257822"/>
                  </a:lnTo>
                  <a:lnTo>
                    <a:pt x="335165" y="257822"/>
                  </a:lnTo>
                  <a:lnTo>
                    <a:pt x="335165" y="232041"/>
                  </a:lnTo>
                  <a:lnTo>
                    <a:pt x="360946" y="232041"/>
                  </a:lnTo>
                  <a:lnTo>
                    <a:pt x="386727" y="232041"/>
                  </a:lnTo>
                  <a:lnTo>
                    <a:pt x="386727" y="206908"/>
                  </a:lnTo>
                  <a:lnTo>
                    <a:pt x="412521" y="206908"/>
                  </a:lnTo>
                  <a:lnTo>
                    <a:pt x="412521" y="232308"/>
                  </a:lnTo>
                  <a:lnTo>
                    <a:pt x="438302" y="232308"/>
                  </a:lnTo>
                  <a:lnTo>
                    <a:pt x="438302" y="283616"/>
                  </a:lnTo>
                  <a:lnTo>
                    <a:pt x="412521" y="283616"/>
                  </a:lnTo>
                  <a:lnTo>
                    <a:pt x="412521" y="309397"/>
                  </a:lnTo>
                  <a:lnTo>
                    <a:pt x="438302" y="309397"/>
                  </a:lnTo>
                  <a:lnTo>
                    <a:pt x="438302" y="284378"/>
                  </a:lnTo>
                  <a:lnTo>
                    <a:pt x="464083" y="284378"/>
                  </a:lnTo>
                  <a:lnTo>
                    <a:pt x="464083" y="258978"/>
                  </a:lnTo>
                  <a:lnTo>
                    <a:pt x="489864" y="258978"/>
                  </a:lnTo>
                  <a:lnTo>
                    <a:pt x="489864" y="232308"/>
                  </a:lnTo>
                  <a:lnTo>
                    <a:pt x="515645" y="232308"/>
                  </a:lnTo>
                  <a:lnTo>
                    <a:pt x="515645" y="284378"/>
                  </a:lnTo>
                  <a:lnTo>
                    <a:pt x="541426" y="284378"/>
                  </a:lnTo>
                  <a:lnTo>
                    <a:pt x="541426" y="309778"/>
                  </a:lnTo>
                  <a:lnTo>
                    <a:pt x="515645" y="309778"/>
                  </a:lnTo>
                  <a:lnTo>
                    <a:pt x="515645" y="335178"/>
                  </a:lnTo>
                  <a:lnTo>
                    <a:pt x="541426" y="335178"/>
                  </a:lnTo>
                  <a:lnTo>
                    <a:pt x="567207" y="335178"/>
                  </a:lnTo>
                  <a:lnTo>
                    <a:pt x="567207" y="309778"/>
                  </a:lnTo>
                  <a:lnTo>
                    <a:pt x="592988" y="309778"/>
                  </a:lnTo>
                  <a:lnTo>
                    <a:pt x="592988" y="258978"/>
                  </a:lnTo>
                  <a:lnTo>
                    <a:pt x="567207" y="258978"/>
                  </a:lnTo>
                  <a:lnTo>
                    <a:pt x="541426" y="258978"/>
                  </a:lnTo>
                  <a:lnTo>
                    <a:pt x="541426" y="232308"/>
                  </a:lnTo>
                  <a:lnTo>
                    <a:pt x="567207" y="232308"/>
                  </a:lnTo>
                  <a:lnTo>
                    <a:pt x="592988" y="232308"/>
                  </a:lnTo>
                  <a:lnTo>
                    <a:pt x="592988" y="181508"/>
                  </a:lnTo>
                  <a:close/>
                </a:path>
                <a:path w="1057275" h="412750">
                  <a:moveTo>
                    <a:pt x="670344" y="128917"/>
                  </a:moveTo>
                  <a:lnTo>
                    <a:pt x="644550" y="128917"/>
                  </a:lnTo>
                  <a:lnTo>
                    <a:pt x="644550" y="154698"/>
                  </a:lnTo>
                  <a:lnTo>
                    <a:pt x="670344" y="154698"/>
                  </a:lnTo>
                  <a:lnTo>
                    <a:pt x="670344" y="128917"/>
                  </a:lnTo>
                  <a:close/>
                </a:path>
                <a:path w="1057275" h="412750">
                  <a:moveTo>
                    <a:pt x="721906" y="154698"/>
                  </a:moveTo>
                  <a:lnTo>
                    <a:pt x="696125" y="154698"/>
                  </a:lnTo>
                  <a:lnTo>
                    <a:pt x="670344" y="154698"/>
                  </a:lnTo>
                  <a:lnTo>
                    <a:pt x="670344" y="180479"/>
                  </a:lnTo>
                  <a:lnTo>
                    <a:pt x="696125" y="180479"/>
                  </a:lnTo>
                  <a:lnTo>
                    <a:pt x="721906" y="180479"/>
                  </a:lnTo>
                  <a:lnTo>
                    <a:pt x="721906" y="154698"/>
                  </a:lnTo>
                  <a:close/>
                </a:path>
                <a:path w="1057275" h="412750">
                  <a:moveTo>
                    <a:pt x="747687" y="180479"/>
                  </a:moveTo>
                  <a:lnTo>
                    <a:pt x="721906" y="180479"/>
                  </a:lnTo>
                  <a:lnTo>
                    <a:pt x="721906" y="206260"/>
                  </a:lnTo>
                  <a:lnTo>
                    <a:pt x="747687" y="206260"/>
                  </a:lnTo>
                  <a:lnTo>
                    <a:pt x="747687" y="180479"/>
                  </a:lnTo>
                  <a:close/>
                </a:path>
                <a:path w="1057275" h="412750">
                  <a:moveTo>
                    <a:pt x="799249" y="283616"/>
                  </a:moveTo>
                  <a:lnTo>
                    <a:pt x="773468" y="283616"/>
                  </a:lnTo>
                  <a:lnTo>
                    <a:pt x="773468" y="309397"/>
                  </a:lnTo>
                  <a:lnTo>
                    <a:pt x="799249" y="309397"/>
                  </a:lnTo>
                  <a:lnTo>
                    <a:pt x="799249" y="283616"/>
                  </a:lnTo>
                  <a:close/>
                </a:path>
                <a:path w="1057275" h="412750">
                  <a:moveTo>
                    <a:pt x="850811" y="103136"/>
                  </a:moveTo>
                  <a:lnTo>
                    <a:pt x="825030" y="103136"/>
                  </a:lnTo>
                  <a:lnTo>
                    <a:pt x="799249" y="103136"/>
                  </a:lnTo>
                  <a:lnTo>
                    <a:pt x="799249" y="154698"/>
                  </a:lnTo>
                  <a:lnTo>
                    <a:pt x="825030" y="154698"/>
                  </a:lnTo>
                  <a:lnTo>
                    <a:pt x="825030" y="180479"/>
                  </a:lnTo>
                  <a:lnTo>
                    <a:pt x="850811" y="180479"/>
                  </a:lnTo>
                  <a:lnTo>
                    <a:pt x="850811" y="103136"/>
                  </a:lnTo>
                  <a:close/>
                </a:path>
                <a:path w="1057275" h="412750">
                  <a:moveTo>
                    <a:pt x="902385" y="283616"/>
                  </a:moveTo>
                  <a:lnTo>
                    <a:pt x="876592" y="283616"/>
                  </a:lnTo>
                  <a:lnTo>
                    <a:pt x="876592" y="309397"/>
                  </a:lnTo>
                  <a:lnTo>
                    <a:pt x="902385" y="309397"/>
                  </a:lnTo>
                  <a:lnTo>
                    <a:pt x="902385" y="283616"/>
                  </a:lnTo>
                  <a:close/>
                </a:path>
                <a:path w="1057275" h="412750">
                  <a:moveTo>
                    <a:pt x="979728" y="51574"/>
                  </a:moveTo>
                  <a:lnTo>
                    <a:pt x="953947" y="51574"/>
                  </a:lnTo>
                  <a:lnTo>
                    <a:pt x="953947" y="0"/>
                  </a:lnTo>
                  <a:lnTo>
                    <a:pt x="928166" y="0"/>
                  </a:lnTo>
                  <a:lnTo>
                    <a:pt x="902385" y="0"/>
                  </a:lnTo>
                  <a:lnTo>
                    <a:pt x="902385" y="25781"/>
                  </a:lnTo>
                  <a:lnTo>
                    <a:pt x="876592" y="25781"/>
                  </a:lnTo>
                  <a:lnTo>
                    <a:pt x="876592" y="51574"/>
                  </a:lnTo>
                  <a:lnTo>
                    <a:pt x="850811" y="51574"/>
                  </a:lnTo>
                  <a:lnTo>
                    <a:pt x="825030" y="51574"/>
                  </a:lnTo>
                  <a:lnTo>
                    <a:pt x="799249" y="51574"/>
                  </a:lnTo>
                  <a:lnTo>
                    <a:pt x="773468" y="51574"/>
                  </a:lnTo>
                  <a:lnTo>
                    <a:pt x="747687" y="51574"/>
                  </a:lnTo>
                  <a:lnTo>
                    <a:pt x="747687" y="77355"/>
                  </a:lnTo>
                  <a:lnTo>
                    <a:pt x="876592" y="77355"/>
                  </a:lnTo>
                  <a:lnTo>
                    <a:pt x="876592" y="154698"/>
                  </a:lnTo>
                  <a:lnTo>
                    <a:pt x="902385" y="154698"/>
                  </a:lnTo>
                  <a:lnTo>
                    <a:pt x="928166" y="154698"/>
                  </a:lnTo>
                  <a:lnTo>
                    <a:pt x="928166" y="128917"/>
                  </a:lnTo>
                  <a:lnTo>
                    <a:pt x="953947" y="128917"/>
                  </a:lnTo>
                  <a:lnTo>
                    <a:pt x="953947" y="103136"/>
                  </a:lnTo>
                  <a:lnTo>
                    <a:pt x="928166" y="103136"/>
                  </a:lnTo>
                  <a:lnTo>
                    <a:pt x="902385" y="103136"/>
                  </a:lnTo>
                  <a:lnTo>
                    <a:pt x="902385" y="77355"/>
                  </a:lnTo>
                  <a:lnTo>
                    <a:pt x="928166" y="77355"/>
                  </a:lnTo>
                  <a:lnTo>
                    <a:pt x="953947" y="77355"/>
                  </a:lnTo>
                  <a:lnTo>
                    <a:pt x="979728" y="77355"/>
                  </a:lnTo>
                  <a:lnTo>
                    <a:pt x="979728" y="51574"/>
                  </a:lnTo>
                  <a:close/>
                </a:path>
                <a:path w="1057275" h="412750">
                  <a:moveTo>
                    <a:pt x="1031290" y="154698"/>
                  </a:moveTo>
                  <a:lnTo>
                    <a:pt x="1005509" y="154698"/>
                  </a:lnTo>
                  <a:lnTo>
                    <a:pt x="1005509" y="128917"/>
                  </a:lnTo>
                  <a:lnTo>
                    <a:pt x="979728" y="128917"/>
                  </a:lnTo>
                  <a:lnTo>
                    <a:pt x="979728" y="154698"/>
                  </a:lnTo>
                  <a:lnTo>
                    <a:pt x="953947" y="154698"/>
                  </a:lnTo>
                  <a:lnTo>
                    <a:pt x="928166" y="154698"/>
                  </a:lnTo>
                  <a:lnTo>
                    <a:pt x="928166" y="180479"/>
                  </a:lnTo>
                  <a:lnTo>
                    <a:pt x="953947" y="180479"/>
                  </a:lnTo>
                  <a:lnTo>
                    <a:pt x="979728" y="180479"/>
                  </a:lnTo>
                  <a:lnTo>
                    <a:pt x="1005509" y="180479"/>
                  </a:lnTo>
                  <a:lnTo>
                    <a:pt x="1031290" y="180479"/>
                  </a:lnTo>
                  <a:lnTo>
                    <a:pt x="1031290" y="154698"/>
                  </a:lnTo>
                  <a:close/>
                </a:path>
                <a:path w="1057275" h="412750">
                  <a:moveTo>
                    <a:pt x="1057071" y="232041"/>
                  </a:moveTo>
                  <a:lnTo>
                    <a:pt x="1031290" y="232041"/>
                  </a:lnTo>
                  <a:lnTo>
                    <a:pt x="1031290" y="257822"/>
                  </a:lnTo>
                  <a:lnTo>
                    <a:pt x="1057071" y="257822"/>
                  </a:lnTo>
                  <a:lnTo>
                    <a:pt x="1057071" y="232041"/>
                  </a:lnTo>
                  <a:close/>
                </a:path>
                <a:path w="1057275" h="412750">
                  <a:moveTo>
                    <a:pt x="1057071" y="180479"/>
                  </a:moveTo>
                  <a:lnTo>
                    <a:pt x="1031290" y="180479"/>
                  </a:lnTo>
                  <a:lnTo>
                    <a:pt x="1031290" y="206260"/>
                  </a:lnTo>
                  <a:lnTo>
                    <a:pt x="1057071" y="206260"/>
                  </a:lnTo>
                  <a:lnTo>
                    <a:pt x="1057071" y="18047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84774" y="964978"/>
              <a:ext cx="1005840" cy="695960"/>
            </a:xfrm>
            <a:custGeom>
              <a:avLst/>
              <a:gdLst/>
              <a:ahLst/>
              <a:cxnLst/>
              <a:rect l="l" t="t" r="r" b="b"/>
              <a:pathLst>
                <a:path w="1005840" h="695960">
                  <a:moveTo>
                    <a:pt x="77343" y="566801"/>
                  </a:moveTo>
                  <a:lnTo>
                    <a:pt x="51562" y="566801"/>
                  </a:lnTo>
                  <a:lnTo>
                    <a:pt x="51562" y="541020"/>
                  </a:lnTo>
                  <a:lnTo>
                    <a:pt x="25781" y="541020"/>
                  </a:lnTo>
                  <a:lnTo>
                    <a:pt x="25781" y="592582"/>
                  </a:lnTo>
                  <a:lnTo>
                    <a:pt x="51562" y="592582"/>
                  </a:lnTo>
                  <a:lnTo>
                    <a:pt x="51562" y="618363"/>
                  </a:lnTo>
                  <a:lnTo>
                    <a:pt x="77343" y="618363"/>
                  </a:lnTo>
                  <a:lnTo>
                    <a:pt x="77343" y="566801"/>
                  </a:lnTo>
                  <a:close/>
                </a:path>
                <a:path w="1005840" h="695960">
                  <a:moveTo>
                    <a:pt x="103124" y="644144"/>
                  </a:moveTo>
                  <a:lnTo>
                    <a:pt x="77343" y="644144"/>
                  </a:lnTo>
                  <a:lnTo>
                    <a:pt x="51562" y="644144"/>
                  </a:lnTo>
                  <a:lnTo>
                    <a:pt x="51562" y="618363"/>
                  </a:lnTo>
                  <a:lnTo>
                    <a:pt x="25781" y="618363"/>
                  </a:lnTo>
                  <a:lnTo>
                    <a:pt x="25781" y="644144"/>
                  </a:lnTo>
                  <a:lnTo>
                    <a:pt x="0" y="644144"/>
                  </a:lnTo>
                  <a:lnTo>
                    <a:pt x="0" y="695706"/>
                  </a:lnTo>
                  <a:lnTo>
                    <a:pt x="25781" y="695706"/>
                  </a:lnTo>
                  <a:lnTo>
                    <a:pt x="51562" y="695706"/>
                  </a:lnTo>
                  <a:lnTo>
                    <a:pt x="77343" y="695706"/>
                  </a:lnTo>
                  <a:lnTo>
                    <a:pt x="77343" y="669925"/>
                  </a:lnTo>
                  <a:lnTo>
                    <a:pt x="103124" y="669925"/>
                  </a:lnTo>
                  <a:lnTo>
                    <a:pt x="103124" y="644144"/>
                  </a:lnTo>
                  <a:close/>
                </a:path>
                <a:path w="1005840" h="695960">
                  <a:moveTo>
                    <a:pt x="206260" y="592582"/>
                  </a:moveTo>
                  <a:lnTo>
                    <a:pt x="180479" y="592582"/>
                  </a:lnTo>
                  <a:lnTo>
                    <a:pt x="154686" y="592582"/>
                  </a:lnTo>
                  <a:lnTo>
                    <a:pt x="154686" y="618363"/>
                  </a:lnTo>
                  <a:lnTo>
                    <a:pt x="180479" y="618363"/>
                  </a:lnTo>
                  <a:lnTo>
                    <a:pt x="180479" y="644144"/>
                  </a:lnTo>
                  <a:lnTo>
                    <a:pt x="154686" y="644144"/>
                  </a:lnTo>
                  <a:lnTo>
                    <a:pt x="154686" y="669925"/>
                  </a:lnTo>
                  <a:lnTo>
                    <a:pt x="180479" y="669925"/>
                  </a:lnTo>
                  <a:lnTo>
                    <a:pt x="206260" y="669925"/>
                  </a:lnTo>
                  <a:lnTo>
                    <a:pt x="206260" y="592582"/>
                  </a:lnTo>
                  <a:close/>
                </a:path>
                <a:path w="1005840" h="695960">
                  <a:moveTo>
                    <a:pt x="206260" y="541020"/>
                  </a:moveTo>
                  <a:lnTo>
                    <a:pt x="180479" y="541020"/>
                  </a:lnTo>
                  <a:lnTo>
                    <a:pt x="154686" y="541020"/>
                  </a:lnTo>
                  <a:lnTo>
                    <a:pt x="128905" y="541020"/>
                  </a:lnTo>
                  <a:lnTo>
                    <a:pt x="128905" y="515239"/>
                  </a:lnTo>
                  <a:lnTo>
                    <a:pt x="154686" y="515239"/>
                  </a:lnTo>
                  <a:lnTo>
                    <a:pt x="180479" y="515239"/>
                  </a:lnTo>
                  <a:lnTo>
                    <a:pt x="180479" y="489458"/>
                  </a:lnTo>
                  <a:lnTo>
                    <a:pt x="154686" y="489458"/>
                  </a:lnTo>
                  <a:lnTo>
                    <a:pt x="154686" y="463664"/>
                  </a:lnTo>
                  <a:lnTo>
                    <a:pt x="128905" y="463664"/>
                  </a:lnTo>
                  <a:lnTo>
                    <a:pt x="128905" y="489458"/>
                  </a:lnTo>
                  <a:lnTo>
                    <a:pt x="103124" y="489458"/>
                  </a:lnTo>
                  <a:lnTo>
                    <a:pt x="103124" y="541020"/>
                  </a:lnTo>
                  <a:lnTo>
                    <a:pt x="77343" y="541020"/>
                  </a:lnTo>
                  <a:lnTo>
                    <a:pt x="77343" y="566801"/>
                  </a:lnTo>
                  <a:lnTo>
                    <a:pt x="103124" y="566801"/>
                  </a:lnTo>
                  <a:lnTo>
                    <a:pt x="103124" y="618363"/>
                  </a:lnTo>
                  <a:lnTo>
                    <a:pt x="128905" y="618363"/>
                  </a:lnTo>
                  <a:lnTo>
                    <a:pt x="128905" y="566801"/>
                  </a:lnTo>
                  <a:lnTo>
                    <a:pt x="154686" y="566801"/>
                  </a:lnTo>
                  <a:lnTo>
                    <a:pt x="180479" y="566801"/>
                  </a:lnTo>
                  <a:lnTo>
                    <a:pt x="206260" y="566801"/>
                  </a:lnTo>
                  <a:lnTo>
                    <a:pt x="206260" y="541020"/>
                  </a:lnTo>
                  <a:close/>
                </a:path>
                <a:path w="1005840" h="695960">
                  <a:moveTo>
                    <a:pt x="257822" y="644144"/>
                  </a:moveTo>
                  <a:lnTo>
                    <a:pt x="232041" y="644144"/>
                  </a:lnTo>
                  <a:lnTo>
                    <a:pt x="232041" y="669925"/>
                  </a:lnTo>
                  <a:lnTo>
                    <a:pt x="257822" y="669925"/>
                  </a:lnTo>
                  <a:lnTo>
                    <a:pt x="257822" y="644144"/>
                  </a:lnTo>
                  <a:close/>
                </a:path>
                <a:path w="1005840" h="695960">
                  <a:moveTo>
                    <a:pt x="283603" y="618363"/>
                  </a:moveTo>
                  <a:lnTo>
                    <a:pt x="257822" y="618363"/>
                  </a:lnTo>
                  <a:lnTo>
                    <a:pt x="257822" y="644144"/>
                  </a:lnTo>
                  <a:lnTo>
                    <a:pt x="283603" y="644144"/>
                  </a:lnTo>
                  <a:lnTo>
                    <a:pt x="283603" y="618363"/>
                  </a:lnTo>
                  <a:close/>
                </a:path>
                <a:path w="1005840" h="695960">
                  <a:moveTo>
                    <a:pt x="515645" y="618363"/>
                  </a:moveTo>
                  <a:lnTo>
                    <a:pt x="489864" y="618363"/>
                  </a:lnTo>
                  <a:lnTo>
                    <a:pt x="489864" y="592582"/>
                  </a:lnTo>
                  <a:lnTo>
                    <a:pt x="464083" y="592582"/>
                  </a:lnTo>
                  <a:lnTo>
                    <a:pt x="464083" y="618363"/>
                  </a:lnTo>
                  <a:lnTo>
                    <a:pt x="438302" y="618363"/>
                  </a:lnTo>
                  <a:lnTo>
                    <a:pt x="438302" y="644144"/>
                  </a:lnTo>
                  <a:lnTo>
                    <a:pt x="438302" y="669925"/>
                  </a:lnTo>
                  <a:lnTo>
                    <a:pt x="412521" y="669925"/>
                  </a:lnTo>
                  <a:lnTo>
                    <a:pt x="412521" y="644144"/>
                  </a:lnTo>
                  <a:lnTo>
                    <a:pt x="438302" y="644144"/>
                  </a:lnTo>
                  <a:lnTo>
                    <a:pt x="438302" y="618363"/>
                  </a:lnTo>
                  <a:lnTo>
                    <a:pt x="438302" y="566801"/>
                  </a:lnTo>
                  <a:lnTo>
                    <a:pt x="412521" y="566801"/>
                  </a:lnTo>
                  <a:lnTo>
                    <a:pt x="412521" y="592582"/>
                  </a:lnTo>
                  <a:lnTo>
                    <a:pt x="386727" y="592582"/>
                  </a:lnTo>
                  <a:lnTo>
                    <a:pt x="386727" y="695706"/>
                  </a:lnTo>
                  <a:lnTo>
                    <a:pt x="412521" y="695706"/>
                  </a:lnTo>
                  <a:lnTo>
                    <a:pt x="438302" y="695706"/>
                  </a:lnTo>
                  <a:lnTo>
                    <a:pt x="464083" y="695706"/>
                  </a:lnTo>
                  <a:lnTo>
                    <a:pt x="464083" y="644144"/>
                  </a:lnTo>
                  <a:lnTo>
                    <a:pt x="489864" y="644144"/>
                  </a:lnTo>
                  <a:lnTo>
                    <a:pt x="489864" y="669925"/>
                  </a:lnTo>
                  <a:lnTo>
                    <a:pt x="515645" y="669925"/>
                  </a:lnTo>
                  <a:lnTo>
                    <a:pt x="515645" y="618363"/>
                  </a:lnTo>
                  <a:close/>
                </a:path>
                <a:path w="1005840" h="695960">
                  <a:moveTo>
                    <a:pt x="515645" y="566801"/>
                  </a:moveTo>
                  <a:lnTo>
                    <a:pt x="489864" y="566801"/>
                  </a:lnTo>
                  <a:lnTo>
                    <a:pt x="489864" y="592582"/>
                  </a:lnTo>
                  <a:lnTo>
                    <a:pt x="515645" y="592582"/>
                  </a:lnTo>
                  <a:lnTo>
                    <a:pt x="515645" y="566801"/>
                  </a:lnTo>
                  <a:close/>
                </a:path>
                <a:path w="1005840" h="695960">
                  <a:moveTo>
                    <a:pt x="541426" y="335280"/>
                  </a:moveTo>
                  <a:lnTo>
                    <a:pt x="515645" y="335280"/>
                  </a:lnTo>
                  <a:lnTo>
                    <a:pt x="489864" y="335280"/>
                  </a:lnTo>
                  <a:lnTo>
                    <a:pt x="489864" y="283210"/>
                  </a:lnTo>
                  <a:lnTo>
                    <a:pt x="515645" y="283210"/>
                  </a:lnTo>
                  <a:lnTo>
                    <a:pt x="515645" y="257810"/>
                  </a:lnTo>
                  <a:lnTo>
                    <a:pt x="489864" y="257810"/>
                  </a:lnTo>
                  <a:lnTo>
                    <a:pt x="464083" y="257810"/>
                  </a:lnTo>
                  <a:lnTo>
                    <a:pt x="438302" y="257810"/>
                  </a:lnTo>
                  <a:lnTo>
                    <a:pt x="438302" y="283210"/>
                  </a:lnTo>
                  <a:lnTo>
                    <a:pt x="464083" y="283210"/>
                  </a:lnTo>
                  <a:lnTo>
                    <a:pt x="464083" y="335280"/>
                  </a:lnTo>
                  <a:lnTo>
                    <a:pt x="438302" y="335280"/>
                  </a:lnTo>
                  <a:lnTo>
                    <a:pt x="438302" y="360680"/>
                  </a:lnTo>
                  <a:lnTo>
                    <a:pt x="464083" y="360680"/>
                  </a:lnTo>
                  <a:lnTo>
                    <a:pt x="464083" y="387350"/>
                  </a:lnTo>
                  <a:lnTo>
                    <a:pt x="489864" y="387350"/>
                  </a:lnTo>
                  <a:lnTo>
                    <a:pt x="489864" y="360680"/>
                  </a:lnTo>
                  <a:lnTo>
                    <a:pt x="515645" y="360680"/>
                  </a:lnTo>
                  <a:lnTo>
                    <a:pt x="541426" y="360680"/>
                  </a:lnTo>
                  <a:lnTo>
                    <a:pt x="541426" y="335280"/>
                  </a:lnTo>
                  <a:close/>
                </a:path>
                <a:path w="1005840" h="695960">
                  <a:moveTo>
                    <a:pt x="592988" y="618363"/>
                  </a:moveTo>
                  <a:lnTo>
                    <a:pt x="567207" y="618363"/>
                  </a:lnTo>
                  <a:lnTo>
                    <a:pt x="567207" y="592582"/>
                  </a:lnTo>
                  <a:lnTo>
                    <a:pt x="541426" y="592582"/>
                  </a:lnTo>
                  <a:lnTo>
                    <a:pt x="541426" y="644144"/>
                  </a:lnTo>
                  <a:lnTo>
                    <a:pt x="567207" y="644144"/>
                  </a:lnTo>
                  <a:lnTo>
                    <a:pt x="592988" y="644144"/>
                  </a:lnTo>
                  <a:lnTo>
                    <a:pt x="592988" y="618363"/>
                  </a:lnTo>
                  <a:close/>
                </a:path>
                <a:path w="1005840" h="695960">
                  <a:moveTo>
                    <a:pt x="592988" y="180340"/>
                  </a:moveTo>
                  <a:lnTo>
                    <a:pt x="567207" y="180340"/>
                  </a:lnTo>
                  <a:lnTo>
                    <a:pt x="541426" y="180340"/>
                  </a:lnTo>
                  <a:lnTo>
                    <a:pt x="515645" y="180340"/>
                  </a:lnTo>
                  <a:lnTo>
                    <a:pt x="515645" y="154940"/>
                  </a:lnTo>
                  <a:lnTo>
                    <a:pt x="489864" y="154940"/>
                  </a:lnTo>
                  <a:lnTo>
                    <a:pt x="489864" y="207010"/>
                  </a:lnTo>
                  <a:lnTo>
                    <a:pt x="464083" y="207010"/>
                  </a:lnTo>
                  <a:lnTo>
                    <a:pt x="464083" y="154940"/>
                  </a:lnTo>
                  <a:lnTo>
                    <a:pt x="438302" y="154940"/>
                  </a:lnTo>
                  <a:lnTo>
                    <a:pt x="438302" y="102870"/>
                  </a:lnTo>
                  <a:lnTo>
                    <a:pt x="412521" y="102870"/>
                  </a:lnTo>
                  <a:lnTo>
                    <a:pt x="412521" y="77470"/>
                  </a:lnTo>
                  <a:lnTo>
                    <a:pt x="438302" y="77470"/>
                  </a:lnTo>
                  <a:lnTo>
                    <a:pt x="464083" y="77470"/>
                  </a:lnTo>
                  <a:lnTo>
                    <a:pt x="464083" y="52070"/>
                  </a:lnTo>
                  <a:lnTo>
                    <a:pt x="438302" y="52070"/>
                  </a:lnTo>
                  <a:lnTo>
                    <a:pt x="438302" y="0"/>
                  </a:lnTo>
                  <a:lnTo>
                    <a:pt x="412521" y="0"/>
                  </a:lnTo>
                  <a:lnTo>
                    <a:pt x="412521" y="52070"/>
                  </a:lnTo>
                  <a:lnTo>
                    <a:pt x="386727" y="52070"/>
                  </a:lnTo>
                  <a:lnTo>
                    <a:pt x="360946" y="52070"/>
                  </a:lnTo>
                  <a:lnTo>
                    <a:pt x="335165" y="52070"/>
                  </a:lnTo>
                  <a:lnTo>
                    <a:pt x="335165" y="77470"/>
                  </a:lnTo>
                  <a:lnTo>
                    <a:pt x="309384" y="77470"/>
                  </a:lnTo>
                  <a:lnTo>
                    <a:pt x="283603" y="77470"/>
                  </a:lnTo>
                  <a:lnTo>
                    <a:pt x="283603" y="52070"/>
                  </a:lnTo>
                  <a:lnTo>
                    <a:pt x="257822" y="52070"/>
                  </a:lnTo>
                  <a:lnTo>
                    <a:pt x="257822" y="77470"/>
                  </a:lnTo>
                  <a:lnTo>
                    <a:pt x="232041" y="77470"/>
                  </a:lnTo>
                  <a:lnTo>
                    <a:pt x="232041" y="102870"/>
                  </a:lnTo>
                  <a:lnTo>
                    <a:pt x="257822" y="102870"/>
                  </a:lnTo>
                  <a:lnTo>
                    <a:pt x="257822" y="154940"/>
                  </a:lnTo>
                  <a:lnTo>
                    <a:pt x="232041" y="154940"/>
                  </a:lnTo>
                  <a:lnTo>
                    <a:pt x="232041" y="180340"/>
                  </a:lnTo>
                  <a:lnTo>
                    <a:pt x="257822" y="180340"/>
                  </a:lnTo>
                  <a:lnTo>
                    <a:pt x="283603" y="180340"/>
                  </a:lnTo>
                  <a:lnTo>
                    <a:pt x="309384" y="180340"/>
                  </a:lnTo>
                  <a:lnTo>
                    <a:pt x="309384" y="154940"/>
                  </a:lnTo>
                  <a:lnTo>
                    <a:pt x="283603" y="154940"/>
                  </a:lnTo>
                  <a:lnTo>
                    <a:pt x="283603" y="102870"/>
                  </a:lnTo>
                  <a:lnTo>
                    <a:pt x="309384" y="102870"/>
                  </a:lnTo>
                  <a:lnTo>
                    <a:pt x="309384" y="154940"/>
                  </a:lnTo>
                  <a:lnTo>
                    <a:pt x="335165" y="154940"/>
                  </a:lnTo>
                  <a:lnTo>
                    <a:pt x="335165" y="102870"/>
                  </a:lnTo>
                  <a:lnTo>
                    <a:pt x="360946" y="102870"/>
                  </a:lnTo>
                  <a:lnTo>
                    <a:pt x="360946" y="232410"/>
                  </a:lnTo>
                  <a:lnTo>
                    <a:pt x="335165" y="232410"/>
                  </a:lnTo>
                  <a:lnTo>
                    <a:pt x="335165" y="309880"/>
                  </a:lnTo>
                  <a:lnTo>
                    <a:pt x="309384" y="309880"/>
                  </a:lnTo>
                  <a:lnTo>
                    <a:pt x="309384" y="232410"/>
                  </a:lnTo>
                  <a:lnTo>
                    <a:pt x="283603" y="232410"/>
                  </a:lnTo>
                  <a:lnTo>
                    <a:pt x="257822" y="232410"/>
                  </a:lnTo>
                  <a:lnTo>
                    <a:pt x="257822" y="257810"/>
                  </a:lnTo>
                  <a:lnTo>
                    <a:pt x="283603" y="257810"/>
                  </a:lnTo>
                  <a:lnTo>
                    <a:pt x="283603" y="309880"/>
                  </a:lnTo>
                  <a:lnTo>
                    <a:pt x="257822" y="309880"/>
                  </a:lnTo>
                  <a:lnTo>
                    <a:pt x="257822" y="360680"/>
                  </a:lnTo>
                  <a:lnTo>
                    <a:pt x="283603" y="360680"/>
                  </a:lnTo>
                  <a:lnTo>
                    <a:pt x="283603" y="335280"/>
                  </a:lnTo>
                  <a:lnTo>
                    <a:pt x="309384" y="335280"/>
                  </a:lnTo>
                  <a:lnTo>
                    <a:pt x="309384" y="360680"/>
                  </a:lnTo>
                  <a:lnTo>
                    <a:pt x="335165" y="360680"/>
                  </a:lnTo>
                  <a:lnTo>
                    <a:pt x="360946" y="360680"/>
                  </a:lnTo>
                  <a:lnTo>
                    <a:pt x="360946" y="257810"/>
                  </a:lnTo>
                  <a:lnTo>
                    <a:pt x="386727" y="257810"/>
                  </a:lnTo>
                  <a:lnTo>
                    <a:pt x="386727" y="309880"/>
                  </a:lnTo>
                  <a:lnTo>
                    <a:pt x="412521" y="309880"/>
                  </a:lnTo>
                  <a:lnTo>
                    <a:pt x="438302" y="309880"/>
                  </a:lnTo>
                  <a:lnTo>
                    <a:pt x="438302" y="283210"/>
                  </a:lnTo>
                  <a:lnTo>
                    <a:pt x="412521" y="283210"/>
                  </a:lnTo>
                  <a:lnTo>
                    <a:pt x="412521" y="257810"/>
                  </a:lnTo>
                  <a:lnTo>
                    <a:pt x="438302" y="257810"/>
                  </a:lnTo>
                  <a:lnTo>
                    <a:pt x="438302" y="232410"/>
                  </a:lnTo>
                  <a:lnTo>
                    <a:pt x="412521" y="232410"/>
                  </a:lnTo>
                  <a:lnTo>
                    <a:pt x="386727" y="232410"/>
                  </a:lnTo>
                  <a:lnTo>
                    <a:pt x="386727" y="207010"/>
                  </a:lnTo>
                  <a:lnTo>
                    <a:pt x="412521" y="207010"/>
                  </a:lnTo>
                  <a:lnTo>
                    <a:pt x="412521" y="180340"/>
                  </a:lnTo>
                  <a:lnTo>
                    <a:pt x="386727" y="180340"/>
                  </a:lnTo>
                  <a:lnTo>
                    <a:pt x="386727" y="129540"/>
                  </a:lnTo>
                  <a:lnTo>
                    <a:pt x="412521" y="129540"/>
                  </a:lnTo>
                  <a:lnTo>
                    <a:pt x="412521" y="180340"/>
                  </a:lnTo>
                  <a:lnTo>
                    <a:pt x="438302" y="180340"/>
                  </a:lnTo>
                  <a:lnTo>
                    <a:pt x="438302" y="232410"/>
                  </a:lnTo>
                  <a:lnTo>
                    <a:pt x="464083" y="232410"/>
                  </a:lnTo>
                  <a:lnTo>
                    <a:pt x="489864" y="232410"/>
                  </a:lnTo>
                  <a:lnTo>
                    <a:pt x="515645" y="232410"/>
                  </a:lnTo>
                  <a:lnTo>
                    <a:pt x="515645" y="257810"/>
                  </a:lnTo>
                  <a:lnTo>
                    <a:pt x="541426" y="257810"/>
                  </a:lnTo>
                  <a:lnTo>
                    <a:pt x="541426" y="207010"/>
                  </a:lnTo>
                  <a:lnTo>
                    <a:pt x="567207" y="207010"/>
                  </a:lnTo>
                  <a:lnTo>
                    <a:pt x="592988" y="207010"/>
                  </a:lnTo>
                  <a:lnTo>
                    <a:pt x="592988" y="180340"/>
                  </a:lnTo>
                  <a:close/>
                </a:path>
                <a:path w="1005840" h="695960">
                  <a:moveTo>
                    <a:pt x="618769" y="644144"/>
                  </a:moveTo>
                  <a:lnTo>
                    <a:pt x="592988" y="644144"/>
                  </a:lnTo>
                  <a:lnTo>
                    <a:pt x="592988" y="669925"/>
                  </a:lnTo>
                  <a:lnTo>
                    <a:pt x="618769" y="669925"/>
                  </a:lnTo>
                  <a:lnTo>
                    <a:pt x="618769" y="644144"/>
                  </a:lnTo>
                  <a:close/>
                </a:path>
                <a:path w="1005840" h="695960">
                  <a:moveTo>
                    <a:pt x="618769" y="592582"/>
                  </a:moveTo>
                  <a:lnTo>
                    <a:pt x="592988" y="592582"/>
                  </a:lnTo>
                  <a:lnTo>
                    <a:pt x="592988" y="618363"/>
                  </a:lnTo>
                  <a:lnTo>
                    <a:pt x="618769" y="618363"/>
                  </a:lnTo>
                  <a:lnTo>
                    <a:pt x="618769" y="592582"/>
                  </a:lnTo>
                  <a:close/>
                </a:path>
                <a:path w="1005840" h="695960">
                  <a:moveTo>
                    <a:pt x="618769" y="515239"/>
                  </a:moveTo>
                  <a:lnTo>
                    <a:pt x="592988" y="515239"/>
                  </a:lnTo>
                  <a:lnTo>
                    <a:pt x="592988" y="541020"/>
                  </a:lnTo>
                  <a:lnTo>
                    <a:pt x="618769" y="541020"/>
                  </a:lnTo>
                  <a:lnTo>
                    <a:pt x="618769" y="515239"/>
                  </a:lnTo>
                  <a:close/>
                </a:path>
                <a:path w="1005840" h="695960">
                  <a:moveTo>
                    <a:pt x="799249" y="618363"/>
                  </a:moveTo>
                  <a:lnTo>
                    <a:pt x="773468" y="618363"/>
                  </a:lnTo>
                  <a:lnTo>
                    <a:pt x="773468" y="644144"/>
                  </a:lnTo>
                  <a:lnTo>
                    <a:pt x="799249" y="644144"/>
                  </a:lnTo>
                  <a:lnTo>
                    <a:pt x="799249" y="618363"/>
                  </a:lnTo>
                  <a:close/>
                </a:path>
                <a:path w="1005840" h="695960">
                  <a:moveTo>
                    <a:pt x="825030" y="515239"/>
                  </a:moveTo>
                  <a:lnTo>
                    <a:pt x="799249" y="515239"/>
                  </a:lnTo>
                  <a:lnTo>
                    <a:pt x="799249" y="541020"/>
                  </a:lnTo>
                  <a:lnTo>
                    <a:pt x="825030" y="541020"/>
                  </a:lnTo>
                  <a:lnTo>
                    <a:pt x="825030" y="515239"/>
                  </a:lnTo>
                  <a:close/>
                </a:path>
                <a:path w="1005840" h="695960">
                  <a:moveTo>
                    <a:pt x="953947" y="618363"/>
                  </a:moveTo>
                  <a:lnTo>
                    <a:pt x="928166" y="618363"/>
                  </a:lnTo>
                  <a:lnTo>
                    <a:pt x="902385" y="618363"/>
                  </a:lnTo>
                  <a:lnTo>
                    <a:pt x="902385" y="592582"/>
                  </a:lnTo>
                  <a:lnTo>
                    <a:pt x="876592" y="592582"/>
                  </a:lnTo>
                  <a:lnTo>
                    <a:pt x="876592" y="644144"/>
                  </a:lnTo>
                  <a:lnTo>
                    <a:pt x="902385" y="644144"/>
                  </a:lnTo>
                  <a:lnTo>
                    <a:pt x="902385" y="669925"/>
                  </a:lnTo>
                  <a:lnTo>
                    <a:pt x="928166" y="669925"/>
                  </a:lnTo>
                  <a:lnTo>
                    <a:pt x="928166" y="644144"/>
                  </a:lnTo>
                  <a:lnTo>
                    <a:pt x="953947" y="644144"/>
                  </a:lnTo>
                  <a:lnTo>
                    <a:pt x="953947" y="618363"/>
                  </a:lnTo>
                  <a:close/>
                </a:path>
                <a:path w="1005840" h="695960">
                  <a:moveTo>
                    <a:pt x="1005509" y="437883"/>
                  </a:moveTo>
                  <a:lnTo>
                    <a:pt x="979728" y="437883"/>
                  </a:lnTo>
                  <a:lnTo>
                    <a:pt x="979728" y="412102"/>
                  </a:lnTo>
                  <a:lnTo>
                    <a:pt x="953947" y="412102"/>
                  </a:lnTo>
                  <a:lnTo>
                    <a:pt x="928166" y="412102"/>
                  </a:lnTo>
                  <a:lnTo>
                    <a:pt x="928166" y="437883"/>
                  </a:lnTo>
                  <a:lnTo>
                    <a:pt x="902385" y="437883"/>
                  </a:lnTo>
                  <a:lnTo>
                    <a:pt x="876592" y="437883"/>
                  </a:lnTo>
                  <a:lnTo>
                    <a:pt x="876592" y="463664"/>
                  </a:lnTo>
                  <a:lnTo>
                    <a:pt x="902385" y="463664"/>
                  </a:lnTo>
                  <a:lnTo>
                    <a:pt x="928166" y="463664"/>
                  </a:lnTo>
                  <a:lnTo>
                    <a:pt x="928166" y="489458"/>
                  </a:lnTo>
                  <a:lnTo>
                    <a:pt x="953947" y="489458"/>
                  </a:lnTo>
                  <a:lnTo>
                    <a:pt x="953947" y="463664"/>
                  </a:lnTo>
                  <a:lnTo>
                    <a:pt x="979728" y="463664"/>
                  </a:lnTo>
                  <a:lnTo>
                    <a:pt x="979728" y="489458"/>
                  </a:lnTo>
                  <a:lnTo>
                    <a:pt x="953947" y="489458"/>
                  </a:lnTo>
                  <a:lnTo>
                    <a:pt x="953947" y="515239"/>
                  </a:lnTo>
                  <a:lnTo>
                    <a:pt x="928166" y="515239"/>
                  </a:lnTo>
                  <a:lnTo>
                    <a:pt x="902385" y="515239"/>
                  </a:lnTo>
                  <a:lnTo>
                    <a:pt x="902385" y="566801"/>
                  </a:lnTo>
                  <a:lnTo>
                    <a:pt x="928166" y="566801"/>
                  </a:lnTo>
                  <a:lnTo>
                    <a:pt x="928166" y="592582"/>
                  </a:lnTo>
                  <a:lnTo>
                    <a:pt x="953947" y="592582"/>
                  </a:lnTo>
                  <a:lnTo>
                    <a:pt x="953947" y="618363"/>
                  </a:lnTo>
                  <a:lnTo>
                    <a:pt x="979728" y="618363"/>
                  </a:lnTo>
                  <a:lnTo>
                    <a:pt x="979728" y="566801"/>
                  </a:lnTo>
                  <a:lnTo>
                    <a:pt x="953947" y="566801"/>
                  </a:lnTo>
                  <a:lnTo>
                    <a:pt x="953947" y="541020"/>
                  </a:lnTo>
                  <a:lnTo>
                    <a:pt x="979728" y="541020"/>
                  </a:lnTo>
                  <a:lnTo>
                    <a:pt x="979728" y="515239"/>
                  </a:lnTo>
                  <a:lnTo>
                    <a:pt x="1005509" y="515239"/>
                  </a:lnTo>
                  <a:lnTo>
                    <a:pt x="1005509" y="43788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10555" y="1326560"/>
              <a:ext cx="1031875" cy="463550"/>
            </a:xfrm>
            <a:custGeom>
              <a:avLst/>
              <a:gdLst/>
              <a:ahLst/>
              <a:cxnLst/>
              <a:rect l="l" t="t" r="r" b="b"/>
              <a:pathLst>
                <a:path w="1031875" h="463550">
                  <a:moveTo>
                    <a:pt x="77343" y="385699"/>
                  </a:moveTo>
                  <a:lnTo>
                    <a:pt x="51562" y="385699"/>
                  </a:lnTo>
                  <a:lnTo>
                    <a:pt x="51562" y="359918"/>
                  </a:lnTo>
                  <a:lnTo>
                    <a:pt x="25781" y="359918"/>
                  </a:lnTo>
                  <a:lnTo>
                    <a:pt x="25781" y="385699"/>
                  </a:lnTo>
                  <a:lnTo>
                    <a:pt x="0" y="385699"/>
                  </a:lnTo>
                  <a:lnTo>
                    <a:pt x="0" y="463042"/>
                  </a:lnTo>
                  <a:lnTo>
                    <a:pt x="25781" y="463042"/>
                  </a:lnTo>
                  <a:lnTo>
                    <a:pt x="25781" y="437261"/>
                  </a:lnTo>
                  <a:lnTo>
                    <a:pt x="51562" y="437261"/>
                  </a:lnTo>
                  <a:lnTo>
                    <a:pt x="77343" y="437261"/>
                  </a:lnTo>
                  <a:lnTo>
                    <a:pt x="77343" y="385699"/>
                  </a:lnTo>
                  <a:close/>
                </a:path>
                <a:path w="1031875" h="463550">
                  <a:moveTo>
                    <a:pt x="154698" y="334124"/>
                  </a:moveTo>
                  <a:lnTo>
                    <a:pt x="128905" y="334124"/>
                  </a:lnTo>
                  <a:lnTo>
                    <a:pt x="128905" y="308343"/>
                  </a:lnTo>
                  <a:lnTo>
                    <a:pt x="103124" y="308343"/>
                  </a:lnTo>
                  <a:lnTo>
                    <a:pt x="77343" y="308343"/>
                  </a:lnTo>
                  <a:lnTo>
                    <a:pt x="77343" y="334124"/>
                  </a:lnTo>
                  <a:lnTo>
                    <a:pt x="103124" y="334124"/>
                  </a:lnTo>
                  <a:lnTo>
                    <a:pt x="103124" y="359918"/>
                  </a:lnTo>
                  <a:lnTo>
                    <a:pt x="77343" y="359918"/>
                  </a:lnTo>
                  <a:lnTo>
                    <a:pt x="77343" y="385699"/>
                  </a:lnTo>
                  <a:lnTo>
                    <a:pt x="103124" y="385699"/>
                  </a:lnTo>
                  <a:lnTo>
                    <a:pt x="103124" y="411480"/>
                  </a:lnTo>
                  <a:lnTo>
                    <a:pt x="128905" y="411480"/>
                  </a:lnTo>
                  <a:lnTo>
                    <a:pt x="154698" y="411480"/>
                  </a:lnTo>
                  <a:lnTo>
                    <a:pt x="154698" y="385699"/>
                  </a:lnTo>
                  <a:lnTo>
                    <a:pt x="128905" y="385699"/>
                  </a:lnTo>
                  <a:lnTo>
                    <a:pt x="128905" y="359918"/>
                  </a:lnTo>
                  <a:lnTo>
                    <a:pt x="154698" y="359918"/>
                  </a:lnTo>
                  <a:lnTo>
                    <a:pt x="154698" y="334124"/>
                  </a:lnTo>
                  <a:close/>
                </a:path>
                <a:path w="1031875" h="463550">
                  <a:moveTo>
                    <a:pt x="180479" y="359918"/>
                  </a:moveTo>
                  <a:lnTo>
                    <a:pt x="154698" y="359918"/>
                  </a:lnTo>
                  <a:lnTo>
                    <a:pt x="154698" y="385699"/>
                  </a:lnTo>
                  <a:lnTo>
                    <a:pt x="180479" y="385699"/>
                  </a:lnTo>
                  <a:lnTo>
                    <a:pt x="180479" y="359918"/>
                  </a:lnTo>
                  <a:close/>
                </a:path>
                <a:path w="1031875" h="463550">
                  <a:moveTo>
                    <a:pt x="206260" y="308343"/>
                  </a:moveTo>
                  <a:lnTo>
                    <a:pt x="180479" y="308343"/>
                  </a:lnTo>
                  <a:lnTo>
                    <a:pt x="180479" y="334124"/>
                  </a:lnTo>
                  <a:lnTo>
                    <a:pt x="206260" y="334124"/>
                  </a:lnTo>
                  <a:lnTo>
                    <a:pt x="206260" y="308343"/>
                  </a:lnTo>
                  <a:close/>
                </a:path>
                <a:path w="1031875" h="463550">
                  <a:moveTo>
                    <a:pt x="257822" y="308343"/>
                  </a:moveTo>
                  <a:lnTo>
                    <a:pt x="232041" y="308343"/>
                  </a:lnTo>
                  <a:lnTo>
                    <a:pt x="232041" y="334124"/>
                  </a:lnTo>
                  <a:lnTo>
                    <a:pt x="257822" y="334124"/>
                  </a:lnTo>
                  <a:lnTo>
                    <a:pt x="257822" y="308343"/>
                  </a:lnTo>
                  <a:close/>
                </a:path>
                <a:path w="1031875" h="463550">
                  <a:moveTo>
                    <a:pt x="309384" y="359918"/>
                  </a:moveTo>
                  <a:lnTo>
                    <a:pt x="283603" y="359918"/>
                  </a:lnTo>
                  <a:lnTo>
                    <a:pt x="283603" y="334124"/>
                  </a:lnTo>
                  <a:lnTo>
                    <a:pt x="257822" y="334124"/>
                  </a:lnTo>
                  <a:lnTo>
                    <a:pt x="257822" y="359918"/>
                  </a:lnTo>
                  <a:lnTo>
                    <a:pt x="232041" y="359918"/>
                  </a:lnTo>
                  <a:lnTo>
                    <a:pt x="232041" y="334124"/>
                  </a:lnTo>
                  <a:lnTo>
                    <a:pt x="206260" y="334124"/>
                  </a:lnTo>
                  <a:lnTo>
                    <a:pt x="206260" y="385699"/>
                  </a:lnTo>
                  <a:lnTo>
                    <a:pt x="180479" y="385699"/>
                  </a:lnTo>
                  <a:lnTo>
                    <a:pt x="180479" y="411480"/>
                  </a:lnTo>
                  <a:lnTo>
                    <a:pt x="206260" y="411480"/>
                  </a:lnTo>
                  <a:lnTo>
                    <a:pt x="206260" y="437261"/>
                  </a:lnTo>
                  <a:lnTo>
                    <a:pt x="232041" y="437261"/>
                  </a:lnTo>
                  <a:lnTo>
                    <a:pt x="257822" y="437261"/>
                  </a:lnTo>
                  <a:lnTo>
                    <a:pt x="257822" y="411480"/>
                  </a:lnTo>
                  <a:lnTo>
                    <a:pt x="283603" y="411480"/>
                  </a:lnTo>
                  <a:lnTo>
                    <a:pt x="283603" y="385699"/>
                  </a:lnTo>
                  <a:lnTo>
                    <a:pt x="309384" y="385699"/>
                  </a:lnTo>
                  <a:lnTo>
                    <a:pt x="309384" y="359918"/>
                  </a:lnTo>
                  <a:close/>
                </a:path>
                <a:path w="1031875" h="463550">
                  <a:moveTo>
                    <a:pt x="335165" y="308343"/>
                  </a:moveTo>
                  <a:lnTo>
                    <a:pt x="309384" y="308343"/>
                  </a:lnTo>
                  <a:lnTo>
                    <a:pt x="283603" y="308343"/>
                  </a:lnTo>
                  <a:lnTo>
                    <a:pt x="283603" y="334124"/>
                  </a:lnTo>
                  <a:lnTo>
                    <a:pt x="309384" y="334124"/>
                  </a:lnTo>
                  <a:lnTo>
                    <a:pt x="335165" y="334124"/>
                  </a:lnTo>
                  <a:lnTo>
                    <a:pt x="335165" y="308343"/>
                  </a:lnTo>
                  <a:close/>
                </a:path>
                <a:path w="1031875" h="463550">
                  <a:moveTo>
                    <a:pt x="386740" y="411480"/>
                  </a:moveTo>
                  <a:lnTo>
                    <a:pt x="360946" y="411480"/>
                  </a:lnTo>
                  <a:lnTo>
                    <a:pt x="360946" y="334124"/>
                  </a:lnTo>
                  <a:lnTo>
                    <a:pt x="335165" y="334124"/>
                  </a:lnTo>
                  <a:lnTo>
                    <a:pt x="335165" y="385699"/>
                  </a:lnTo>
                  <a:lnTo>
                    <a:pt x="309384" y="385699"/>
                  </a:lnTo>
                  <a:lnTo>
                    <a:pt x="309384" y="411480"/>
                  </a:lnTo>
                  <a:lnTo>
                    <a:pt x="335165" y="411480"/>
                  </a:lnTo>
                  <a:lnTo>
                    <a:pt x="335165" y="437261"/>
                  </a:lnTo>
                  <a:lnTo>
                    <a:pt x="360946" y="437261"/>
                  </a:lnTo>
                  <a:lnTo>
                    <a:pt x="360946" y="463042"/>
                  </a:lnTo>
                  <a:lnTo>
                    <a:pt x="386740" y="463042"/>
                  </a:lnTo>
                  <a:lnTo>
                    <a:pt x="386740" y="411480"/>
                  </a:lnTo>
                  <a:close/>
                </a:path>
                <a:path w="1031875" h="463550">
                  <a:moveTo>
                    <a:pt x="438302" y="411480"/>
                  </a:moveTo>
                  <a:lnTo>
                    <a:pt x="412521" y="411480"/>
                  </a:lnTo>
                  <a:lnTo>
                    <a:pt x="412521" y="437261"/>
                  </a:lnTo>
                  <a:lnTo>
                    <a:pt x="438302" y="437261"/>
                  </a:lnTo>
                  <a:lnTo>
                    <a:pt x="438302" y="411480"/>
                  </a:lnTo>
                  <a:close/>
                </a:path>
                <a:path w="1031875" h="463550">
                  <a:moveTo>
                    <a:pt x="438302" y="359918"/>
                  </a:moveTo>
                  <a:lnTo>
                    <a:pt x="412521" y="359918"/>
                  </a:lnTo>
                  <a:lnTo>
                    <a:pt x="412521" y="385699"/>
                  </a:lnTo>
                  <a:lnTo>
                    <a:pt x="438302" y="385699"/>
                  </a:lnTo>
                  <a:lnTo>
                    <a:pt x="438302" y="359918"/>
                  </a:lnTo>
                  <a:close/>
                </a:path>
                <a:path w="1031875" h="463550">
                  <a:moveTo>
                    <a:pt x="464083" y="385699"/>
                  </a:moveTo>
                  <a:lnTo>
                    <a:pt x="438302" y="385699"/>
                  </a:lnTo>
                  <a:lnTo>
                    <a:pt x="438302" y="411480"/>
                  </a:lnTo>
                  <a:lnTo>
                    <a:pt x="464083" y="411480"/>
                  </a:lnTo>
                  <a:lnTo>
                    <a:pt x="464083" y="385699"/>
                  </a:lnTo>
                  <a:close/>
                </a:path>
                <a:path w="1031875" h="463550">
                  <a:moveTo>
                    <a:pt x="515645" y="334124"/>
                  </a:moveTo>
                  <a:lnTo>
                    <a:pt x="489864" y="334124"/>
                  </a:lnTo>
                  <a:lnTo>
                    <a:pt x="464083" y="334124"/>
                  </a:lnTo>
                  <a:lnTo>
                    <a:pt x="438302" y="334124"/>
                  </a:lnTo>
                  <a:lnTo>
                    <a:pt x="438302" y="359918"/>
                  </a:lnTo>
                  <a:lnTo>
                    <a:pt x="464083" y="359918"/>
                  </a:lnTo>
                  <a:lnTo>
                    <a:pt x="464083" y="385699"/>
                  </a:lnTo>
                  <a:lnTo>
                    <a:pt x="489864" y="385699"/>
                  </a:lnTo>
                  <a:lnTo>
                    <a:pt x="489864" y="359918"/>
                  </a:lnTo>
                  <a:lnTo>
                    <a:pt x="515645" y="359918"/>
                  </a:lnTo>
                  <a:lnTo>
                    <a:pt x="515645" y="334124"/>
                  </a:lnTo>
                  <a:close/>
                </a:path>
                <a:path w="1031875" h="463550">
                  <a:moveTo>
                    <a:pt x="541426" y="411480"/>
                  </a:moveTo>
                  <a:lnTo>
                    <a:pt x="515645" y="411480"/>
                  </a:lnTo>
                  <a:lnTo>
                    <a:pt x="515645" y="437261"/>
                  </a:lnTo>
                  <a:lnTo>
                    <a:pt x="541426" y="437261"/>
                  </a:lnTo>
                  <a:lnTo>
                    <a:pt x="541426" y="411480"/>
                  </a:lnTo>
                  <a:close/>
                </a:path>
                <a:path w="1031875" h="463550">
                  <a:moveTo>
                    <a:pt x="618769" y="411480"/>
                  </a:moveTo>
                  <a:lnTo>
                    <a:pt x="592988" y="411480"/>
                  </a:lnTo>
                  <a:lnTo>
                    <a:pt x="592988" y="437261"/>
                  </a:lnTo>
                  <a:lnTo>
                    <a:pt x="618769" y="437261"/>
                  </a:lnTo>
                  <a:lnTo>
                    <a:pt x="618769" y="411480"/>
                  </a:lnTo>
                  <a:close/>
                </a:path>
                <a:path w="1031875" h="463550">
                  <a:moveTo>
                    <a:pt x="876604" y="359918"/>
                  </a:moveTo>
                  <a:lnTo>
                    <a:pt x="850811" y="359918"/>
                  </a:lnTo>
                  <a:lnTo>
                    <a:pt x="850811" y="335280"/>
                  </a:lnTo>
                  <a:lnTo>
                    <a:pt x="825030" y="335280"/>
                  </a:lnTo>
                  <a:lnTo>
                    <a:pt x="799249" y="335280"/>
                  </a:lnTo>
                  <a:lnTo>
                    <a:pt x="799249" y="308610"/>
                  </a:lnTo>
                  <a:lnTo>
                    <a:pt x="825030" y="308610"/>
                  </a:lnTo>
                  <a:lnTo>
                    <a:pt x="825030" y="205740"/>
                  </a:lnTo>
                  <a:lnTo>
                    <a:pt x="850811" y="205740"/>
                  </a:lnTo>
                  <a:lnTo>
                    <a:pt x="850811" y="153670"/>
                  </a:lnTo>
                  <a:lnTo>
                    <a:pt x="825030" y="153670"/>
                  </a:lnTo>
                  <a:lnTo>
                    <a:pt x="825030" y="180340"/>
                  </a:lnTo>
                  <a:lnTo>
                    <a:pt x="799249" y="180340"/>
                  </a:lnTo>
                  <a:lnTo>
                    <a:pt x="799249" y="231140"/>
                  </a:lnTo>
                  <a:lnTo>
                    <a:pt x="773468" y="231140"/>
                  </a:lnTo>
                  <a:lnTo>
                    <a:pt x="773468" y="257810"/>
                  </a:lnTo>
                  <a:lnTo>
                    <a:pt x="799249" y="257810"/>
                  </a:lnTo>
                  <a:lnTo>
                    <a:pt x="799249" y="283210"/>
                  </a:lnTo>
                  <a:lnTo>
                    <a:pt x="773468" y="283210"/>
                  </a:lnTo>
                  <a:lnTo>
                    <a:pt x="773468" y="308610"/>
                  </a:lnTo>
                  <a:lnTo>
                    <a:pt x="747687" y="308610"/>
                  </a:lnTo>
                  <a:lnTo>
                    <a:pt x="747687" y="360680"/>
                  </a:lnTo>
                  <a:lnTo>
                    <a:pt x="721906" y="360680"/>
                  </a:lnTo>
                  <a:lnTo>
                    <a:pt x="721906" y="231140"/>
                  </a:lnTo>
                  <a:lnTo>
                    <a:pt x="747687" y="231140"/>
                  </a:lnTo>
                  <a:lnTo>
                    <a:pt x="747687" y="180340"/>
                  </a:lnTo>
                  <a:lnTo>
                    <a:pt x="721906" y="180340"/>
                  </a:lnTo>
                  <a:lnTo>
                    <a:pt x="696125" y="180340"/>
                  </a:lnTo>
                  <a:lnTo>
                    <a:pt x="696125" y="153670"/>
                  </a:lnTo>
                  <a:lnTo>
                    <a:pt x="721906" y="153670"/>
                  </a:lnTo>
                  <a:lnTo>
                    <a:pt x="721906" y="128270"/>
                  </a:lnTo>
                  <a:lnTo>
                    <a:pt x="696125" y="128270"/>
                  </a:lnTo>
                  <a:lnTo>
                    <a:pt x="696125" y="102870"/>
                  </a:lnTo>
                  <a:lnTo>
                    <a:pt x="721906" y="102870"/>
                  </a:lnTo>
                  <a:lnTo>
                    <a:pt x="747687" y="102870"/>
                  </a:lnTo>
                  <a:lnTo>
                    <a:pt x="773468" y="102870"/>
                  </a:lnTo>
                  <a:lnTo>
                    <a:pt x="799249" y="102870"/>
                  </a:lnTo>
                  <a:lnTo>
                    <a:pt x="799249" y="50800"/>
                  </a:lnTo>
                  <a:lnTo>
                    <a:pt x="773468" y="50800"/>
                  </a:lnTo>
                  <a:lnTo>
                    <a:pt x="747687" y="50800"/>
                  </a:lnTo>
                  <a:lnTo>
                    <a:pt x="721906" y="50800"/>
                  </a:lnTo>
                  <a:lnTo>
                    <a:pt x="721906" y="77470"/>
                  </a:lnTo>
                  <a:lnTo>
                    <a:pt x="696125" y="77470"/>
                  </a:lnTo>
                  <a:lnTo>
                    <a:pt x="696125" y="50800"/>
                  </a:lnTo>
                  <a:lnTo>
                    <a:pt x="670344" y="50800"/>
                  </a:lnTo>
                  <a:lnTo>
                    <a:pt x="670344" y="77470"/>
                  </a:lnTo>
                  <a:lnTo>
                    <a:pt x="644563" y="77470"/>
                  </a:lnTo>
                  <a:lnTo>
                    <a:pt x="644563" y="50800"/>
                  </a:lnTo>
                  <a:lnTo>
                    <a:pt x="618769" y="50800"/>
                  </a:lnTo>
                  <a:lnTo>
                    <a:pt x="618769" y="0"/>
                  </a:lnTo>
                  <a:lnTo>
                    <a:pt x="592988" y="0"/>
                  </a:lnTo>
                  <a:lnTo>
                    <a:pt x="567207" y="0"/>
                  </a:lnTo>
                  <a:lnTo>
                    <a:pt x="567207" y="25400"/>
                  </a:lnTo>
                  <a:lnTo>
                    <a:pt x="592988" y="25400"/>
                  </a:lnTo>
                  <a:lnTo>
                    <a:pt x="592988" y="77470"/>
                  </a:lnTo>
                  <a:lnTo>
                    <a:pt x="618769" y="77470"/>
                  </a:lnTo>
                  <a:lnTo>
                    <a:pt x="618769" y="102870"/>
                  </a:lnTo>
                  <a:lnTo>
                    <a:pt x="592988" y="102870"/>
                  </a:lnTo>
                  <a:lnTo>
                    <a:pt x="592988" y="128270"/>
                  </a:lnTo>
                  <a:lnTo>
                    <a:pt x="618769" y="128270"/>
                  </a:lnTo>
                  <a:lnTo>
                    <a:pt x="644563" y="128270"/>
                  </a:lnTo>
                  <a:lnTo>
                    <a:pt x="670344" y="128270"/>
                  </a:lnTo>
                  <a:lnTo>
                    <a:pt x="670344" y="153670"/>
                  </a:lnTo>
                  <a:lnTo>
                    <a:pt x="644563" y="153670"/>
                  </a:lnTo>
                  <a:lnTo>
                    <a:pt x="644563" y="180340"/>
                  </a:lnTo>
                  <a:lnTo>
                    <a:pt x="670344" y="180340"/>
                  </a:lnTo>
                  <a:lnTo>
                    <a:pt x="670344" y="205740"/>
                  </a:lnTo>
                  <a:lnTo>
                    <a:pt x="644563" y="205740"/>
                  </a:lnTo>
                  <a:lnTo>
                    <a:pt x="644563" y="180340"/>
                  </a:lnTo>
                  <a:lnTo>
                    <a:pt x="618769" y="180340"/>
                  </a:lnTo>
                  <a:lnTo>
                    <a:pt x="618769" y="205740"/>
                  </a:lnTo>
                  <a:lnTo>
                    <a:pt x="592988" y="205740"/>
                  </a:lnTo>
                  <a:lnTo>
                    <a:pt x="592988" y="231140"/>
                  </a:lnTo>
                  <a:lnTo>
                    <a:pt x="618769" y="231140"/>
                  </a:lnTo>
                  <a:lnTo>
                    <a:pt x="618769" y="257810"/>
                  </a:lnTo>
                  <a:lnTo>
                    <a:pt x="592988" y="257810"/>
                  </a:lnTo>
                  <a:lnTo>
                    <a:pt x="592988" y="282562"/>
                  </a:lnTo>
                  <a:lnTo>
                    <a:pt x="567207" y="282562"/>
                  </a:lnTo>
                  <a:lnTo>
                    <a:pt x="567207" y="308343"/>
                  </a:lnTo>
                  <a:lnTo>
                    <a:pt x="592988" y="308343"/>
                  </a:lnTo>
                  <a:lnTo>
                    <a:pt x="592988" y="283210"/>
                  </a:lnTo>
                  <a:lnTo>
                    <a:pt x="618769" y="283210"/>
                  </a:lnTo>
                  <a:lnTo>
                    <a:pt x="618769" y="335280"/>
                  </a:lnTo>
                  <a:lnTo>
                    <a:pt x="592988" y="335280"/>
                  </a:lnTo>
                  <a:lnTo>
                    <a:pt x="592988" y="385699"/>
                  </a:lnTo>
                  <a:lnTo>
                    <a:pt x="567207" y="385699"/>
                  </a:lnTo>
                  <a:lnTo>
                    <a:pt x="567207" y="308343"/>
                  </a:lnTo>
                  <a:lnTo>
                    <a:pt x="541426" y="308343"/>
                  </a:lnTo>
                  <a:lnTo>
                    <a:pt x="515645" y="308343"/>
                  </a:lnTo>
                  <a:lnTo>
                    <a:pt x="515645" y="334124"/>
                  </a:lnTo>
                  <a:lnTo>
                    <a:pt x="541426" y="334124"/>
                  </a:lnTo>
                  <a:lnTo>
                    <a:pt x="541426" y="359918"/>
                  </a:lnTo>
                  <a:lnTo>
                    <a:pt x="515645" y="359918"/>
                  </a:lnTo>
                  <a:lnTo>
                    <a:pt x="515645" y="385699"/>
                  </a:lnTo>
                  <a:lnTo>
                    <a:pt x="541426" y="385699"/>
                  </a:lnTo>
                  <a:lnTo>
                    <a:pt x="541426" y="411480"/>
                  </a:lnTo>
                  <a:lnTo>
                    <a:pt x="567207" y="411480"/>
                  </a:lnTo>
                  <a:lnTo>
                    <a:pt x="592988" y="411480"/>
                  </a:lnTo>
                  <a:lnTo>
                    <a:pt x="592988" y="386080"/>
                  </a:lnTo>
                  <a:lnTo>
                    <a:pt x="618769" y="386080"/>
                  </a:lnTo>
                  <a:lnTo>
                    <a:pt x="618769" y="411480"/>
                  </a:lnTo>
                  <a:lnTo>
                    <a:pt x="644563" y="411480"/>
                  </a:lnTo>
                  <a:lnTo>
                    <a:pt x="644563" y="385699"/>
                  </a:lnTo>
                  <a:lnTo>
                    <a:pt x="618769" y="385699"/>
                  </a:lnTo>
                  <a:lnTo>
                    <a:pt x="618769" y="360680"/>
                  </a:lnTo>
                  <a:lnTo>
                    <a:pt x="644563" y="360680"/>
                  </a:lnTo>
                  <a:lnTo>
                    <a:pt x="644563" y="385699"/>
                  </a:lnTo>
                  <a:lnTo>
                    <a:pt x="670344" y="385699"/>
                  </a:lnTo>
                  <a:lnTo>
                    <a:pt x="670344" y="359918"/>
                  </a:lnTo>
                  <a:lnTo>
                    <a:pt x="644563" y="359918"/>
                  </a:lnTo>
                  <a:lnTo>
                    <a:pt x="644563" y="335280"/>
                  </a:lnTo>
                  <a:lnTo>
                    <a:pt x="670344" y="335280"/>
                  </a:lnTo>
                  <a:lnTo>
                    <a:pt x="670344" y="308610"/>
                  </a:lnTo>
                  <a:lnTo>
                    <a:pt x="696125" y="308610"/>
                  </a:lnTo>
                  <a:lnTo>
                    <a:pt x="696125" y="385699"/>
                  </a:lnTo>
                  <a:lnTo>
                    <a:pt x="670344" y="385699"/>
                  </a:lnTo>
                  <a:lnTo>
                    <a:pt x="670344" y="411480"/>
                  </a:lnTo>
                  <a:lnTo>
                    <a:pt x="696125" y="411480"/>
                  </a:lnTo>
                  <a:lnTo>
                    <a:pt x="696125" y="386080"/>
                  </a:lnTo>
                  <a:lnTo>
                    <a:pt x="721906" y="386080"/>
                  </a:lnTo>
                  <a:lnTo>
                    <a:pt x="747687" y="386080"/>
                  </a:lnTo>
                  <a:lnTo>
                    <a:pt x="747687" y="411480"/>
                  </a:lnTo>
                  <a:lnTo>
                    <a:pt x="773468" y="411480"/>
                  </a:lnTo>
                  <a:lnTo>
                    <a:pt x="773468" y="360680"/>
                  </a:lnTo>
                  <a:lnTo>
                    <a:pt x="799249" y="360680"/>
                  </a:lnTo>
                  <a:lnTo>
                    <a:pt x="799249" y="411480"/>
                  </a:lnTo>
                  <a:lnTo>
                    <a:pt x="825030" y="411480"/>
                  </a:lnTo>
                  <a:lnTo>
                    <a:pt x="850811" y="411480"/>
                  </a:lnTo>
                  <a:lnTo>
                    <a:pt x="850811" y="386080"/>
                  </a:lnTo>
                  <a:lnTo>
                    <a:pt x="825030" y="386080"/>
                  </a:lnTo>
                  <a:lnTo>
                    <a:pt x="825030" y="360680"/>
                  </a:lnTo>
                  <a:lnTo>
                    <a:pt x="850811" y="360680"/>
                  </a:lnTo>
                  <a:lnTo>
                    <a:pt x="850811" y="385699"/>
                  </a:lnTo>
                  <a:lnTo>
                    <a:pt x="876604" y="385699"/>
                  </a:lnTo>
                  <a:lnTo>
                    <a:pt x="876604" y="359918"/>
                  </a:lnTo>
                  <a:close/>
                </a:path>
                <a:path w="1031875" h="463550">
                  <a:moveTo>
                    <a:pt x="876604" y="308343"/>
                  </a:moveTo>
                  <a:lnTo>
                    <a:pt x="850811" y="308343"/>
                  </a:lnTo>
                  <a:lnTo>
                    <a:pt x="850811" y="334124"/>
                  </a:lnTo>
                  <a:lnTo>
                    <a:pt x="876604" y="334124"/>
                  </a:lnTo>
                  <a:lnTo>
                    <a:pt x="876604" y="308343"/>
                  </a:lnTo>
                  <a:close/>
                </a:path>
                <a:path w="1031875" h="463550">
                  <a:moveTo>
                    <a:pt x="1031290" y="231000"/>
                  </a:moveTo>
                  <a:lnTo>
                    <a:pt x="1005509" y="231000"/>
                  </a:lnTo>
                  <a:lnTo>
                    <a:pt x="979728" y="231000"/>
                  </a:lnTo>
                  <a:lnTo>
                    <a:pt x="979728" y="256781"/>
                  </a:lnTo>
                  <a:lnTo>
                    <a:pt x="953947" y="256781"/>
                  </a:lnTo>
                  <a:lnTo>
                    <a:pt x="953947" y="282562"/>
                  </a:lnTo>
                  <a:lnTo>
                    <a:pt x="979728" y="282562"/>
                  </a:lnTo>
                  <a:lnTo>
                    <a:pt x="979728" y="308343"/>
                  </a:lnTo>
                  <a:lnTo>
                    <a:pt x="953947" y="308343"/>
                  </a:lnTo>
                  <a:lnTo>
                    <a:pt x="953947" y="282562"/>
                  </a:lnTo>
                  <a:lnTo>
                    <a:pt x="928166" y="282562"/>
                  </a:lnTo>
                  <a:lnTo>
                    <a:pt x="928166" y="308343"/>
                  </a:lnTo>
                  <a:lnTo>
                    <a:pt x="902385" y="308343"/>
                  </a:lnTo>
                  <a:lnTo>
                    <a:pt x="902385" y="334124"/>
                  </a:lnTo>
                  <a:lnTo>
                    <a:pt x="928166" y="334124"/>
                  </a:lnTo>
                  <a:lnTo>
                    <a:pt x="928166" y="359918"/>
                  </a:lnTo>
                  <a:lnTo>
                    <a:pt x="902385" y="359918"/>
                  </a:lnTo>
                  <a:lnTo>
                    <a:pt x="902385" y="411480"/>
                  </a:lnTo>
                  <a:lnTo>
                    <a:pt x="928166" y="411480"/>
                  </a:lnTo>
                  <a:lnTo>
                    <a:pt x="928166" y="385699"/>
                  </a:lnTo>
                  <a:lnTo>
                    <a:pt x="953947" y="385699"/>
                  </a:lnTo>
                  <a:lnTo>
                    <a:pt x="953947" y="334124"/>
                  </a:lnTo>
                  <a:lnTo>
                    <a:pt x="979728" y="334124"/>
                  </a:lnTo>
                  <a:lnTo>
                    <a:pt x="1005509" y="334124"/>
                  </a:lnTo>
                  <a:lnTo>
                    <a:pt x="1031290" y="334124"/>
                  </a:lnTo>
                  <a:lnTo>
                    <a:pt x="1031290" y="2310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84774" y="1093159"/>
              <a:ext cx="1057275" cy="902969"/>
            </a:xfrm>
            <a:custGeom>
              <a:avLst/>
              <a:gdLst/>
              <a:ahLst/>
              <a:cxnLst/>
              <a:rect l="l" t="t" r="r" b="b"/>
              <a:pathLst>
                <a:path w="1057275" h="902969">
                  <a:moveTo>
                    <a:pt x="128905" y="670661"/>
                  </a:moveTo>
                  <a:lnTo>
                    <a:pt x="103124" y="670661"/>
                  </a:lnTo>
                  <a:lnTo>
                    <a:pt x="103124" y="696442"/>
                  </a:lnTo>
                  <a:lnTo>
                    <a:pt x="128905" y="696442"/>
                  </a:lnTo>
                  <a:lnTo>
                    <a:pt x="128905" y="670661"/>
                  </a:lnTo>
                  <a:close/>
                </a:path>
                <a:path w="1057275" h="902969">
                  <a:moveTo>
                    <a:pt x="180479" y="670661"/>
                  </a:moveTo>
                  <a:lnTo>
                    <a:pt x="154686" y="670661"/>
                  </a:lnTo>
                  <a:lnTo>
                    <a:pt x="154686" y="696442"/>
                  </a:lnTo>
                  <a:lnTo>
                    <a:pt x="180479" y="696442"/>
                  </a:lnTo>
                  <a:lnTo>
                    <a:pt x="180479" y="670661"/>
                  </a:lnTo>
                  <a:close/>
                </a:path>
                <a:path w="1057275" h="902969">
                  <a:moveTo>
                    <a:pt x="180479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180479" y="26670"/>
                  </a:lnTo>
                  <a:lnTo>
                    <a:pt x="180479" y="0"/>
                  </a:lnTo>
                  <a:close/>
                </a:path>
                <a:path w="1057275" h="902969">
                  <a:moveTo>
                    <a:pt x="232041" y="773785"/>
                  </a:moveTo>
                  <a:lnTo>
                    <a:pt x="206260" y="773785"/>
                  </a:lnTo>
                  <a:lnTo>
                    <a:pt x="206260" y="825360"/>
                  </a:lnTo>
                  <a:lnTo>
                    <a:pt x="232041" y="825360"/>
                  </a:lnTo>
                  <a:lnTo>
                    <a:pt x="232041" y="773785"/>
                  </a:lnTo>
                  <a:close/>
                </a:path>
                <a:path w="1057275" h="902969">
                  <a:moveTo>
                    <a:pt x="257822" y="722223"/>
                  </a:moveTo>
                  <a:lnTo>
                    <a:pt x="232041" y="722223"/>
                  </a:lnTo>
                  <a:lnTo>
                    <a:pt x="232041" y="670661"/>
                  </a:lnTo>
                  <a:lnTo>
                    <a:pt x="206260" y="670661"/>
                  </a:lnTo>
                  <a:lnTo>
                    <a:pt x="206260" y="748004"/>
                  </a:lnTo>
                  <a:lnTo>
                    <a:pt x="232041" y="748004"/>
                  </a:lnTo>
                  <a:lnTo>
                    <a:pt x="257822" y="748004"/>
                  </a:lnTo>
                  <a:lnTo>
                    <a:pt x="257822" y="722223"/>
                  </a:lnTo>
                  <a:close/>
                </a:path>
                <a:path w="1057275" h="902969">
                  <a:moveTo>
                    <a:pt x="283603" y="748004"/>
                  </a:moveTo>
                  <a:lnTo>
                    <a:pt x="257822" y="748004"/>
                  </a:lnTo>
                  <a:lnTo>
                    <a:pt x="257822" y="773785"/>
                  </a:lnTo>
                  <a:lnTo>
                    <a:pt x="283603" y="773785"/>
                  </a:lnTo>
                  <a:lnTo>
                    <a:pt x="283603" y="748004"/>
                  </a:lnTo>
                  <a:close/>
                </a:path>
                <a:path w="1057275" h="902969">
                  <a:moveTo>
                    <a:pt x="309384" y="773785"/>
                  </a:moveTo>
                  <a:lnTo>
                    <a:pt x="283603" y="773785"/>
                  </a:lnTo>
                  <a:lnTo>
                    <a:pt x="283603" y="799566"/>
                  </a:lnTo>
                  <a:lnTo>
                    <a:pt x="309384" y="799566"/>
                  </a:lnTo>
                  <a:lnTo>
                    <a:pt x="309384" y="773785"/>
                  </a:lnTo>
                  <a:close/>
                </a:path>
                <a:path w="1057275" h="902969">
                  <a:moveTo>
                    <a:pt x="360946" y="670661"/>
                  </a:moveTo>
                  <a:lnTo>
                    <a:pt x="335165" y="670661"/>
                  </a:lnTo>
                  <a:lnTo>
                    <a:pt x="335165" y="696442"/>
                  </a:lnTo>
                  <a:lnTo>
                    <a:pt x="360946" y="696442"/>
                  </a:lnTo>
                  <a:lnTo>
                    <a:pt x="360946" y="670661"/>
                  </a:lnTo>
                  <a:close/>
                </a:path>
                <a:path w="1057275" h="902969">
                  <a:moveTo>
                    <a:pt x="386727" y="696442"/>
                  </a:moveTo>
                  <a:lnTo>
                    <a:pt x="360946" y="696442"/>
                  </a:lnTo>
                  <a:lnTo>
                    <a:pt x="360946" y="722223"/>
                  </a:lnTo>
                  <a:lnTo>
                    <a:pt x="386727" y="722223"/>
                  </a:lnTo>
                  <a:lnTo>
                    <a:pt x="386727" y="696442"/>
                  </a:lnTo>
                  <a:close/>
                </a:path>
                <a:path w="1057275" h="902969">
                  <a:moveTo>
                    <a:pt x="412521" y="773785"/>
                  </a:moveTo>
                  <a:lnTo>
                    <a:pt x="386727" y="773785"/>
                  </a:lnTo>
                  <a:lnTo>
                    <a:pt x="360946" y="773785"/>
                  </a:lnTo>
                  <a:lnTo>
                    <a:pt x="360946" y="748004"/>
                  </a:lnTo>
                  <a:lnTo>
                    <a:pt x="335165" y="748004"/>
                  </a:lnTo>
                  <a:lnTo>
                    <a:pt x="335165" y="696442"/>
                  </a:lnTo>
                  <a:lnTo>
                    <a:pt x="309384" y="696442"/>
                  </a:lnTo>
                  <a:lnTo>
                    <a:pt x="309384" y="722223"/>
                  </a:lnTo>
                  <a:lnTo>
                    <a:pt x="283603" y="722223"/>
                  </a:lnTo>
                  <a:lnTo>
                    <a:pt x="283603" y="748004"/>
                  </a:lnTo>
                  <a:lnTo>
                    <a:pt x="309384" y="748004"/>
                  </a:lnTo>
                  <a:lnTo>
                    <a:pt x="309384" y="773785"/>
                  </a:lnTo>
                  <a:lnTo>
                    <a:pt x="335165" y="773785"/>
                  </a:lnTo>
                  <a:lnTo>
                    <a:pt x="335165" y="799566"/>
                  </a:lnTo>
                  <a:lnTo>
                    <a:pt x="309384" y="799566"/>
                  </a:lnTo>
                  <a:lnTo>
                    <a:pt x="309384" y="825360"/>
                  </a:lnTo>
                  <a:lnTo>
                    <a:pt x="335165" y="825360"/>
                  </a:lnTo>
                  <a:lnTo>
                    <a:pt x="335165" y="851141"/>
                  </a:lnTo>
                  <a:lnTo>
                    <a:pt x="309384" y="851141"/>
                  </a:lnTo>
                  <a:lnTo>
                    <a:pt x="309384" y="825360"/>
                  </a:lnTo>
                  <a:lnTo>
                    <a:pt x="283603" y="825360"/>
                  </a:lnTo>
                  <a:lnTo>
                    <a:pt x="257822" y="825360"/>
                  </a:lnTo>
                  <a:lnTo>
                    <a:pt x="257822" y="851141"/>
                  </a:lnTo>
                  <a:lnTo>
                    <a:pt x="283603" y="851141"/>
                  </a:lnTo>
                  <a:lnTo>
                    <a:pt x="283603" y="876922"/>
                  </a:lnTo>
                  <a:lnTo>
                    <a:pt x="257822" y="876922"/>
                  </a:lnTo>
                  <a:lnTo>
                    <a:pt x="257822" y="851141"/>
                  </a:lnTo>
                  <a:lnTo>
                    <a:pt x="232041" y="851141"/>
                  </a:lnTo>
                  <a:lnTo>
                    <a:pt x="232041" y="902703"/>
                  </a:lnTo>
                  <a:lnTo>
                    <a:pt x="257822" y="902703"/>
                  </a:lnTo>
                  <a:lnTo>
                    <a:pt x="283603" y="902703"/>
                  </a:lnTo>
                  <a:lnTo>
                    <a:pt x="309384" y="902703"/>
                  </a:lnTo>
                  <a:lnTo>
                    <a:pt x="309384" y="876922"/>
                  </a:lnTo>
                  <a:lnTo>
                    <a:pt x="335165" y="876922"/>
                  </a:lnTo>
                  <a:lnTo>
                    <a:pt x="360946" y="876922"/>
                  </a:lnTo>
                  <a:lnTo>
                    <a:pt x="360946" y="851141"/>
                  </a:lnTo>
                  <a:lnTo>
                    <a:pt x="386727" y="851141"/>
                  </a:lnTo>
                  <a:lnTo>
                    <a:pt x="412521" y="851141"/>
                  </a:lnTo>
                  <a:lnTo>
                    <a:pt x="412521" y="825360"/>
                  </a:lnTo>
                  <a:lnTo>
                    <a:pt x="386727" y="825360"/>
                  </a:lnTo>
                  <a:lnTo>
                    <a:pt x="360946" y="825360"/>
                  </a:lnTo>
                  <a:lnTo>
                    <a:pt x="360946" y="799566"/>
                  </a:lnTo>
                  <a:lnTo>
                    <a:pt x="386727" y="799566"/>
                  </a:lnTo>
                  <a:lnTo>
                    <a:pt x="412521" y="799566"/>
                  </a:lnTo>
                  <a:lnTo>
                    <a:pt x="412521" y="773785"/>
                  </a:lnTo>
                  <a:close/>
                </a:path>
                <a:path w="1057275" h="902969">
                  <a:moveTo>
                    <a:pt x="438302" y="851141"/>
                  </a:moveTo>
                  <a:lnTo>
                    <a:pt x="412521" y="851141"/>
                  </a:lnTo>
                  <a:lnTo>
                    <a:pt x="412521" y="902703"/>
                  </a:lnTo>
                  <a:lnTo>
                    <a:pt x="438302" y="902703"/>
                  </a:lnTo>
                  <a:lnTo>
                    <a:pt x="438302" y="851141"/>
                  </a:lnTo>
                  <a:close/>
                </a:path>
                <a:path w="1057275" h="902969">
                  <a:moveTo>
                    <a:pt x="438302" y="722223"/>
                  </a:moveTo>
                  <a:lnTo>
                    <a:pt x="412521" y="722223"/>
                  </a:lnTo>
                  <a:lnTo>
                    <a:pt x="412521" y="748004"/>
                  </a:lnTo>
                  <a:lnTo>
                    <a:pt x="438302" y="748004"/>
                  </a:lnTo>
                  <a:lnTo>
                    <a:pt x="438302" y="722223"/>
                  </a:lnTo>
                  <a:close/>
                </a:path>
                <a:path w="1057275" h="902969">
                  <a:moveTo>
                    <a:pt x="464083" y="696442"/>
                  </a:moveTo>
                  <a:lnTo>
                    <a:pt x="438302" y="696442"/>
                  </a:lnTo>
                  <a:lnTo>
                    <a:pt x="438302" y="722223"/>
                  </a:lnTo>
                  <a:lnTo>
                    <a:pt x="464083" y="722223"/>
                  </a:lnTo>
                  <a:lnTo>
                    <a:pt x="464083" y="696442"/>
                  </a:lnTo>
                  <a:close/>
                </a:path>
                <a:path w="1057275" h="902969">
                  <a:moveTo>
                    <a:pt x="515645" y="644880"/>
                  </a:moveTo>
                  <a:lnTo>
                    <a:pt x="489864" y="644880"/>
                  </a:lnTo>
                  <a:lnTo>
                    <a:pt x="489864" y="670661"/>
                  </a:lnTo>
                  <a:lnTo>
                    <a:pt x="464083" y="670661"/>
                  </a:lnTo>
                  <a:lnTo>
                    <a:pt x="464083" y="696442"/>
                  </a:lnTo>
                  <a:lnTo>
                    <a:pt x="489864" y="696442"/>
                  </a:lnTo>
                  <a:lnTo>
                    <a:pt x="489864" y="722223"/>
                  </a:lnTo>
                  <a:lnTo>
                    <a:pt x="515645" y="722223"/>
                  </a:lnTo>
                  <a:lnTo>
                    <a:pt x="515645" y="644880"/>
                  </a:lnTo>
                  <a:close/>
                </a:path>
                <a:path w="1057275" h="902969">
                  <a:moveTo>
                    <a:pt x="541426" y="876922"/>
                  </a:moveTo>
                  <a:lnTo>
                    <a:pt x="515645" y="876922"/>
                  </a:lnTo>
                  <a:lnTo>
                    <a:pt x="515645" y="902703"/>
                  </a:lnTo>
                  <a:lnTo>
                    <a:pt x="541426" y="902703"/>
                  </a:lnTo>
                  <a:lnTo>
                    <a:pt x="541426" y="876922"/>
                  </a:lnTo>
                  <a:close/>
                </a:path>
                <a:path w="1057275" h="902969">
                  <a:moveTo>
                    <a:pt x="541426" y="825360"/>
                  </a:moveTo>
                  <a:lnTo>
                    <a:pt x="515645" y="825360"/>
                  </a:lnTo>
                  <a:lnTo>
                    <a:pt x="515645" y="799566"/>
                  </a:lnTo>
                  <a:lnTo>
                    <a:pt x="489864" y="799566"/>
                  </a:lnTo>
                  <a:lnTo>
                    <a:pt x="489864" y="722223"/>
                  </a:lnTo>
                  <a:lnTo>
                    <a:pt x="464083" y="722223"/>
                  </a:lnTo>
                  <a:lnTo>
                    <a:pt x="464083" y="748004"/>
                  </a:lnTo>
                  <a:lnTo>
                    <a:pt x="438302" y="748004"/>
                  </a:lnTo>
                  <a:lnTo>
                    <a:pt x="438302" y="773785"/>
                  </a:lnTo>
                  <a:lnTo>
                    <a:pt x="464083" y="773785"/>
                  </a:lnTo>
                  <a:lnTo>
                    <a:pt x="464083" y="825360"/>
                  </a:lnTo>
                  <a:lnTo>
                    <a:pt x="438302" y="825360"/>
                  </a:lnTo>
                  <a:lnTo>
                    <a:pt x="438302" y="851141"/>
                  </a:lnTo>
                  <a:lnTo>
                    <a:pt x="464083" y="851141"/>
                  </a:lnTo>
                  <a:lnTo>
                    <a:pt x="489864" y="851141"/>
                  </a:lnTo>
                  <a:lnTo>
                    <a:pt x="515645" y="851141"/>
                  </a:lnTo>
                  <a:lnTo>
                    <a:pt x="541426" y="851141"/>
                  </a:lnTo>
                  <a:lnTo>
                    <a:pt x="541426" y="825360"/>
                  </a:lnTo>
                  <a:close/>
                </a:path>
                <a:path w="1057275" h="902969">
                  <a:moveTo>
                    <a:pt x="567207" y="696442"/>
                  </a:moveTo>
                  <a:lnTo>
                    <a:pt x="541426" y="696442"/>
                  </a:lnTo>
                  <a:lnTo>
                    <a:pt x="541426" y="748004"/>
                  </a:lnTo>
                  <a:lnTo>
                    <a:pt x="567207" y="748004"/>
                  </a:lnTo>
                  <a:lnTo>
                    <a:pt x="567207" y="696442"/>
                  </a:lnTo>
                  <a:close/>
                </a:path>
                <a:path w="1057275" h="902969">
                  <a:moveTo>
                    <a:pt x="592988" y="851141"/>
                  </a:moveTo>
                  <a:lnTo>
                    <a:pt x="567207" y="851141"/>
                  </a:lnTo>
                  <a:lnTo>
                    <a:pt x="567207" y="902703"/>
                  </a:lnTo>
                  <a:lnTo>
                    <a:pt x="592988" y="902703"/>
                  </a:lnTo>
                  <a:lnTo>
                    <a:pt x="592988" y="851141"/>
                  </a:lnTo>
                  <a:close/>
                </a:path>
                <a:path w="1057275" h="902969">
                  <a:moveTo>
                    <a:pt x="592988" y="799566"/>
                  </a:moveTo>
                  <a:lnTo>
                    <a:pt x="567207" y="799566"/>
                  </a:lnTo>
                  <a:lnTo>
                    <a:pt x="567207" y="825360"/>
                  </a:lnTo>
                  <a:lnTo>
                    <a:pt x="592988" y="825360"/>
                  </a:lnTo>
                  <a:lnTo>
                    <a:pt x="592988" y="799566"/>
                  </a:lnTo>
                  <a:close/>
                </a:path>
                <a:path w="1057275" h="902969">
                  <a:moveTo>
                    <a:pt x="618769" y="773785"/>
                  </a:moveTo>
                  <a:lnTo>
                    <a:pt x="592988" y="773785"/>
                  </a:lnTo>
                  <a:lnTo>
                    <a:pt x="592988" y="799566"/>
                  </a:lnTo>
                  <a:lnTo>
                    <a:pt x="618769" y="799566"/>
                  </a:lnTo>
                  <a:lnTo>
                    <a:pt x="618769" y="773785"/>
                  </a:lnTo>
                  <a:close/>
                </a:path>
                <a:path w="1057275" h="902969">
                  <a:moveTo>
                    <a:pt x="618769" y="670661"/>
                  </a:moveTo>
                  <a:lnTo>
                    <a:pt x="592988" y="670661"/>
                  </a:lnTo>
                  <a:lnTo>
                    <a:pt x="567207" y="670661"/>
                  </a:lnTo>
                  <a:lnTo>
                    <a:pt x="567207" y="696442"/>
                  </a:lnTo>
                  <a:lnTo>
                    <a:pt x="592988" y="696442"/>
                  </a:lnTo>
                  <a:lnTo>
                    <a:pt x="592988" y="722223"/>
                  </a:lnTo>
                  <a:lnTo>
                    <a:pt x="618769" y="722223"/>
                  </a:lnTo>
                  <a:lnTo>
                    <a:pt x="618769" y="670661"/>
                  </a:lnTo>
                  <a:close/>
                </a:path>
                <a:path w="1057275" h="902969">
                  <a:moveTo>
                    <a:pt x="644550" y="876922"/>
                  </a:moveTo>
                  <a:lnTo>
                    <a:pt x="618769" y="876922"/>
                  </a:lnTo>
                  <a:lnTo>
                    <a:pt x="618769" y="902703"/>
                  </a:lnTo>
                  <a:lnTo>
                    <a:pt x="644550" y="902703"/>
                  </a:lnTo>
                  <a:lnTo>
                    <a:pt x="644550" y="876922"/>
                  </a:lnTo>
                  <a:close/>
                </a:path>
                <a:path w="1057275" h="902969">
                  <a:moveTo>
                    <a:pt x="644550" y="644880"/>
                  </a:moveTo>
                  <a:lnTo>
                    <a:pt x="618769" y="644880"/>
                  </a:lnTo>
                  <a:lnTo>
                    <a:pt x="618769" y="670661"/>
                  </a:lnTo>
                  <a:lnTo>
                    <a:pt x="644550" y="670661"/>
                  </a:lnTo>
                  <a:lnTo>
                    <a:pt x="644550" y="644880"/>
                  </a:lnTo>
                  <a:close/>
                </a:path>
                <a:path w="1057275" h="902969">
                  <a:moveTo>
                    <a:pt x="747687" y="722223"/>
                  </a:moveTo>
                  <a:lnTo>
                    <a:pt x="721906" y="722223"/>
                  </a:lnTo>
                  <a:lnTo>
                    <a:pt x="721906" y="670661"/>
                  </a:lnTo>
                  <a:lnTo>
                    <a:pt x="696125" y="670661"/>
                  </a:lnTo>
                  <a:lnTo>
                    <a:pt x="670344" y="670661"/>
                  </a:lnTo>
                  <a:lnTo>
                    <a:pt x="644550" y="670661"/>
                  </a:lnTo>
                  <a:lnTo>
                    <a:pt x="644550" y="722223"/>
                  </a:lnTo>
                  <a:lnTo>
                    <a:pt x="670344" y="722223"/>
                  </a:lnTo>
                  <a:lnTo>
                    <a:pt x="670344" y="696442"/>
                  </a:lnTo>
                  <a:lnTo>
                    <a:pt x="696125" y="696442"/>
                  </a:lnTo>
                  <a:lnTo>
                    <a:pt x="696125" y="748004"/>
                  </a:lnTo>
                  <a:lnTo>
                    <a:pt x="721906" y="748004"/>
                  </a:lnTo>
                  <a:lnTo>
                    <a:pt x="747687" y="748004"/>
                  </a:lnTo>
                  <a:lnTo>
                    <a:pt x="747687" y="722223"/>
                  </a:lnTo>
                  <a:close/>
                </a:path>
                <a:path w="1057275" h="902969">
                  <a:moveTo>
                    <a:pt x="773468" y="670661"/>
                  </a:moveTo>
                  <a:lnTo>
                    <a:pt x="747687" y="670661"/>
                  </a:lnTo>
                  <a:lnTo>
                    <a:pt x="747687" y="722223"/>
                  </a:lnTo>
                  <a:lnTo>
                    <a:pt x="773468" y="722223"/>
                  </a:lnTo>
                  <a:lnTo>
                    <a:pt x="773468" y="670661"/>
                  </a:lnTo>
                  <a:close/>
                </a:path>
                <a:path w="1057275" h="902969">
                  <a:moveTo>
                    <a:pt x="799249" y="799566"/>
                  </a:moveTo>
                  <a:lnTo>
                    <a:pt x="773468" y="799566"/>
                  </a:lnTo>
                  <a:lnTo>
                    <a:pt x="773468" y="825360"/>
                  </a:lnTo>
                  <a:lnTo>
                    <a:pt x="747687" y="825360"/>
                  </a:lnTo>
                  <a:lnTo>
                    <a:pt x="747687" y="799566"/>
                  </a:lnTo>
                  <a:lnTo>
                    <a:pt x="773468" y="799566"/>
                  </a:lnTo>
                  <a:lnTo>
                    <a:pt x="773468" y="773785"/>
                  </a:lnTo>
                  <a:lnTo>
                    <a:pt x="747687" y="773785"/>
                  </a:lnTo>
                  <a:lnTo>
                    <a:pt x="721906" y="773785"/>
                  </a:lnTo>
                  <a:lnTo>
                    <a:pt x="696125" y="773785"/>
                  </a:lnTo>
                  <a:lnTo>
                    <a:pt x="696125" y="799566"/>
                  </a:lnTo>
                  <a:lnTo>
                    <a:pt x="670344" y="799566"/>
                  </a:lnTo>
                  <a:lnTo>
                    <a:pt x="670344" y="773785"/>
                  </a:lnTo>
                  <a:lnTo>
                    <a:pt x="696125" y="773785"/>
                  </a:lnTo>
                  <a:lnTo>
                    <a:pt x="696125" y="748004"/>
                  </a:lnTo>
                  <a:lnTo>
                    <a:pt x="670344" y="748004"/>
                  </a:lnTo>
                  <a:lnTo>
                    <a:pt x="644550" y="748004"/>
                  </a:lnTo>
                  <a:lnTo>
                    <a:pt x="644550" y="722223"/>
                  </a:lnTo>
                  <a:lnTo>
                    <a:pt x="618769" y="722223"/>
                  </a:lnTo>
                  <a:lnTo>
                    <a:pt x="618769" y="773785"/>
                  </a:lnTo>
                  <a:lnTo>
                    <a:pt x="644550" y="773785"/>
                  </a:lnTo>
                  <a:lnTo>
                    <a:pt x="644550" y="799566"/>
                  </a:lnTo>
                  <a:lnTo>
                    <a:pt x="618769" y="799566"/>
                  </a:lnTo>
                  <a:lnTo>
                    <a:pt x="618769" y="825360"/>
                  </a:lnTo>
                  <a:lnTo>
                    <a:pt x="592988" y="825360"/>
                  </a:lnTo>
                  <a:lnTo>
                    <a:pt x="592988" y="851141"/>
                  </a:lnTo>
                  <a:lnTo>
                    <a:pt x="618769" y="851141"/>
                  </a:lnTo>
                  <a:lnTo>
                    <a:pt x="644550" y="851141"/>
                  </a:lnTo>
                  <a:lnTo>
                    <a:pt x="644550" y="825360"/>
                  </a:lnTo>
                  <a:lnTo>
                    <a:pt x="670344" y="825360"/>
                  </a:lnTo>
                  <a:lnTo>
                    <a:pt x="670344" y="851141"/>
                  </a:lnTo>
                  <a:lnTo>
                    <a:pt x="644550" y="851141"/>
                  </a:lnTo>
                  <a:lnTo>
                    <a:pt x="644550" y="876922"/>
                  </a:lnTo>
                  <a:lnTo>
                    <a:pt x="670344" y="876922"/>
                  </a:lnTo>
                  <a:lnTo>
                    <a:pt x="670344" y="902703"/>
                  </a:lnTo>
                  <a:lnTo>
                    <a:pt x="696125" y="902703"/>
                  </a:lnTo>
                  <a:lnTo>
                    <a:pt x="696125" y="876922"/>
                  </a:lnTo>
                  <a:lnTo>
                    <a:pt x="721906" y="876922"/>
                  </a:lnTo>
                  <a:lnTo>
                    <a:pt x="721906" y="851141"/>
                  </a:lnTo>
                  <a:lnTo>
                    <a:pt x="747687" y="851141"/>
                  </a:lnTo>
                  <a:lnTo>
                    <a:pt x="773468" y="851141"/>
                  </a:lnTo>
                  <a:lnTo>
                    <a:pt x="799249" y="851141"/>
                  </a:lnTo>
                  <a:lnTo>
                    <a:pt x="799249" y="799566"/>
                  </a:lnTo>
                  <a:close/>
                </a:path>
                <a:path w="1057275" h="902969">
                  <a:moveTo>
                    <a:pt x="825030" y="748004"/>
                  </a:moveTo>
                  <a:lnTo>
                    <a:pt x="799249" y="748004"/>
                  </a:lnTo>
                  <a:lnTo>
                    <a:pt x="773468" y="748004"/>
                  </a:lnTo>
                  <a:lnTo>
                    <a:pt x="773468" y="773785"/>
                  </a:lnTo>
                  <a:lnTo>
                    <a:pt x="799249" y="773785"/>
                  </a:lnTo>
                  <a:lnTo>
                    <a:pt x="799249" y="799566"/>
                  </a:lnTo>
                  <a:lnTo>
                    <a:pt x="825030" y="799566"/>
                  </a:lnTo>
                  <a:lnTo>
                    <a:pt x="825030" y="748004"/>
                  </a:lnTo>
                  <a:close/>
                </a:path>
                <a:path w="1057275" h="902969">
                  <a:moveTo>
                    <a:pt x="825030" y="696442"/>
                  </a:moveTo>
                  <a:lnTo>
                    <a:pt x="799249" y="696442"/>
                  </a:lnTo>
                  <a:lnTo>
                    <a:pt x="799249" y="722223"/>
                  </a:lnTo>
                  <a:lnTo>
                    <a:pt x="825030" y="722223"/>
                  </a:lnTo>
                  <a:lnTo>
                    <a:pt x="825030" y="696442"/>
                  </a:lnTo>
                  <a:close/>
                </a:path>
                <a:path w="1057275" h="902969">
                  <a:moveTo>
                    <a:pt x="850811" y="876922"/>
                  </a:moveTo>
                  <a:lnTo>
                    <a:pt x="825030" y="876922"/>
                  </a:lnTo>
                  <a:lnTo>
                    <a:pt x="799249" y="876922"/>
                  </a:lnTo>
                  <a:lnTo>
                    <a:pt x="799249" y="902703"/>
                  </a:lnTo>
                  <a:lnTo>
                    <a:pt x="825030" y="902703"/>
                  </a:lnTo>
                  <a:lnTo>
                    <a:pt x="850811" y="902703"/>
                  </a:lnTo>
                  <a:lnTo>
                    <a:pt x="850811" y="876922"/>
                  </a:lnTo>
                  <a:close/>
                </a:path>
                <a:path w="1057275" h="902969">
                  <a:moveTo>
                    <a:pt x="902385" y="851141"/>
                  </a:moveTo>
                  <a:lnTo>
                    <a:pt x="876592" y="851141"/>
                  </a:lnTo>
                  <a:lnTo>
                    <a:pt x="876592" y="825360"/>
                  </a:lnTo>
                  <a:lnTo>
                    <a:pt x="850811" y="825360"/>
                  </a:lnTo>
                  <a:lnTo>
                    <a:pt x="825030" y="825360"/>
                  </a:lnTo>
                  <a:lnTo>
                    <a:pt x="825030" y="851141"/>
                  </a:lnTo>
                  <a:lnTo>
                    <a:pt x="850811" y="851141"/>
                  </a:lnTo>
                  <a:lnTo>
                    <a:pt x="850811" y="876922"/>
                  </a:lnTo>
                  <a:lnTo>
                    <a:pt x="876592" y="876922"/>
                  </a:lnTo>
                  <a:lnTo>
                    <a:pt x="902385" y="876922"/>
                  </a:lnTo>
                  <a:lnTo>
                    <a:pt x="902385" y="851141"/>
                  </a:lnTo>
                  <a:close/>
                </a:path>
                <a:path w="1057275" h="902969">
                  <a:moveTo>
                    <a:pt x="902385" y="644880"/>
                  </a:moveTo>
                  <a:lnTo>
                    <a:pt x="876592" y="644880"/>
                  </a:lnTo>
                  <a:lnTo>
                    <a:pt x="876592" y="670661"/>
                  </a:lnTo>
                  <a:lnTo>
                    <a:pt x="902385" y="670661"/>
                  </a:lnTo>
                  <a:lnTo>
                    <a:pt x="902385" y="644880"/>
                  </a:lnTo>
                  <a:close/>
                </a:path>
                <a:path w="1057275" h="902969">
                  <a:moveTo>
                    <a:pt x="1005509" y="851141"/>
                  </a:moveTo>
                  <a:lnTo>
                    <a:pt x="979728" y="851141"/>
                  </a:lnTo>
                  <a:lnTo>
                    <a:pt x="979728" y="799566"/>
                  </a:lnTo>
                  <a:lnTo>
                    <a:pt x="953947" y="799566"/>
                  </a:lnTo>
                  <a:lnTo>
                    <a:pt x="953947" y="825360"/>
                  </a:lnTo>
                  <a:lnTo>
                    <a:pt x="928166" y="825360"/>
                  </a:lnTo>
                  <a:lnTo>
                    <a:pt x="928166" y="799566"/>
                  </a:lnTo>
                  <a:lnTo>
                    <a:pt x="902385" y="799566"/>
                  </a:lnTo>
                  <a:lnTo>
                    <a:pt x="902385" y="851141"/>
                  </a:lnTo>
                  <a:lnTo>
                    <a:pt x="928166" y="851141"/>
                  </a:lnTo>
                  <a:lnTo>
                    <a:pt x="928166" y="902703"/>
                  </a:lnTo>
                  <a:lnTo>
                    <a:pt x="953947" y="902703"/>
                  </a:lnTo>
                  <a:lnTo>
                    <a:pt x="979728" y="902703"/>
                  </a:lnTo>
                  <a:lnTo>
                    <a:pt x="979728" y="876922"/>
                  </a:lnTo>
                  <a:lnTo>
                    <a:pt x="1005509" y="876922"/>
                  </a:lnTo>
                  <a:lnTo>
                    <a:pt x="1005509" y="851141"/>
                  </a:lnTo>
                  <a:close/>
                </a:path>
                <a:path w="1057275" h="902969">
                  <a:moveTo>
                    <a:pt x="1031290" y="748004"/>
                  </a:moveTo>
                  <a:lnTo>
                    <a:pt x="1005509" y="748004"/>
                  </a:lnTo>
                  <a:lnTo>
                    <a:pt x="1005509" y="773785"/>
                  </a:lnTo>
                  <a:lnTo>
                    <a:pt x="1031290" y="773785"/>
                  </a:lnTo>
                  <a:lnTo>
                    <a:pt x="1031290" y="748004"/>
                  </a:lnTo>
                  <a:close/>
                </a:path>
                <a:path w="1057275" h="902969">
                  <a:moveTo>
                    <a:pt x="1057071" y="799566"/>
                  </a:moveTo>
                  <a:lnTo>
                    <a:pt x="1031290" y="799566"/>
                  </a:lnTo>
                  <a:lnTo>
                    <a:pt x="1005509" y="799566"/>
                  </a:lnTo>
                  <a:lnTo>
                    <a:pt x="1005509" y="851141"/>
                  </a:lnTo>
                  <a:lnTo>
                    <a:pt x="1031290" y="851141"/>
                  </a:lnTo>
                  <a:lnTo>
                    <a:pt x="1031290" y="876922"/>
                  </a:lnTo>
                  <a:lnTo>
                    <a:pt x="1057071" y="876922"/>
                  </a:lnTo>
                  <a:lnTo>
                    <a:pt x="1057071" y="799566"/>
                  </a:lnTo>
                  <a:close/>
                </a:path>
                <a:path w="1057275" h="902969">
                  <a:moveTo>
                    <a:pt x="1057071" y="619099"/>
                  </a:moveTo>
                  <a:lnTo>
                    <a:pt x="1031290" y="619099"/>
                  </a:lnTo>
                  <a:lnTo>
                    <a:pt x="1005509" y="619099"/>
                  </a:lnTo>
                  <a:lnTo>
                    <a:pt x="1005509" y="644880"/>
                  </a:lnTo>
                  <a:lnTo>
                    <a:pt x="979728" y="644880"/>
                  </a:lnTo>
                  <a:lnTo>
                    <a:pt x="979728" y="696442"/>
                  </a:lnTo>
                  <a:lnTo>
                    <a:pt x="953947" y="696442"/>
                  </a:lnTo>
                  <a:lnTo>
                    <a:pt x="953947" y="773785"/>
                  </a:lnTo>
                  <a:lnTo>
                    <a:pt x="979728" y="773785"/>
                  </a:lnTo>
                  <a:lnTo>
                    <a:pt x="979728" y="748004"/>
                  </a:lnTo>
                  <a:lnTo>
                    <a:pt x="1005509" y="748004"/>
                  </a:lnTo>
                  <a:lnTo>
                    <a:pt x="1005509" y="670661"/>
                  </a:lnTo>
                  <a:lnTo>
                    <a:pt x="1031290" y="670661"/>
                  </a:lnTo>
                  <a:lnTo>
                    <a:pt x="1031290" y="644880"/>
                  </a:lnTo>
                  <a:lnTo>
                    <a:pt x="1057071" y="644880"/>
                  </a:lnTo>
                  <a:lnTo>
                    <a:pt x="1057071" y="61909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84774" y="938219"/>
              <a:ext cx="1057275" cy="1057910"/>
            </a:xfrm>
            <a:custGeom>
              <a:avLst/>
              <a:gdLst/>
              <a:ahLst/>
              <a:cxnLst/>
              <a:rect l="l" t="t" r="r" b="b"/>
              <a:pathLst>
                <a:path w="1057275" h="1057910">
                  <a:moveTo>
                    <a:pt x="128905" y="928725"/>
                  </a:moveTo>
                  <a:lnTo>
                    <a:pt x="51562" y="928725"/>
                  </a:lnTo>
                  <a:lnTo>
                    <a:pt x="51562" y="1006081"/>
                  </a:lnTo>
                  <a:lnTo>
                    <a:pt x="128905" y="1006081"/>
                  </a:lnTo>
                  <a:lnTo>
                    <a:pt x="128905" y="928725"/>
                  </a:lnTo>
                  <a:close/>
                </a:path>
                <a:path w="1057275" h="1057910">
                  <a:moveTo>
                    <a:pt x="128905" y="52133"/>
                  </a:moveTo>
                  <a:lnTo>
                    <a:pt x="51562" y="52133"/>
                  </a:lnTo>
                  <a:lnTo>
                    <a:pt x="51562" y="129476"/>
                  </a:lnTo>
                  <a:lnTo>
                    <a:pt x="128905" y="129476"/>
                  </a:lnTo>
                  <a:lnTo>
                    <a:pt x="128905" y="52133"/>
                  </a:lnTo>
                  <a:close/>
                </a:path>
                <a:path w="1057275" h="1057910">
                  <a:moveTo>
                    <a:pt x="180479" y="877570"/>
                  </a:moveTo>
                  <a:lnTo>
                    <a:pt x="154686" y="877570"/>
                  </a:lnTo>
                  <a:lnTo>
                    <a:pt x="154686" y="902970"/>
                  </a:lnTo>
                  <a:lnTo>
                    <a:pt x="154686" y="1031240"/>
                  </a:lnTo>
                  <a:lnTo>
                    <a:pt x="25781" y="1031240"/>
                  </a:lnTo>
                  <a:lnTo>
                    <a:pt x="25781" y="902970"/>
                  </a:lnTo>
                  <a:lnTo>
                    <a:pt x="154686" y="902970"/>
                  </a:lnTo>
                  <a:lnTo>
                    <a:pt x="154686" y="877570"/>
                  </a:lnTo>
                  <a:lnTo>
                    <a:pt x="0" y="877570"/>
                  </a:lnTo>
                  <a:lnTo>
                    <a:pt x="0" y="902970"/>
                  </a:lnTo>
                  <a:lnTo>
                    <a:pt x="0" y="1031240"/>
                  </a:lnTo>
                  <a:lnTo>
                    <a:pt x="0" y="1057910"/>
                  </a:lnTo>
                  <a:lnTo>
                    <a:pt x="180479" y="1057910"/>
                  </a:lnTo>
                  <a:lnTo>
                    <a:pt x="180479" y="1031862"/>
                  </a:lnTo>
                  <a:lnTo>
                    <a:pt x="180479" y="1031240"/>
                  </a:lnTo>
                  <a:lnTo>
                    <a:pt x="180479" y="902970"/>
                  </a:lnTo>
                  <a:lnTo>
                    <a:pt x="180479" y="877570"/>
                  </a:lnTo>
                  <a:close/>
                </a:path>
                <a:path w="1057275" h="1057910">
                  <a:moveTo>
                    <a:pt x="180479" y="0"/>
                  </a:moveTo>
                  <a:lnTo>
                    <a:pt x="154686" y="0"/>
                  </a:lnTo>
                  <a:lnTo>
                    <a:pt x="154686" y="26670"/>
                  </a:lnTo>
                  <a:lnTo>
                    <a:pt x="154686" y="154940"/>
                  </a:lnTo>
                  <a:lnTo>
                    <a:pt x="25781" y="154940"/>
                  </a:lnTo>
                  <a:lnTo>
                    <a:pt x="25781" y="26670"/>
                  </a:lnTo>
                  <a:lnTo>
                    <a:pt x="154686" y="26670"/>
                  </a:lnTo>
                  <a:lnTo>
                    <a:pt x="154686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4940"/>
                  </a:lnTo>
                  <a:lnTo>
                    <a:pt x="0" y="181610"/>
                  </a:lnTo>
                  <a:lnTo>
                    <a:pt x="180479" y="181610"/>
                  </a:lnTo>
                  <a:lnTo>
                    <a:pt x="180479" y="155257"/>
                  </a:lnTo>
                  <a:lnTo>
                    <a:pt x="180479" y="154940"/>
                  </a:lnTo>
                  <a:lnTo>
                    <a:pt x="180479" y="26670"/>
                  </a:lnTo>
                  <a:lnTo>
                    <a:pt x="180479" y="26339"/>
                  </a:lnTo>
                  <a:lnTo>
                    <a:pt x="180479" y="0"/>
                  </a:lnTo>
                  <a:close/>
                </a:path>
                <a:path w="1057275" h="1057910">
                  <a:moveTo>
                    <a:pt x="902385" y="877163"/>
                  </a:moveTo>
                  <a:lnTo>
                    <a:pt x="876592" y="877163"/>
                  </a:lnTo>
                  <a:lnTo>
                    <a:pt x="876592" y="902944"/>
                  </a:lnTo>
                  <a:lnTo>
                    <a:pt x="902385" y="902944"/>
                  </a:lnTo>
                  <a:lnTo>
                    <a:pt x="902385" y="877163"/>
                  </a:lnTo>
                  <a:close/>
                </a:path>
                <a:path w="1057275" h="1057910">
                  <a:moveTo>
                    <a:pt x="953947" y="825500"/>
                  </a:moveTo>
                  <a:lnTo>
                    <a:pt x="825030" y="825500"/>
                  </a:lnTo>
                  <a:lnTo>
                    <a:pt x="825030" y="850900"/>
                  </a:lnTo>
                  <a:lnTo>
                    <a:pt x="825030" y="928370"/>
                  </a:lnTo>
                  <a:lnTo>
                    <a:pt x="825030" y="955040"/>
                  </a:lnTo>
                  <a:lnTo>
                    <a:pt x="953947" y="955040"/>
                  </a:lnTo>
                  <a:lnTo>
                    <a:pt x="953947" y="928725"/>
                  </a:lnTo>
                  <a:lnTo>
                    <a:pt x="953947" y="928370"/>
                  </a:lnTo>
                  <a:lnTo>
                    <a:pt x="953947" y="851382"/>
                  </a:lnTo>
                  <a:lnTo>
                    <a:pt x="928166" y="851382"/>
                  </a:lnTo>
                  <a:lnTo>
                    <a:pt x="928166" y="928370"/>
                  </a:lnTo>
                  <a:lnTo>
                    <a:pt x="850811" y="928370"/>
                  </a:lnTo>
                  <a:lnTo>
                    <a:pt x="850811" y="850900"/>
                  </a:lnTo>
                  <a:lnTo>
                    <a:pt x="953947" y="850900"/>
                  </a:lnTo>
                  <a:lnTo>
                    <a:pt x="953947" y="825500"/>
                  </a:lnTo>
                  <a:close/>
                </a:path>
                <a:path w="1057275" h="1057910">
                  <a:moveTo>
                    <a:pt x="1005509" y="52133"/>
                  </a:moveTo>
                  <a:lnTo>
                    <a:pt x="928166" y="52133"/>
                  </a:lnTo>
                  <a:lnTo>
                    <a:pt x="928166" y="129476"/>
                  </a:lnTo>
                  <a:lnTo>
                    <a:pt x="1005509" y="129476"/>
                  </a:lnTo>
                  <a:lnTo>
                    <a:pt x="1005509" y="52133"/>
                  </a:lnTo>
                  <a:close/>
                </a:path>
                <a:path w="1057275" h="1057910">
                  <a:moveTo>
                    <a:pt x="1057071" y="0"/>
                  </a:moveTo>
                  <a:lnTo>
                    <a:pt x="1031290" y="0"/>
                  </a:lnTo>
                  <a:lnTo>
                    <a:pt x="1031290" y="26670"/>
                  </a:lnTo>
                  <a:lnTo>
                    <a:pt x="1031290" y="154940"/>
                  </a:lnTo>
                  <a:lnTo>
                    <a:pt x="902385" y="154940"/>
                  </a:lnTo>
                  <a:lnTo>
                    <a:pt x="902385" y="26670"/>
                  </a:lnTo>
                  <a:lnTo>
                    <a:pt x="1031290" y="26670"/>
                  </a:lnTo>
                  <a:lnTo>
                    <a:pt x="1031290" y="0"/>
                  </a:lnTo>
                  <a:lnTo>
                    <a:pt x="876592" y="0"/>
                  </a:lnTo>
                  <a:lnTo>
                    <a:pt x="876592" y="26670"/>
                  </a:lnTo>
                  <a:lnTo>
                    <a:pt x="876592" y="154940"/>
                  </a:lnTo>
                  <a:lnTo>
                    <a:pt x="876592" y="181610"/>
                  </a:lnTo>
                  <a:lnTo>
                    <a:pt x="1057071" y="181610"/>
                  </a:lnTo>
                  <a:lnTo>
                    <a:pt x="1057071" y="155257"/>
                  </a:lnTo>
                  <a:lnTo>
                    <a:pt x="1057071" y="154940"/>
                  </a:lnTo>
                  <a:lnTo>
                    <a:pt x="1057071" y="26670"/>
                  </a:lnTo>
                  <a:lnTo>
                    <a:pt x="1057071" y="26339"/>
                  </a:lnTo>
                  <a:lnTo>
                    <a:pt x="10570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CURVES OF INTERSECTION WORLD ASSOCIATION OF TECHNOLOGY TEACHERS https://www.facebook.com/groups/254963448192823/ technologystudent.com ©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curveq1.cdr</dc:title>
  <dc:creator>BY V.RYAN</dc:creator>
  <cp:keywords>CURVES OF INTERSECTION - EXAMINATION QUESTION 1</cp:keywords>
  <cp:lastModifiedBy>Vincent RYan</cp:lastModifiedBy>
  <cp:revision>1</cp:revision>
  <dcterms:created xsi:type="dcterms:W3CDTF">2023-12-13T17:00:04Z</dcterms:created>
  <dcterms:modified xsi:type="dcterms:W3CDTF">2023-12-13T17:00:23Z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2023-12-13T00:00:00Z</vt:filetime>
  </property>
  <property fmtid="{D5CDD505-2E9C-101B-9397-08002B2CF9AE}" pid="5" name="Producer">
    <vt:lpwstr>Corel PDF Engine Version 19.1.0.419</vt:lpwstr>
  </property>
</Properties>
</file>