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14404" y="823143"/>
            <a:ext cx="5924550" cy="1456055"/>
          </a:xfrm>
          <a:custGeom>
            <a:avLst/>
            <a:gdLst/>
            <a:ahLst/>
            <a:cxnLst/>
            <a:rect l="l" t="t" r="r" b="b"/>
            <a:pathLst>
              <a:path w="5924550" h="1456055">
                <a:moveTo>
                  <a:pt x="5924551" y="0"/>
                </a:moveTo>
                <a:lnTo>
                  <a:pt x="0" y="0"/>
                </a:lnTo>
                <a:lnTo>
                  <a:pt x="0" y="1455454"/>
                </a:lnTo>
                <a:lnTo>
                  <a:pt x="5924551" y="1455454"/>
                </a:lnTo>
                <a:lnTo>
                  <a:pt x="5924551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7880" y="91767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70" y="0"/>
                </a:lnTo>
                <a:lnTo>
                  <a:pt x="14904770" y="10518923"/>
                </a:lnTo>
                <a:lnTo>
                  <a:pt x="0" y="1051892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66510" y="74054"/>
            <a:ext cx="3443604" cy="105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8855" y="10189593"/>
            <a:ext cx="1129665" cy="23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hyperlink" Target="http://www.facebook.com/groups/254963448192823/" TargetMode="Externa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3/cycloid1.html" TargetMode="External"/><Relationship Id="rId3" Type="http://schemas.openxmlformats.org/officeDocument/2006/relationships/hyperlink" Target="http://www.CfaceboLok.coOm/grouIpsD/25496S3448192823/" TargetMode="External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1.png"/><Relationship Id="rId2" Type="http://schemas.openxmlformats.org/officeDocument/2006/relationships/hyperlink" Target="http://www.CfaceboLok.coOm/grouIpsD/25496S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0" Type="http://schemas.openxmlformats.org/officeDocument/2006/relationships/image" Target="../media/image33.png"/><Relationship Id="rId4" Type="http://schemas.openxmlformats.org/officeDocument/2006/relationships/image" Target="../media/image35.png"/><Relationship Id="rId9" Type="http://schemas.openxmlformats.org/officeDocument/2006/relationships/image" Target="../media/image30.png"/><Relationship Id="rId14" Type="http://schemas.openxmlformats.org/officeDocument/2006/relationships/hyperlink" Target="https://technologystudent.com/despro_3/cycloid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aceboLok.coOm/grouIpsD/25496S3448192823/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technologystudent.com/despro_3/cycloid2.html" TargetMode="Externa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hyperlink" Target="https://technologystudent.com/despro_3/cycloid3.html" TargetMode="External"/><Relationship Id="rId2" Type="http://schemas.openxmlformats.org/officeDocument/2006/relationships/hyperlink" Target="http://www.CfaceboLok.coOm/grouIpsD/25496S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31.png"/><Relationship Id="rId5" Type="http://schemas.openxmlformats.org/officeDocument/2006/relationships/image" Target="../media/image43.png"/><Relationship Id="rId10" Type="http://schemas.openxmlformats.org/officeDocument/2006/relationships/image" Target="../media/image33.png"/><Relationship Id="rId4" Type="http://schemas.openxmlformats.org/officeDocument/2006/relationships/image" Target="../media/image3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aceboLok.coOm/grouIpsD/25496S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technologystudent.com/despro_3/cycloid3.html" TargetMode="Externa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FEF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866510" y="313711"/>
            <a:ext cx="3443604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00" spc="-10" dirty="0"/>
              <a:t>CYCLOIDS</a:t>
            </a:r>
            <a:endParaRPr sz="520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5261" y="2025921"/>
            <a:ext cx="3257550" cy="702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50" b="1" spc="-10" dirty="0">
                <a:solidFill>
                  <a:srgbClr val="151616"/>
                </a:solidFill>
                <a:latin typeface="Arial"/>
                <a:cs typeface="Arial"/>
              </a:rPr>
              <a:t>EXERCISES</a:t>
            </a:r>
            <a:endParaRPr sz="4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93141" y="1048221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2409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21304" y="1047891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5468" y="10269394"/>
            <a:ext cx="25495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283591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1920989" y="2875485"/>
            <a:ext cx="10289540" cy="6732270"/>
            <a:chOff x="1920989" y="2875485"/>
            <a:chExt cx="10289540" cy="6732270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50022" y="6166487"/>
              <a:ext cx="9164955" cy="0"/>
            </a:xfrm>
            <a:custGeom>
              <a:avLst/>
              <a:gdLst/>
              <a:ahLst/>
              <a:cxnLst/>
              <a:rect l="l" t="t" r="r" b="b"/>
              <a:pathLst>
                <a:path w="9164955">
                  <a:moveTo>
                    <a:pt x="0" y="0"/>
                  </a:moveTo>
                  <a:lnTo>
                    <a:pt x="9164925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18296" y="7395336"/>
              <a:ext cx="10188575" cy="0"/>
            </a:xfrm>
            <a:custGeom>
              <a:avLst/>
              <a:gdLst/>
              <a:ahLst/>
              <a:cxnLst/>
              <a:rect l="l" t="t" r="r" b="b"/>
              <a:pathLst>
                <a:path w="10188575">
                  <a:moveTo>
                    <a:pt x="0" y="0"/>
                  </a:moveTo>
                  <a:lnTo>
                    <a:pt x="1018814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7484" y="4946918"/>
              <a:ext cx="2444115" cy="2444115"/>
            </a:xfrm>
            <a:custGeom>
              <a:avLst/>
              <a:gdLst/>
              <a:ahLst/>
              <a:cxnLst/>
              <a:rect l="l" t="t" r="r" b="b"/>
              <a:pathLst>
                <a:path w="2444115" h="2444115">
                  <a:moveTo>
                    <a:pt x="1221983" y="0"/>
                  </a:moveTo>
                  <a:lnTo>
                    <a:pt x="1269966" y="924"/>
                  </a:lnTo>
                  <a:lnTo>
                    <a:pt x="1317481" y="3676"/>
                  </a:lnTo>
                  <a:lnTo>
                    <a:pt x="1364493" y="8221"/>
                  </a:lnTo>
                  <a:lnTo>
                    <a:pt x="1410968" y="14524"/>
                  </a:lnTo>
                  <a:lnTo>
                    <a:pt x="1456873" y="22553"/>
                  </a:lnTo>
                  <a:lnTo>
                    <a:pt x="1502174" y="32273"/>
                  </a:lnTo>
                  <a:lnTo>
                    <a:pt x="1546836" y="43650"/>
                  </a:lnTo>
                  <a:lnTo>
                    <a:pt x="1590826" y="56650"/>
                  </a:lnTo>
                  <a:lnTo>
                    <a:pt x="1634109" y="71239"/>
                  </a:lnTo>
                  <a:lnTo>
                    <a:pt x="1676652" y="87384"/>
                  </a:lnTo>
                  <a:lnTo>
                    <a:pt x="1718421" y="105050"/>
                  </a:lnTo>
                  <a:lnTo>
                    <a:pt x="1759382" y="124203"/>
                  </a:lnTo>
                  <a:lnTo>
                    <a:pt x="1799501" y="144810"/>
                  </a:lnTo>
                  <a:lnTo>
                    <a:pt x="1838744" y="166836"/>
                  </a:lnTo>
                  <a:lnTo>
                    <a:pt x="1877076" y="190247"/>
                  </a:lnTo>
                  <a:lnTo>
                    <a:pt x="1914465" y="215010"/>
                  </a:lnTo>
                  <a:lnTo>
                    <a:pt x="1950875" y="241091"/>
                  </a:lnTo>
                  <a:lnTo>
                    <a:pt x="1986274" y="268455"/>
                  </a:lnTo>
                  <a:lnTo>
                    <a:pt x="2020627" y="297069"/>
                  </a:lnTo>
                  <a:lnTo>
                    <a:pt x="2053900" y="326898"/>
                  </a:lnTo>
                  <a:lnTo>
                    <a:pt x="2086059" y="357909"/>
                  </a:lnTo>
                  <a:lnTo>
                    <a:pt x="2117070" y="390068"/>
                  </a:lnTo>
                  <a:lnTo>
                    <a:pt x="2146900" y="423341"/>
                  </a:lnTo>
                  <a:lnTo>
                    <a:pt x="2175514" y="457694"/>
                  </a:lnTo>
                  <a:lnTo>
                    <a:pt x="2202878" y="493092"/>
                  </a:lnTo>
                  <a:lnTo>
                    <a:pt x="2228959" y="529503"/>
                  </a:lnTo>
                  <a:lnTo>
                    <a:pt x="2253722" y="566891"/>
                  </a:lnTo>
                  <a:lnTo>
                    <a:pt x="2277134" y="605224"/>
                  </a:lnTo>
                  <a:lnTo>
                    <a:pt x="2299160" y="644466"/>
                  </a:lnTo>
                  <a:lnTo>
                    <a:pt x="2319767" y="684585"/>
                  </a:lnTo>
                  <a:lnTo>
                    <a:pt x="2338920" y="725545"/>
                  </a:lnTo>
                  <a:lnTo>
                    <a:pt x="2356586" y="767314"/>
                  </a:lnTo>
                  <a:lnTo>
                    <a:pt x="2372731" y="809858"/>
                  </a:lnTo>
                  <a:lnTo>
                    <a:pt x="2387320" y="853141"/>
                  </a:lnTo>
                  <a:lnTo>
                    <a:pt x="2400320" y="897131"/>
                  </a:lnTo>
                  <a:lnTo>
                    <a:pt x="2411697" y="941793"/>
                  </a:lnTo>
                  <a:lnTo>
                    <a:pt x="2421417" y="987093"/>
                  </a:lnTo>
                  <a:lnTo>
                    <a:pt x="2429446" y="1032998"/>
                  </a:lnTo>
                  <a:lnTo>
                    <a:pt x="2435750" y="1079474"/>
                  </a:lnTo>
                  <a:lnTo>
                    <a:pt x="2440294" y="1126486"/>
                  </a:lnTo>
                  <a:lnTo>
                    <a:pt x="2443046" y="1174000"/>
                  </a:lnTo>
                  <a:lnTo>
                    <a:pt x="2443971" y="1221983"/>
                  </a:lnTo>
                  <a:lnTo>
                    <a:pt x="2443046" y="1269966"/>
                  </a:lnTo>
                  <a:lnTo>
                    <a:pt x="2440294" y="1317481"/>
                  </a:lnTo>
                  <a:lnTo>
                    <a:pt x="2435750" y="1364493"/>
                  </a:lnTo>
                  <a:lnTo>
                    <a:pt x="2429446" y="1410968"/>
                  </a:lnTo>
                  <a:lnTo>
                    <a:pt x="2421417" y="1456873"/>
                  </a:lnTo>
                  <a:lnTo>
                    <a:pt x="2411697" y="1502173"/>
                  </a:lnTo>
                  <a:lnTo>
                    <a:pt x="2400320" y="1546836"/>
                  </a:lnTo>
                  <a:lnTo>
                    <a:pt x="2387320" y="1590825"/>
                  </a:lnTo>
                  <a:lnTo>
                    <a:pt x="2372731" y="1634109"/>
                  </a:lnTo>
                  <a:lnTo>
                    <a:pt x="2356586" y="1676652"/>
                  </a:lnTo>
                  <a:lnTo>
                    <a:pt x="2338920" y="1718421"/>
                  </a:lnTo>
                  <a:lnTo>
                    <a:pt x="2319767" y="1759381"/>
                  </a:lnTo>
                  <a:lnTo>
                    <a:pt x="2299160" y="1799500"/>
                  </a:lnTo>
                  <a:lnTo>
                    <a:pt x="2277134" y="1838743"/>
                  </a:lnTo>
                  <a:lnTo>
                    <a:pt x="2253722" y="1877075"/>
                  </a:lnTo>
                  <a:lnTo>
                    <a:pt x="2228959" y="1914463"/>
                  </a:lnTo>
                  <a:lnTo>
                    <a:pt x="2202878" y="1950874"/>
                  </a:lnTo>
                  <a:lnTo>
                    <a:pt x="2175514" y="1986272"/>
                  </a:lnTo>
                  <a:lnTo>
                    <a:pt x="2146900" y="2020625"/>
                  </a:lnTo>
                  <a:lnTo>
                    <a:pt x="2117070" y="2053898"/>
                  </a:lnTo>
                  <a:lnTo>
                    <a:pt x="2086059" y="2086057"/>
                  </a:lnTo>
                  <a:lnTo>
                    <a:pt x="2053900" y="2117068"/>
                  </a:lnTo>
                  <a:lnTo>
                    <a:pt x="2020627" y="2146898"/>
                  </a:lnTo>
                  <a:lnTo>
                    <a:pt x="1986274" y="2175511"/>
                  </a:lnTo>
                  <a:lnTo>
                    <a:pt x="1950875" y="2202876"/>
                  </a:lnTo>
                  <a:lnTo>
                    <a:pt x="1914465" y="2228956"/>
                  </a:lnTo>
                  <a:lnTo>
                    <a:pt x="1877076" y="2253719"/>
                  </a:lnTo>
                  <a:lnTo>
                    <a:pt x="1838744" y="2277131"/>
                  </a:lnTo>
                  <a:lnTo>
                    <a:pt x="1799501" y="2299157"/>
                  </a:lnTo>
                  <a:lnTo>
                    <a:pt x="1759382" y="2319764"/>
                  </a:lnTo>
                  <a:lnTo>
                    <a:pt x="1718421" y="2338917"/>
                  </a:lnTo>
                  <a:lnTo>
                    <a:pt x="1676652" y="2356583"/>
                  </a:lnTo>
                  <a:lnTo>
                    <a:pt x="1634109" y="2372727"/>
                  </a:lnTo>
                  <a:lnTo>
                    <a:pt x="1590826" y="2387317"/>
                  </a:lnTo>
                  <a:lnTo>
                    <a:pt x="1546836" y="2400317"/>
                  </a:lnTo>
                  <a:lnTo>
                    <a:pt x="1502174" y="2411694"/>
                  </a:lnTo>
                  <a:lnTo>
                    <a:pt x="1456873" y="2421414"/>
                  </a:lnTo>
                  <a:lnTo>
                    <a:pt x="1410968" y="2429442"/>
                  </a:lnTo>
                  <a:lnTo>
                    <a:pt x="1364493" y="2435746"/>
                  </a:lnTo>
                  <a:lnTo>
                    <a:pt x="1317481" y="2440291"/>
                  </a:lnTo>
                  <a:lnTo>
                    <a:pt x="1269966" y="2443042"/>
                  </a:lnTo>
                  <a:lnTo>
                    <a:pt x="1221983" y="2443967"/>
                  </a:lnTo>
                  <a:lnTo>
                    <a:pt x="1174000" y="2443042"/>
                  </a:lnTo>
                  <a:lnTo>
                    <a:pt x="1126486" y="2440291"/>
                  </a:lnTo>
                  <a:lnTo>
                    <a:pt x="1079474" y="2435746"/>
                  </a:lnTo>
                  <a:lnTo>
                    <a:pt x="1032999" y="2429442"/>
                  </a:lnTo>
                  <a:lnTo>
                    <a:pt x="987094" y="2421414"/>
                  </a:lnTo>
                  <a:lnTo>
                    <a:pt x="941793" y="2411694"/>
                  </a:lnTo>
                  <a:lnTo>
                    <a:pt x="897131" y="2400317"/>
                  </a:lnTo>
                  <a:lnTo>
                    <a:pt x="853141" y="2387317"/>
                  </a:lnTo>
                  <a:lnTo>
                    <a:pt x="809858" y="2372727"/>
                  </a:lnTo>
                  <a:lnTo>
                    <a:pt x="767315" y="2356583"/>
                  </a:lnTo>
                  <a:lnTo>
                    <a:pt x="725546" y="2338917"/>
                  </a:lnTo>
                  <a:lnTo>
                    <a:pt x="684585" y="2319764"/>
                  </a:lnTo>
                  <a:lnTo>
                    <a:pt x="644467" y="2299157"/>
                  </a:lnTo>
                  <a:lnTo>
                    <a:pt x="605224" y="2277131"/>
                  </a:lnTo>
                  <a:lnTo>
                    <a:pt x="566892" y="2253719"/>
                  </a:lnTo>
                  <a:lnTo>
                    <a:pt x="529503" y="2228956"/>
                  </a:lnTo>
                  <a:lnTo>
                    <a:pt x="493093" y="2202876"/>
                  </a:lnTo>
                  <a:lnTo>
                    <a:pt x="457694" y="2175511"/>
                  </a:lnTo>
                  <a:lnTo>
                    <a:pt x="423342" y="2146898"/>
                  </a:lnTo>
                  <a:lnTo>
                    <a:pt x="390069" y="2117068"/>
                  </a:lnTo>
                  <a:lnTo>
                    <a:pt x="357910" y="2086057"/>
                  </a:lnTo>
                  <a:lnTo>
                    <a:pt x="326899" y="2053898"/>
                  </a:lnTo>
                  <a:lnTo>
                    <a:pt x="297069" y="2020625"/>
                  </a:lnTo>
                  <a:lnTo>
                    <a:pt x="268455" y="1986272"/>
                  </a:lnTo>
                  <a:lnTo>
                    <a:pt x="241091" y="1950874"/>
                  </a:lnTo>
                  <a:lnTo>
                    <a:pt x="215010" y="1914463"/>
                  </a:lnTo>
                  <a:lnTo>
                    <a:pt x="190247" y="1877075"/>
                  </a:lnTo>
                  <a:lnTo>
                    <a:pt x="166836" y="1838743"/>
                  </a:lnTo>
                  <a:lnTo>
                    <a:pt x="144810" y="1799500"/>
                  </a:lnTo>
                  <a:lnTo>
                    <a:pt x="124203" y="1759381"/>
                  </a:lnTo>
                  <a:lnTo>
                    <a:pt x="105050" y="1718421"/>
                  </a:lnTo>
                  <a:lnTo>
                    <a:pt x="87384" y="1676652"/>
                  </a:lnTo>
                  <a:lnTo>
                    <a:pt x="71239" y="1634109"/>
                  </a:lnTo>
                  <a:lnTo>
                    <a:pt x="56650" y="1590825"/>
                  </a:lnTo>
                  <a:lnTo>
                    <a:pt x="43650" y="1546836"/>
                  </a:lnTo>
                  <a:lnTo>
                    <a:pt x="32273" y="1502173"/>
                  </a:lnTo>
                  <a:lnTo>
                    <a:pt x="22553" y="1456873"/>
                  </a:lnTo>
                  <a:lnTo>
                    <a:pt x="14524" y="1410968"/>
                  </a:lnTo>
                  <a:lnTo>
                    <a:pt x="8221" y="1364493"/>
                  </a:lnTo>
                  <a:lnTo>
                    <a:pt x="3676" y="1317481"/>
                  </a:lnTo>
                  <a:lnTo>
                    <a:pt x="924" y="1269966"/>
                  </a:lnTo>
                  <a:lnTo>
                    <a:pt x="0" y="1221983"/>
                  </a:lnTo>
                  <a:lnTo>
                    <a:pt x="924" y="1174000"/>
                  </a:lnTo>
                  <a:lnTo>
                    <a:pt x="3676" y="1126486"/>
                  </a:lnTo>
                  <a:lnTo>
                    <a:pt x="8221" y="1079474"/>
                  </a:lnTo>
                  <a:lnTo>
                    <a:pt x="14524" y="1032998"/>
                  </a:lnTo>
                  <a:lnTo>
                    <a:pt x="22553" y="987093"/>
                  </a:lnTo>
                  <a:lnTo>
                    <a:pt x="32273" y="941793"/>
                  </a:lnTo>
                  <a:lnTo>
                    <a:pt x="43650" y="897131"/>
                  </a:lnTo>
                  <a:lnTo>
                    <a:pt x="56650" y="853141"/>
                  </a:lnTo>
                  <a:lnTo>
                    <a:pt x="71239" y="809858"/>
                  </a:lnTo>
                  <a:lnTo>
                    <a:pt x="87384" y="767314"/>
                  </a:lnTo>
                  <a:lnTo>
                    <a:pt x="105050" y="725545"/>
                  </a:lnTo>
                  <a:lnTo>
                    <a:pt x="124203" y="684585"/>
                  </a:lnTo>
                  <a:lnTo>
                    <a:pt x="144810" y="644466"/>
                  </a:lnTo>
                  <a:lnTo>
                    <a:pt x="166836" y="605224"/>
                  </a:lnTo>
                  <a:lnTo>
                    <a:pt x="190247" y="566891"/>
                  </a:lnTo>
                  <a:lnTo>
                    <a:pt x="215010" y="529503"/>
                  </a:lnTo>
                  <a:lnTo>
                    <a:pt x="241091" y="493092"/>
                  </a:lnTo>
                  <a:lnTo>
                    <a:pt x="268455" y="457694"/>
                  </a:lnTo>
                  <a:lnTo>
                    <a:pt x="297069" y="423341"/>
                  </a:lnTo>
                  <a:lnTo>
                    <a:pt x="326899" y="390068"/>
                  </a:lnTo>
                  <a:lnTo>
                    <a:pt x="357910" y="357909"/>
                  </a:lnTo>
                  <a:lnTo>
                    <a:pt x="390069" y="326898"/>
                  </a:lnTo>
                  <a:lnTo>
                    <a:pt x="423342" y="297069"/>
                  </a:lnTo>
                  <a:lnTo>
                    <a:pt x="457694" y="268455"/>
                  </a:lnTo>
                  <a:lnTo>
                    <a:pt x="493093" y="241091"/>
                  </a:lnTo>
                  <a:lnTo>
                    <a:pt x="529503" y="215010"/>
                  </a:lnTo>
                  <a:lnTo>
                    <a:pt x="566892" y="190247"/>
                  </a:lnTo>
                  <a:lnTo>
                    <a:pt x="605224" y="166836"/>
                  </a:lnTo>
                  <a:lnTo>
                    <a:pt x="644467" y="144810"/>
                  </a:lnTo>
                  <a:lnTo>
                    <a:pt x="684585" y="124203"/>
                  </a:lnTo>
                  <a:lnTo>
                    <a:pt x="725546" y="105050"/>
                  </a:lnTo>
                  <a:lnTo>
                    <a:pt x="767315" y="87384"/>
                  </a:lnTo>
                  <a:lnTo>
                    <a:pt x="809858" y="71239"/>
                  </a:lnTo>
                  <a:lnTo>
                    <a:pt x="853141" y="56650"/>
                  </a:lnTo>
                  <a:lnTo>
                    <a:pt x="897131" y="43650"/>
                  </a:lnTo>
                  <a:lnTo>
                    <a:pt x="941793" y="32273"/>
                  </a:lnTo>
                  <a:lnTo>
                    <a:pt x="987094" y="22553"/>
                  </a:lnTo>
                  <a:lnTo>
                    <a:pt x="1032999" y="14524"/>
                  </a:lnTo>
                  <a:lnTo>
                    <a:pt x="1079474" y="8221"/>
                  </a:lnTo>
                  <a:lnTo>
                    <a:pt x="1126486" y="3676"/>
                  </a:lnTo>
                  <a:lnTo>
                    <a:pt x="1174000" y="924"/>
                  </a:lnTo>
                  <a:lnTo>
                    <a:pt x="1221983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4244" y="4942198"/>
              <a:ext cx="2447290" cy="2447290"/>
            </a:xfrm>
            <a:custGeom>
              <a:avLst/>
              <a:gdLst/>
              <a:ahLst/>
              <a:cxnLst/>
              <a:rect l="l" t="t" r="r" b="b"/>
              <a:pathLst>
                <a:path w="2447290" h="2447290">
                  <a:moveTo>
                    <a:pt x="163929" y="1835349"/>
                  </a:moveTo>
                  <a:lnTo>
                    <a:pt x="2283202" y="611784"/>
                  </a:lnTo>
                </a:path>
                <a:path w="2447290" h="2447290">
                  <a:moveTo>
                    <a:pt x="611783" y="2283199"/>
                  </a:moveTo>
                  <a:lnTo>
                    <a:pt x="1835348" y="163926"/>
                  </a:lnTo>
                </a:path>
                <a:path w="2447290" h="2447290">
                  <a:moveTo>
                    <a:pt x="1835348" y="2283195"/>
                  </a:moveTo>
                  <a:lnTo>
                    <a:pt x="611783" y="163922"/>
                  </a:lnTo>
                </a:path>
                <a:path w="2447290" h="2447290">
                  <a:moveTo>
                    <a:pt x="2283202" y="1835341"/>
                  </a:moveTo>
                  <a:lnTo>
                    <a:pt x="163929" y="611776"/>
                  </a:lnTo>
                </a:path>
                <a:path w="2447290" h="2447290">
                  <a:moveTo>
                    <a:pt x="1223567" y="2447129"/>
                  </a:moveTo>
                  <a:lnTo>
                    <a:pt x="1223567" y="0"/>
                  </a:lnTo>
                </a:path>
                <a:path w="2447290" h="2447290">
                  <a:moveTo>
                    <a:pt x="0" y="1223561"/>
                  </a:moveTo>
                  <a:lnTo>
                    <a:pt x="2447128" y="122356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9611" y="5660111"/>
              <a:ext cx="1024255" cy="1024255"/>
            </a:xfrm>
            <a:custGeom>
              <a:avLst/>
              <a:gdLst/>
              <a:ahLst/>
              <a:cxnLst/>
              <a:rect l="l" t="t" r="r" b="b"/>
              <a:pathLst>
                <a:path w="1024254" h="1024254">
                  <a:moveTo>
                    <a:pt x="508308" y="0"/>
                  </a:moveTo>
                  <a:lnTo>
                    <a:pt x="508308" y="1024087"/>
                  </a:lnTo>
                </a:path>
                <a:path w="1024254" h="1024254">
                  <a:moveTo>
                    <a:pt x="0" y="507729"/>
                  </a:moveTo>
                  <a:lnTo>
                    <a:pt x="1024087" y="50772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7932" y="3301268"/>
              <a:ext cx="750570" cy="1438275"/>
            </a:xfrm>
            <a:custGeom>
              <a:avLst/>
              <a:gdLst/>
              <a:ahLst/>
              <a:cxnLst/>
              <a:rect l="l" t="t" r="r" b="b"/>
              <a:pathLst>
                <a:path w="750570" h="1438275">
                  <a:moveTo>
                    <a:pt x="675686" y="0"/>
                  </a:moveTo>
                  <a:lnTo>
                    <a:pt x="249835" y="816933"/>
                  </a:lnTo>
                  <a:lnTo>
                    <a:pt x="0" y="1399143"/>
                  </a:lnTo>
                  <a:lnTo>
                    <a:pt x="74256" y="1437854"/>
                  </a:lnTo>
                  <a:lnTo>
                    <a:pt x="336412" y="832013"/>
                  </a:lnTo>
                  <a:lnTo>
                    <a:pt x="749943" y="38710"/>
                  </a:lnTo>
                  <a:lnTo>
                    <a:pt x="67568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08770" y="4500399"/>
              <a:ext cx="194310" cy="443230"/>
            </a:xfrm>
            <a:custGeom>
              <a:avLst/>
              <a:gdLst/>
              <a:ahLst/>
              <a:cxnLst/>
              <a:rect l="l" t="t" r="r" b="b"/>
              <a:pathLst>
                <a:path w="194310" h="443229">
                  <a:moveTo>
                    <a:pt x="169109" y="0"/>
                  </a:moveTo>
                  <a:lnTo>
                    <a:pt x="16951" y="367005"/>
                  </a:lnTo>
                  <a:lnTo>
                    <a:pt x="0" y="442659"/>
                  </a:lnTo>
                  <a:lnTo>
                    <a:pt x="41658" y="376995"/>
                  </a:lnTo>
                  <a:lnTo>
                    <a:pt x="193723" y="10205"/>
                  </a:lnTo>
                  <a:lnTo>
                    <a:pt x="16910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1341" y="4581049"/>
              <a:ext cx="110405" cy="110404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05023" y="3317291"/>
              <a:ext cx="210820" cy="1553210"/>
            </a:xfrm>
            <a:custGeom>
              <a:avLst/>
              <a:gdLst/>
              <a:ahLst/>
              <a:cxnLst/>
              <a:rect l="l" t="t" r="r" b="b"/>
              <a:pathLst>
                <a:path w="210820" h="1553210">
                  <a:moveTo>
                    <a:pt x="126709" y="0"/>
                  </a:moveTo>
                  <a:lnTo>
                    <a:pt x="81093" y="893455"/>
                  </a:lnTo>
                  <a:lnTo>
                    <a:pt x="0" y="1548579"/>
                  </a:lnTo>
                  <a:lnTo>
                    <a:pt x="83632" y="1552849"/>
                  </a:lnTo>
                  <a:lnTo>
                    <a:pt x="163363" y="924332"/>
                  </a:lnTo>
                  <a:lnTo>
                    <a:pt x="210345" y="4269"/>
                  </a:lnTo>
                  <a:lnTo>
                    <a:pt x="12670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4038" y="4638319"/>
              <a:ext cx="81280" cy="471170"/>
            </a:xfrm>
            <a:custGeom>
              <a:avLst/>
              <a:gdLst/>
              <a:ahLst/>
              <a:cxnLst/>
              <a:rect l="l" t="t" r="r" b="b"/>
              <a:pathLst>
                <a:path w="81279" h="471170">
                  <a:moveTo>
                    <a:pt x="54828" y="0"/>
                  </a:moveTo>
                  <a:lnTo>
                    <a:pt x="0" y="393256"/>
                  </a:lnTo>
                  <a:lnTo>
                    <a:pt x="2627" y="470976"/>
                  </a:lnTo>
                  <a:lnTo>
                    <a:pt x="26358" y="397169"/>
                  </a:lnTo>
                  <a:lnTo>
                    <a:pt x="81219" y="3679"/>
                  </a:lnTo>
                  <a:lnTo>
                    <a:pt x="5482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07366" y="4725396"/>
              <a:ext cx="109321" cy="109320"/>
            </a:xfrm>
            <a:prstGeom prst="rect">
              <a:avLst/>
            </a:prstGeom>
          </p:spPr>
        </p:pic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51918" y="2875485"/>
              <a:ext cx="165794" cy="367743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55833" y="3221204"/>
              <a:ext cx="237490" cy="338455"/>
            </a:xfrm>
            <a:custGeom>
              <a:avLst/>
              <a:gdLst/>
              <a:ahLst/>
              <a:cxnLst/>
              <a:rect l="l" t="t" r="r" b="b"/>
              <a:pathLst>
                <a:path w="237489" h="338454">
                  <a:moveTo>
                    <a:pt x="43535" y="0"/>
                  </a:moveTo>
                  <a:lnTo>
                    <a:pt x="0" y="305823"/>
                  </a:lnTo>
                  <a:lnTo>
                    <a:pt x="156589" y="338061"/>
                  </a:lnTo>
                  <a:lnTo>
                    <a:pt x="237406" y="39912"/>
                  </a:lnTo>
                  <a:lnTo>
                    <a:pt x="4353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27410" y="3364774"/>
              <a:ext cx="72811" cy="72810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8790" y="7624307"/>
              <a:ext cx="354965" cy="1546860"/>
            </a:xfrm>
            <a:custGeom>
              <a:avLst/>
              <a:gdLst/>
              <a:ahLst/>
              <a:cxnLst/>
              <a:rect l="l" t="t" r="r" b="b"/>
              <a:pathLst>
                <a:path w="354964" h="1546859">
                  <a:moveTo>
                    <a:pt x="81950" y="0"/>
                  </a:moveTo>
                  <a:lnTo>
                    <a:pt x="0" y="17221"/>
                  </a:lnTo>
                  <a:lnTo>
                    <a:pt x="83383" y="645262"/>
                  </a:lnTo>
                  <a:lnTo>
                    <a:pt x="272877" y="1546825"/>
                  </a:lnTo>
                  <a:lnTo>
                    <a:pt x="354827" y="1529603"/>
                  </a:lnTo>
                  <a:lnTo>
                    <a:pt x="170813" y="654112"/>
                  </a:lnTo>
                  <a:lnTo>
                    <a:pt x="81950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03229" y="7391918"/>
              <a:ext cx="74295" cy="472440"/>
            </a:xfrm>
            <a:custGeom>
              <a:avLst/>
              <a:gdLst/>
              <a:ahLst/>
              <a:cxnLst/>
              <a:rect l="l" t="t" r="r" b="b"/>
              <a:pathLst>
                <a:path w="74295" h="472440">
                  <a:moveTo>
                    <a:pt x="4100" y="0"/>
                  </a:moveTo>
                  <a:lnTo>
                    <a:pt x="0" y="77421"/>
                  </a:lnTo>
                  <a:lnTo>
                    <a:pt x="47426" y="471877"/>
                  </a:lnTo>
                  <a:lnTo>
                    <a:pt x="73883" y="468696"/>
                  </a:lnTo>
                  <a:lnTo>
                    <a:pt x="26485" y="74474"/>
                  </a:lnTo>
                  <a:lnTo>
                    <a:pt x="4100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92738" y="7667035"/>
              <a:ext cx="109588" cy="109590"/>
            </a:xfrm>
            <a:prstGeom prst="rect">
              <a:avLst/>
            </a:prstGeom>
          </p:spPr>
        </p:pic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4550" y="7627211"/>
              <a:ext cx="377825" cy="1544320"/>
            </a:xfrm>
            <a:custGeom>
              <a:avLst/>
              <a:gdLst/>
              <a:ahLst/>
              <a:cxnLst/>
              <a:rect l="l" t="t" r="r" b="b"/>
              <a:pathLst>
                <a:path w="377825" h="1544320">
                  <a:moveTo>
                    <a:pt x="296056" y="0"/>
                  </a:moveTo>
                  <a:lnTo>
                    <a:pt x="197275" y="652691"/>
                  </a:lnTo>
                  <a:lnTo>
                    <a:pt x="0" y="1525287"/>
                  </a:lnTo>
                  <a:lnTo>
                    <a:pt x="81680" y="1543752"/>
                  </a:lnTo>
                  <a:lnTo>
                    <a:pt x="284831" y="645170"/>
                  </a:lnTo>
                  <a:lnTo>
                    <a:pt x="377733" y="18464"/>
                  </a:lnTo>
                  <a:lnTo>
                    <a:pt x="296056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0645" y="7395966"/>
              <a:ext cx="80010" cy="471170"/>
            </a:xfrm>
            <a:custGeom>
              <a:avLst/>
              <a:gdLst/>
              <a:ahLst/>
              <a:cxnLst/>
              <a:rect l="l" t="t" r="r" b="b"/>
              <a:pathLst>
                <a:path w="80010" h="471170">
                  <a:moveTo>
                    <a:pt x="76885" y="0"/>
                  </a:moveTo>
                  <a:lnTo>
                    <a:pt x="53374" y="74123"/>
                  </a:lnTo>
                  <a:lnTo>
                    <a:pt x="0" y="467582"/>
                  </a:lnTo>
                  <a:lnTo>
                    <a:pt x="26405" y="471163"/>
                  </a:lnTo>
                  <a:lnTo>
                    <a:pt x="79811" y="77471"/>
                  </a:lnTo>
                  <a:lnTo>
                    <a:pt x="76885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37638" y="7670538"/>
              <a:ext cx="109378" cy="109378"/>
            </a:xfrm>
            <a:prstGeom prst="rect">
              <a:avLst/>
            </a:prstGeom>
          </p:spPr>
        </p:pic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23838" y="9242913"/>
              <a:ext cx="127706" cy="364503"/>
            </a:xfrm>
            <a:prstGeom prst="rect">
              <a:avLst/>
            </a:prstGeom>
          </p:spPr>
        </p:pic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07446" y="8930063"/>
              <a:ext cx="200660" cy="320675"/>
            </a:xfrm>
            <a:custGeom>
              <a:avLst/>
              <a:gdLst/>
              <a:ahLst/>
              <a:cxnLst/>
              <a:rect l="l" t="t" r="r" b="b"/>
              <a:pathLst>
                <a:path w="200660" h="320675">
                  <a:moveTo>
                    <a:pt x="40645" y="0"/>
                  </a:moveTo>
                  <a:lnTo>
                    <a:pt x="0" y="306219"/>
                  </a:lnTo>
                  <a:lnTo>
                    <a:pt x="197445" y="320126"/>
                  </a:lnTo>
                  <a:lnTo>
                    <a:pt x="200121" y="11228"/>
                  </a:lnTo>
                  <a:lnTo>
                    <a:pt x="40645" y="0"/>
                  </a:lnTo>
                  <a:close/>
                </a:path>
              </a:pathLst>
            </a:custGeom>
            <a:solidFill>
              <a:srgbClr val="31313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81066" y="9043366"/>
              <a:ext cx="74041" cy="74041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0399" y="7624307"/>
              <a:ext cx="354965" cy="1546860"/>
            </a:xfrm>
            <a:custGeom>
              <a:avLst/>
              <a:gdLst/>
              <a:ahLst/>
              <a:cxnLst/>
              <a:rect l="l" t="t" r="r" b="b"/>
              <a:pathLst>
                <a:path w="354965" h="1546859">
                  <a:moveTo>
                    <a:pt x="81950" y="0"/>
                  </a:moveTo>
                  <a:lnTo>
                    <a:pt x="0" y="17221"/>
                  </a:lnTo>
                  <a:lnTo>
                    <a:pt x="83383" y="645262"/>
                  </a:lnTo>
                  <a:lnTo>
                    <a:pt x="272879" y="1546825"/>
                  </a:lnTo>
                  <a:lnTo>
                    <a:pt x="354830" y="1529603"/>
                  </a:lnTo>
                  <a:lnTo>
                    <a:pt x="170816" y="654112"/>
                  </a:lnTo>
                  <a:lnTo>
                    <a:pt x="81950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4838" y="7391918"/>
              <a:ext cx="74295" cy="472440"/>
            </a:xfrm>
            <a:custGeom>
              <a:avLst/>
              <a:gdLst/>
              <a:ahLst/>
              <a:cxnLst/>
              <a:rect l="l" t="t" r="r" b="b"/>
              <a:pathLst>
                <a:path w="74295" h="472440">
                  <a:moveTo>
                    <a:pt x="4100" y="0"/>
                  </a:moveTo>
                  <a:lnTo>
                    <a:pt x="0" y="77421"/>
                  </a:lnTo>
                  <a:lnTo>
                    <a:pt x="47429" y="471877"/>
                  </a:lnTo>
                  <a:lnTo>
                    <a:pt x="73886" y="468696"/>
                  </a:lnTo>
                  <a:lnTo>
                    <a:pt x="26484" y="74474"/>
                  </a:lnTo>
                  <a:lnTo>
                    <a:pt x="4100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34347" y="7667035"/>
              <a:ext cx="109590" cy="109590"/>
            </a:xfrm>
            <a:prstGeom prst="rect">
              <a:avLst/>
            </a:prstGeom>
          </p:spPr>
        </p:pic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06158" y="7627211"/>
              <a:ext cx="377825" cy="1544320"/>
            </a:xfrm>
            <a:custGeom>
              <a:avLst/>
              <a:gdLst/>
              <a:ahLst/>
              <a:cxnLst/>
              <a:rect l="l" t="t" r="r" b="b"/>
              <a:pathLst>
                <a:path w="377825" h="1544320">
                  <a:moveTo>
                    <a:pt x="296057" y="0"/>
                  </a:moveTo>
                  <a:lnTo>
                    <a:pt x="197280" y="652691"/>
                  </a:lnTo>
                  <a:lnTo>
                    <a:pt x="0" y="1525287"/>
                  </a:lnTo>
                  <a:lnTo>
                    <a:pt x="81680" y="1543752"/>
                  </a:lnTo>
                  <a:lnTo>
                    <a:pt x="284831" y="645170"/>
                  </a:lnTo>
                  <a:lnTo>
                    <a:pt x="377737" y="18464"/>
                  </a:lnTo>
                  <a:lnTo>
                    <a:pt x="296057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02255" y="7395966"/>
              <a:ext cx="80010" cy="471170"/>
            </a:xfrm>
            <a:custGeom>
              <a:avLst/>
              <a:gdLst/>
              <a:ahLst/>
              <a:cxnLst/>
              <a:rect l="l" t="t" r="r" b="b"/>
              <a:pathLst>
                <a:path w="80009" h="471170">
                  <a:moveTo>
                    <a:pt x="76888" y="0"/>
                  </a:moveTo>
                  <a:lnTo>
                    <a:pt x="53376" y="74123"/>
                  </a:lnTo>
                  <a:lnTo>
                    <a:pt x="0" y="467582"/>
                  </a:lnTo>
                  <a:lnTo>
                    <a:pt x="26405" y="471163"/>
                  </a:lnTo>
                  <a:lnTo>
                    <a:pt x="79811" y="77471"/>
                  </a:lnTo>
                  <a:lnTo>
                    <a:pt x="76888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79250" y="7670538"/>
              <a:ext cx="109376" cy="109378"/>
            </a:xfrm>
            <a:prstGeom prst="rect">
              <a:avLst/>
            </a:prstGeom>
          </p:spPr>
        </p:pic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465446" y="9242913"/>
              <a:ext cx="127706" cy="364503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9055" y="8930063"/>
              <a:ext cx="200660" cy="320675"/>
            </a:xfrm>
            <a:custGeom>
              <a:avLst/>
              <a:gdLst/>
              <a:ahLst/>
              <a:cxnLst/>
              <a:rect l="l" t="t" r="r" b="b"/>
              <a:pathLst>
                <a:path w="200659" h="320675">
                  <a:moveTo>
                    <a:pt x="40643" y="0"/>
                  </a:moveTo>
                  <a:lnTo>
                    <a:pt x="0" y="306219"/>
                  </a:lnTo>
                  <a:lnTo>
                    <a:pt x="197445" y="320126"/>
                  </a:lnTo>
                  <a:lnTo>
                    <a:pt x="200120" y="11228"/>
                  </a:lnTo>
                  <a:lnTo>
                    <a:pt x="40643" y="0"/>
                  </a:lnTo>
                  <a:close/>
                </a:path>
              </a:pathLst>
            </a:custGeom>
            <a:solidFill>
              <a:srgbClr val="31313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22678" y="9043366"/>
              <a:ext cx="74037" cy="74041"/>
            </a:xfrm>
            <a:prstGeom prst="rect">
              <a:avLst/>
            </a:prstGeom>
          </p:spPr>
        </p:pic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11057" y="7624307"/>
              <a:ext cx="354965" cy="1546860"/>
            </a:xfrm>
            <a:custGeom>
              <a:avLst/>
              <a:gdLst/>
              <a:ahLst/>
              <a:cxnLst/>
              <a:rect l="l" t="t" r="r" b="b"/>
              <a:pathLst>
                <a:path w="354965" h="1546859">
                  <a:moveTo>
                    <a:pt x="81950" y="0"/>
                  </a:moveTo>
                  <a:lnTo>
                    <a:pt x="0" y="17221"/>
                  </a:lnTo>
                  <a:lnTo>
                    <a:pt x="83383" y="645262"/>
                  </a:lnTo>
                  <a:lnTo>
                    <a:pt x="272879" y="1546825"/>
                  </a:lnTo>
                  <a:lnTo>
                    <a:pt x="354830" y="1529603"/>
                  </a:lnTo>
                  <a:lnTo>
                    <a:pt x="170816" y="654112"/>
                  </a:lnTo>
                  <a:lnTo>
                    <a:pt x="81950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15496" y="7391918"/>
              <a:ext cx="74295" cy="472440"/>
            </a:xfrm>
            <a:custGeom>
              <a:avLst/>
              <a:gdLst/>
              <a:ahLst/>
              <a:cxnLst/>
              <a:rect l="l" t="t" r="r" b="b"/>
              <a:pathLst>
                <a:path w="74295" h="472440">
                  <a:moveTo>
                    <a:pt x="4100" y="0"/>
                  </a:moveTo>
                  <a:lnTo>
                    <a:pt x="0" y="77421"/>
                  </a:lnTo>
                  <a:lnTo>
                    <a:pt x="47429" y="471877"/>
                  </a:lnTo>
                  <a:lnTo>
                    <a:pt x="73886" y="468696"/>
                  </a:lnTo>
                  <a:lnTo>
                    <a:pt x="26484" y="74474"/>
                  </a:lnTo>
                  <a:lnTo>
                    <a:pt x="4100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005006" y="7667035"/>
              <a:ext cx="109590" cy="109590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6816" y="7627211"/>
              <a:ext cx="377825" cy="1544320"/>
            </a:xfrm>
            <a:custGeom>
              <a:avLst/>
              <a:gdLst/>
              <a:ahLst/>
              <a:cxnLst/>
              <a:rect l="l" t="t" r="r" b="b"/>
              <a:pathLst>
                <a:path w="377825" h="1544320">
                  <a:moveTo>
                    <a:pt x="296057" y="0"/>
                  </a:moveTo>
                  <a:lnTo>
                    <a:pt x="197280" y="652691"/>
                  </a:lnTo>
                  <a:lnTo>
                    <a:pt x="0" y="1525287"/>
                  </a:lnTo>
                  <a:lnTo>
                    <a:pt x="81680" y="1543752"/>
                  </a:lnTo>
                  <a:lnTo>
                    <a:pt x="284831" y="645170"/>
                  </a:lnTo>
                  <a:lnTo>
                    <a:pt x="377737" y="18464"/>
                  </a:lnTo>
                  <a:lnTo>
                    <a:pt x="296057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2913" y="7395966"/>
              <a:ext cx="80010" cy="471170"/>
            </a:xfrm>
            <a:custGeom>
              <a:avLst/>
              <a:gdLst/>
              <a:ahLst/>
              <a:cxnLst/>
              <a:rect l="l" t="t" r="r" b="b"/>
              <a:pathLst>
                <a:path w="80009" h="471170">
                  <a:moveTo>
                    <a:pt x="76888" y="0"/>
                  </a:moveTo>
                  <a:lnTo>
                    <a:pt x="53376" y="74123"/>
                  </a:lnTo>
                  <a:lnTo>
                    <a:pt x="0" y="467582"/>
                  </a:lnTo>
                  <a:lnTo>
                    <a:pt x="26405" y="471163"/>
                  </a:lnTo>
                  <a:lnTo>
                    <a:pt x="79811" y="77471"/>
                  </a:lnTo>
                  <a:lnTo>
                    <a:pt x="76888" y="0"/>
                  </a:lnTo>
                  <a:close/>
                </a:path>
              </a:pathLst>
            </a:custGeom>
            <a:solidFill>
              <a:srgbClr val="4E4E4D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549908" y="7670538"/>
              <a:ext cx="109376" cy="109378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236103" y="9242913"/>
              <a:ext cx="127706" cy="364503"/>
            </a:xfrm>
            <a:prstGeom prst="rect">
              <a:avLst/>
            </a:prstGeom>
          </p:spPr>
        </p:pic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19713" y="8930063"/>
              <a:ext cx="200660" cy="320675"/>
            </a:xfrm>
            <a:custGeom>
              <a:avLst/>
              <a:gdLst/>
              <a:ahLst/>
              <a:cxnLst/>
              <a:rect l="l" t="t" r="r" b="b"/>
              <a:pathLst>
                <a:path w="200659" h="320675">
                  <a:moveTo>
                    <a:pt x="40643" y="0"/>
                  </a:moveTo>
                  <a:lnTo>
                    <a:pt x="0" y="306219"/>
                  </a:lnTo>
                  <a:lnTo>
                    <a:pt x="197445" y="320126"/>
                  </a:lnTo>
                  <a:lnTo>
                    <a:pt x="200120" y="11228"/>
                  </a:lnTo>
                  <a:lnTo>
                    <a:pt x="40643" y="0"/>
                  </a:lnTo>
                  <a:close/>
                </a:path>
              </a:pathLst>
            </a:custGeom>
            <a:solidFill>
              <a:srgbClr val="31313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293336" y="9043366"/>
              <a:ext cx="74038" cy="74041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70969" y="7353558"/>
              <a:ext cx="71420" cy="71419"/>
            </a:xfrm>
            <a:prstGeom prst="rect">
              <a:avLst/>
            </a:prstGeom>
          </p:spPr>
        </p:pic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9714" y="4931862"/>
              <a:ext cx="9045575" cy="3069590"/>
            </a:xfrm>
            <a:custGeom>
              <a:avLst/>
              <a:gdLst/>
              <a:ahLst/>
              <a:cxnLst/>
              <a:rect l="l" t="t" r="r" b="b"/>
              <a:pathLst>
                <a:path w="9045575" h="3069590">
                  <a:moveTo>
                    <a:pt x="1240913" y="12640"/>
                  </a:moveTo>
                  <a:lnTo>
                    <a:pt x="9045233" y="12640"/>
                  </a:lnTo>
                </a:path>
                <a:path w="9045575" h="3069590">
                  <a:moveTo>
                    <a:pt x="503930" y="176410"/>
                  </a:moveTo>
                  <a:lnTo>
                    <a:pt x="9045233" y="176410"/>
                  </a:lnTo>
                </a:path>
                <a:path w="9045575" h="3069590">
                  <a:moveTo>
                    <a:pt x="0" y="629931"/>
                  </a:moveTo>
                  <a:lnTo>
                    <a:pt x="9045233" y="629931"/>
                  </a:lnTo>
                </a:path>
                <a:path w="9045575" h="3069590">
                  <a:moveTo>
                    <a:pt x="47217" y="1839323"/>
                  </a:moveTo>
                  <a:lnTo>
                    <a:pt x="9045233" y="1839323"/>
                  </a:lnTo>
                </a:path>
                <a:path w="9045575" h="3069590">
                  <a:moveTo>
                    <a:pt x="532249" y="2299136"/>
                  </a:moveTo>
                  <a:lnTo>
                    <a:pt x="9045233" y="2299136"/>
                  </a:lnTo>
                </a:path>
                <a:path w="9045575" h="3069590">
                  <a:moveTo>
                    <a:pt x="1861311" y="3031208"/>
                  </a:moveTo>
                  <a:lnTo>
                    <a:pt x="1861311" y="0"/>
                  </a:lnTo>
                </a:path>
                <a:path w="9045575" h="3069590">
                  <a:moveTo>
                    <a:pt x="2497503" y="3026448"/>
                  </a:moveTo>
                  <a:lnTo>
                    <a:pt x="2497503" y="0"/>
                  </a:lnTo>
                </a:path>
                <a:path w="9045575" h="3069590">
                  <a:moveTo>
                    <a:pt x="3124241" y="3035970"/>
                  </a:moveTo>
                  <a:lnTo>
                    <a:pt x="3124241" y="0"/>
                  </a:lnTo>
                </a:path>
                <a:path w="9045575" h="3069590">
                  <a:moveTo>
                    <a:pt x="3754130" y="3021685"/>
                  </a:moveTo>
                  <a:lnTo>
                    <a:pt x="3754130" y="0"/>
                  </a:lnTo>
                </a:path>
                <a:path w="9045575" h="3069590">
                  <a:moveTo>
                    <a:pt x="4374568" y="3055021"/>
                  </a:moveTo>
                  <a:lnTo>
                    <a:pt x="4374568" y="0"/>
                  </a:lnTo>
                </a:path>
                <a:path w="9045575" h="3069590">
                  <a:moveTo>
                    <a:pt x="5011602" y="3069309"/>
                  </a:moveTo>
                  <a:lnTo>
                    <a:pt x="5011602" y="0"/>
                  </a:lnTo>
                </a:path>
                <a:path w="9045575" h="3069590">
                  <a:moveTo>
                    <a:pt x="5638341" y="3064546"/>
                  </a:moveTo>
                  <a:lnTo>
                    <a:pt x="5638341" y="0"/>
                  </a:lnTo>
                </a:path>
                <a:path w="9045575" h="3069590">
                  <a:moveTo>
                    <a:pt x="6268229" y="3069309"/>
                  </a:moveTo>
                  <a:lnTo>
                    <a:pt x="6268229" y="0"/>
                  </a:lnTo>
                </a:path>
                <a:path w="9045575" h="3069590">
                  <a:moveTo>
                    <a:pt x="6888671" y="3069309"/>
                  </a:moveTo>
                  <a:lnTo>
                    <a:pt x="6888671" y="0"/>
                  </a:lnTo>
                </a:path>
                <a:path w="9045575" h="3069590">
                  <a:moveTo>
                    <a:pt x="7522333" y="3050255"/>
                  </a:moveTo>
                  <a:lnTo>
                    <a:pt x="7522333" y="0"/>
                  </a:lnTo>
                </a:path>
                <a:path w="9045575" h="3069590">
                  <a:moveTo>
                    <a:pt x="8149071" y="3050255"/>
                  </a:moveTo>
                  <a:lnTo>
                    <a:pt x="8149071" y="0"/>
                  </a:lnTo>
                </a:path>
                <a:path w="9045575" h="3069590">
                  <a:moveTo>
                    <a:pt x="8778960" y="3050255"/>
                  </a:moveTo>
                  <a:lnTo>
                    <a:pt x="877896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7413" y="6216245"/>
              <a:ext cx="1366541" cy="513845"/>
            </a:xfrm>
            <a:prstGeom prst="rect">
              <a:avLst/>
            </a:prstGeom>
          </p:spPr>
        </p:pic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8276" y="6158908"/>
              <a:ext cx="263525" cy="97155"/>
            </a:xfrm>
            <a:custGeom>
              <a:avLst/>
              <a:gdLst/>
              <a:ahLst/>
              <a:cxnLst/>
              <a:rect l="l" t="t" r="r" b="b"/>
              <a:pathLst>
                <a:path w="263525" h="97154">
                  <a:moveTo>
                    <a:pt x="263173" y="0"/>
                  </a:moveTo>
                  <a:lnTo>
                    <a:pt x="204191" y="9024"/>
                  </a:lnTo>
                  <a:lnTo>
                    <a:pt x="0" y="78789"/>
                  </a:lnTo>
                  <a:lnTo>
                    <a:pt x="6191" y="96908"/>
                  </a:lnTo>
                  <a:lnTo>
                    <a:pt x="210383" y="27147"/>
                  </a:lnTo>
                  <a:lnTo>
                    <a:pt x="263173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07131" y="7038428"/>
              <a:ext cx="995044" cy="349885"/>
            </a:xfrm>
            <a:custGeom>
              <a:avLst/>
              <a:gdLst/>
              <a:ahLst/>
              <a:cxnLst/>
              <a:rect l="l" t="t" r="r" b="b"/>
              <a:pathLst>
                <a:path w="995045" h="349884">
                  <a:moveTo>
                    <a:pt x="29246" y="0"/>
                  </a:moveTo>
                  <a:lnTo>
                    <a:pt x="0" y="99032"/>
                  </a:lnTo>
                  <a:lnTo>
                    <a:pt x="847354" y="349308"/>
                  </a:lnTo>
                  <a:lnTo>
                    <a:pt x="994690" y="339523"/>
                  </a:lnTo>
                  <a:lnTo>
                    <a:pt x="876603" y="250275"/>
                  </a:lnTo>
                  <a:lnTo>
                    <a:pt x="29246" y="0"/>
                  </a:lnTo>
                  <a:close/>
                </a:path>
              </a:pathLst>
            </a:custGeom>
            <a:solidFill>
              <a:srgbClr val="F7C9A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2521" y="7360301"/>
              <a:ext cx="29845" cy="19685"/>
            </a:xfrm>
            <a:custGeom>
              <a:avLst/>
              <a:gdLst/>
              <a:ahLst/>
              <a:cxnLst/>
              <a:rect l="l" t="t" r="r" b="b"/>
              <a:pathLst>
                <a:path w="29845" h="19684">
                  <a:moveTo>
                    <a:pt x="5727" y="0"/>
                  </a:moveTo>
                  <a:lnTo>
                    <a:pt x="0" y="19598"/>
                  </a:lnTo>
                  <a:lnTo>
                    <a:pt x="29300" y="17650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5954" y="6646453"/>
              <a:ext cx="1817780" cy="741283"/>
            </a:xfrm>
            <a:prstGeom prst="rect">
              <a:avLst/>
            </a:prstGeom>
          </p:spPr>
        </p:pic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332652" y="6719992"/>
              <a:ext cx="85241" cy="85241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20989" y="6717207"/>
              <a:ext cx="250190" cy="95885"/>
            </a:xfrm>
            <a:custGeom>
              <a:avLst/>
              <a:gdLst/>
              <a:ahLst/>
              <a:cxnLst/>
              <a:rect l="l" t="t" r="r" b="b"/>
              <a:pathLst>
                <a:path w="250189" h="95884">
                  <a:moveTo>
                    <a:pt x="247625" y="0"/>
                  </a:moveTo>
                  <a:lnTo>
                    <a:pt x="0" y="6120"/>
                  </a:lnTo>
                  <a:lnTo>
                    <a:pt x="2209" y="95472"/>
                  </a:lnTo>
                  <a:lnTo>
                    <a:pt x="249835" y="89348"/>
                  </a:lnTo>
                  <a:lnTo>
                    <a:pt x="247625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97736" y="7192148"/>
              <a:ext cx="71419" cy="71420"/>
            </a:xfrm>
            <a:prstGeom prst="rect">
              <a:avLst/>
            </a:prstGeom>
          </p:spPr>
        </p:pic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275683" y="6733116"/>
              <a:ext cx="71420" cy="71419"/>
            </a:xfrm>
            <a:prstGeom prst="rect">
              <a:avLst/>
            </a:prstGeom>
          </p:spPr>
        </p:pic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38654" y="6126846"/>
              <a:ext cx="71420" cy="71420"/>
            </a:xfrm>
            <a:prstGeom prst="rect">
              <a:avLst/>
            </a:prstGeom>
          </p:spPr>
        </p:pic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541768" y="5522151"/>
              <a:ext cx="71419" cy="71420"/>
            </a:xfrm>
            <a:prstGeom prst="rect">
              <a:avLst/>
            </a:prstGeom>
          </p:spPr>
        </p:pic>
        <p:pic>
          <p:nvPicPr>
            <p:cNvPr id="67" name="object 6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617306" y="5067861"/>
              <a:ext cx="71420" cy="71419"/>
            </a:xfrm>
            <a:prstGeom prst="rect">
              <a:avLst/>
            </a:prstGeom>
          </p:spPr>
        </p:pic>
        <p:pic>
          <p:nvPicPr>
            <p:cNvPr id="68" name="object 6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848744" y="4907235"/>
              <a:ext cx="71420" cy="71420"/>
            </a:xfrm>
            <a:prstGeom prst="rect">
              <a:avLst/>
            </a:prstGeom>
          </p:spPr>
        </p:pic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405625" y="4899794"/>
              <a:ext cx="999669" cy="1092495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1054" y="5956999"/>
              <a:ext cx="192405" cy="209550"/>
            </a:xfrm>
            <a:custGeom>
              <a:avLst/>
              <a:gdLst/>
              <a:ahLst/>
              <a:cxnLst/>
              <a:rect l="l" t="t" r="r" b="b"/>
              <a:pathLst>
                <a:path w="192404" h="209550">
                  <a:moveTo>
                    <a:pt x="178196" y="0"/>
                  </a:moveTo>
                  <a:lnTo>
                    <a:pt x="33110" y="159721"/>
                  </a:lnTo>
                  <a:lnTo>
                    <a:pt x="0" y="208991"/>
                  </a:lnTo>
                  <a:lnTo>
                    <a:pt x="47285" y="172598"/>
                  </a:lnTo>
                  <a:lnTo>
                    <a:pt x="192373" y="12876"/>
                  </a:lnTo>
                  <a:lnTo>
                    <a:pt x="178196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53102" y="4833698"/>
              <a:ext cx="1009650" cy="291465"/>
            </a:xfrm>
            <a:custGeom>
              <a:avLst/>
              <a:gdLst/>
              <a:ahLst/>
              <a:cxnLst/>
              <a:rect l="l" t="t" r="r" b="b"/>
              <a:pathLst>
                <a:path w="1009650" h="291464">
                  <a:moveTo>
                    <a:pt x="987112" y="0"/>
                  </a:moveTo>
                  <a:lnTo>
                    <a:pt x="124279" y="190185"/>
                  </a:lnTo>
                  <a:lnTo>
                    <a:pt x="0" y="269920"/>
                  </a:lnTo>
                  <a:lnTo>
                    <a:pt x="146505" y="291024"/>
                  </a:lnTo>
                  <a:lnTo>
                    <a:pt x="1009340" y="100839"/>
                  </a:lnTo>
                  <a:lnTo>
                    <a:pt x="987112" y="0"/>
                  </a:lnTo>
                  <a:close/>
                </a:path>
              </a:pathLst>
            </a:custGeom>
            <a:solidFill>
              <a:srgbClr val="F7C9A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53102" y="5087764"/>
              <a:ext cx="29209" cy="20320"/>
            </a:xfrm>
            <a:custGeom>
              <a:avLst/>
              <a:gdLst/>
              <a:ahLst/>
              <a:cxnLst/>
              <a:rect l="l" t="t" r="r" b="b"/>
              <a:pathLst>
                <a:path w="29209" h="20320">
                  <a:moveTo>
                    <a:pt x="24714" y="0"/>
                  </a:moveTo>
                  <a:lnTo>
                    <a:pt x="0" y="15854"/>
                  </a:lnTo>
                  <a:lnTo>
                    <a:pt x="29170" y="19926"/>
                  </a:lnTo>
                  <a:lnTo>
                    <a:pt x="24714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777381" y="4639676"/>
              <a:ext cx="1896228" cy="523195"/>
            </a:xfrm>
            <a:prstGeom prst="rect">
              <a:avLst/>
            </a:prstGeom>
          </p:spPr>
        </p:pic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0101" y="4766389"/>
              <a:ext cx="84455" cy="84455"/>
            </a:xfrm>
            <a:custGeom>
              <a:avLst/>
              <a:gdLst/>
              <a:ahLst/>
              <a:cxnLst/>
              <a:rect l="l" t="t" r="r" b="b"/>
              <a:pathLst>
                <a:path w="84454" h="84454">
                  <a:moveTo>
                    <a:pt x="33850" y="0"/>
                  </a:moveTo>
                  <a:lnTo>
                    <a:pt x="18145" y="6466"/>
                  </a:lnTo>
                  <a:lnTo>
                    <a:pt x="6542" y="18052"/>
                  </a:lnTo>
                  <a:lnTo>
                    <a:pt x="130" y="33144"/>
                  </a:lnTo>
                  <a:lnTo>
                    <a:pt x="0" y="50129"/>
                  </a:lnTo>
                  <a:lnTo>
                    <a:pt x="6468" y="65834"/>
                  </a:lnTo>
                  <a:lnTo>
                    <a:pt x="18055" y="77437"/>
                  </a:lnTo>
                  <a:lnTo>
                    <a:pt x="33146" y="83849"/>
                  </a:lnTo>
                  <a:lnTo>
                    <a:pt x="50129" y="83980"/>
                  </a:lnTo>
                  <a:lnTo>
                    <a:pt x="65834" y="77511"/>
                  </a:lnTo>
                  <a:lnTo>
                    <a:pt x="77438" y="65924"/>
                  </a:lnTo>
                  <a:lnTo>
                    <a:pt x="83849" y="50833"/>
                  </a:lnTo>
                  <a:lnTo>
                    <a:pt x="83981" y="33850"/>
                  </a:lnTo>
                  <a:lnTo>
                    <a:pt x="77514" y="18145"/>
                  </a:lnTo>
                  <a:lnTo>
                    <a:pt x="65927" y="6542"/>
                  </a:lnTo>
                  <a:lnTo>
                    <a:pt x="50835" y="130"/>
                  </a:lnTo>
                  <a:lnTo>
                    <a:pt x="33850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9250" y="4765479"/>
              <a:ext cx="26034" cy="86360"/>
            </a:xfrm>
            <a:custGeom>
              <a:avLst/>
              <a:gdLst/>
              <a:ahLst/>
              <a:cxnLst/>
              <a:rect l="l" t="t" r="r" b="b"/>
              <a:pathLst>
                <a:path w="26034" h="86360">
                  <a:moveTo>
                    <a:pt x="9403" y="0"/>
                  </a:moveTo>
                  <a:lnTo>
                    <a:pt x="0" y="1821"/>
                  </a:lnTo>
                  <a:lnTo>
                    <a:pt x="16278" y="85802"/>
                  </a:lnTo>
                  <a:lnTo>
                    <a:pt x="25681" y="83980"/>
                  </a:lnTo>
                  <a:lnTo>
                    <a:pt x="9403" y="0"/>
                  </a:lnTo>
                  <a:close/>
                </a:path>
              </a:pathLst>
            </a:custGeom>
            <a:solidFill>
              <a:srgbClr val="676767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879" y="4546162"/>
              <a:ext cx="259079" cy="202565"/>
            </a:xfrm>
            <a:custGeom>
              <a:avLst/>
              <a:gdLst/>
              <a:ahLst/>
              <a:cxnLst/>
              <a:rect l="l" t="t" r="r" b="b"/>
              <a:pathLst>
                <a:path w="259079" h="202564">
                  <a:moveTo>
                    <a:pt x="213857" y="0"/>
                  </a:moveTo>
                  <a:lnTo>
                    <a:pt x="0" y="124981"/>
                  </a:lnTo>
                  <a:lnTo>
                    <a:pt x="45093" y="202147"/>
                  </a:lnTo>
                  <a:lnTo>
                    <a:pt x="258955" y="77166"/>
                  </a:lnTo>
                  <a:lnTo>
                    <a:pt x="213857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101239" y="5072976"/>
              <a:ext cx="71420" cy="71419"/>
            </a:xfrm>
            <a:prstGeom prst="rect">
              <a:avLst/>
            </a:prstGeom>
          </p:spPr>
        </p:pic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165751" y="5526493"/>
              <a:ext cx="71420" cy="71419"/>
            </a:xfrm>
            <a:prstGeom prst="rect">
              <a:avLst/>
            </a:prstGeom>
          </p:spPr>
        </p:pic>
        <p:pic>
          <p:nvPicPr>
            <p:cNvPr id="79" name="object 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1409789" y="6739034"/>
              <a:ext cx="71420" cy="71419"/>
            </a:xfrm>
            <a:prstGeom prst="rect">
              <a:avLst/>
            </a:prstGeom>
          </p:spPr>
        </p:pic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1587734" y="7189404"/>
              <a:ext cx="71420" cy="71420"/>
            </a:xfrm>
            <a:prstGeom prst="rect">
              <a:avLst/>
            </a:prstGeom>
          </p:spPr>
        </p:pic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1608207" y="7362622"/>
              <a:ext cx="71419" cy="71420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78375" y="8294151"/>
              <a:ext cx="6381115" cy="76835"/>
            </a:xfrm>
            <a:custGeom>
              <a:avLst/>
              <a:gdLst/>
              <a:ahLst/>
              <a:cxnLst/>
              <a:rect l="l" t="t" r="r" b="b"/>
              <a:pathLst>
                <a:path w="6381115" h="76834">
                  <a:moveTo>
                    <a:pt x="2544749" y="38404"/>
                  </a:moveTo>
                  <a:lnTo>
                    <a:pt x="2536355" y="34798"/>
                  </a:lnTo>
                  <a:lnTo>
                    <a:pt x="2464701" y="4102"/>
                  </a:lnTo>
                  <a:lnTo>
                    <a:pt x="2464701" y="40805"/>
                  </a:lnTo>
                  <a:lnTo>
                    <a:pt x="2464651" y="41871"/>
                  </a:lnTo>
                  <a:lnTo>
                    <a:pt x="2464651" y="37604"/>
                  </a:lnTo>
                  <a:lnTo>
                    <a:pt x="2464701" y="40805"/>
                  </a:lnTo>
                  <a:lnTo>
                    <a:pt x="2464701" y="4102"/>
                  </a:lnTo>
                  <a:lnTo>
                    <a:pt x="2455138" y="0"/>
                  </a:lnTo>
                  <a:lnTo>
                    <a:pt x="2456307" y="2400"/>
                  </a:lnTo>
                  <a:lnTo>
                    <a:pt x="2457386" y="4800"/>
                  </a:lnTo>
                  <a:lnTo>
                    <a:pt x="2464600" y="34798"/>
                  </a:lnTo>
                  <a:lnTo>
                    <a:pt x="0" y="34798"/>
                  </a:lnTo>
                  <a:lnTo>
                    <a:pt x="0" y="41998"/>
                  </a:lnTo>
                  <a:lnTo>
                    <a:pt x="2464638" y="41998"/>
                  </a:lnTo>
                  <a:lnTo>
                    <a:pt x="2464587" y="43205"/>
                  </a:lnTo>
                  <a:lnTo>
                    <a:pt x="2455138" y="76809"/>
                  </a:lnTo>
                  <a:lnTo>
                    <a:pt x="2536355" y="41998"/>
                  </a:lnTo>
                  <a:lnTo>
                    <a:pt x="2544749" y="38404"/>
                  </a:lnTo>
                  <a:close/>
                </a:path>
                <a:path w="6381115" h="76834">
                  <a:moveTo>
                    <a:pt x="6380785" y="38404"/>
                  </a:moveTo>
                  <a:lnTo>
                    <a:pt x="6372377" y="34798"/>
                  </a:lnTo>
                  <a:lnTo>
                    <a:pt x="6291173" y="0"/>
                  </a:lnTo>
                  <a:lnTo>
                    <a:pt x="6292329" y="2400"/>
                  </a:lnTo>
                  <a:lnTo>
                    <a:pt x="6293421" y="4800"/>
                  </a:lnTo>
                  <a:lnTo>
                    <a:pt x="6300635" y="34798"/>
                  </a:lnTo>
                  <a:lnTo>
                    <a:pt x="3231324" y="34798"/>
                  </a:lnTo>
                  <a:lnTo>
                    <a:pt x="3231324" y="41998"/>
                  </a:lnTo>
                  <a:lnTo>
                    <a:pt x="6300673" y="41998"/>
                  </a:lnTo>
                  <a:lnTo>
                    <a:pt x="6300673" y="36804"/>
                  </a:lnTo>
                  <a:lnTo>
                    <a:pt x="6300736" y="40805"/>
                  </a:lnTo>
                  <a:lnTo>
                    <a:pt x="6300673" y="41998"/>
                  </a:lnTo>
                  <a:lnTo>
                    <a:pt x="6300622" y="43205"/>
                  </a:lnTo>
                  <a:lnTo>
                    <a:pt x="6300432" y="45605"/>
                  </a:lnTo>
                  <a:lnTo>
                    <a:pt x="6291173" y="76809"/>
                  </a:lnTo>
                  <a:lnTo>
                    <a:pt x="6372377" y="41998"/>
                  </a:lnTo>
                  <a:lnTo>
                    <a:pt x="6380785" y="384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2749" y="6097216"/>
              <a:ext cx="7687945" cy="140335"/>
            </a:xfrm>
            <a:custGeom>
              <a:avLst/>
              <a:gdLst/>
              <a:ahLst/>
              <a:cxnLst/>
              <a:rect l="l" t="t" r="r" b="b"/>
              <a:pathLst>
                <a:path w="7687945" h="140335">
                  <a:moveTo>
                    <a:pt x="1959738" y="0"/>
                  </a:moveTo>
                  <a:lnTo>
                    <a:pt x="1959738" y="140150"/>
                  </a:lnTo>
                </a:path>
                <a:path w="7687945" h="140335">
                  <a:moveTo>
                    <a:pt x="1889664" y="70073"/>
                  </a:moveTo>
                  <a:lnTo>
                    <a:pt x="2029816" y="70073"/>
                  </a:lnTo>
                </a:path>
                <a:path w="7687945" h="140335">
                  <a:moveTo>
                    <a:pt x="1332997" y="0"/>
                  </a:moveTo>
                  <a:lnTo>
                    <a:pt x="1332997" y="140150"/>
                  </a:lnTo>
                </a:path>
                <a:path w="7687945" h="140335">
                  <a:moveTo>
                    <a:pt x="1262922" y="70073"/>
                  </a:moveTo>
                  <a:lnTo>
                    <a:pt x="1403074" y="70073"/>
                  </a:lnTo>
                </a:path>
                <a:path w="7687945" h="140335">
                  <a:moveTo>
                    <a:pt x="693658" y="0"/>
                  </a:moveTo>
                  <a:lnTo>
                    <a:pt x="693658" y="140150"/>
                  </a:lnTo>
                </a:path>
                <a:path w="7687945" h="140335">
                  <a:moveTo>
                    <a:pt x="623587" y="70073"/>
                  </a:moveTo>
                  <a:lnTo>
                    <a:pt x="763736" y="70073"/>
                  </a:lnTo>
                </a:path>
                <a:path w="7687945" h="140335">
                  <a:moveTo>
                    <a:pt x="70073" y="0"/>
                  </a:moveTo>
                  <a:lnTo>
                    <a:pt x="70073" y="140150"/>
                  </a:lnTo>
                </a:path>
                <a:path w="7687945" h="140335">
                  <a:moveTo>
                    <a:pt x="0" y="70073"/>
                  </a:moveTo>
                  <a:lnTo>
                    <a:pt x="140150" y="70073"/>
                  </a:lnTo>
                </a:path>
                <a:path w="7687945" h="140335">
                  <a:moveTo>
                    <a:pt x="2589630" y="0"/>
                  </a:moveTo>
                  <a:lnTo>
                    <a:pt x="2589630" y="140150"/>
                  </a:lnTo>
                </a:path>
                <a:path w="7687945" h="140335">
                  <a:moveTo>
                    <a:pt x="2519556" y="70073"/>
                  </a:moveTo>
                  <a:lnTo>
                    <a:pt x="2659708" y="70073"/>
                  </a:lnTo>
                </a:path>
                <a:path w="7687945" h="140335">
                  <a:moveTo>
                    <a:pt x="3213223" y="0"/>
                  </a:moveTo>
                  <a:lnTo>
                    <a:pt x="3213223" y="140150"/>
                  </a:lnTo>
                </a:path>
                <a:path w="7687945" h="140335">
                  <a:moveTo>
                    <a:pt x="3143148" y="70073"/>
                  </a:moveTo>
                  <a:lnTo>
                    <a:pt x="3283300" y="70073"/>
                  </a:lnTo>
                </a:path>
                <a:path w="7687945" h="140335">
                  <a:moveTo>
                    <a:pt x="3849411" y="0"/>
                  </a:moveTo>
                  <a:lnTo>
                    <a:pt x="3849411" y="140150"/>
                  </a:lnTo>
                </a:path>
                <a:path w="7687945" h="140335">
                  <a:moveTo>
                    <a:pt x="3779337" y="70073"/>
                  </a:moveTo>
                  <a:lnTo>
                    <a:pt x="3919489" y="70073"/>
                  </a:lnTo>
                </a:path>
                <a:path w="7687945" h="140335">
                  <a:moveTo>
                    <a:pt x="4479300" y="0"/>
                  </a:moveTo>
                  <a:lnTo>
                    <a:pt x="4479300" y="140150"/>
                  </a:lnTo>
                </a:path>
                <a:path w="7687945" h="140335">
                  <a:moveTo>
                    <a:pt x="4409229" y="70073"/>
                  </a:moveTo>
                  <a:lnTo>
                    <a:pt x="4549381" y="70073"/>
                  </a:lnTo>
                </a:path>
                <a:path w="7687945" h="140335">
                  <a:moveTo>
                    <a:pt x="5102891" y="0"/>
                  </a:moveTo>
                  <a:lnTo>
                    <a:pt x="5102891" y="140150"/>
                  </a:lnTo>
                </a:path>
                <a:path w="7687945" h="140335">
                  <a:moveTo>
                    <a:pt x="5032820" y="70073"/>
                  </a:moveTo>
                  <a:lnTo>
                    <a:pt x="5172969" y="70073"/>
                  </a:lnTo>
                </a:path>
                <a:path w="7687945" h="140335">
                  <a:moveTo>
                    <a:pt x="5726479" y="0"/>
                  </a:moveTo>
                  <a:lnTo>
                    <a:pt x="5726479" y="140150"/>
                  </a:lnTo>
                </a:path>
                <a:path w="7687945" h="140335">
                  <a:moveTo>
                    <a:pt x="5656406" y="70073"/>
                  </a:moveTo>
                  <a:lnTo>
                    <a:pt x="5796558" y="70073"/>
                  </a:lnTo>
                </a:path>
                <a:path w="7687945" h="140335">
                  <a:moveTo>
                    <a:pt x="6356369" y="0"/>
                  </a:moveTo>
                  <a:lnTo>
                    <a:pt x="6356369" y="140150"/>
                  </a:lnTo>
                </a:path>
                <a:path w="7687945" h="140335">
                  <a:moveTo>
                    <a:pt x="6286298" y="70073"/>
                  </a:moveTo>
                  <a:lnTo>
                    <a:pt x="6426446" y="70073"/>
                  </a:lnTo>
                </a:path>
                <a:path w="7687945" h="140335">
                  <a:moveTo>
                    <a:pt x="6984723" y="0"/>
                  </a:moveTo>
                  <a:lnTo>
                    <a:pt x="6984723" y="140150"/>
                  </a:lnTo>
                </a:path>
                <a:path w="7687945" h="140335">
                  <a:moveTo>
                    <a:pt x="6914649" y="70073"/>
                  </a:moveTo>
                  <a:lnTo>
                    <a:pt x="7054800" y="70073"/>
                  </a:lnTo>
                </a:path>
                <a:path w="7687945" h="140335">
                  <a:moveTo>
                    <a:pt x="7617764" y="0"/>
                  </a:moveTo>
                  <a:lnTo>
                    <a:pt x="7617764" y="140150"/>
                  </a:lnTo>
                </a:path>
                <a:path w="7687945" h="140335">
                  <a:moveTo>
                    <a:pt x="7547691" y="70073"/>
                  </a:moveTo>
                  <a:lnTo>
                    <a:pt x="7687843" y="70073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31072" y="6134338"/>
              <a:ext cx="71755" cy="71755"/>
            </a:xfrm>
            <a:custGeom>
              <a:avLst/>
              <a:gdLst/>
              <a:ahLst/>
              <a:cxnLst/>
              <a:rect l="l" t="t" r="r" b="b"/>
              <a:pathLst>
                <a:path w="71754" h="71754">
                  <a:moveTo>
                    <a:pt x="35707" y="0"/>
                  </a:moveTo>
                  <a:lnTo>
                    <a:pt x="21808" y="2806"/>
                  </a:lnTo>
                  <a:lnTo>
                    <a:pt x="10458" y="10459"/>
                  </a:lnTo>
                  <a:lnTo>
                    <a:pt x="2806" y="21811"/>
                  </a:lnTo>
                  <a:lnTo>
                    <a:pt x="0" y="35712"/>
                  </a:lnTo>
                  <a:lnTo>
                    <a:pt x="2806" y="49611"/>
                  </a:lnTo>
                  <a:lnTo>
                    <a:pt x="10458" y="60961"/>
                  </a:lnTo>
                  <a:lnTo>
                    <a:pt x="21808" y="68614"/>
                  </a:lnTo>
                  <a:lnTo>
                    <a:pt x="35707" y="71420"/>
                  </a:lnTo>
                  <a:lnTo>
                    <a:pt x="49608" y="68614"/>
                  </a:lnTo>
                  <a:lnTo>
                    <a:pt x="60960" y="60961"/>
                  </a:lnTo>
                  <a:lnTo>
                    <a:pt x="68613" y="49611"/>
                  </a:lnTo>
                  <a:lnTo>
                    <a:pt x="71419" y="35712"/>
                  </a:lnTo>
                  <a:lnTo>
                    <a:pt x="68613" y="21811"/>
                  </a:lnTo>
                  <a:lnTo>
                    <a:pt x="60960" y="10459"/>
                  </a:lnTo>
                  <a:lnTo>
                    <a:pt x="49608" y="2806"/>
                  </a:lnTo>
                  <a:lnTo>
                    <a:pt x="3570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09994" y="4927975"/>
              <a:ext cx="7526020" cy="2469515"/>
            </a:xfrm>
            <a:custGeom>
              <a:avLst/>
              <a:gdLst/>
              <a:ahLst/>
              <a:cxnLst/>
              <a:rect l="l" t="t" r="r" b="b"/>
              <a:pathLst>
                <a:path w="7526020" h="2469515">
                  <a:moveTo>
                    <a:pt x="0" y="2465228"/>
                  </a:moveTo>
                  <a:lnTo>
                    <a:pt x="1802" y="2408361"/>
                  </a:lnTo>
                  <a:lnTo>
                    <a:pt x="7177" y="2350488"/>
                  </a:lnTo>
                  <a:lnTo>
                    <a:pt x="16072" y="2291692"/>
                  </a:lnTo>
                  <a:lnTo>
                    <a:pt x="28438" y="2232054"/>
                  </a:lnTo>
                  <a:lnTo>
                    <a:pt x="44223" y="2171657"/>
                  </a:lnTo>
                  <a:lnTo>
                    <a:pt x="63378" y="2110585"/>
                  </a:lnTo>
                  <a:lnTo>
                    <a:pt x="85852" y="2048920"/>
                  </a:lnTo>
                  <a:lnTo>
                    <a:pt x="111594" y="1986744"/>
                  </a:lnTo>
                  <a:lnTo>
                    <a:pt x="140553" y="1924141"/>
                  </a:lnTo>
                  <a:lnTo>
                    <a:pt x="172678" y="1861192"/>
                  </a:lnTo>
                  <a:lnTo>
                    <a:pt x="207920" y="1797981"/>
                  </a:lnTo>
                  <a:lnTo>
                    <a:pt x="246228" y="1734590"/>
                  </a:lnTo>
                  <a:lnTo>
                    <a:pt x="287551" y="1671101"/>
                  </a:lnTo>
                  <a:lnTo>
                    <a:pt x="309327" y="1639346"/>
                  </a:lnTo>
                  <a:lnTo>
                    <a:pt x="331838" y="1607598"/>
                  </a:lnTo>
                  <a:lnTo>
                    <a:pt x="355077" y="1575867"/>
                  </a:lnTo>
                  <a:lnTo>
                    <a:pt x="379038" y="1544163"/>
                  </a:lnTo>
                  <a:lnTo>
                    <a:pt x="403716" y="1512497"/>
                  </a:lnTo>
                  <a:lnTo>
                    <a:pt x="429102" y="1480879"/>
                  </a:lnTo>
                  <a:lnTo>
                    <a:pt x="455192" y="1449319"/>
                  </a:lnTo>
                  <a:lnTo>
                    <a:pt x="481979" y="1417828"/>
                  </a:lnTo>
                  <a:lnTo>
                    <a:pt x="509456" y="1386416"/>
                  </a:lnTo>
                  <a:lnTo>
                    <a:pt x="537617" y="1355093"/>
                  </a:lnTo>
                  <a:lnTo>
                    <a:pt x="566457" y="1323870"/>
                  </a:lnTo>
                  <a:lnTo>
                    <a:pt x="595967" y="1292757"/>
                  </a:lnTo>
                  <a:lnTo>
                    <a:pt x="626143" y="1261764"/>
                  </a:lnTo>
                  <a:lnTo>
                    <a:pt x="656978" y="1230902"/>
                  </a:lnTo>
                  <a:lnTo>
                    <a:pt x="688465" y="1200181"/>
                  </a:lnTo>
                  <a:lnTo>
                    <a:pt x="720599" y="1169611"/>
                  </a:lnTo>
                  <a:lnTo>
                    <a:pt x="753372" y="1139203"/>
                  </a:lnTo>
                  <a:lnTo>
                    <a:pt x="786779" y="1108966"/>
                  </a:lnTo>
                  <a:lnTo>
                    <a:pt x="820813" y="1078912"/>
                  </a:lnTo>
                  <a:lnTo>
                    <a:pt x="855468" y="1049051"/>
                  </a:lnTo>
                  <a:lnTo>
                    <a:pt x="890738" y="1019393"/>
                  </a:lnTo>
                  <a:lnTo>
                    <a:pt x="926616" y="989948"/>
                  </a:lnTo>
                  <a:lnTo>
                    <a:pt x="963096" y="960726"/>
                  </a:lnTo>
                  <a:lnTo>
                    <a:pt x="1000171" y="931739"/>
                  </a:lnTo>
                  <a:lnTo>
                    <a:pt x="1037836" y="902995"/>
                  </a:lnTo>
                  <a:lnTo>
                    <a:pt x="1076083" y="874507"/>
                  </a:lnTo>
                  <a:lnTo>
                    <a:pt x="1114908" y="846283"/>
                  </a:lnTo>
                  <a:lnTo>
                    <a:pt x="1154302" y="818335"/>
                  </a:lnTo>
                  <a:lnTo>
                    <a:pt x="1194261" y="790672"/>
                  </a:lnTo>
                  <a:lnTo>
                    <a:pt x="1234777" y="763305"/>
                  </a:lnTo>
                  <a:lnTo>
                    <a:pt x="1275845" y="736245"/>
                  </a:lnTo>
                  <a:lnTo>
                    <a:pt x="1317457" y="709501"/>
                  </a:lnTo>
                  <a:lnTo>
                    <a:pt x="1359609" y="683084"/>
                  </a:lnTo>
                  <a:lnTo>
                    <a:pt x="1402292" y="657004"/>
                  </a:lnTo>
                  <a:lnTo>
                    <a:pt x="1445502" y="631272"/>
                  </a:lnTo>
                  <a:lnTo>
                    <a:pt x="1489231" y="605898"/>
                  </a:lnTo>
                  <a:lnTo>
                    <a:pt x="1533474" y="580892"/>
                  </a:lnTo>
                  <a:lnTo>
                    <a:pt x="1578224" y="556264"/>
                  </a:lnTo>
                  <a:lnTo>
                    <a:pt x="1623474" y="532026"/>
                  </a:lnTo>
                  <a:lnTo>
                    <a:pt x="1669219" y="508187"/>
                  </a:lnTo>
                  <a:lnTo>
                    <a:pt x="1715452" y="484757"/>
                  </a:lnTo>
                  <a:lnTo>
                    <a:pt x="1762166" y="461747"/>
                  </a:lnTo>
                  <a:lnTo>
                    <a:pt x="1809357" y="439168"/>
                  </a:lnTo>
                  <a:lnTo>
                    <a:pt x="1857016" y="417029"/>
                  </a:lnTo>
                  <a:lnTo>
                    <a:pt x="1905138" y="395341"/>
                  </a:lnTo>
                  <a:lnTo>
                    <a:pt x="1953716" y="374114"/>
                  </a:lnTo>
                  <a:lnTo>
                    <a:pt x="2002745" y="353359"/>
                  </a:lnTo>
                  <a:lnTo>
                    <a:pt x="2052217" y="333086"/>
                  </a:lnTo>
                  <a:lnTo>
                    <a:pt x="2102127" y="313305"/>
                  </a:lnTo>
                  <a:lnTo>
                    <a:pt x="2152467" y="294026"/>
                  </a:lnTo>
                  <a:lnTo>
                    <a:pt x="2203233" y="275261"/>
                  </a:lnTo>
                  <a:lnTo>
                    <a:pt x="2254417" y="257018"/>
                  </a:lnTo>
                  <a:lnTo>
                    <a:pt x="2306014" y="239310"/>
                  </a:lnTo>
                  <a:lnTo>
                    <a:pt x="2358016" y="222145"/>
                  </a:lnTo>
                  <a:lnTo>
                    <a:pt x="2410418" y="205534"/>
                  </a:lnTo>
                  <a:lnTo>
                    <a:pt x="2463212" y="189488"/>
                  </a:lnTo>
                  <a:lnTo>
                    <a:pt x="2516394" y="174016"/>
                  </a:lnTo>
                  <a:lnTo>
                    <a:pt x="2569956" y="159130"/>
                  </a:lnTo>
                  <a:lnTo>
                    <a:pt x="2623893" y="144840"/>
                  </a:lnTo>
                  <a:lnTo>
                    <a:pt x="2678197" y="131155"/>
                  </a:lnTo>
                  <a:lnTo>
                    <a:pt x="2732863" y="118086"/>
                  </a:lnTo>
                  <a:lnTo>
                    <a:pt x="2787884" y="105644"/>
                  </a:lnTo>
                  <a:lnTo>
                    <a:pt x="2843254" y="93839"/>
                  </a:lnTo>
                  <a:lnTo>
                    <a:pt x="2898967" y="82681"/>
                  </a:lnTo>
                  <a:lnTo>
                    <a:pt x="2955016" y="72181"/>
                  </a:lnTo>
                  <a:lnTo>
                    <a:pt x="3011395" y="62348"/>
                  </a:lnTo>
                  <a:lnTo>
                    <a:pt x="3068097" y="53194"/>
                  </a:lnTo>
                  <a:lnTo>
                    <a:pt x="3125117" y="44728"/>
                  </a:lnTo>
                  <a:lnTo>
                    <a:pt x="3182447" y="36961"/>
                  </a:lnTo>
                  <a:lnTo>
                    <a:pt x="3240082" y="29903"/>
                  </a:lnTo>
                  <a:lnTo>
                    <a:pt x="3298016" y="23565"/>
                  </a:lnTo>
                  <a:lnTo>
                    <a:pt x="3356241" y="17956"/>
                  </a:lnTo>
                  <a:lnTo>
                    <a:pt x="3414753" y="13088"/>
                  </a:lnTo>
                  <a:lnTo>
                    <a:pt x="3473543" y="8970"/>
                  </a:lnTo>
                  <a:lnTo>
                    <a:pt x="3532607" y="5613"/>
                  </a:lnTo>
                  <a:lnTo>
                    <a:pt x="3591937" y="3027"/>
                  </a:lnTo>
                  <a:lnTo>
                    <a:pt x="3651527" y="1223"/>
                  </a:lnTo>
                  <a:lnTo>
                    <a:pt x="3711372" y="210"/>
                  </a:lnTo>
                  <a:lnTo>
                    <a:pt x="3771464" y="0"/>
                  </a:lnTo>
                  <a:lnTo>
                    <a:pt x="3828761" y="387"/>
                  </a:lnTo>
                  <a:lnTo>
                    <a:pt x="3885918" y="1543"/>
                  </a:lnTo>
                  <a:lnTo>
                    <a:pt x="3942925" y="3457"/>
                  </a:lnTo>
                  <a:lnTo>
                    <a:pt x="3999774" y="6122"/>
                  </a:lnTo>
                  <a:lnTo>
                    <a:pt x="4056459" y="9528"/>
                  </a:lnTo>
                  <a:lnTo>
                    <a:pt x="4112970" y="13664"/>
                  </a:lnTo>
                  <a:lnTo>
                    <a:pt x="4169301" y="18523"/>
                  </a:lnTo>
                  <a:lnTo>
                    <a:pt x="4225442" y="24095"/>
                  </a:lnTo>
                  <a:lnTo>
                    <a:pt x="4281386" y="30370"/>
                  </a:lnTo>
                  <a:lnTo>
                    <a:pt x="4337125" y="37340"/>
                  </a:lnTo>
                  <a:lnTo>
                    <a:pt x="4392652" y="44995"/>
                  </a:lnTo>
                  <a:lnTo>
                    <a:pt x="4447957" y="53325"/>
                  </a:lnTo>
                  <a:lnTo>
                    <a:pt x="4503034" y="62322"/>
                  </a:lnTo>
                  <a:lnTo>
                    <a:pt x="4557874" y="71976"/>
                  </a:lnTo>
                  <a:lnTo>
                    <a:pt x="4612469" y="82279"/>
                  </a:lnTo>
                  <a:lnTo>
                    <a:pt x="4666812" y="93220"/>
                  </a:lnTo>
                  <a:lnTo>
                    <a:pt x="4720894" y="104790"/>
                  </a:lnTo>
                  <a:lnTo>
                    <a:pt x="4774708" y="116981"/>
                  </a:lnTo>
                  <a:lnTo>
                    <a:pt x="4828245" y="129783"/>
                  </a:lnTo>
                  <a:lnTo>
                    <a:pt x="4881497" y="143186"/>
                  </a:lnTo>
                  <a:lnTo>
                    <a:pt x="4934457" y="157182"/>
                  </a:lnTo>
                  <a:lnTo>
                    <a:pt x="4987117" y="171761"/>
                  </a:lnTo>
                  <a:lnTo>
                    <a:pt x="5039469" y="186914"/>
                  </a:lnTo>
                  <a:lnTo>
                    <a:pt x="5091504" y="202631"/>
                  </a:lnTo>
                  <a:lnTo>
                    <a:pt x="5143215" y="218904"/>
                  </a:lnTo>
                  <a:lnTo>
                    <a:pt x="5194594" y="235723"/>
                  </a:lnTo>
                  <a:lnTo>
                    <a:pt x="5245633" y="253079"/>
                  </a:lnTo>
                  <a:lnTo>
                    <a:pt x="5296323" y="270962"/>
                  </a:lnTo>
                  <a:lnTo>
                    <a:pt x="5346658" y="289364"/>
                  </a:lnTo>
                  <a:lnTo>
                    <a:pt x="5396629" y="308275"/>
                  </a:lnTo>
                  <a:lnTo>
                    <a:pt x="5446228" y="327686"/>
                  </a:lnTo>
                  <a:lnTo>
                    <a:pt x="5495447" y="347587"/>
                  </a:lnTo>
                  <a:lnTo>
                    <a:pt x="5544278" y="367969"/>
                  </a:lnTo>
                  <a:lnTo>
                    <a:pt x="5592713" y="388824"/>
                  </a:lnTo>
                  <a:lnTo>
                    <a:pt x="5640745" y="410141"/>
                  </a:lnTo>
                  <a:lnTo>
                    <a:pt x="5688365" y="431912"/>
                  </a:lnTo>
                  <a:lnTo>
                    <a:pt x="5735566" y="454127"/>
                  </a:lnTo>
                  <a:lnTo>
                    <a:pt x="5782339" y="476777"/>
                  </a:lnTo>
                  <a:lnTo>
                    <a:pt x="5828676" y="499852"/>
                  </a:lnTo>
                  <a:lnTo>
                    <a:pt x="5874570" y="523344"/>
                  </a:lnTo>
                  <a:lnTo>
                    <a:pt x="5920013" y="547244"/>
                  </a:lnTo>
                  <a:lnTo>
                    <a:pt x="5964996" y="571541"/>
                  </a:lnTo>
                  <a:lnTo>
                    <a:pt x="6009512" y="596227"/>
                  </a:lnTo>
                  <a:lnTo>
                    <a:pt x="6053553" y="621292"/>
                  </a:lnTo>
                  <a:lnTo>
                    <a:pt x="6097110" y="646727"/>
                  </a:lnTo>
                  <a:lnTo>
                    <a:pt x="6140177" y="672523"/>
                  </a:lnTo>
                  <a:lnTo>
                    <a:pt x="6182744" y="698671"/>
                  </a:lnTo>
                  <a:lnTo>
                    <a:pt x="6224804" y="725161"/>
                  </a:lnTo>
                  <a:lnTo>
                    <a:pt x="6266349" y="751984"/>
                  </a:lnTo>
                  <a:lnTo>
                    <a:pt x="6307371" y="779131"/>
                  </a:lnTo>
                  <a:lnTo>
                    <a:pt x="6347863" y="806593"/>
                  </a:lnTo>
                  <a:lnTo>
                    <a:pt x="6387815" y="834360"/>
                  </a:lnTo>
                  <a:lnTo>
                    <a:pt x="6427221" y="862423"/>
                  </a:lnTo>
                  <a:lnTo>
                    <a:pt x="6466072" y="890772"/>
                  </a:lnTo>
                  <a:lnTo>
                    <a:pt x="6504360" y="919399"/>
                  </a:lnTo>
                  <a:lnTo>
                    <a:pt x="6542077" y="948295"/>
                  </a:lnTo>
                  <a:lnTo>
                    <a:pt x="6579216" y="977449"/>
                  </a:lnTo>
                  <a:lnTo>
                    <a:pt x="6615769" y="1006853"/>
                  </a:lnTo>
                  <a:lnTo>
                    <a:pt x="6651727" y="1036498"/>
                  </a:lnTo>
                  <a:lnTo>
                    <a:pt x="6687082" y="1066373"/>
                  </a:lnTo>
                  <a:lnTo>
                    <a:pt x="6721827" y="1096471"/>
                  </a:lnTo>
                  <a:lnTo>
                    <a:pt x="6755954" y="1126781"/>
                  </a:lnTo>
                  <a:lnTo>
                    <a:pt x="6789454" y="1157295"/>
                  </a:lnTo>
                  <a:lnTo>
                    <a:pt x="6822320" y="1188003"/>
                  </a:lnTo>
                  <a:lnTo>
                    <a:pt x="6854544" y="1218895"/>
                  </a:lnTo>
                  <a:lnTo>
                    <a:pt x="6886117" y="1249963"/>
                  </a:lnTo>
                  <a:lnTo>
                    <a:pt x="6917033" y="1281198"/>
                  </a:lnTo>
                  <a:lnTo>
                    <a:pt x="6947283" y="1312590"/>
                  </a:lnTo>
                  <a:lnTo>
                    <a:pt x="6976858" y="1344129"/>
                  </a:lnTo>
                  <a:lnTo>
                    <a:pt x="7005752" y="1375807"/>
                  </a:lnTo>
                  <a:lnTo>
                    <a:pt x="7033955" y="1407615"/>
                  </a:lnTo>
                  <a:lnTo>
                    <a:pt x="7061461" y="1439542"/>
                  </a:lnTo>
                  <a:lnTo>
                    <a:pt x="7088261" y="1471580"/>
                  </a:lnTo>
                  <a:lnTo>
                    <a:pt x="7114347" y="1503720"/>
                  </a:lnTo>
                  <a:lnTo>
                    <a:pt x="7139712" y="1535952"/>
                  </a:lnTo>
                  <a:lnTo>
                    <a:pt x="7164347" y="1568267"/>
                  </a:lnTo>
                  <a:lnTo>
                    <a:pt x="7188244" y="1600655"/>
                  </a:lnTo>
                  <a:lnTo>
                    <a:pt x="7211395" y="1633108"/>
                  </a:lnTo>
                  <a:lnTo>
                    <a:pt x="7233794" y="1665617"/>
                  </a:lnTo>
                  <a:lnTo>
                    <a:pt x="7255430" y="1698171"/>
                  </a:lnTo>
                  <a:lnTo>
                    <a:pt x="7276298" y="1730762"/>
                  </a:lnTo>
                  <a:lnTo>
                    <a:pt x="7296387" y="1763380"/>
                  </a:lnTo>
                  <a:lnTo>
                    <a:pt x="7334203" y="1828662"/>
                  </a:lnTo>
                  <a:lnTo>
                    <a:pt x="7368814" y="1893942"/>
                  </a:lnTo>
                  <a:lnTo>
                    <a:pt x="7400157" y="1959146"/>
                  </a:lnTo>
                  <a:lnTo>
                    <a:pt x="7428168" y="2024201"/>
                  </a:lnTo>
                  <a:lnTo>
                    <a:pt x="7452783" y="2089032"/>
                  </a:lnTo>
                  <a:lnTo>
                    <a:pt x="7473938" y="2153565"/>
                  </a:lnTo>
                  <a:lnTo>
                    <a:pt x="7491571" y="2217726"/>
                  </a:lnTo>
                  <a:lnTo>
                    <a:pt x="7505617" y="2281441"/>
                  </a:lnTo>
                  <a:lnTo>
                    <a:pt x="7516014" y="2344636"/>
                  </a:lnTo>
                  <a:lnTo>
                    <a:pt x="7522696" y="2407236"/>
                  </a:lnTo>
                  <a:lnTo>
                    <a:pt x="7524625" y="2438290"/>
                  </a:lnTo>
                  <a:lnTo>
                    <a:pt x="7525602" y="2469168"/>
                  </a:lnTo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808480" y="4553269"/>
              <a:ext cx="494305" cy="1372365"/>
            </a:xfrm>
            <a:prstGeom prst="rect">
              <a:avLst/>
            </a:prstGeom>
          </p:spPr>
        </p:pic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54895" y="5900422"/>
              <a:ext cx="93345" cy="264795"/>
            </a:xfrm>
            <a:custGeom>
              <a:avLst/>
              <a:gdLst/>
              <a:ahLst/>
              <a:cxnLst/>
              <a:rect l="l" t="t" r="r" b="b"/>
              <a:pathLst>
                <a:path w="93345" h="264795">
                  <a:moveTo>
                    <a:pt x="74926" y="0"/>
                  </a:moveTo>
                  <a:lnTo>
                    <a:pt x="8161" y="205192"/>
                  </a:lnTo>
                  <a:lnTo>
                    <a:pt x="0" y="264300"/>
                  </a:lnTo>
                  <a:lnTo>
                    <a:pt x="26369" y="211118"/>
                  </a:lnTo>
                  <a:lnTo>
                    <a:pt x="93135" y="5924"/>
                  </a:lnTo>
                  <a:lnTo>
                    <a:pt x="74926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0331" y="5166172"/>
              <a:ext cx="361315" cy="991235"/>
            </a:xfrm>
            <a:custGeom>
              <a:avLst/>
              <a:gdLst/>
              <a:ahLst/>
              <a:cxnLst/>
              <a:rect l="l" t="t" r="r" b="b"/>
              <a:pathLst>
                <a:path w="361315" h="991235">
                  <a:moveTo>
                    <a:pt x="98588" y="0"/>
                  </a:moveTo>
                  <a:lnTo>
                    <a:pt x="0" y="30697"/>
                  </a:lnTo>
                  <a:lnTo>
                    <a:pt x="262658" y="874295"/>
                  </a:lnTo>
                  <a:lnTo>
                    <a:pt x="353631" y="991062"/>
                  </a:lnTo>
                  <a:lnTo>
                    <a:pt x="361252" y="843598"/>
                  </a:lnTo>
                  <a:lnTo>
                    <a:pt x="98588" y="0"/>
                  </a:lnTo>
                  <a:close/>
                </a:path>
              </a:pathLst>
            </a:custGeom>
            <a:solidFill>
              <a:srgbClr val="F7C9A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5966" y="6127909"/>
              <a:ext cx="19685" cy="29845"/>
            </a:xfrm>
            <a:custGeom>
              <a:avLst/>
              <a:gdLst/>
              <a:ahLst/>
              <a:cxnLst/>
              <a:rect l="l" t="t" r="r" b="b"/>
              <a:pathLst>
                <a:path w="19684" h="29845">
                  <a:moveTo>
                    <a:pt x="19512" y="0"/>
                  </a:moveTo>
                  <a:lnTo>
                    <a:pt x="0" y="6012"/>
                  </a:lnTo>
                  <a:lnTo>
                    <a:pt x="17997" y="29325"/>
                  </a:lnTo>
                  <a:lnTo>
                    <a:pt x="19512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220097" y="4231447"/>
              <a:ext cx="761486" cy="1809021"/>
            </a:xfrm>
            <a:prstGeom prst="rect">
              <a:avLst/>
            </a:prstGeom>
          </p:spPr>
        </p:pic>
        <p:pic>
          <p:nvPicPr>
            <p:cNvPr id="91" name="object 9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0290722" y="4397217"/>
              <a:ext cx="85343" cy="85340"/>
            </a:xfrm>
            <a:prstGeom prst="rect">
              <a:avLst/>
            </a:prstGeom>
          </p:spPr>
        </p:pic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84963" y="3986229"/>
              <a:ext cx="92075" cy="248920"/>
            </a:xfrm>
            <a:custGeom>
              <a:avLst/>
              <a:gdLst/>
              <a:ahLst/>
              <a:cxnLst/>
              <a:rect l="l" t="t" r="r" b="b"/>
              <a:pathLst>
                <a:path w="92075" h="248920">
                  <a:moveTo>
                    <a:pt x="2494" y="0"/>
                  </a:moveTo>
                  <a:lnTo>
                    <a:pt x="0" y="247686"/>
                  </a:lnTo>
                  <a:lnTo>
                    <a:pt x="89373" y="248587"/>
                  </a:lnTo>
                  <a:lnTo>
                    <a:pt x="91867" y="899"/>
                  </a:lnTo>
                  <a:lnTo>
                    <a:pt x="2494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1412" y="7139581"/>
            <a:ext cx="616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1026" y="6771185"/>
            <a:ext cx="636270" cy="460375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55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6936" y="6348074"/>
            <a:ext cx="626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3820" algn="r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6936" y="5779882"/>
            <a:ext cx="626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0010" algn="r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1026" y="5108273"/>
            <a:ext cx="636270" cy="454025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1412" y="4979790"/>
            <a:ext cx="616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58310" y="498449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74921" y="525124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71970" y="578850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48670" y="6362373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63000" y="6862434"/>
            <a:ext cx="184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9245" y="710770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40340" y="755153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04712" y="755153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26216" y="755153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1534" y="755391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62088" y="755630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59782" y="757058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02717" y="756820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19463" y="757297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93430" y="7589639"/>
            <a:ext cx="184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00A3D4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05251" y="7584875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00A3D4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53025" y="7587259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00A3D4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02167" y="755868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8324" y="4616201"/>
            <a:ext cx="87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8324" y="7969000"/>
            <a:ext cx="1245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800" b="1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9" name="object 119"/>
          <p:cNvGrpSpPr>
            <a:grpSpLocks noGrp="1" noUngrp="1" noRot="1" noMove="1" noResize="1"/>
          </p:cNvGrpSpPr>
          <p:nvPr/>
        </p:nvGrpSpPr>
        <p:grpSpPr>
          <a:xfrm>
            <a:off x="2760936" y="4845952"/>
            <a:ext cx="11083925" cy="3155315"/>
            <a:chOff x="2760936" y="4845952"/>
            <a:chExt cx="11083925" cy="3155315"/>
          </a:xfrm>
        </p:grpSpPr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60929" y="4845961"/>
              <a:ext cx="605155" cy="3155315"/>
            </a:xfrm>
            <a:custGeom>
              <a:avLst/>
              <a:gdLst/>
              <a:ahLst/>
              <a:cxnLst/>
              <a:rect l="l" t="t" r="r" b="b"/>
              <a:pathLst>
                <a:path w="605154" h="3155315">
                  <a:moveTo>
                    <a:pt x="76809" y="2668562"/>
                  </a:moveTo>
                  <a:lnTo>
                    <a:pt x="57708" y="2623985"/>
                  </a:lnTo>
                  <a:lnTo>
                    <a:pt x="38404" y="2578951"/>
                  </a:lnTo>
                  <a:lnTo>
                    <a:pt x="0" y="2668562"/>
                  </a:lnTo>
                  <a:lnTo>
                    <a:pt x="2400" y="2667393"/>
                  </a:lnTo>
                  <a:lnTo>
                    <a:pt x="4800" y="2666314"/>
                  </a:lnTo>
                  <a:lnTo>
                    <a:pt x="34810" y="2659049"/>
                  </a:lnTo>
                  <a:lnTo>
                    <a:pt x="34810" y="3155213"/>
                  </a:lnTo>
                  <a:lnTo>
                    <a:pt x="42011" y="3155213"/>
                  </a:lnTo>
                  <a:lnTo>
                    <a:pt x="41998" y="2659049"/>
                  </a:lnTo>
                  <a:lnTo>
                    <a:pt x="74409" y="2667393"/>
                  </a:lnTo>
                  <a:lnTo>
                    <a:pt x="76809" y="2668562"/>
                  </a:lnTo>
                  <a:close/>
                </a:path>
                <a:path w="605154" h="3155315">
                  <a:moveTo>
                    <a:pt x="605142" y="302475"/>
                  </a:moveTo>
                  <a:lnTo>
                    <a:pt x="594309" y="271780"/>
                  </a:lnTo>
                  <a:lnTo>
                    <a:pt x="572706" y="210527"/>
                  </a:lnTo>
                  <a:lnTo>
                    <a:pt x="571728" y="213017"/>
                  </a:lnTo>
                  <a:lnTo>
                    <a:pt x="553542" y="241109"/>
                  </a:lnTo>
                  <a:lnTo>
                    <a:pt x="331571" y="0"/>
                  </a:lnTo>
                  <a:lnTo>
                    <a:pt x="326275" y="4876"/>
                  </a:lnTo>
                  <a:lnTo>
                    <a:pt x="548233" y="245986"/>
                  </a:lnTo>
                  <a:lnTo>
                    <a:pt x="547319" y="246748"/>
                  </a:lnTo>
                  <a:lnTo>
                    <a:pt x="545426" y="248234"/>
                  </a:lnTo>
                  <a:lnTo>
                    <a:pt x="516191" y="262559"/>
                  </a:lnTo>
                  <a:lnTo>
                    <a:pt x="605142" y="3024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1" name="object 1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897383" y="6192381"/>
              <a:ext cx="1378710" cy="471657"/>
            </a:xfrm>
            <a:prstGeom prst="rect">
              <a:avLst/>
            </a:prstGeom>
          </p:spPr>
        </p:pic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6522" y="6143133"/>
              <a:ext cx="266065" cy="88900"/>
            </a:xfrm>
            <a:custGeom>
              <a:avLst/>
              <a:gdLst/>
              <a:ahLst/>
              <a:cxnLst/>
              <a:rect l="l" t="t" r="r" b="b"/>
              <a:pathLst>
                <a:path w="266065" h="88900">
                  <a:moveTo>
                    <a:pt x="0" y="0"/>
                  </a:moveTo>
                  <a:lnTo>
                    <a:pt x="53619" y="25471"/>
                  </a:lnTo>
                  <a:lnTo>
                    <a:pt x="259909" y="88761"/>
                  </a:lnTo>
                  <a:lnTo>
                    <a:pt x="265525" y="70451"/>
                  </a:lnTo>
                  <a:lnTo>
                    <a:pt x="59239" y="7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4588" y="6992107"/>
              <a:ext cx="986790" cy="375285"/>
            </a:xfrm>
            <a:custGeom>
              <a:avLst/>
              <a:gdLst/>
              <a:ahLst/>
              <a:cxnLst/>
              <a:rect l="l" t="t" r="r" b="b"/>
              <a:pathLst>
                <a:path w="986790" h="375284">
                  <a:moveTo>
                    <a:pt x="954260" y="0"/>
                  </a:moveTo>
                  <a:lnTo>
                    <a:pt x="115210" y="276865"/>
                  </a:lnTo>
                  <a:lnTo>
                    <a:pt x="0" y="369790"/>
                  </a:lnTo>
                  <a:lnTo>
                    <a:pt x="147571" y="374925"/>
                  </a:lnTo>
                  <a:lnTo>
                    <a:pt x="986616" y="98059"/>
                  </a:lnTo>
                  <a:lnTo>
                    <a:pt x="954260" y="0"/>
                  </a:lnTo>
                  <a:close/>
                </a:path>
              </a:pathLst>
            </a:custGeom>
            <a:solidFill>
              <a:srgbClr val="F7C9A1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4588" y="7343514"/>
              <a:ext cx="29845" cy="19685"/>
            </a:xfrm>
            <a:custGeom>
              <a:avLst/>
              <a:gdLst/>
              <a:ahLst/>
              <a:cxnLst/>
              <a:rect l="l" t="t" r="r" b="b"/>
              <a:pathLst>
                <a:path w="29845" h="19684">
                  <a:moveTo>
                    <a:pt x="23004" y="0"/>
                  </a:moveTo>
                  <a:lnTo>
                    <a:pt x="0" y="18384"/>
                  </a:lnTo>
                  <a:lnTo>
                    <a:pt x="29347" y="19406"/>
                  </a:lnTo>
                  <a:lnTo>
                    <a:pt x="23004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1799798" y="6579407"/>
              <a:ext cx="1799564" cy="787626"/>
            </a:xfrm>
            <a:prstGeom prst="rect">
              <a:avLst/>
            </a:prstGeom>
          </p:spPr>
        </p:pic>
        <p:pic>
          <p:nvPicPr>
            <p:cNvPr id="126" name="object 1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3348161" y="6649716"/>
              <a:ext cx="85435" cy="85435"/>
            </a:xfrm>
            <a:prstGeom prst="rect">
              <a:avLst/>
            </a:prstGeom>
          </p:spPr>
        </p:pic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96001" y="6638845"/>
              <a:ext cx="248920" cy="91440"/>
            </a:xfrm>
            <a:custGeom>
              <a:avLst/>
              <a:gdLst/>
              <a:ahLst/>
              <a:cxnLst/>
              <a:rect l="l" t="t" r="r" b="b"/>
              <a:pathLst>
                <a:path w="248919" h="91440">
                  <a:moveTo>
                    <a:pt x="247694" y="0"/>
                  </a:moveTo>
                  <a:lnTo>
                    <a:pt x="0" y="1689"/>
                  </a:lnTo>
                  <a:lnTo>
                    <a:pt x="608" y="91062"/>
                  </a:lnTo>
                  <a:lnTo>
                    <a:pt x="248302" y="89373"/>
                  </a:lnTo>
                  <a:lnTo>
                    <a:pt x="247694" y="0"/>
                  </a:lnTo>
                  <a:close/>
                </a:path>
              </a:pathLst>
            </a:custGeom>
            <a:solidFill>
              <a:srgbClr val="151616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59676" y="3949453"/>
            <a:ext cx="1105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51616"/>
                </a:solidFill>
                <a:latin typeface="Arial"/>
                <a:cs typeface="Arial"/>
              </a:rPr>
              <a:t>DIVIDERS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9" name="object 1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62062" y="4083980"/>
            <a:ext cx="475615" cy="76835"/>
          </a:xfrm>
          <a:custGeom>
            <a:avLst/>
            <a:gdLst/>
            <a:ahLst/>
            <a:cxnLst/>
            <a:rect l="l" t="t" r="r" b="b"/>
            <a:pathLst>
              <a:path w="475614" h="76835">
                <a:moveTo>
                  <a:pt x="89729" y="0"/>
                </a:moveTo>
                <a:lnTo>
                  <a:pt x="0" y="38124"/>
                </a:lnTo>
                <a:lnTo>
                  <a:pt x="89491" y="76809"/>
                </a:lnTo>
                <a:lnTo>
                  <a:pt x="88336" y="74404"/>
                </a:lnTo>
                <a:lnTo>
                  <a:pt x="87256" y="72000"/>
                </a:lnTo>
                <a:lnTo>
                  <a:pt x="80091" y="41973"/>
                </a:lnTo>
                <a:lnTo>
                  <a:pt x="45021" y="41864"/>
                </a:lnTo>
                <a:lnTo>
                  <a:pt x="45043" y="34664"/>
                </a:lnTo>
                <a:lnTo>
                  <a:pt x="80119" y="34664"/>
                </a:lnTo>
                <a:lnTo>
                  <a:pt x="80175" y="33573"/>
                </a:lnTo>
                <a:lnTo>
                  <a:pt x="88559" y="2393"/>
                </a:lnTo>
                <a:lnTo>
                  <a:pt x="89729" y="0"/>
                </a:lnTo>
                <a:close/>
              </a:path>
              <a:path w="475614" h="76835">
                <a:moveTo>
                  <a:pt x="80114" y="34774"/>
                </a:moveTo>
                <a:lnTo>
                  <a:pt x="80091" y="41973"/>
                </a:lnTo>
                <a:lnTo>
                  <a:pt x="475501" y="43206"/>
                </a:lnTo>
                <a:lnTo>
                  <a:pt x="475523" y="36007"/>
                </a:lnTo>
                <a:lnTo>
                  <a:pt x="80114" y="34774"/>
                </a:lnTo>
                <a:close/>
              </a:path>
              <a:path w="475614" h="76835">
                <a:moveTo>
                  <a:pt x="45043" y="34664"/>
                </a:moveTo>
                <a:lnTo>
                  <a:pt x="45021" y="41864"/>
                </a:lnTo>
                <a:lnTo>
                  <a:pt x="80091" y="41973"/>
                </a:lnTo>
                <a:lnTo>
                  <a:pt x="80114" y="34774"/>
                </a:lnTo>
                <a:lnTo>
                  <a:pt x="45043" y="34664"/>
                </a:lnTo>
                <a:close/>
              </a:path>
              <a:path w="475614" h="76835">
                <a:moveTo>
                  <a:pt x="80119" y="34664"/>
                </a:moveTo>
                <a:lnTo>
                  <a:pt x="45043" y="34664"/>
                </a:lnTo>
                <a:lnTo>
                  <a:pt x="80114" y="3477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37841" y="3949453"/>
            <a:ext cx="1164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151616"/>
                </a:solidFill>
                <a:latin typeface="Arial"/>
                <a:cs typeface="Arial"/>
              </a:rPr>
              <a:t>COMPASS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1" name="object 131"/>
          <p:cNvGrpSpPr>
            <a:grpSpLocks noGrp="1" noUngrp="1" noRot="1" noMove="1" noResize="1"/>
          </p:cNvGrpSpPr>
          <p:nvPr/>
        </p:nvGrpSpPr>
        <p:grpSpPr>
          <a:xfrm>
            <a:off x="8400286" y="4229248"/>
            <a:ext cx="3995420" cy="2174240"/>
            <a:chOff x="8400286" y="4229248"/>
            <a:chExt cx="3995420" cy="2174240"/>
          </a:xfrm>
        </p:grpSpPr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00286" y="4229248"/>
              <a:ext cx="76835" cy="436245"/>
            </a:xfrm>
            <a:custGeom>
              <a:avLst/>
              <a:gdLst/>
              <a:ahLst/>
              <a:cxnLst/>
              <a:rect l="l" t="t" r="r" b="b"/>
              <a:pathLst>
                <a:path w="76834" h="436245">
                  <a:moveTo>
                    <a:pt x="0" y="346157"/>
                  </a:moveTo>
                  <a:lnTo>
                    <a:pt x="38404" y="435768"/>
                  </a:lnTo>
                  <a:lnTo>
                    <a:pt x="57705" y="390733"/>
                  </a:lnTo>
                  <a:lnTo>
                    <a:pt x="34804" y="390733"/>
                  </a:lnTo>
                  <a:lnTo>
                    <a:pt x="34803" y="355665"/>
                  </a:lnTo>
                  <a:lnTo>
                    <a:pt x="2401" y="347320"/>
                  </a:lnTo>
                  <a:lnTo>
                    <a:pt x="0" y="346157"/>
                  </a:lnTo>
                  <a:close/>
                </a:path>
                <a:path w="76834" h="436245">
                  <a:moveTo>
                    <a:pt x="34804" y="355665"/>
                  </a:moveTo>
                  <a:lnTo>
                    <a:pt x="34804" y="390733"/>
                  </a:lnTo>
                  <a:lnTo>
                    <a:pt x="42005" y="390733"/>
                  </a:lnTo>
                  <a:lnTo>
                    <a:pt x="42005" y="355758"/>
                  </a:lnTo>
                  <a:lnTo>
                    <a:pt x="38404" y="355758"/>
                  </a:lnTo>
                  <a:lnTo>
                    <a:pt x="36003" y="355723"/>
                  </a:lnTo>
                  <a:lnTo>
                    <a:pt x="34804" y="355665"/>
                  </a:lnTo>
                  <a:close/>
                </a:path>
                <a:path w="76834" h="436245">
                  <a:moveTo>
                    <a:pt x="76809" y="346157"/>
                  </a:moveTo>
                  <a:lnTo>
                    <a:pt x="42005" y="355665"/>
                  </a:lnTo>
                  <a:lnTo>
                    <a:pt x="42005" y="390733"/>
                  </a:lnTo>
                  <a:lnTo>
                    <a:pt x="57705" y="390733"/>
                  </a:lnTo>
                  <a:lnTo>
                    <a:pt x="76809" y="346157"/>
                  </a:lnTo>
                  <a:close/>
                </a:path>
                <a:path w="76834" h="436245">
                  <a:moveTo>
                    <a:pt x="42005" y="0"/>
                  </a:moveTo>
                  <a:lnTo>
                    <a:pt x="34804" y="0"/>
                  </a:lnTo>
                  <a:lnTo>
                    <a:pt x="34804" y="355665"/>
                  </a:lnTo>
                  <a:lnTo>
                    <a:pt x="36003" y="355723"/>
                  </a:lnTo>
                  <a:lnTo>
                    <a:pt x="38404" y="355758"/>
                  </a:lnTo>
                  <a:lnTo>
                    <a:pt x="40806" y="355723"/>
                  </a:lnTo>
                  <a:lnTo>
                    <a:pt x="42003" y="355665"/>
                  </a:lnTo>
                  <a:lnTo>
                    <a:pt x="42005" y="0"/>
                  </a:lnTo>
                  <a:close/>
                </a:path>
                <a:path w="76834" h="436245">
                  <a:moveTo>
                    <a:pt x="42005" y="355665"/>
                  </a:moveTo>
                  <a:lnTo>
                    <a:pt x="40806" y="355723"/>
                  </a:lnTo>
                  <a:lnTo>
                    <a:pt x="38404" y="355758"/>
                  </a:lnTo>
                  <a:lnTo>
                    <a:pt x="42005" y="3557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6637" y="4355449"/>
              <a:ext cx="1158875" cy="2047875"/>
            </a:xfrm>
            <a:custGeom>
              <a:avLst/>
              <a:gdLst/>
              <a:ahLst/>
              <a:cxnLst/>
              <a:rect l="l" t="t" r="r" b="b"/>
              <a:pathLst>
                <a:path w="1158875" h="2047875">
                  <a:moveTo>
                    <a:pt x="49880" y="1964109"/>
                  </a:moveTo>
                  <a:lnTo>
                    <a:pt x="0" y="2047873"/>
                  </a:lnTo>
                  <a:lnTo>
                    <a:pt x="93783" y="2026518"/>
                  </a:lnTo>
                  <a:lnTo>
                    <a:pt x="40153" y="2026518"/>
                  </a:lnTo>
                  <a:lnTo>
                    <a:pt x="32687" y="2016252"/>
                  </a:lnTo>
                  <a:lnTo>
                    <a:pt x="61192" y="1995520"/>
                  </a:lnTo>
                  <a:lnTo>
                    <a:pt x="60745" y="1994792"/>
                  </a:lnTo>
                  <a:lnTo>
                    <a:pt x="59543" y="1992697"/>
                  </a:lnTo>
                  <a:lnTo>
                    <a:pt x="50352" y="1966733"/>
                  </a:lnTo>
                  <a:lnTo>
                    <a:pt x="49880" y="1964109"/>
                  </a:lnTo>
                  <a:close/>
                </a:path>
                <a:path w="1158875" h="2047875">
                  <a:moveTo>
                    <a:pt x="61192" y="1995520"/>
                  </a:moveTo>
                  <a:lnTo>
                    <a:pt x="32687" y="2016252"/>
                  </a:lnTo>
                  <a:lnTo>
                    <a:pt x="40153" y="2026518"/>
                  </a:lnTo>
                  <a:lnTo>
                    <a:pt x="68658" y="2005787"/>
                  </a:lnTo>
                  <a:lnTo>
                    <a:pt x="67650" y="2004609"/>
                  </a:lnTo>
                  <a:lnTo>
                    <a:pt x="66149" y="2002734"/>
                  </a:lnTo>
                  <a:lnTo>
                    <a:pt x="64705" y="2000815"/>
                  </a:lnTo>
                  <a:lnTo>
                    <a:pt x="63323" y="1998852"/>
                  </a:lnTo>
                  <a:lnTo>
                    <a:pt x="62005" y="1996843"/>
                  </a:lnTo>
                  <a:lnTo>
                    <a:pt x="61192" y="1995520"/>
                  </a:lnTo>
                  <a:close/>
                </a:path>
                <a:path w="1158875" h="2047875">
                  <a:moveTo>
                    <a:pt x="68658" y="2005787"/>
                  </a:moveTo>
                  <a:lnTo>
                    <a:pt x="40153" y="2026518"/>
                  </a:lnTo>
                  <a:lnTo>
                    <a:pt x="93783" y="2026518"/>
                  </a:lnTo>
                  <a:lnTo>
                    <a:pt x="95060" y="2026227"/>
                  </a:lnTo>
                  <a:lnTo>
                    <a:pt x="92706" y="2024970"/>
                  </a:lnTo>
                  <a:lnTo>
                    <a:pt x="90416" y="2023667"/>
                  </a:lnTo>
                  <a:lnTo>
                    <a:pt x="69216" y="2006438"/>
                  </a:lnTo>
                  <a:lnTo>
                    <a:pt x="68658" y="2005787"/>
                  </a:lnTo>
                  <a:close/>
                </a:path>
                <a:path w="1158875" h="2047875">
                  <a:moveTo>
                    <a:pt x="1146175" y="1206444"/>
                  </a:moveTo>
                  <a:lnTo>
                    <a:pt x="61192" y="1995520"/>
                  </a:lnTo>
                  <a:lnTo>
                    <a:pt x="62005" y="1996843"/>
                  </a:lnTo>
                  <a:lnTo>
                    <a:pt x="63323" y="1998852"/>
                  </a:lnTo>
                  <a:lnTo>
                    <a:pt x="64705" y="2000815"/>
                  </a:lnTo>
                  <a:lnTo>
                    <a:pt x="66149" y="2002734"/>
                  </a:lnTo>
                  <a:lnTo>
                    <a:pt x="67650" y="2004609"/>
                  </a:lnTo>
                  <a:lnTo>
                    <a:pt x="68658" y="2005787"/>
                  </a:lnTo>
                  <a:lnTo>
                    <a:pt x="1156258" y="1214809"/>
                  </a:lnTo>
                  <a:lnTo>
                    <a:pt x="1146175" y="1209675"/>
                  </a:lnTo>
                  <a:lnTo>
                    <a:pt x="1146175" y="1206444"/>
                  </a:lnTo>
                  <a:close/>
                </a:path>
                <a:path w="1158875" h="2047875">
                  <a:moveTo>
                    <a:pt x="1148791" y="1204541"/>
                  </a:moveTo>
                  <a:lnTo>
                    <a:pt x="1146175" y="1206444"/>
                  </a:lnTo>
                  <a:lnTo>
                    <a:pt x="1146175" y="1209675"/>
                  </a:lnTo>
                  <a:lnTo>
                    <a:pt x="1156258" y="1214809"/>
                  </a:lnTo>
                  <a:lnTo>
                    <a:pt x="1148791" y="1204541"/>
                  </a:lnTo>
                  <a:close/>
                </a:path>
                <a:path w="1158875" h="2047875">
                  <a:moveTo>
                    <a:pt x="1158875" y="1204541"/>
                  </a:moveTo>
                  <a:lnTo>
                    <a:pt x="1148791" y="1204541"/>
                  </a:lnTo>
                  <a:lnTo>
                    <a:pt x="1156258" y="1214809"/>
                  </a:lnTo>
                  <a:lnTo>
                    <a:pt x="1158875" y="1209675"/>
                  </a:lnTo>
                  <a:lnTo>
                    <a:pt x="1158875" y="1204541"/>
                  </a:lnTo>
                  <a:close/>
                </a:path>
                <a:path w="1158875" h="2047875">
                  <a:moveTo>
                    <a:pt x="1158875" y="1209675"/>
                  </a:moveTo>
                  <a:lnTo>
                    <a:pt x="1156258" y="1214809"/>
                  </a:lnTo>
                  <a:lnTo>
                    <a:pt x="1158875" y="1212904"/>
                  </a:lnTo>
                  <a:lnTo>
                    <a:pt x="1158875" y="1209675"/>
                  </a:lnTo>
                  <a:close/>
                </a:path>
                <a:path w="1158875" h="2047875">
                  <a:moveTo>
                    <a:pt x="1158875" y="0"/>
                  </a:moveTo>
                  <a:lnTo>
                    <a:pt x="1146175" y="0"/>
                  </a:lnTo>
                  <a:lnTo>
                    <a:pt x="1146175" y="1206444"/>
                  </a:lnTo>
                  <a:lnTo>
                    <a:pt x="1148791" y="1204541"/>
                  </a:lnTo>
                  <a:lnTo>
                    <a:pt x="1158875" y="1204541"/>
                  </a:lnTo>
                  <a:lnTo>
                    <a:pt x="115887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4" name="object 1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57393" y="3949453"/>
            <a:ext cx="1054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DD2B1C"/>
                </a:solidFill>
                <a:latin typeface="Arial"/>
                <a:cs typeface="Arial"/>
              </a:rPr>
              <a:t>CYCLOID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5" name="object 1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67218" y="6166487"/>
            <a:ext cx="626745" cy="605155"/>
          </a:xfrm>
          <a:prstGeom prst="rect">
            <a:avLst/>
          </a:prstGeom>
          <a:ln w="8669">
            <a:solidFill>
              <a:srgbClr val="C4C4C5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40"/>
              </a:spcBef>
            </a:pPr>
            <a:endParaRPr sz="8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5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endParaRPr sz="800">
              <a:latin typeface="Arial"/>
              <a:cs typeface="Arial"/>
            </a:endParaRPr>
          </a:p>
        </p:txBody>
      </p:sp>
      <p:sp>
        <p:nvSpPr>
          <p:cNvPr id="136" name="object 1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3956" y="6166487"/>
            <a:ext cx="629920" cy="605155"/>
          </a:xfrm>
          <a:prstGeom prst="rect">
            <a:avLst/>
          </a:prstGeom>
          <a:ln w="8665">
            <a:solidFill>
              <a:srgbClr val="C4C4C5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3"/>
              </a:rPr>
              <a:t>CYCLOIDS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75943" y="574326"/>
            <a:ext cx="25761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286575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1501368" y="2107856"/>
            <a:ext cx="12543155" cy="3981450"/>
            <a:chOff x="1501368" y="2107856"/>
            <a:chExt cx="12543155" cy="398145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7437" y="3710063"/>
              <a:ext cx="11865610" cy="0"/>
            </a:xfrm>
            <a:custGeom>
              <a:avLst/>
              <a:gdLst/>
              <a:ahLst/>
              <a:cxnLst/>
              <a:rect l="l" t="t" r="r" b="b"/>
              <a:pathLst>
                <a:path w="11865610">
                  <a:moveTo>
                    <a:pt x="0" y="0"/>
                  </a:moveTo>
                  <a:lnTo>
                    <a:pt x="1186527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5178" y="5300978"/>
              <a:ext cx="12535535" cy="0"/>
            </a:xfrm>
            <a:custGeom>
              <a:avLst/>
              <a:gdLst/>
              <a:ahLst/>
              <a:cxnLst/>
              <a:rect l="l" t="t" r="r" b="b"/>
              <a:pathLst>
                <a:path w="12535535">
                  <a:moveTo>
                    <a:pt x="0" y="0"/>
                  </a:moveTo>
                  <a:lnTo>
                    <a:pt x="1253491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5398" y="2131157"/>
              <a:ext cx="3164205" cy="3164205"/>
            </a:xfrm>
            <a:custGeom>
              <a:avLst/>
              <a:gdLst/>
              <a:ahLst/>
              <a:cxnLst/>
              <a:rect l="l" t="t" r="r" b="b"/>
              <a:pathLst>
                <a:path w="3164204" h="3164204">
                  <a:moveTo>
                    <a:pt x="1582031" y="0"/>
                  </a:moveTo>
                  <a:lnTo>
                    <a:pt x="1630398" y="725"/>
                  </a:lnTo>
                  <a:lnTo>
                    <a:pt x="1678404" y="2887"/>
                  </a:lnTo>
                  <a:lnTo>
                    <a:pt x="1726028" y="6465"/>
                  </a:lnTo>
                  <a:lnTo>
                    <a:pt x="1773250" y="11438"/>
                  </a:lnTo>
                  <a:lnTo>
                    <a:pt x="1820048" y="17786"/>
                  </a:lnTo>
                  <a:lnTo>
                    <a:pt x="1866403" y="25488"/>
                  </a:lnTo>
                  <a:lnTo>
                    <a:pt x="1912293" y="34523"/>
                  </a:lnTo>
                  <a:lnTo>
                    <a:pt x="1957698" y="44871"/>
                  </a:lnTo>
                  <a:lnTo>
                    <a:pt x="2002597" y="56511"/>
                  </a:lnTo>
                  <a:lnTo>
                    <a:pt x="2046970" y="69422"/>
                  </a:lnTo>
                  <a:lnTo>
                    <a:pt x="2090795" y="83583"/>
                  </a:lnTo>
                  <a:lnTo>
                    <a:pt x="2134052" y="98975"/>
                  </a:lnTo>
                  <a:lnTo>
                    <a:pt x="2176721" y="115575"/>
                  </a:lnTo>
                  <a:lnTo>
                    <a:pt x="2218781" y="133365"/>
                  </a:lnTo>
                  <a:lnTo>
                    <a:pt x="2260210" y="152321"/>
                  </a:lnTo>
                  <a:lnTo>
                    <a:pt x="2300989" y="172426"/>
                  </a:lnTo>
                  <a:lnTo>
                    <a:pt x="2341097" y="193656"/>
                  </a:lnTo>
                  <a:lnTo>
                    <a:pt x="2380512" y="215992"/>
                  </a:lnTo>
                  <a:lnTo>
                    <a:pt x="2419215" y="239413"/>
                  </a:lnTo>
                  <a:lnTo>
                    <a:pt x="2457184" y="263899"/>
                  </a:lnTo>
                  <a:lnTo>
                    <a:pt x="2494399" y="289429"/>
                  </a:lnTo>
                  <a:lnTo>
                    <a:pt x="2530839" y="315981"/>
                  </a:lnTo>
                  <a:lnTo>
                    <a:pt x="2566484" y="343536"/>
                  </a:lnTo>
                  <a:lnTo>
                    <a:pt x="2601313" y="372072"/>
                  </a:lnTo>
                  <a:lnTo>
                    <a:pt x="2635305" y="401569"/>
                  </a:lnTo>
                  <a:lnTo>
                    <a:pt x="2668439" y="432007"/>
                  </a:lnTo>
                  <a:lnTo>
                    <a:pt x="2700696" y="463364"/>
                  </a:lnTo>
                  <a:lnTo>
                    <a:pt x="2732053" y="495620"/>
                  </a:lnTo>
                  <a:lnTo>
                    <a:pt x="2762491" y="528754"/>
                  </a:lnTo>
                  <a:lnTo>
                    <a:pt x="2791988" y="562746"/>
                  </a:lnTo>
                  <a:lnTo>
                    <a:pt x="2820524" y="597575"/>
                  </a:lnTo>
                  <a:lnTo>
                    <a:pt x="2848079" y="633220"/>
                  </a:lnTo>
                  <a:lnTo>
                    <a:pt x="2874632" y="669660"/>
                  </a:lnTo>
                  <a:lnTo>
                    <a:pt x="2900161" y="706875"/>
                  </a:lnTo>
                  <a:lnTo>
                    <a:pt x="2924647" y="744845"/>
                  </a:lnTo>
                  <a:lnTo>
                    <a:pt x="2948068" y="783547"/>
                  </a:lnTo>
                  <a:lnTo>
                    <a:pt x="2970405" y="822963"/>
                  </a:lnTo>
                  <a:lnTo>
                    <a:pt x="2991635" y="863070"/>
                  </a:lnTo>
                  <a:lnTo>
                    <a:pt x="3011739" y="903849"/>
                  </a:lnTo>
                  <a:lnTo>
                    <a:pt x="3030696" y="945278"/>
                  </a:lnTo>
                  <a:lnTo>
                    <a:pt x="3048486" y="987338"/>
                  </a:lnTo>
                  <a:lnTo>
                    <a:pt x="3065086" y="1030007"/>
                  </a:lnTo>
                  <a:lnTo>
                    <a:pt x="3080478" y="1073264"/>
                  </a:lnTo>
                  <a:lnTo>
                    <a:pt x="3094639" y="1117089"/>
                  </a:lnTo>
                  <a:lnTo>
                    <a:pt x="3107550" y="1161462"/>
                  </a:lnTo>
                  <a:lnTo>
                    <a:pt x="3119190" y="1206361"/>
                  </a:lnTo>
                  <a:lnTo>
                    <a:pt x="3129538" y="1251766"/>
                  </a:lnTo>
                  <a:lnTo>
                    <a:pt x="3138574" y="1297657"/>
                  </a:lnTo>
                  <a:lnTo>
                    <a:pt x="3146276" y="1344012"/>
                  </a:lnTo>
                  <a:lnTo>
                    <a:pt x="3152624" y="1390810"/>
                  </a:lnTo>
                  <a:lnTo>
                    <a:pt x="3157597" y="1438032"/>
                  </a:lnTo>
                  <a:lnTo>
                    <a:pt x="3161175" y="1485656"/>
                  </a:lnTo>
                  <a:lnTo>
                    <a:pt x="3163337" y="1533662"/>
                  </a:lnTo>
                  <a:lnTo>
                    <a:pt x="3164062" y="1582030"/>
                  </a:lnTo>
                  <a:lnTo>
                    <a:pt x="3163337" y="1630397"/>
                  </a:lnTo>
                  <a:lnTo>
                    <a:pt x="3161175" y="1678403"/>
                  </a:lnTo>
                  <a:lnTo>
                    <a:pt x="3157597" y="1726027"/>
                  </a:lnTo>
                  <a:lnTo>
                    <a:pt x="3152624" y="1773249"/>
                  </a:lnTo>
                  <a:lnTo>
                    <a:pt x="3146276" y="1820048"/>
                  </a:lnTo>
                  <a:lnTo>
                    <a:pt x="3138574" y="1866402"/>
                  </a:lnTo>
                  <a:lnTo>
                    <a:pt x="3129538" y="1912293"/>
                  </a:lnTo>
                  <a:lnTo>
                    <a:pt x="3119190" y="1957698"/>
                  </a:lnTo>
                  <a:lnTo>
                    <a:pt x="3107550" y="2002597"/>
                  </a:lnTo>
                  <a:lnTo>
                    <a:pt x="3094639" y="2046970"/>
                  </a:lnTo>
                  <a:lnTo>
                    <a:pt x="3080478" y="2090795"/>
                  </a:lnTo>
                  <a:lnTo>
                    <a:pt x="3065086" y="2134053"/>
                  </a:lnTo>
                  <a:lnTo>
                    <a:pt x="3048486" y="2176722"/>
                  </a:lnTo>
                  <a:lnTo>
                    <a:pt x="3030696" y="2218781"/>
                  </a:lnTo>
                  <a:lnTo>
                    <a:pt x="3011739" y="2260211"/>
                  </a:lnTo>
                  <a:lnTo>
                    <a:pt x="2991635" y="2300989"/>
                  </a:lnTo>
                  <a:lnTo>
                    <a:pt x="2970405" y="2341097"/>
                  </a:lnTo>
                  <a:lnTo>
                    <a:pt x="2948068" y="2380512"/>
                  </a:lnTo>
                  <a:lnTo>
                    <a:pt x="2924647" y="2419215"/>
                  </a:lnTo>
                  <a:lnTo>
                    <a:pt x="2900161" y="2457184"/>
                  </a:lnTo>
                  <a:lnTo>
                    <a:pt x="2874632" y="2494399"/>
                  </a:lnTo>
                  <a:lnTo>
                    <a:pt x="2848079" y="2530840"/>
                  </a:lnTo>
                  <a:lnTo>
                    <a:pt x="2820524" y="2566485"/>
                  </a:lnTo>
                  <a:lnTo>
                    <a:pt x="2791988" y="2601313"/>
                  </a:lnTo>
                  <a:lnTo>
                    <a:pt x="2762491" y="2635305"/>
                  </a:lnTo>
                  <a:lnTo>
                    <a:pt x="2732053" y="2668440"/>
                  </a:lnTo>
                  <a:lnTo>
                    <a:pt x="2700696" y="2700696"/>
                  </a:lnTo>
                  <a:lnTo>
                    <a:pt x="2668439" y="2732053"/>
                  </a:lnTo>
                  <a:lnTo>
                    <a:pt x="2635305" y="2762491"/>
                  </a:lnTo>
                  <a:lnTo>
                    <a:pt x="2601313" y="2791988"/>
                  </a:lnTo>
                  <a:lnTo>
                    <a:pt x="2566484" y="2820524"/>
                  </a:lnTo>
                  <a:lnTo>
                    <a:pt x="2530839" y="2848079"/>
                  </a:lnTo>
                  <a:lnTo>
                    <a:pt x="2494399" y="2874632"/>
                  </a:lnTo>
                  <a:lnTo>
                    <a:pt x="2457184" y="2900161"/>
                  </a:lnTo>
                  <a:lnTo>
                    <a:pt x="2419215" y="2924647"/>
                  </a:lnTo>
                  <a:lnTo>
                    <a:pt x="2380512" y="2948068"/>
                  </a:lnTo>
                  <a:lnTo>
                    <a:pt x="2341097" y="2970404"/>
                  </a:lnTo>
                  <a:lnTo>
                    <a:pt x="2300989" y="2991635"/>
                  </a:lnTo>
                  <a:lnTo>
                    <a:pt x="2260210" y="3011739"/>
                  </a:lnTo>
                  <a:lnTo>
                    <a:pt x="2218781" y="3030696"/>
                  </a:lnTo>
                  <a:lnTo>
                    <a:pt x="2176721" y="3048485"/>
                  </a:lnTo>
                  <a:lnTo>
                    <a:pt x="2134052" y="3065085"/>
                  </a:lnTo>
                  <a:lnTo>
                    <a:pt x="2090795" y="3080477"/>
                  </a:lnTo>
                  <a:lnTo>
                    <a:pt x="2046970" y="3094638"/>
                  </a:lnTo>
                  <a:lnTo>
                    <a:pt x="2002597" y="3107549"/>
                  </a:lnTo>
                  <a:lnTo>
                    <a:pt x="1957698" y="3119189"/>
                  </a:lnTo>
                  <a:lnTo>
                    <a:pt x="1912293" y="3129537"/>
                  </a:lnTo>
                  <a:lnTo>
                    <a:pt x="1866403" y="3138572"/>
                  </a:lnTo>
                  <a:lnTo>
                    <a:pt x="1820048" y="3146274"/>
                  </a:lnTo>
                  <a:lnTo>
                    <a:pt x="1773250" y="3152622"/>
                  </a:lnTo>
                  <a:lnTo>
                    <a:pt x="1726028" y="3157596"/>
                  </a:lnTo>
                  <a:lnTo>
                    <a:pt x="1678404" y="3161174"/>
                  </a:lnTo>
                  <a:lnTo>
                    <a:pt x="1630398" y="3163336"/>
                  </a:lnTo>
                  <a:lnTo>
                    <a:pt x="1582031" y="3164061"/>
                  </a:lnTo>
                  <a:lnTo>
                    <a:pt x="1533664" y="3163336"/>
                  </a:lnTo>
                  <a:lnTo>
                    <a:pt x="1485658" y="3161174"/>
                  </a:lnTo>
                  <a:lnTo>
                    <a:pt x="1438033" y="3157596"/>
                  </a:lnTo>
                  <a:lnTo>
                    <a:pt x="1390812" y="3152622"/>
                  </a:lnTo>
                  <a:lnTo>
                    <a:pt x="1344013" y="3146274"/>
                  </a:lnTo>
                  <a:lnTo>
                    <a:pt x="1297658" y="3138572"/>
                  </a:lnTo>
                  <a:lnTo>
                    <a:pt x="1251768" y="3129537"/>
                  </a:lnTo>
                  <a:lnTo>
                    <a:pt x="1206363" y="3119189"/>
                  </a:lnTo>
                  <a:lnTo>
                    <a:pt x="1161463" y="3107549"/>
                  </a:lnTo>
                  <a:lnTo>
                    <a:pt x="1117091" y="3094638"/>
                  </a:lnTo>
                  <a:lnTo>
                    <a:pt x="1073265" y="3080477"/>
                  </a:lnTo>
                  <a:lnTo>
                    <a:pt x="1030008" y="3065085"/>
                  </a:lnTo>
                  <a:lnTo>
                    <a:pt x="987339" y="3048485"/>
                  </a:lnTo>
                  <a:lnTo>
                    <a:pt x="945279" y="3030696"/>
                  </a:lnTo>
                  <a:lnTo>
                    <a:pt x="903850" y="3011739"/>
                  </a:lnTo>
                  <a:lnTo>
                    <a:pt x="863071" y="2991635"/>
                  </a:lnTo>
                  <a:lnTo>
                    <a:pt x="822964" y="2970404"/>
                  </a:lnTo>
                  <a:lnTo>
                    <a:pt x="783548" y="2948068"/>
                  </a:lnTo>
                  <a:lnTo>
                    <a:pt x="744845" y="2924647"/>
                  </a:lnTo>
                  <a:lnTo>
                    <a:pt x="706876" y="2900161"/>
                  </a:lnTo>
                  <a:lnTo>
                    <a:pt x="669661" y="2874632"/>
                  </a:lnTo>
                  <a:lnTo>
                    <a:pt x="633221" y="2848079"/>
                  </a:lnTo>
                  <a:lnTo>
                    <a:pt x="597576" y="2820524"/>
                  </a:lnTo>
                  <a:lnTo>
                    <a:pt x="562747" y="2791988"/>
                  </a:lnTo>
                  <a:lnTo>
                    <a:pt x="528755" y="2762491"/>
                  </a:lnTo>
                  <a:lnTo>
                    <a:pt x="495621" y="2732053"/>
                  </a:lnTo>
                  <a:lnTo>
                    <a:pt x="463365" y="2700696"/>
                  </a:lnTo>
                  <a:lnTo>
                    <a:pt x="432008" y="2668440"/>
                  </a:lnTo>
                  <a:lnTo>
                    <a:pt x="401570" y="2635305"/>
                  </a:lnTo>
                  <a:lnTo>
                    <a:pt x="372073" y="2601313"/>
                  </a:lnTo>
                  <a:lnTo>
                    <a:pt x="343536" y="2566485"/>
                  </a:lnTo>
                  <a:lnTo>
                    <a:pt x="315981" y="2530840"/>
                  </a:lnTo>
                  <a:lnTo>
                    <a:pt x="289429" y="2494399"/>
                  </a:lnTo>
                  <a:lnTo>
                    <a:pt x="263900" y="2457184"/>
                  </a:lnTo>
                  <a:lnTo>
                    <a:pt x="239414" y="2419215"/>
                  </a:lnTo>
                  <a:lnTo>
                    <a:pt x="215993" y="2380512"/>
                  </a:lnTo>
                  <a:lnTo>
                    <a:pt x="193656" y="2341097"/>
                  </a:lnTo>
                  <a:lnTo>
                    <a:pt x="172426" y="2300989"/>
                  </a:lnTo>
                  <a:lnTo>
                    <a:pt x="152322" y="2260211"/>
                  </a:lnTo>
                  <a:lnTo>
                    <a:pt x="133365" y="2218781"/>
                  </a:lnTo>
                  <a:lnTo>
                    <a:pt x="115576" y="2176722"/>
                  </a:lnTo>
                  <a:lnTo>
                    <a:pt x="98975" y="2134053"/>
                  </a:lnTo>
                  <a:lnTo>
                    <a:pt x="83584" y="2090795"/>
                  </a:lnTo>
                  <a:lnTo>
                    <a:pt x="69422" y="2046970"/>
                  </a:lnTo>
                  <a:lnTo>
                    <a:pt x="56511" y="2002597"/>
                  </a:lnTo>
                  <a:lnTo>
                    <a:pt x="44871" y="1957698"/>
                  </a:lnTo>
                  <a:lnTo>
                    <a:pt x="34523" y="1912293"/>
                  </a:lnTo>
                  <a:lnTo>
                    <a:pt x="25488" y="1866402"/>
                  </a:lnTo>
                  <a:lnTo>
                    <a:pt x="17786" y="1820048"/>
                  </a:lnTo>
                  <a:lnTo>
                    <a:pt x="11438" y="1773249"/>
                  </a:lnTo>
                  <a:lnTo>
                    <a:pt x="6465" y="1726027"/>
                  </a:lnTo>
                  <a:lnTo>
                    <a:pt x="2887" y="1678403"/>
                  </a:lnTo>
                  <a:lnTo>
                    <a:pt x="725" y="1630397"/>
                  </a:lnTo>
                  <a:lnTo>
                    <a:pt x="0" y="1582030"/>
                  </a:lnTo>
                  <a:lnTo>
                    <a:pt x="725" y="1533662"/>
                  </a:lnTo>
                  <a:lnTo>
                    <a:pt x="2887" y="1485656"/>
                  </a:lnTo>
                  <a:lnTo>
                    <a:pt x="6465" y="1438032"/>
                  </a:lnTo>
                  <a:lnTo>
                    <a:pt x="11438" y="1390810"/>
                  </a:lnTo>
                  <a:lnTo>
                    <a:pt x="17786" y="1344012"/>
                  </a:lnTo>
                  <a:lnTo>
                    <a:pt x="25488" y="1297657"/>
                  </a:lnTo>
                  <a:lnTo>
                    <a:pt x="34523" y="1251766"/>
                  </a:lnTo>
                  <a:lnTo>
                    <a:pt x="44871" y="1206361"/>
                  </a:lnTo>
                  <a:lnTo>
                    <a:pt x="56511" y="1161462"/>
                  </a:lnTo>
                  <a:lnTo>
                    <a:pt x="69422" y="1117089"/>
                  </a:lnTo>
                  <a:lnTo>
                    <a:pt x="83584" y="1073264"/>
                  </a:lnTo>
                  <a:lnTo>
                    <a:pt x="98975" y="1030007"/>
                  </a:lnTo>
                  <a:lnTo>
                    <a:pt x="115576" y="987338"/>
                  </a:lnTo>
                  <a:lnTo>
                    <a:pt x="133365" y="945278"/>
                  </a:lnTo>
                  <a:lnTo>
                    <a:pt x="152322" y="903849"/>
                  </a:lnTo>
                  <a:lnTo>
                    <a:pt x="172426" y="863070"/>
                  </a:lnTo>
                  <a:lnTo>
                    <a:pt x="193656" y="822963"/>
                  </a:lnTo>
                  <a:lnTo>
                    <a:pt x="215993" y="783547"/>
                  </a:lnTo>
                  <a:lnTo>
                    <a:pt x="239414" y="744845"/>
                  </a:lnTo>
                  <a:lnTo>
                    <a:pt x="263900" y="706875"/>
                  </a:lnTo>
                  <a:lnTo>
                    <a:pt x="289429" y="669660"/>
                  </a:lnTo>
                  <a:lnTo>
                    <a:pt x="315981" y="633220"/>
                  </a:lnTo>
                  <a:lnTo>
                    <a:pt x="343536" y="597575"/>
                  </a:lnTo>
                  <a:lnTo>
                    <a:pt x="372073" y="562746"/>
                  </a:lnTo>
                  <a:lnTo>
                    <a:pt x="401570" y="528754"/>
                  </a:lnTo>
                  <a:lnTo>
                    <a:pt x="432008" y="495620"/>
                  </a:lnTo>
                  <a:lnTo>
                    <a:pt x="463365" y="463364"/>
                  </a:lnTo>
                  <a:lnTo>
                    <a:pt x="495621" y="432007"/>
                  </a:lnTo>
                  <a:lnTo>
                    <a:pt x="528755" y="401569"/>
                  </a:lnTo>
                  <a:lnTo>
                    <a:pt x="562747" y="372072"/>
                  </a:lnTo>
                  <a:lnTo>
                    <a:pt x="597576" y="343536"/>
                  </a:lnTo>
                  <a:lnTo>
                    <a:pt x="633221" y="315981"/>
                  </a:lnTo>
                  <a:lnTo>
                    <a:pt x="669661" y="289429"/>
                  </a:lnTo>
                  <a:lnTo>
                    <a:pt x="706876" y="263899"/>
                  </a:lnTo>
                  <a:lnTo>
                    <a:pt x="744845" y="239413"/>
                  </a:lnTo>
                  <a:lnTo>
                    <a:pt x="783548" y="215992"/>
                  </a:lnTo>
                  <a:lnTo>
                    <a:pt x="822964" y="193656"/>
                  </a:lnTo>
                  <a:lnTo>
                    <a:pt x="863071" y="172426"/>
                  </a:lnTo>
                  <a:lnTo>
                    <a:pt x="903850" y="152321"/>
                  </a:lnTo>
                  <a:lnTo>
                    <a:pt x="945279" y="133365"/>
                  </a:lnTo>
                  <a:lnTo>
                    <a:pt x="987339" y="115575"/>
                  </a:lnTo>
                  <a:lnTo>
                    <a:pt x="1030008" y="98975"/>
                  </a:lnTo>
                  <a:lnTo>
                    <a:pt x="1073265" y="83583"/>
                  </a:lnTo>
                  <a:lnTo>
                    <a:pt x="1117091" y="69422"/>
                  </a:lnTo>
                  <a:lnTo>
                    <a:pt x="1161463" y="56511"/>
                  </a:lnTo>
                  <a:lnTo>
                    <a:pt x="1206363" y="44871"/>
                  </a:lnTo>
                  <a:lnTo>
                    <a:pt x="1251768" y="34523"/>
                  </a:lnTo>
                  <a:lnTo>
                    <a:pt x="1297658" y="25488"/>
                  </a:lnTo>
                  <a:lnTo>
                    <a:pt x="1344013" y="17786"/>
                  </a:lnTo>
                  <a:lnTo>
                    <a:pt x="1390812" y="11438"/>
                  </a:lnTo>
                  <a:lnTo>
                    <a:pt x="1438033" y="6465"/>
                  </a:lnTo>
                  <a:lnTo>
                    <a:pt x="1485658" y="2887"/>
                  </a:lnTo>
                  <a:lnTo>
                    <a:pt x="1533664" y="725"/>
                  </a:lnTo>
                  <a:lnTo>
                    <a:pt x="1582031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1208" y="2125047"/>
              <a:ext cx="3168650" cy="3168650"/>
            </a:xfrm>
            <a:custGeom>
              <a:avLst/>
              <a:gdLst/>
              <a:ahLst/>
              <a:cxnLst/>
              <a:rect l="l" t="t" r="r" b="b"/>
              <a:pathLst>
                <a:path w="3168650" h="3168650">
                  <a:moveTo>
                    <a:pt x="212223" y="2376115"/>
                  </a:moveTo>
                  <a:lnTo>
                    <a:pt x="2955919" y="792039"/>
                  </a:lnTo>
                </a:path>
                <a:path w="3168650" h="3168650">
                  <a:moveTo>
                    <a:pt x="792035" y="2955923"/>
                  </a:moveTo>
                  <a:lnTo>
                    <a:pt x="2376111" y="212227"/>
                  </a:lnTo>
                </a:path>
                <a:path w="3168650" h="3168650">
                  <a:moveTo>
                    <a:pt x="2376111" y="2955917"/>
                  </a:moveTo>
                  <a:lnTo>
                    <a:pt x="792035" y="212220"/>
                  </a:lnTo>
                </a:path>
                <a:path w="3168650" h="3168650">
                  <a:moveTo>
                    <a:pt x="2955919" y="2376105"/>
                  </a:moveTo>
                  <a:lnTo>
                    <a:pt x="212223" y="792029"/>
                  </a:lnTo>
                </a:path>
                <a:path w="3168650" h="3168650">
                  <a:moveTo>
                    <a:pt x="1584076" y="3168148"/>
                  </a:moveTo>
                  <a:lnTo>
                    <a:pt x="1584076" y="0"/>
                  </a:lnTo>
                </a:path>
                <a:path w="3168650" h="3168650">
                  <a:moveTo>
                    <a:pt x="0" y="1584072"/>
                  </a:moveTo>
                  <a:lnTo>
                    <a:pt x="3168147" y="158407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7345" y="3054485"/>
              <a:ext cx="1325880" cy="1325880"/>
            </a:xfrm>
            <a:custGeom>
              <a:avLst/>
              <a:gdLst/>
              <a:ahLst/>
              <a:cxnLst/>
              <a:rect l="l" t="t" r="r" b="b"/>
              <a:pathLst>
                <a:path w="1325879" h="1325879">
                  <a:moveTo>
                    <a:pt x="658079" y="0"/>
                  </a:moveTo>
                  <a:lnTo>
                    <a:pt x="658079" y="1325829"/>
                  </a:lnTo>
                </a:path>
                <a:path w="1325879" h="1325879">
                  <a:moveTo>
                    <a:pt x="0" y="657326"/>
                  </a:moveTo>
                  <a:lnTo>
                    <a:pt x="1325829" y="65732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07583" y="5246891"/>
              <a:ext cx="92466" cy="92462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2391" y="2111666"/>
              <a:ext cx="11710670" cy="3973829"/>
            </a:xfrm>
            <a:custGeom>
              <a:avLst/>
              <a:gdLst/>
              <a:ahLst/>
              <a:cxnLst/>
              <a:rect l="l" t="t" r="r" b="b"/>
              <a:pathLst>
                <a:path w="11710669" h="3973829">
                  <a:moveTo>
                    <a:pt x="1606536" y="16365"/>
                  </a:moveTo>
                  <a:lnTo>
                    <a:pt x="11710324" y="16365"/>
                  </a:lnTo>
                </a:path>
                <a:path w="11710669" h="3973829">
                  <a:moveTo>
                    <a:pt x="652414" y="228390"/>
                  </a:moveTo>
                  <a:lnTo>
                    <a:pt x="11710324" y="228390"/>
                  </a:lnTo>
                </a:path>
                <a:path w="11710669" h="3973829">
                  <a:moveTo>
                    <a:pt x="0" y="815536"/>
                  </a:moveTo>
                  <a:lnTo>
                    <a:pt x="11710324" y="815536"/>
                  </a:lnTo>
                </a:path>
                <a:path w="11710669" h="3973829">
                  <a:moveTo>
                    <a:pt x="61131" y="2381262"/>
                  </a:moveTo>
                  <a:lnTo>
                    <a:pt x="11710324" y="2381262"/>
                  </a:lnTo>
                </a:path>
                <a:path w="11710669" h="3973829">
                  <a:moveTo>
                    <a:pt x="689072" y="2976554"/>
                  </a:moveTo>
                  <a:lnTo>
                    <a:pt x="11710324" y="2976554"/>
                  </a:lnTo>
                </a:path>
                <a:path w="11710669" h="3973829">
                  <a:moveTo>
                    <a:pt x="2409732" y="3924320"/>
                  </a:moveTo>
                  <a:lnTo>
                    <a:pt x="2409732" y="0"/>
                  </a:lnTo>
                </a:path>
                <a:path w="11710669" h="3973829">
                  <a:moveTo>
                    <a:pt x="3233369" y="3918160"/>
                  </a:moveTo>
                  <a:lnTo>
                    <a:pt x="3233369" y="0"/>
                  </a:lnTo>
                </a:path>
                <a:path w="11710669" h="3973829">
                  <a:moveTo>
                    <a:pt x="4044769" y="3930487"/>
                  </a:moveTo>
                  <a:lnTo>
                    <a:pt x="4044769" y="0"/>
                  </a:lnTo>
                </a:path>
                <a:path w="11710669" h="3973829">
                  <a:moveTo>
                    <a:pt x="4860248" y="3911993"/>
                  </a:moveTo>
                  <a:lnTo>
                    <a:pt x="4860248" y="0"/>
                  </a:lnTo>
                </a:path>
                <a:path w="11710669" h="3973829">
                  <a:moveTo>
                    <a:pt x="5663495" y="3955150"/>
                  </a:moveTo>
                  <a:lnTo>
                    <a:pt x="5663495" y="0"/>
                  </a:lnTo>
                </a:path>
                <a:path w="11710669" h="3973829">
                  <a:moveTo>
                    <a:pt x="6488222" y="3973650"/>
                  </a:moveTo>
                  <a:lnTo>
                    <a:pt x="6488222" y="0"/>
                  </a:lnTo>
                </a:path>
                <a:path w="11710669" h="3973829">
                  <a:moveTo>
                    <a:pt x="7299623" y="3967483"/>
                  </a:moveTo>
                  <a:lnTo>
                    <a:pt x="7299623" y="0"/>
                  </a:lnTo>
                </a:path>
                <a:path w="11710669" h="3973829">
                  <a:moveTo>
                    <a:pt x="8115101" y="3973650"/>
                  </a:moveTo>
                  <a:lnTo>
                    <a:pt x="8115101" y="0"/>
                  </a:lnTo>
                </a:path>
                <a:path w="11710669" h="3973829">
                  <a:moveTo>
                    <a:pt x="8918348" y="3973650"/>
                  </a:moveTo>
                  <a:lnTo>
                    <a:pt x="8918348" y="0"/>
                  </a:lnTo>
                </a:path>
                <a:path w="11710669" h="3973829">
                  <a:moveTo>
                    <a:pt x="9738713" y="3948979"/>
                  </a:moveTo>
                  <a:lnTo>
                    <a:pt x="9738713" y="0"/>
                  </a:lnTo>
                </a:path>
                <a:path w="11710669" h="3973829">
                  <a:moveTo>
                    <a:pt x="10550113" y="3948979"/>
                  </a:moveTo>
                  <a:lnTo>
                    <a:pt x="10550113" y="0"/>
                  </a:lnTo>
                </a:path>
                <a:path w="11710669" h="3973829">
                  <a:moveTo>
                    <a:pt x="11365593" y="3948979"/>
                  </a:moveTo>
                  <a:lnTo>
                    <a:pt x="11365593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42242" y="5037923"/>
              <a:ext cx="92462" cy="92462"/>
            </a:xfrm>
            <a:prstGeom prst="rect">
              <a:avLst/>
            </a:prstGeom>
          </p:spPr>
        </p:pic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2616" y="4443638"/>
              <a:ext cx="92466" cy="92466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1997" y="3658737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10" h="92710">
                  <a:moveTo>
                    <a:pt x="46231" y="0"/>
                  </a:moveTo>
                  <a:lnTo>
                    <a:pt x="28237" y="3633"/>
                  </a:lnTo>
                  <a:lnTo>
                    <a:pt x="13541" y="13541"/>
                  </a:lnTo>
                  <a:lnTo>
                    <a:pt x="3633" y="28237"/>
                  </a:lnTo>
                  <a:lnTo>
                    <a:pt x="0" y="46234"/>
                  </a:lnTo>
                  <a:lnTo>
                    <a:pt x="3633" y="64229"/>
                  </a:lnTo>
                  <a:lnTo>
                    <a:pt x="13541" y="78924"/>
                  </a:lnTo>
                  <a:lnTo>
                    <a:pt x="28237" y="88832"/>
                  </a:lnTo>
                  <a:lnTo>
                    <a:pt x="46231" y="92466"/>
                  </a:lnTo>
                  <a:lnTo>
                    <a:pt x="64227" y="88832"/>
                  </a:lnTo>
                  <a:lnTo>
                    <a:pt x="78922" y="78924"/>
                  </a:lnTo>
                  <a:lnTo>
                    <a:pt x="88829" y="64229"/>
                  </a:lnTo>
                  <a:lnTo>
                    <a:pt x="92462" y="46234"/>
                  </a:lnTo>
                  <a:lnTo>
                    <a:pt x="88829" y="28237"/>
                  </a:lnTo>
                  <a:lnTo>
                    <a:pt x="78922" y="13541"/>
                  </a:lnTo>
                  <a:lnTo>
                    <a:pt x="64227" y="3633"/>
                  </a:lnTo>
                  <a:lnTo>
                    <a:pt x="462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11739" y="2875877"/>
              <a:ext cx="92466" cy="92466"/>
            </a:xfrm>
            <a:prstGeom prst="rect">
              <a:avLst/>
            </a:prstGeom>
          </p:spPr>
        </p:pic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04176" y="2287735"/>
              <a:ext cx="92466" cy="92462"/>
            </a:xfrm>
            <a:prstGeom prst="rect">
              <a:avLst/>
            </a:prstGeom>
          </p:spPr>
        </p:pic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8105" y="3620379"/>
              <a:ext cx="9952990" cy="181610"/>
            </a:xfrm>
            <a:custGeom>
              <a:avLst/>
              <a:gdLst/>
              <a:ahLst/>
              <a:cxnLst/>
              <a:rect l="l" t="t" r="r" b="b"/>
              <a:pathLst>
                <a:path w="9952990" h="181610">
                  <a:moveTo>
                    <a:pt x="2537153" y="0"/>
                  </a:moveTo>
                  <a:lnTo>
                    <a:pt x="2537153" y="181443"/>
                  </a:lnTo>
                </a:path>
                <a:path w="9952990" h="181610">
                  <a:moveTo>
                    <a:pt x="2446437" y="90719"/>
                  </a:moveTo>
                  <a:lnTo>
                    <a:pt x="2627881" y="90719"/>
                  </a:lnTo>
                </a:path>
                <a:path w="9952990" h="181610">
                  <a:moveTo>
                    <a:pt x="1725749" y="0"/>
                  </a:moveTo>
                  <a:lnTo>
                    <a:pt x="1725749" y="181443"/>
                  </a:lnTo>
                </a:path>
                <a:path w="9952990" h="181610">
                  <a:moveTo>
                    <a:pt x="1635029" y="90719"/>
                  </a:moveTo>
                  <a:lnTo>
                    <a:pt x="1816473" y="90719"/>
                  </a:lnTo>
                </a:path>
                <a:path w="9952990" h="181610">
                  <a:moveTo>
                    <a:pt x="898038" y="0"/>
                  </a:moveTo>
                  <a:lnTo>
                    <a:pt x="898038" y="181443"/>
                  </a:lnTo>
                </a:path>
                <a:path w="9952990" h="181610">
                  <a:moveTo>
                    <a:pt x="807318" y="90719"/>
                  </a:moveTo>
                  <a:lnTo>
                    <a:pt x="988762" y="90719"/>
                  </a:lnTo>
                </a:path>
                <a:path w="9952990" h="181610">
                  <a:moveTo>
                    <a:pt x="90716" y="0"/>
                  </a:moveTo>
                  <a:lnTo>
                    <a:pt x="90716" y="181443"/>
                  </a:lnTo>
                </a:path>
                <a:path w="9952990" h="181610">
                  <a:moveTo>
                    <a:pt x="0" y="90719"/>
                  </a:moveTo>
                  <a:lnTo>
                    <a:pt x="181443" y="90719"/>
                  </a:lnTo>
                </a:path>
                <a:path w="9952990" h="181610">
                  <a:moveTo>
                    <a:pt x="3352637" y="0"/>
                  </a:moveTo>
                  <a:lnTo>
                    <a:pt x="3352637" y="181443"/>
                  </a:lnTo>
                </a:path>
                <a:path w="9952990" h="181610">
                  <a:moveTo>
                    <a:pt x="3261917" y="90719"/>
                  </a:moveTo>
                  <a:lnTo>
                    <a:pt x="3443361" y="90719"/>
                  </a:lnTo>
                </a:path>
                <a:path w="9952990" h="181610">
                  <a:moveTo>
                    <a:pt x="4159962" y="0"/>
                  </a:moveTo>
                  <a:lnTo>
                    <a:pt x="4159962" y="181443"/>
                  </a:lnTo>
                </a:path>
                <a:path w="9952990" h="181610">
                  <a:moveTo>
                    <a:pt x="4069242" y="90719"/>
                  </a:moveTo>
                  <a:lnTo>
                    <a:pt x="4250688" y="90719"/>
                  </a:lnTo>
                </a:path>
                <a:path w="9952990" h="181610">
                  <a:moveTo>
                    <a:pt x="4983599" y="0"/>
                  </a:moveTo>
                  <a:lnTo>
                    <a:pt x="4983599" y="181443"/>
                  </a:lnTo>
                </a:path>
                <a:path w="9952990" h="181610">
                  <a:moveTo>
                    <a:pt x="4892879" y="90719"/>
                  </a:moveTo>
                  <a:lnTo>
                    <a:pt x="5074323" y="90719"/>
                  </a:lnTo>
                </a:path>
                <a:path w="9952990" h="181610">
                  <a:moveTo>
                    <a:pt x="5799077" y="0"/>
                  </a:moveTo>
                  <a:lnTo>
                    <a:pt x="5799077" y="181443"/>
                  </a:lnTo>
                </a:path>
                <a:path w="9952990" h="181610">
                  <a:moveTo>
                    <a:pt x="5708361" y="90719"/>
                  </a:moveTo>
                  <a:lnTo>
                    <a:pt x="5889805" y="90719"/>
                  </a:lnTo>
                </a:path>
                <a:path w="9952990" h="181610">
                  <a:moveTo>
                    <a:pt x="6606406" y="0"/>
                  </a:moveTo>
                  <a:lnTo>
                    <a:pt x="6606406" y="181443"/>
                  </a:lnTo>
                </a:path>
                <a:path w="9952990" h="181610">
                  <a:moveTo>
                    <a:pt x="6515686" y="90719"/>
                  </a:moveTo>
                  <a:lnTo>
                    <a:pt x="6697130" y="90719"/>
                  </a:lnTo>
                </a:path>
                <a:path w="9952990" h="181610">
                  <a:moveTo>
                    <a:pt x="7413725" y="0"/>
                  </a:moveTo>
                  <a:lnTo>
                    <a:pt x="7413725" y="181443"/>
                  </a:lnTo>
                </a:path>
                <a:path w="9952990" h="181610">
                  <a:moveTo>
                    <a:pt x="7323005" y="90719"/>
                  </a:moveTo>
                  <a:lnTo>
                    <a:pt x="7504451" y="90719"/>
                  </a:lnTo>
                </a:path>
                <a:path w="9952990" h="181610">
                  <a:moveTo>
                    <a:pt x="8229207" y="0"/>
                  </a:moveTo>
                  <a:lnTo>
                    <a:pt x="8229207" y="181443"/>
                  </a:lnTo>
                </a:path>
                <a:path w="9952990" h="181610">
                  <a:moveTo>
                    <a:pt x="8138487" y="90719"/>
                  </a:moveTo>
                  <a:lnTo>
                    <a:pt x="8319931" y="90719"/>
                  </a:lnTo>
                </a:path>
                <a:path w="9952990" h="181610">
                  <a:moveTo>
                    <a:pt x="9042695" y="0"/>
                  </a:moveTo>
                  <a:lnTo>
                    <a:pt x="9042695" y="181443"/>
                  </a:lnTo>
                </a:path>
                <a:path w="9952990" h="181610">
                  <a:moveTo>
                    <a:pt x="8951975" y="90719"/>
                  </a:moveTo>
                  <a:lnTo>
                    <a:pt x="9133423" y="90719"/>
                  </a:lnTo>
                </a:path>
                <a:path w="9952990" h="181610">
                  <a:moveTo>
                    <a:pt x="9862257" y="0"/>
                  </a:moveTo>
                  <a:lnTo>
                    <a:pt x="9862257" y="181443"/>
                  </a:lnTo>
                </a:path>
                <a:path w="9952990" h="181610">
                  <a:moveTo>
                    <a:pt x="9771537" y="90719"/>
                  </a:moveTo>
                  <a:lnTo>
                    <a:pt x="9952984" y="90719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8884" y="4925524"/>
            <a:ext cx="8001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2123" y="4492929"/>
            <a:ext cx="824230" cy="595630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65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8713" y="3949791"/>
            <a:ext cx="8128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9539" algn="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8713" y="3199046"/>
            <a:ext cx="8128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9860" algn="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2123" y="2340057"/>
            <a:ext cx="824230" cy="587375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218440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72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4182" y="253175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6348" y="3184610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6051" y="3953340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82395" y="4627188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8518" y="4945454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80000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0122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4744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15467" y="5510034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44753" y="5513120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18551" y="5531616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50921" y="5528535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9384" y="553470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98712" y="555628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00A3D4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7767" y="555011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00A3D4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23188" y="5553199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00A3D4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3796" y="551620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2182709" y="6915092"/>
            <a:ext cx="11861800" cy="2748915"/>
            <a:chOff x="2182709" y="6915092"/>
            <a:chExt cx="11861800" cy="274891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9773" y="9625331"/>
              <a:ext cx="11700510" cy="0"/>
            </a:xfrm>
            <a:custGeom>
              <a:avLst/>
              <a:gdLst/>
              <a:ahLst/>
              <a:cxnLst/>
              <a:rect l="l" t="t" r="r" b="b"/>
              <a:pathLst>
                <a:path w="11700510">
                  <a:moveTo>
                    <a:pt x="0" y="0"/>
                  </a:moveTo>
                  <a:lnTo>
                    <a:pt x="1170031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92234" y="6924617"/>
              <a:ext cx="2696845" cy="2696845"/>
            </a:xfrm>
            <a:custGeom>
              <a:avLst/>
              <a:gdLst/>
              <a:ahLst/>
              <a:cxnLst/>
              <a:rect l="l" t="t" r="r" b="b"/>
              <a:pathLst>
                <a:path w="2696845" h="2696845">
                  <a:moveTo>
                    <a:pt x="1348214" y="0"/>
                  </a:moveTo>
                  <a:lnTo>
                    <a:pt x="1396570" y="851"/>
                  </a:lnTo>
                  <a:lnTo>
                    <a:pt x="1444498" y="3385"/>
                  </a:lnTo>
                  <a:lnTo>
                    <a:pt x="1491969" y="7573"/>
                  </a:lnTo>
                  <a:lnTo>
                    <a:pt x="1538955" y="13388"/>
                  </a:lnTo>
                  <a:lnTo>
                    <a:pt x="1585426" y="20800"/>
                  </a:lnTo>
                  <a:lnTo>
                    <a:pt x="1631356" y="29781"/>
                  </a:lnTo>
                  <a:lnTo>
                    <a:pt x="1676715" y="40303"/>
                  </a:lnTo>
                  <a:lnTo>
                    <a:pt x="1721474" y="52336"/>
                  </a:lnTo>
                  <a:lnTo>
                    <a:pt x="1765605" y="65853"/>
                  </a:lnTo>
                  <a:lnTo>
                    <a:pt x="1809080" y="80825"/>
                  </a:lnTo>
                  <a:lnTo>
                    <a:pt x="1851870" y="97223"/>
                  </a:lnTo>
                  <a:lnTo>
                    <a:pt x="1893947" y="115020"/>
                  </a:lnTo>
                  <a:lnTo>
                    <a:pt x="1935282" y="134185"/>
                  </a:lnTo>
                  <a:lnTo>
                    <a:pt x="1975846" y="154691"/>
                  </a:lnTo>
                  <a:lnTo>
                    <a:pt x="2015611" y="176510"/>
                  </a:lnTo>
                  <a:lnTo>
                    <a:pt x="2054548" y="199613"/>
                  </a:lnTo>
                  <a:lnTo>
                    <a:pt x="2092630" y="223970"/>
                  </a:lnTo>
                  <a:lnTo>
                    <a:pt x="2129827" y="249555"/>
                  </a:lnTo>
                  <a:lnTo>
                    <a:pt x="2166111" y="276338"/>
                  </a:lnTo>
                  <a:lnTo>
                    <a:pt x="2201453" y="304290"/>
                  </a:lnTo>
                  <a:lnTo>
                    <a:pt x="2235825" y="333384"/>
                  </a:lnTo>
                  <a:lnTo>
                    <a:pt x="2269199" y="363591"/>
                  </a:lnTo>
                  <a:lnTo>
                    <a:pt x="2301545" y="394881"/>
                  </a:lnTo>
                  <a:lnTo>
                    <a:pt x="2332836" y="427228"/>
                  </a:lnTo>
                  <a:lnTo>
                    <a:pt x="2363043" y="460601"/>
                  </a:lnTo>
                  <a:lnTo>
                    <a:pt x="2392136" y="494973"/>
                  </a:lnTo>
                  <a:lnTo>
                    <a:pt x="2420089" y="530316"/>
                  </a:lnTo>
                  <a:lnTo>
                    <a:pt x="2446872" y="566600"/>
                  </a:lnTo>
                  <a:lnTo>
                    <a:pt x="2472456" y="603797"/>
                  </a:lnTo>
                  <a:lnTo>
                    <a:pt x="2496814" y="641878"/>
                  </a:lnTo>
                  <a:lnTo>
                    <a:pt x="2519917" y="680816"/>
                  </a:lnTo>
                  <a:lnTo>
                    <a:pt x="2541736" y="720581"/>
                  </a:lnTo>
                  <a:lnTo>
                    <a:pt x="2562242" y="761145"/>
                  </a:lnTo>
                  <a:lnTo>
                    <a:pt x="2581408" y="802480"/>
                  </a:lnTo>
                  <a:lnTo>
                    <a:pt x="2599204" y="844557"/>
                  </a:lnTo>
                  <a:lnTo>
                    <a:pt x="2615602" y="887347"/>
                  </a:lnTo>
                  <a:lnTo>
                    <a:pt x="2630574" y="930822"/>
                  </a:lnTo>
                  <a:lnTo>
                    <a:pt x="2644091" y="974953"/>
                  </a:lnTo>
                  <a:lnTo>
                    <a:pt x="2656125" y="1019713"/>
                  </a:lnTo>
                  <a:lnTo>
                    <a:pt x="2666646" y="1065072"/>
                  </a:lnTo>
                  <a:lnTo>
                    <a:pt x="2675627" y="1111001"/>
                  </a:lnTo>
                  <a:lnTo>
                    <a:pt x="2683040" y="1157473"/>
                  </a:lnTo>
                  <a:lnTo>
                    <a:pt x="2688854" y="1204459"/>
                  </a:lnTo>
                  <a:lnTo>
                    <a:pt x="2693043" y="1251931"/>
                  </a:lnTo>
                  <a:lnTo>
                    <a:pt x="2695577" y="1299859"/>
                  </a:lnTo>
                  <a:lnTo>
                    <a:pt x="2696428" y="1348215"/>
                  </a:lnTo>
                  <a:lnTo>
                    <a:pt x="2695577" y="1396571"/>
                  </a:lnTo>
                  <a:lnTo>
                    <a:pt x="2693043" y="1444499"/>
                  </a:lnTo>
                  <a:lnTo>
                    <a:pt x="2688854" y="1491970"/>
                  </a:lnTo>
                  <a:lnTo>
                    <a:pt x="2683040" y="1538956"/>
                  </a:lnTo>
                  <a:lnTo>
                    <a:pt x="2675627" y="1585428"/>
                  </a:lnTo>
                  <a:lnTo>
                    <a:pt x="2666646" y="1631357"/>
                  </a:lnTo>
                  <a:lnTo>
                    <a:pt x="2656125" y="1676716"/>
                  </a:lnTo>
                  <a:lnTo>
                    <a:pt x="2644091" y="1721475"/>
                  </a:lnTo>
                  <a:lnTo>
                    <a:pt x="2630574" y="1765606"/>
                  </a:lnTo>
                  <a:lnTo>
                    <a:pt x="2615602" y="1809081"/>
                  </a:lnTo>
                  <a:lnTo>
                    <a:pt x="2599204" y="1851871"/>
                  </a:lnTo>
                  <a:lnTo>
                    <a:pt x="2581408" y="1893948"/>
                  </a:lnTo>
                  <a:lnTo>
                    <a:pt x="2562242" y="1935282"/>
                  </a:lnTo>
                  <a:lnTo>
                    <a:pt x="2541736" y="1975846"/>
                  </a:lnTo>
                  <a:lnTo>
                    <a:pt x="2519917" y="2015611"/>
                  </a:lnTo>
                  <a:lnTo>
                    <a:pt x="2496814" y="2054549"/>
                  </a:lnTo>
                  <a:lnTo>
                    <a:pt x="2472456" y="2092630"/>
                  </a:lnTo>
                  <a:lnTo>
                    <a:pt x="2446872" y="2129827"/>
                  </a:lnTo>
                  <a:lnTo>
                    <a:pt x="2420089" y="2166111"/>
                  </a:lnTo>
                  <a:lnTo>
                    <a:pt x="2392136" y="2201453"/>
                  </a:lnTo>
                  <a:lnTo>
                    <a:pt x="2363043" y="2235825"/>
                  </a:lnTo>
                  <a:lnTo>
                    <a:pt x="2332836" y="2269198"/>
                  </a:lnTo>
                  <a:lnTo>
                    <a:pt x="2301545" y="2301545"/>
                  </a:lnTo>
                  <a:lnTo>
                    <a:pt x="2269199" y="2332835"/>
                  </a:lnTo>
                  <a:lnTo>
                    <a:pt x="2235825" y="2363042"/>
                  </a:lnTo>
                  <a:lnTo>
                    <a:pt x="2201453" y="2392135"/>
                  </a:lnTo>
                  <a:lnTo>
                    <a:pt x="2166111" y="2420088"/>
                  </a:lnTo>
                  <a:lnTo>
                    <a:pt x="2129827" y="2446871"/>
                  </a:lnTo>
                  <a:lnTo>
                    <a:pt x="2092630" y="2472455"/>
                  </a:lnTo>
                  <a:lnTo>
                    <a:pt x="2054548" y="2496813"/>
                  </a:lnTo>
                  <a:lnTo>
                    <a:pt x="2015611" y="2519915"/>
                  </a:lnTo>
                  <a:lnTo>
                    <a:pt x="1975846" y="2541734"/>
                  </a:lnTo>
                  <a:lnTo>
                    <a:pt x="1935282" y="2562240"/>
                  </a:lnTo>
                  <a:lnTo>
                    <a:pt x="1893947" y="2581406"/>
                  </a:lnTo>
                  <a:lnTo>
                    <a:pt x="1851870" y="2599202"/>
                  </a:lnTo>
                  <a:lnTo>
                    <a:pt x="1809080" y="2615600"/>
                  </a:lnTo>
                  <a:lnTo>
                    <a:pt x="1765605" y="2630572"/>
                  </a:lnTo>
                  <a:lnTo>
                    <a:pt x="1721474" y="2644089"/>
                  </a:lnTo>
                  <a:lnTo>
                    <a:pt x="1676715" y="2656122"/>
                  </a:lnTo>
                  <a:lnTo>
                    <a:pt x="1631356" y="2666644"/>
                  </a:lnTo>
                  <a:lnTo>
                    <a:pt x="1585426" y="2675625"/>
                  </a:lnTo>
                  <a:lnTo>
                    <a:pt x="1538955" y="2683037"/>
                  </a:lnTo>
                  <a:lnTo>
                    <a:pt x="1491969" y="2688852"/>
                  </a:lnTo>
                  <a:lnTo>
                    <a:pt x="1444498" y="2693040"/>
                  </a:lnTo>
                  <a:lnTo>
                    <a:pt x="1396570" y="2695574"/>
                  </a:lnTo>
                  <a:lnTo>
                    <a:pt x="1348214" y="2696425"/>
                  </a:lnTo>
                  <a:lnTo>
                    <a:pt x="1299858" y="2695574"/>
                  </a:lnTo>
                  <a:lnTo>
                    <a:pt x="1251930" y="2693040"/>
                  </a:lnTo>
                  <a:lnTo>
                    <a:pt x="1204459" y="2688852"/>
                  </a:lnTo>
                  <a:lnTo>
                    <a:pt x="1157473" y="2683037"/>
                  </a:lnTo>
                  <a:lnTo>
                    <a:pt x="1111001" y="2675625"/>
                  </a:lnTo>
                  <a:lnTo>
                    <a:pt x="1065071" y="2666644"/>
                  </a:lnTo>
                  <a:lnTo>
                    <a:pt x="1019713" y="2656122"/>
                  </a:lnTo>
                  <a:lnTo>
                    <a:pt x="974953" y="2644089"/>
                  </a:lnTo>
                  <a:lnTo>
                    <a:pt x="930822" y="2630572"/>
                  </a:lnTo>
                  <a:lnTo>
                    <a:pt x="887347" y="2615600"/>
                  </a:lnTo>
                  <a:lnTo>
                    <a:pt x="844557" y="2599202"/>
                  </a:lnTo>
                  <a:lnTo>
                    <a:pt x="802480" y="2581406"/>
                  </a:lnTo>
                  <a:lnTo>
                    <a:pt x="761146" y="2562240"/>
                  </a:lnTo>
                  <a:lnTo>
                    <a:pt x="720582" y="2541734"/>
                  </a:lnTo>
                  <a:lnTo>
                    <a:pt x="680817" y="2519915"/>
                  </a:lnTo>
                  <a:lnTo>
                    <a:pt x="641879" y="2496813"/>
                  </a:lnTo>
                  <a:lnTo>
                    <a:pt x="603797" y="2472455"/>
                  </a:lnTo>
                  <a:lnTo>
                    <a:pt x="566601" y="2446871"/>
                  </a:lnTo>
                  <a:lnTo>
                    <a:pt x="530317" y="2420088"/>
                  </a:lnTo>
                  <a:lnTo>
                    <a:pt x="494974" y="2392135"/>
                  </a:lnTo>
                  <a:lnTo>
                    <a:pt x="460602" y="2363042"/>
                  </a:lnTo>
                  <a:lnTo>
                    <a:pt x="427229" y="2332835"/>
                  </a:lnTo>
                  <a:lnTo>
                    <a:pt x="394882" y="2301545"/>
                  </a:lnTo>
                  <a:lnTo>
                    <a:pt x="363591" y="2269198"/>
                  </a:lnTo>
                  <a:lnTo>
                    <a:pt x="333385" y="2235825"/>
                  </a:lnTo>
                  <a:lnTo>
                    <a:pt x="304291" y="2201453"/>
                  </a:lnTo>
                  <a:lnTo>
                    <a:pt x="276338" y="2166111"/>
                  </a:lnTo>
                  <a:lnTo>
                    <a:pt x="249556" y="2129827"/>
                  </a:lnTo>
                  <a:lnTo>
                    <a:pt x="223971" y="2092630"/>
                  </a:lnTo>
                  <a:lnTo>
                    <a:pt x="199613" y="2054549"/>
                  </a:lnTo>
                  <a:lnTo>
                    <a:pt x="176511" y="2015611"/>
                  </a:lnTo>
                  <a:lnTo>
                    <a:pt x="154692" y="1975846"/>
                  </a:lnTo>
                  <a:lnTo>
                    <a:pt x="134185" y="1935282"/>
                  </a:lnTo>
                  <a:lnTo>
                    <a:pt x="115020" y="1893948"/>
                  </a:lnTo>
                  <a:lnTo>
                    <a:pt x="97224" y="1851871"/>
                  </a:lnTo>
                  <a:lnTo>
                    <a:pt x="80825" y="1809081"/>
                  </a:lnTo>
                  <a:lnTo>
                    <a:pt x="65853" y="1765606"/>
                  </a:lnTo>
                  <a:lnTo>
                    <a:pt x="52336" y="1721475"/>
                  </a:lnTo>
                  <a:lnTo>
                    <a:pt x="40303" y="1676716"/>
                  </a:lnTo>
                  <a:lnTo>
                    <a:pt x="29781" y="1631357"/>
                  </a:lnTo>
                  <a:lnTo>
                    <a:pt x="20800" y="1585428"/>
                  </a:lnTo>
                  <a:lnTo>
                    <a:pt x="13388" y="1538956"/>
                  </a:lnTo>
                  <a:lnTo>
                    <a:pt x="7573" y="1491970"/>
                  </a:lnTo>
                  <a:lnTo>
                    <a:pt x="3385" y="1444499"/>
                  </a:lnTo>
                  <a:lnTo>
                    <a:pt x="851" y="1396571"/>
                  </a:lnTo>
                  <a:lnTo>
                    <a:pt x="0" y="1348215"/>
                  </a:lnTo>
                  <a:lnTo>
                    <a:pt x="851" y="1299859"/>
                  </a:lnTo>
                  <a:lnTo>
                    <a:pt x="3385" y="1251931"/>
                  </a:lnTo>
                  <a:lnTo>
                    <a:pt x="7573" y="1204459"/>
                  </a:lnTo>
                  <a:lnTo>
                    <a:pt x="13388" y="1157473"/>
                  </a:lnTo>
                  <a:lnTo>
                    <a:pt x="20800" y="1111001"/>
                  </a:lnTo>
                  <a:lnTo>
                    <a:pt x="29781" y="1065072"/>
                  </a:lnTo>
                  <a:lnTo>
                    <a:pt x="40303" y="1019713"/>
                  </a:lnTo>
                  <a:lnTo>
                    <a:pt x="52336" y="974953"/>
                  </a:lnTo>
                  <a:lnTo>
                    <a:pt x="65853" y="930822"/>
                  </a:lnTo>
                  <a:lnTo>
                    <a:pt x="80825" y="887347"/>
                  </a:lnTo>
                  <a:lnTo>
                    <a:pt x="97224" y="844557"/>
                  </a:lnTo>
                  <a:lnTo>
                    <a:pt x="115020" y="802480"/>
                  </a:lnTo>
                  <a:lnTo>
                    <a:pt x="134185" y="761145"/>
                  </a:lnTo>
                  <a:lnTo>
                    <a:pt x="154692" y="720581"/>
                  </a:lnTo>
                  <a:lnTo>
                    <a:pt x="176511" y="680816"/>
                  </a:lnTo>
                  <a:lnTo>
                    <a:pt x="199613" y="641878"/>
                  </a:lnTo>
                  <a:lnTo>
                    <a:pt x="223971" y="603797"/>
                  </a:lnTo>
                  <a:lnTo>
                    <a:pt x="249556" y="566600"/>
                  </a:lnTo>
                  <a:lnTo>
                    <a:pt x="276338" y="530316"/>
                  </a:lnTo>
                  <a:lnTo>
                    <a:pt x="304291" y="494973"/>
                  </a:lnTo>
                  <a:lnTo>
                    <a:pt x="333385" y="460601"/>
                  </a:lnTo>
                  <a:lnTo>
                    <a:pt x="363591" y="427228"/>
                  </a:lnTo>
                  <a:lnTo>
                    <a:pt x="394882" y="394881"/>
                  </a:lnTo>
                  <a:lnTo>
                    <a:pt x="427229" y="363591"/>
                  </a:lnTo>
                  <a:lnTo>
                    <a:pt x="460602" y="333384"/>
                  </a:lnTo>
                  <a:lnTo>
                    <a:pt x="494974" y="304290"/>
                  </a:lnTo>
                  <a:lnTo>
                    <a:pt x="530317" y="276338"/>
                  </a:lnTo>
                  <a:lnTo>
                    <a:pt x="566601" y="249555"/>
                  </a:lnTo>
                  <a:lnTo>
                    <a:pt x="603797" y="223970"/>
                  </a:lnTo>
                  <a:lnTo>
                    <a:pt x="641879" y="199613"/>
                  </a:lnTo>
                  <a:lnTo>
                    <a:pt x="680817" y="176510"/>
                  </a:lnTo>
                  <a:lnTo>
                    <a:pt x="720582" y="154691"/>
                  </a:lnTo>
                  <a:lnTo>
                    <a:pt x="761146" y="134185"/>
                  </a:lnTo>
                  <a:lnTo>
                    <a:pt x="802480" y="115020"/>
                  </a:lnTo>
                  <a:lnTo>
                    <a:pt x="844557" y="97223"/>
                  </a:lnTo>
                  <a:lnTo>
                    <a:pt x="887347" y="80825"/>
                  </a:lnTo>
                  <a:lnTo>
                    <a:pt x="930822" y="65853"/>
                  </a:lnTo>
                  <a:lnTo>
                    <a:pt x="974953" y="52336"/>
                  </a:lnTo>
                  <a:lnTo>
                    <a:pt x="1019713" y="40303"/>
                  </a:lnTo>
                  <a:lnTo>
                    <a:pt x="1065071" y="29781"/>
                  </a:lnTo>
                  <a:lnTo>
                    <a:pt x="1111001" y="20800"/>
                  </a:lnTo>
                  <a:lnTo>
                    <a:pt x="1157473" y="13388"/>
                  </a:lnTo>
                  <a:lnTo>
                    <a:pt x="1204459" y="7573"/>
                  </a:lnTo>
                  <a:lnTo>
                    <a:pt x="1251930" y="3385"/>
                  </a:lnTo>
                  <a:lnTo>
                    <a:pt x="1299858" y="851"/>
                  </a:lnTo>
                  <a:lnTo>
                    <a:pt x="1348214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8663" y="6919413"/>
              <a:ext cx="2700020" cy="2700020"/>
            </a:xfrm>
            <a:custGeom>
              <a:avLst/>
              <a:gdLst/>
              <a:ahLst/>
              <a:cxnLst/>
              <a:rect l="l" t="t" r="r" b="b"/>
              <a:pathLst>
                <a:path w="2700020" h="2700020">
                  <a:moveTo>
                    <a:pt x="180856" y="2024931"/>
                  </a:moveTo>
                  <a:lnTo>
                    <a:pt x="2519048" y="674978"/>
                  </a:lnTo>
                </a:path>
                <a:path w="2700020" h="2700020">
                  <a:moveTo>
                    <a:pt x="674978" y="2519048"/>
                  </a:moveTo>
                  <a:lnTo>
                    <a:pt x="2024931" y="180856"/>
                  </a:lnTo>
                </a:path>
                <a:path w="2700020" h="2700020">
                  <a:moveTo>
                    <a:pt x="2024931" y="2519045"/>
                  </a:moveTo>
                  <a:lnTo>
                    <a:pt x="674978" y="180853"/>
                  </a:lnTo>
                </a:path>
                <a:path w="2700020" h="2700020">
                  <a:moveTo>
                    <a:pt x="2519048" y="2024923"/>
                  </a:moveTo>
                  <a:lnTo>
                    <a:pt x="180856" y="674970"/>
                  </a:lnTo>
                </a:path>
                <a:path w="2700020" h="2700020">
                  <a:moveTo>
                    <a:pt x="1349956" y="2699909"/>
                  </a:moveTo>
                  <a:lnTo>
                    <a:pt x="1349956" y="0"/>
                  </a:lnTo>
                </a:path>
                <a:path w="2700020" h="2700020">
                  <a:moveTo>
                    <a:pt x="0" y="1349952"/>
                  </a:moveTo>
                  <a:lnTo>
                    <a:pt x="2699909" y="134995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7923" y="7711480"/>
              <a:ext cx="1130300" cy="1130300"/>
            </a:xfrm>
            <a:custGeom>
              <a:avLst/>
              <a:gdLst/>
              <a:ahLst/>
              <a:cxnLst/>
              <a:rect l="l" t="t" r="r" b="b"/>
              <a:pathLst>
                <a:path w="1130300" h="1130300">
                  <a:moveTo>
                    <a:pt x="560815" y="0"/>
                  </a:moveTo>
                  <a:lnTo>
                    <a:pt x="560815" y="1129878"/>
                  </a:lnTo>
                </a:path>
                <a:path w="1130300" h="1130300">
                  <a:moveTo>
                    <a:pt x="0" y="560179"/>
                  </a:moveTo>
                  <a:lnTo>
                    <a:pt x="1129874" y="56017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4483" y="9571244"/>
              <a:ext cx="92466" cy="92462"/>
            </a:xfrm>
            <a:prstGeom prst="rect">
              <a:avLst/>
            </a:prstGeom>
          </p:spPr>
        </p:pic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45549" y="9311785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36207" y="898694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7223" y="8450356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48748" y="7832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2538" y="727010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2432" y="694817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4711" y="69624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8482" y="727521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1138" y="7813764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70837" y="8468190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0984" y="8994402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5670" y="9288857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15448" y="843979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56414" y="1123182"/>
            <a:ext cx="5257800" cy="79057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253365" marR="299720" indent="-3175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REMAINING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‘POINTS’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ITS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CURVE.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1913" y="5627252"/>
            <a:ext cx="2353945" cy="160401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68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ts val="1340"/>
              </a:lnSpc>
              <a:spcBef>
                <a:spcPts val="57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MARKED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PRODUCED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DIRECTION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BY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ARROW.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8" name="object 68"/>
          <p:cNvGrpSpPr>
            <a:grpSpLocks noGrp="1" noUngrp="1" noRot="1" noMove="1" noResize="1"/>
          </p:cNvGrpSpPr>
          <p:nvPr/>
        </p:nvGrpSpPr>
        <p:grpSpPr>
          <a:xfrm>
            <a:off x="342670" y="8174804"/>
            <a:ext cx="7341870" cy="1748155"/>
            <a:chOff x="342670" y="8174804"/>
            <a:chExt cx="7341870" cy="1748155"/>
          </a:xfrm>
        </p:grpSpPr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27046" y="8174804"/>
              <a:ext cx="1857375" cy="153035"/>
            </a:xfrm>
            <a:custGeom>
              <a:avLst/>
              <a:gdLst/>
              <a:ahLst/>
              <a:cxnLst/>
              <a:rect l="l" t="t" r="r" b="b"/>
              <a:pathLst>
                <a:path w="1857375" h="153034">
                  <a:moveTo>
                    <a:pt x="1679543" y="0"/>
                  </a:moveTo>
                  <a:lnTo>
                    <a:pt x="1693832" y="38102"/>
                  </a:lnTo>
                  <a:lnTo>
                    <a:pt x="1698519" y="71442"/>
                  </a:lnTo>
                  <a:lnTo>
                    <a:pt x="1698519" y="80967"/>
                  </a:lnTo>
                  <a:lnTo>
                    <a:pt x="1692568" y="119070"/>
                  </a:lnTo>
                  <a:lnTo>
                    <a:pt x="1679543" y="152410"/>
                  </a:lnTo>
                  <a:lnTo>
                    <a:pt x="1827718" y="88906"/>
                  </a:lnTo>
                  <a:lnTo>
                    <a:pt x="1767992" y="88906"/>
                  </a:lnTo>
                  <a:lnTo>
                    <a:pt x="1767992" y="63503"/>
                  </a:lnTo>
                  <a:lnTo>
                    <a:pt x="1827718" y="63503"/>
                  </a:lnTo>
                  <a:lnTo>
                    <a:pt x="1679543" y="0"/>
                  </a:lnTo>
                  <a:close/>
                </a:path>
                <a:path w="1857375" h="153034">
                  <a:moveTo>
                    <a:pt x="1698048" y="63503"/>
                  </a:moveTo>
                  <a:lnTo>
                    <a:pt x="0" y="63503"/>
                  </a:lnTo>
                  <a:lnTo>
                    <a:pt x="0" y="88906"/>
                  </a:lnTo>
                  <a:lnTo>
                    <a:pt x="1698048" y="88906"/>
                  </a:lnTo>
                  <a:lnTo>
                    <a:pt x="1698296" y="85730"/>
                  </a:lnTo>
                  <a:lnTo>
                    <a:pt x="1698519" y="80967"/>
                  </a:lnTo>
                  <a:lnTo>
                    <a:pt x="1698519" y="71442"/>
                  </a:lnTo>
                  <a:lnTo>
                    <a:pt x="1698296" y="66680"/>
                  </a:lnTo>
                  <a:lnTo>
                    <a:pt x="1698048" y="63503"/>
                  </a:lnTo>
                  <a:close/>
                </a:path>
                <a:path w="1857375" h="153034">
                  <a:moveTo>
                    <a:pt x="1827718" y="63503"/>
                  </a:moveTo>
                  <a:lnTo>
                    <a:pt x="1767992" y="63503"/>
                  </a:lnTo>
                  <a:lnTo>
                    <a:pt x="1767992" y="88906"/>
                  </a:lnTo>
                  <a:lnTo>
                    <a:pt x="1827718" y="88906"/>
                  </a:lnTo>
                  <a:lnTo>
                    <a:pt x="1857354" y="76205"/>
                  </a:lnTo>
                  <a:lnTo>
                    <a:pt x="1827718" y="63503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781653"/>
              <a:ext cx="1141095" cy="361950"/>
            </a:xfrm>
            <a:custGeom>
              <a:avLst/>
              <a:gdLst/>
              <a:ahLst/>
              <a:cxnLst/>
              <a:rect l="l" t="t" r="r" b="b"/>
              <a:pathLst>
                <a:path w="1141095" h="361950">
                  <a:moveTo>
                    <a:pt x="27825" y="278168"/>
                  </a:moveTo>
                  <a:lnTo>
                    <a:pt x="0" y="278168"/>
                  </a:lnTo>
                  <a:lnTo>
                    <a:pt x="0" y="305981"/>
                  </a:lnTo>
                  <a:lnTo>
                    <a:pt x="27825" y="305981"/>
                  </a:lnTo>
                  <a:lnTo>
                    <a:pt x="27825" y="278168"/>
                  </a:lnTo>
                  <a:close/>
                </a:path>
                <a:path w="1141095" h="361950">
                  <a:moveTo>
                    <a:pt x="83451" y="278168"/>
                  </a:moveTo>
                  <a:lnTo>
                    <a:pt x="55638" y="278168"/>
                  </a:lnTo>
                  <a:lnTo>
                    <a:pt x="55638" y="333806"/>
                  </a:lnTo>
                  <a:lnTo>
                    <a:pt x="83451" y="333806"/>
                  </a:lnTo>
                  <a:lnTo>
                    <a:pt x="83451" y="278168"/>
                  </a:lnTo>
                  <a:close/>
                </a:path>
                <a:path w="1141095" h="361950">
                  <a:moveTo>
                    <a:pt x="83451" y="222529"/>
                  </a:moveTo>
                  <a:lnTo>
                    <a:pt x="55638" y="222529"/>
                  </a:lnTo>
                  <a:lnTo>
                    <a:pt x="55638" y="250355"/>
                  </a:lnTo>
                  <a:lnTo>
                    <a:pt x="83451" y="250355"/>
                  </a:lnTo>
                  <a:lnTo>
                    <a:pt x="83451" y="222529"/>
                  </a:lnTo>
                  <a:close/>
                </a:path>
                <a:path w="1141095" h="361950">
                  <a:moveTo>
                    <a:pt x="111277" y="250355"/>
                  </a:moveTo>
                  <a:lnTo>
                    <a:pt x="83451" y="250355"/>
                  </a:lnTo>
                  <a:lnTo>
                    <a:pt x="83451" y="278168"/>
                  </a:lnTo>
                  <a:lnTo>
                    <a:pt x="111277" y="278168"/>
                  </a:lnTo>
                  <a:lnTo>
                    <a:pt x="111277" y="250355"/>
                  </a:lnTo>
                  <a:close/>
                </a:path>
                <a:path w="1141095" h="361950">
                  <a:moveTo>
                    <a:pt x="139090" y="278168"/>
                  </a:moveTo>
                  <a:lnTo>
                    <a:pt x="111277" y="278168"/>
                  </a:lnTo>
                  <a:lnTo>
                    <a:pt x="111277" y="305981"/>
                  </a:lnTo>
                  <a:lnTo>
                    <a:pt x="139090" y="305981"/>
                  </a:lnTo>
                  <a:lnTo>
                    <a:pt x="139090" y="278168"/>
                  </a:lnTo>
                  <a:close/>
                </a:path>
                <a:path w="1141095" h="361950">
                  <a:moveTo>
                    <a:pt x="250355" y="222529"/>
                  </a:moveTo>
                  <a:lnTo>
                    <a:pt x="222542" y="222529"/>
                  </a:lnTo>
                  <a:lnTo>
                    <a:pt x="194729" y="222529"/>
                  </a:lnTo>
                  <a:lnTo>
                    <a:pt x="166903" y="222529"/>
                  </a:lnTo>
                  <a:lnTo>
                    <a:pt x="139090" y="222529"/>
                  </a:lnTo>
                  <a:lnTo>
                    <a:pt x="139090" y="278168"/>
                  </a:lnTo>
                  <a:lnTo>
                    <a:pt x="166903" y="278168"/>
                  </a:lnTo>
                  <a:lnTo>
                    <a:pt x="166903" y="250355"/>
                  </a:lnTo>
                  <a:lnTo>
                    <a:pt x="194729" y="250355"/>
                  </a:lnTo>
                  <a:lnTo>
                    <a:pt x="194729" y="278168"/>
                  </a:lnTo>
                  <a:lnTo>
                    <a:pt x="166903" y="278168"/>
                  </a:lnTo>
                  <a:lnTo>
                    <a:pt x="166903" y="305981"/>
                  </a:lnTo>
                  <a:lnTo>
                    <a:pt x="194729" y="305981"/>
                  </a:lnTo>
                  <a:lnTo>
                    <a:pt x="194729" y="333806"/>
                  </a:lnTo>
                  <a:lnTo>
                    <a:pt x="222542" y="333806"/>
                  </a:lnTo>
                  <a:lnTo>
                    <a:pt x="222542" y="361619"/>
                  </a:lnTo>
                  <a:lnTo>
                    <a:pt x="250355" y="361619"/>
                  </a:lnTo>
                  <a:lnTo>
                    <a:pt x="250355" y="222529"/>
                  </a:lnTo>
                  <a:close/>
                </a:path>
                <a:path w="1141095" h="361950">
                  <a:moveTo>
                    <a:pt x="278180" y="0"/>
                  </a:moveTo>
                  <a:lnTo>
                    <a:pt x="250355" y="0"/>
                  </a:lnTo>
                  <a:lnTo>
                    <a:pt x="250355" y="27813"/>
                  </a:lnTo>
                  <a:lnTo>
                    <a:pt x="278180" y="27813"/>
                  </a:lnTo>
                  <a:lnTo>
                    <a:pt x="278180" y="0"/>
                  </a:lnTo>
                  <a:close/>
                </a:path>
                <a:path w="1141095" h="361950">
                  <a:moveTo>
                    <a:pt x="389445" y="222529"/>
                  </a:moveTo>
                  <a:lnTo>
                    <a:pt x="361632" y="222529"/>
                  </a:lnTo>
                  <a:lnTo>
                    <a:pt x="361632" y="250355"/>
                  </a:lnTo>
                  <a:lnTo>
                    <a:pt x="389445" y="250355"/>
                  </a:lnTo>
                  <a:lnTo>
                    <a:pt x="389445" y="222529"/>
                  </a:lnTo>
                  <a:close/>
                </a:path>
                <a:path w="1141095" h="361950">
                  <a:moveTo>
                    <a:pt x="417258" y="278168"/>
                  </a:moveTo>
                  <a:lnTo>
                    <a:pt x="389445" y="278168"/>
                  </a:lnTo>
                  <a:lnTo>
                    <a:pt x="389445" y="305981"/>
                  </a:lnTo>
                  <a:lnTo>
                    <a:pt x="417258" y="305981"/>
                  </a:lnTo>
                  <a:lnTo>
                    <a:pt x="417258" y="278168"/>
                  </a:lnTo>
                  <a:close/>
                </a:path>
                <a:path w="1141095" h="361950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222529"/>
                  </a:lnTo>
                  <a:lnTo>
                    <a:pt x="417258" y="222529"/>
                  </a:lnTo>
                  <a:lnTo>
                    <a:pt x="417258" y="166903"/>
                  </a:lnTo>
                  <a:close/>
                </a:path>
                <a:path w="1141095" h="361950">
                  <a:moveTo>
                    <a:pt x="417258" y="55626"/>
                  </a:moveTo>
                  <a:lnTo>
                    <a:pt x="389445" y="55626"/>
                  </a:lnTo>
                  <a:lnTo>
                    <a:pt x="361632" y="55626"/>
                  </a:lnTo>
                  <a:lnTo>
                    <a:pt x="361632" y="0"/>
                  </a:lnTo>
                  <a:lnTo>
                    <a:pt x="333806" y="0"/>
                  </a:lnTo>
                  <a:lnTo>
                    <a:pt x="333806" y="27813"/>
                  </a:lnTo>
                  <a:lnTo>
                    <a:pt x="305993" y="27813"/>
                  </a:lnTo>
                  <a:lnTo>
                    <a:pt x="305993" y="139077"/>
                  </a:lnTo>
                  <a:lnTo>
                    <a:pt x="278180" y="139077"/>
                  </a:lnTo>
                  <a:lnTo>
                    <a:pt x="278180" y="111264"/>
                  </a:lnTo>
                  <a:lnTo>
                    <a:pt x="250355" y="111264"/>
                  </a:lnTo>
                  <a:lnTo>
                    <a:pt x="250355" y="27813"/>
                  </a:lnTo>
                  <a:lnTo>
                    <a:pt x="222542" y="27813"/>
                  </a:lnTo>
                  <a:lnTo>
                    <a:pt x="222542" y="194716"/>
                  </a:lnTo>
                  <a:lnTo>
                    <a:pt x="250355" y="194716"/>
                  </a:lnTo>
                  <a:lnTo>
                    <a:pt x="250355" y="166903"/>
                  </a:lnTo>
                  <a:lnTo>
                    <a:pt x="278180" y="166903"/>
                  </a:lnTo>
                  <a:lnTo>
                    <a:pt x="278180" y="278168"/>
                  </a:lnTo>
                  <a:lnTo>
                    <a:pt x="305993" y="278168"/>
                  </a:lnTo>
                  <a:lnTo>
                    <a:pt x="305993" y="250355"/>
                  </a:lnTo>
                  <a:lnTo>
                    <a:pt x="333806" y="250355"/>
                  </a:lnTo>
                  <a:lnTo>
                    <a:pt x="333806" y="222529"/>
                  </a:lnTo>
                  <a:lnTo>
                    <a:pt x="361632" y="222529"/>
                  </a:lnTo>
                  <a:lnTo>
                    <a:pt x="361632" y="166903"/>
                  </a:lnTo>
                  <a:lnTo>
                    <a:pt x="333806" y="166903"/>
                  </a:lnTo>
                  <a:lnTo>
                    <a:pt x="333806" y="194716"/>
                  </a:lnTo>
                  <a:lnTo>
                    <a:pt x="305993" y="194716"/>
                  </a:lnTo>
                  <a:lnTo>
                    <a:pt x="305993" y="166903"/>
                  </a:lnTo>
                  <a:lnTo>
                    <a:pt x="333806" y="166903"/>
                  </a:lnTo>
                  <a:lnTo>
                    <a:pt x="333806" y="139077"/>
                  </a:lnTo>
                  <a:lnTo>
                    <a:pt x="361632" y="139077"/>
                  </a:lnTo>
                  <a:lnTo>
                    <a:pt x="361632" y="166903"/>
                  </a:lnTo>
                  <a:lnTo>
                    <a:pt x="389445" y="166903"/>
                  </a:lnTo>
                  <a:lnTo>
                    <a:pt x="389445" y="111264"/>
                  </a:lnTo>
                  <a:lnTo>
                    <a:pt x="361632" y="111264"/>
                  </a:lnTo>
                  <a:lnTo>
                    <a:pt x="361632" y="83451"/>
                  </a:lnTo>
                  <a:lnTo>
                    <a:pt x="389445" y="83451"/>
                  </a:lnTo>
                  <a:lnTo>
                    <a:pt x="417258" y="83451"/>
                  </a:lnTo>
                  <a:lnTo>
                    <a:pt x="417258" y="55626"/>
                  </a:lnTo>
                  <a:close/>
                </a:path>
                <a:path w="1141095" h="361950">
                  <a:moveTo>
                    <a:pt x="445084" y="27813"/>
                  </a:moveTo>
                  <a:lnTo>
                    <a:pt x="417258" y="27813"/>
                  </a:lnTo>
                  <a:lnTo>
                    <a:pt x="417258" y="55626"/>
                  </a:lnTo>
                  <a:lnTo>
                    <a:pt x="445084" y="55626"/>
                  </a:lnTo>
                  <a:lnTo>
                    <a:pt x="445084" y="27813"/>
                  </a:lnTo>
                  <a:close/>
                </a:path>
                <a:path w="1141095" h="361950">
                  <a:moveTo>
                    <a:pt x="472897" y="111264"/>
                  </a:moveTo>
                  <a:lnTo>
                    <a:pt x="445084" y="111264"/>
                  </a:lnTo>
                  <a:lnTo>
                    <a:pt x="417258" y="111264"/>
                  </a:lnTo>
                  <a:lnTo>
                    <a:pt x="417258" y="166903"/>
                  </a:lnTo>
                  <a:lnTo>
                    <a:pt x="445084" y="166903"/>
                  </a:lnTo>
                  <a:lnTo>
                    <a:pt x="445084" y="139077"/>
                  </a:lnTo>
                  <a:lnTo>
                    <a:pt x="472897" y="139077"/>
                  </a:lnTo>
                  <a:lnTo>
                    <a:pt x="472897" y="111264"/>
                  </a:lnTo>
                  <a:close/>
                </a:path>
                <a:path w="1141095" h="361950">
                  <a:moveTo>
                    <a:pt x="500710" y="250355"/>
                  </a:moveTo>
                  <a:lnTo>
                    <a:pt x="472897" y="250355"/>
                  </a:lnTo>
                  <a:lnTo>
                    <a:pt x="445084" y="250355"/>
                  </a:lnTo>
                  <a:lnTo>
                    <a:pt x="445084" y="222529"/>
                  </a:lnTo>
                  <a:lnTo>
                    <a:pt x="417258" y="222529"/>
                  </a:lnTo>
                  <a:lnTo>
                    <a:pt x="417258" y="278168"/>
                  </a:lnTo>
                  <a:lnTo>
                    <a:pt x="445084" y="278168"/>
                  </a:lnTo>
                  <a:lnTo>
                    <a:pt x="472897" y="278168"/>
                  </a:lnTo>
                  <a:lnTo>
                    <a:pt x="500710" y="278168"/>
                  </a:lnTo>
                  <a:lnTo>
                    <a:pt x="500710" y="250355"/>
                  </a:lnTo>
                  <a:close/>
                </a:path>
                <a:path w="1141095" h="361950">
                  <a:moveTo>
                    <a:pt x="500710" y="194716"/>
                  </a:moveTo>
                  <a:lnTo>
                    <a:pt x="472897" y="194716"/>
                  </a:lnTo>
                  <a:lnTo>
                    <a:pt x="472897" y="166903"/>
                  </a:lnTo>
                  <a:lnTo>
                    <a:pt x="445084" y="166903"/>
                  </a:lnTo>
                  <a:lnTo>
                    <a:pt x="445084" y="222529"/>
                  </a:lnTo>
                  <a:lnTo>
                    <a:pt x="472897" y="222529"/>
                  </a:lnTo>
                  <a:lnTo>
                    <a:pt x="500710" y="222529"/>
                  </a:lnTo>
                  <a:lnTo>
                    <a:pt x="500710" y="194716"/>
                  </a:lnTo>
                  <a:close/>
                </a:path>
                <a:path w="1141095" h="361950">
                  <a:moveTo>
                    <a:pt x="500710" y="55626"/>
                  </a:moveTo>
                  <a:lnTo>
                    <a:pt x="472897" y="55626"/>
                  </a:lnTo>
                  <a:lnTo>
                    <a:pt x="445084" y="55626"/>
                  </a:lnTo>
                  <a:lnTo>
                    <a:pt x="445084" y="83451"/>
                  </a:lnTo>
                  <a:lnTo>
                    <a:pt x="472897" y="83451"/>
                  </a:lnTo>
                  <a:lnTo>
                    <a:pt x="500710" y="83451"/>
                  </a:lnTo>
                  <a:lnTo>
                    <a:pt x="500710" y="55626"/>
                  </a:lnTo>
                  <a:close/>
                </a:path>
                <a:path w="1141095" h="361950">
                  <a:moveTo>
                    <a:pt x="500710" y="0"/>
                  </a:moveTo>
                  <a:lnTo>
                    <a:pt x="472897" y="0"/>
                  </a:lnTo>
                  <a:lnTo>
                    <a:pt x="472897" y="27813"/>
                  </a:lnTo>
                  <a:lnTo>
                    <a:pt x="500710" y="27813"/>
                  </a:lnTo>
                  <a:lnTo>
                    <a:pt x="500710" y="0"/>
                  </a:lnTo>
                  <a:close/>
                </a:path>
                <a:path w="1141095" h="361950">
                  <a:moveTo>
                    <a:pt x="528535" y="166903"/>
                  </a:moveTo>
                  <a:lnTo>
                    <a:pt x="500710" y="166903"/>
                  </a:lnTo>
                  <a:lnTo>
                    <a:pt x="500710" y="194716"/>
                  </a:lnTo>
                  <a:lnTo>
                    <a:pt x="528535" y="194716"/>
                  </a:lnTo>
                  <a:lnTo>
                    <a:pt x="528535" y="166903"/>
                  </a:lnTo>
                  <a:close/>
                </a:path>
                <a:path w="1141095" h="361950">
                  <a:moveTo>
                    <a:pt x="528535" y="111264"/>
                  </a:moveTo>
                  <a:lnTo>
                    <a:pt x="500710" y="111264"/>
                  </a:lnTo>
                  <a:lnTo>
                    <a:pt x="500710" y="139077"/>
                  </a:lnTo>
                  <a:lnTo>
                    <a:pt x="528535" y="139077"/>
                  </a:lnTo>
                  <a:lnTo>
                    <a:pt x="528535" y="111264"/>
                  </a:lnTo>
                  <a:close/>
                </a:path>
                <a:path w="1141095" h="361950">
                  <a:moveTo>
                    <a:pt x="556348" y="27813"/>
                  </a:moveTo>
                  <a:lnTo>
                    <a:pt x="528535" y="27813"/>
                  </a:lnTo>
                  <a:lnTo>
                    <a:pt x="500710" y="27813"/>
                  </a:lnTo>
                  <a:lnTo>
                    <a:pt x="500710" y="55626"/>
                  </a:lnTo>
                  <a:lnTo>
                    <a:pt x="528535" y="55626"/>
                  </a:lnTo>
                  <a:lnTo>
                    <a:pt x="556348" y="55626"/>
                  </a:lnTo>
                  <a:lnTo>
                    <a:pt x="556348" y="27813"/>
                  </a:lnTo>
                  <a:close/>
                </a:path>
                <a:path w="1141095" h="361950">
                  <a:moveTo>
                    <a:pt x="584161" y="55626"/>
                  </a:moveTo>
                  <a:lnTo>
                    <a:pt x="556348" y="55626"/>
                  </a:lnTo>
                  <a:lnTo>
                    <a:pt x="556348" y="83451"/>
                  </a:lnTo>
                  <a:lnTo>
                    <a:pt x="584161" y="83451"/>
                  </a:lnTo>
                  <a:lnTo>
                    <a:pt x="584161" y="55626"/>
                  </a:lnTo>
                  <a:close/>
                </a:path>
                <a:path w="1141095" h="361950">
                  <a:moveTo>
                    <a:pt x="611987" y="222529"/>
                  </a:moveTo>
                  <a:lnTo>
                    <a:pt x="584161" y="222529"/>
                  </a:lnTo>
                  <a:lnTo>
                    <a:pt x="584161" y="111264"/>
                  </a:lnTo>
                  <a:lnTo>
                    <a:pt x="556348" y="111264"/>
                  </a:lnTo>
                  <a:lnTo>
                    <a:pt x="556348" y="139077"/>
                  </a:lnTo>
                  <a:lnTo>
                    <a:pt x="528535" y="139077"/>
                  </a:lnTo>
                  <a:lnTo>
                    <a:pt x="528535" y="166903"/>
                  </a:lnTo>
                  <a:lnTo>
                    <a:pt x="556348" y="166903"/>
                  </a:lnTo>
                  <a:lnTo>
                    <a:pt x="556348" y="222529"/>
                  </a:lnTo>
                  <a:lnTo>
                    <a:pt x="528535" y="222529"/>
                  </a:lnTo>
                  <a:lnTo>
                    <a:pt x="500710" y="222529"/>
                  </a:lnTo>
                  <a:lnTo>
                    <a:pt x="500710" y="250355"/>
                  </a:lnTo>
                  <a:lnTo>
                    <a:pt x="528535" y="250355"/>
                  </a:lnTo>
                  <a:lnTo>
                    <a:pt x="528535" y="305981"/>
                  </a:lnTo>
                  <a:lnTo>
                    <a:pt x="556348" y="305981"/>
                  </a:lnTo>
                  <a:lnTo>
                    <a:pt x="556348" y="250355"/>
                  </a:lnTo>
                  <a:lnTo>
                    <a:pt x="584161" y="250355"/>
                  </a:lnTo>
                  <a:lnTo>
                    <a:pt x="611987" y="250355"/>
                  </a:lnTo>
                  <a:lnTo>
                    <a:pt x="611987" y="222529"/>
                  </a:lnTo>
                  <a:close/>
                </a:path>
                <a:path w="1141095" h="361950">
                  <a:moveTo>
                    <a:pt x="639800" y="139077"/>
                  </a:moveTo>
                  <a:lnTo>
                    <a:pt x="611987" y="139077"/>
                  </a:lnTo>
                  <a:lnTo>
                    <a:pt x="611987" y="222529"/>
                  </a:lnTo>
                  <a:lnTo>
                    <a:pt x="639800" y="222529"/>
                  </a:lnTo>
                  <a:lnTo>
                    <a:pt x="639800" y="139077"/>
                  </a:lnTo>
                  <a:close/>
                </a:path>
                <a:path w="1141095" h="361950">
                  <a:moveTo>
                    <a:pt x="639800" y="83451"/>
                  </a:moveTo>
                  <a:lnTo>
                    <a:pt x="611987" y="83451"/>
                  </a:lnTo>
                  <a:lnTo>
                    <a:pt x="584161" y="83451"/>
                  </a:lnTo>
                  <a:lnTo>
                    <a:pt x="584161" y="111264"/>
                  </a:lnTo>
                  <a:lnTo>
                    <a:pt x="611987" y="111264"/>
                  </a:lnTo>
                  <a:lnTo>
                    <a:pt x="639800" y="111264"/>
                  </a:lnTo>
                  <a:lnTo>
                    <a:pt x="639800" y="83451"/>
                  </a:lnTo>
                  <a:close/>
                </a:path>
                <a:path w="1141095" h="361950">
                  <a:moveTo>
                    <a:pt x="639800" y="27813"/>
                  </a:moveTo>
                  <a:lnTo>
                    <a:pt x="611987" y="27813"/>
                  </a:lnTo>
                  <a:lnTo>
                    <a:pt x="611987" y="0"/>
                  </a:lnTo>
                  <a:lnTo>
                    <a:pt x="584161" y="0"/>
                  </a:lnTo>
                  <a:lnTo>
                    <a:pt x="556348" y="0"/>
                  </a:lnTo>
                  <a:lnTo>
                    <a:pt x="556348" y="27813"/>
                  </a:lnTo>
                  <a:lnTo>
                    <a:pt x="584161" y="27813"/>
                  </a:lnTo>
                  <a:lnTo>
                    <a:pt x="584161" y="55626"/>
                  </a:lnTo>
                  <a:lnTo>
                    <a:pt x="611987" y="55626"/>
                  </a:lnTo>
                  <a:lnTo>
                    <a:pt x="639800" y="55626"/>
                  </a:lnTo>
                  <a:lnTo>
                    <a:pt x="639800" y="27813"/>
                  </a:lnTo>
                  <a:close/>
                </a:path>
                <a:path w="1141095" h="361950">
                  <a:moveTo>
                    <a:pt x="667613" y="278168"/>
                  </a:moveTo>
                  <a:lnTo>
                    <a:pt x="639800" y="278168"/>
                  </a:lnTo>
                  <a:lnTo>
                    <a:pt x="639800" y="305981"/>
                  </a:lnTo>
                  <a:lnTo>
                    <a:pt x="667613" y="305981"/>
                  </a:lnTo>
                  <a:lnTo>
                    <a:pt x="667613" y="278168"/>
                  </a:lnTo>
                  <a:close/>
                </a:path>
                <a:path w="1141095" h="361950">
                  <a:moveTo>
                    <a:pt x="667613" y="55626"/>
                  </a:moveTo>
                  <a:lnTo>
                    <a:pt x="639800" y="55626"/>
                  </a:lnTo>
                  <a:lnTo>
                    <a:pt x="639800" y="83451"/>
                  </a:lnTo>
                  <a:lnTo>
                    <a:pt x="667613" y="83451"/>
                  </a:lnTo>
                  <a:lnTo>
                    <a:pt x="667613" y="55626"/>
                  </a:lnTo>
                  <a:close/>
                </a:path>
                <a:path w="1141095" h="361950">
                  <a:moveTo>
                    <a:pt x="695439" y="27813"/>
                  </a:moveTo>
                  <a:lnTo>
                    <a:pt x="667613" y="27813"/>
                  </a:lnTo>
                  <a:lnTo>
                    <a:pt x="667613" y="55626"/>
                  </a:lnTo>
                  <a:lnTo>
                    <a:pt x="695439" y="55626"/>
                  </a:lnTo>
                  <a:lnTo>
                    <a:pt x="695439" y="27813"/>
                  </a:lnTo>
                  <a:close/>
                </a:path>
                <a:path w="1141095" h="361950">
                  <a:moveTo>
                    <a:pt x="723252" y="222529"/>
                  </a:moveTo>
                  <a:lnTo>
                    <a:pt x="695439" y="222529"/>
                  </a:lnTo>
                  <a:lnTo>
                    <a:pt x="695439" y="83451"/>
                  </a:lnTo>
                  <a:lnTo>
                    <a:pt x="667613" y="83451"/>
                  </a:lnTo>
                  <a:lnTo>
                    <a:pt x="667613" y="111264"/>
                  </a:lnTo>
                  <a:lnTo>
                    <a:pt x="639800" y="111264"/>
                  </a:lnTo>
                  <a:lnTo>
                    <a:pt x="639800" y="139077"/>
                  </a:lnTo>
                  <a:lnTo>
                    <a:pt x="667613" y="139077"/>
                  </a:lnTo>
                  <a:lnTo>
                    <a:pt x="667613" y="222529"/>
                  </a:lnTo>
                  <a:lnTo>
                    <a:pt x="639800" y="222529"/>
                  </a:lnTo>
                  <a:lnTo>
                    <a:pt x="639800" y="250355"/>
                  </a:lnTo>
                  <a:lnTo>
                    <a:pt x="667613" y="250355"/>
                  </a:lnTo>
                  <a:lnTo>
                    <a:pt x="695439" y="250355"/>
                  </a:lnTo>
                  <a:lnTo>
                    <a:pt x="723252" y="250355"/>
                  </a:lnTo>
                  <a:lnTo>
                    <a:pt x="723252" y="222529"/>
                  </a:lnTo>
                  <a:close/>
                </a:path>
                <a:path w="1141095" h="361950">
                  <a:moveTo>
                    <a:pt x="723252" y="55626"/>
                  </a:moveTo>
                  <a:lnTo>
                    <a:pt x="695439" y="55626"/>
                  </a:lnTo>
                  <a:lnTo>
                    <a:pt x="695439" y="83451"/>
                  </a:lnTo>
                  <a:lnTo>
                    <a:pt x="723252" y="83451"/>
                  </a:lnTo>
                  <a:lnTo>
                    <a:pt x="723252" y="55626"/>
                  </a:lnTo>
                  <a:close/>
                </a:path>
                <a:path w="1141095" h="361950">
                  <a:moveTo>
                    <a:pt x="751065" y="166903"/>
                  </a:moveTo>
                  <a:lnTo>
                    <a:pt x="723252" y="166903"/>
                  </a:lnTo>
                  <a:lnTo>
                    <a:pt x="723252" y="194716"/>
                  </a:lnTo>
                  <a:lnTo>
                    <a:pt x="751065" y="194716"/>
                  </a:lnTo>
                  <a:lnTo>
                    <a:pt x="751065" y="166903"/>
                  </a:lnTo>
                  <a:close/>
                </a:path>
                <a:path w="1141095" h="361950">
                  <a:moveTo>
                    <a:pt x="751065" y="0"/>
                  </a:moveTo>
                  <a:lnTo>
                    <a:pt x="723252" y="0"/>
                  </a:lnTo>
                  <a:lnTo>
                    <a:pt x="695439" y="0"/>
                  </a:lnTo>
                  <a:lnTo>
                    <a:pt x="695439" y="27813"/>
                  </a:lnTo>
                  <a:lnTo>
                    <a:pt x="723252" y="27813"/>
                  </a:lnTo>
                  <a:lnTo>
                    <a:pt x="751065" y="27813"/>
                  </a:lnTo>
                  <a:lnTo>
                    <a:pt x="751065" y="0"/>
                  </a:lnTo>
                  <a:close/>
                </a:path>
                <a:path w="1141095" h="361950">
                  <a:moveTo>
                    <a:pt x="778891" y="55626"/>
                  </a:moveTo>
                  <a:lnTo>
                    <a:pt x="751065" y="55626"/>
                  </a:lnTo>
                  <a:lnTo>
                    <a:pt x="751065" y="111264"/>
                  </a:lnTo>
                  <a:lnTo>
                    <a:pt x="778891" y="111264"/>
                  </a:lnTo>
                  <a:lnTo>
                    <a:pt x="778891" y="55626"/>
                  </a:lnTo>
                  <a:close/>
                </a:path>
                <a:path w="1141095" h="361950">
                  <a:moveTo>
                    <a:pt x="862342" y="0"/>
                  </a:moveTo>
                  <a:lnTo>
                    <a:pt x="834517" y="0"/>
                  </a:lnTo>
                  <a:lnTo>
                    <a:pt x="834517" y="27813"/>
                  </a:lnTo>
                  <a:lnTo>
                    <a:pt x="806704" y="27813"/>
                  </a:lnTo>
                  <a:lnTo>
                    <a:pt x="806704" y="55626"/>
                  </a:lnTo>
                  <a:lnTo>
                    <a:pt x="834517" y="55626"/>
                  </a:lnTo>
                  <a:lnTo>
                    <a:pt x="834517" y="111264"/>
                  </a:lnTo>
                  <a:lnTo>
                    <a:pt x="806704" y="111264"/>
                  </a:lnTo>
                  <a:lnTo>
                    <a:pt x="806704" y="139077"/>
                  </a:lnTo>
                  <a:lnTo>
                    <a:pt x="834517" y="139077"/>
                  </a:lnTo>
                  <a:lnTo>
                    <a:pt x="834517" y="194716"/>
                  </a:lnTo>
                  <a:lnTo>
                    <a:pt x="862342" y="194716"/>
                  </a:lnTo>
                  <a:lnTo>
                    <a:pt x="862342" y="0"/>
                  </a:lnTo>
                  <a:close/>
                </a:path>
                <a:path w="1141095" h="361950">
                  <a:moveTo>
                    <a:pt x="917968" y="139077"/>
                  </a:moveTo>
                  <a:lnTo>
                    <a:pt x="890155" y="139077"/>
                  </a:lnTo>
                  <a:lnTo>
                    <a:pt x="890155" y="222529"/>
                  </a:lnTo>
                  <a:lnTo>
                    <a:pt x="917968" y="222529"/>
                  </a:lnTo>
                  <a:lnTo>
                    <a:pt x="917968" y="139077"/>
                  </a:lnTo>
                  <a:close/>
                </a:path>
                <a:path w="1141095" h="361950">
                  <a:moveTo>
                    <a:pt x="917968" y="0"/>
                  </a:moveTo>
                  <a:lnTo>
                    <a:pt x="890155" y="0"/>
                  </a:lnTo>
                  <a:lnTo>
                    <a:pt x="890155" y="83451"/>
                  </a:lnTo>
                  <a:lnTo>
                    <a:pt x="917968" y="83451"/>
                  </a:lnTo>
                  <a:lnTo>
                    <a:pt x="917968" y="0"/>
                  </a:lnTo>
                  <a:close/>
                </a:path>
                <a:path w="1141095" h="361950">
                  <a:moveTo>
                    <a:pt x="1112697" y="222529"/>
                  </a:moveTo>
                  <a:lnTo>
                    <a:pt x="1084872" y="222529"/>
                  </a:lnTo>
                  <a:lnTo>
                    <a:pt x="1057059" y="222529"/>
                  </a:lnTo>
                  <a:lnTo>
                    <a:pt x="1057059" y="250355"/>
                  </a:lnTo>
                  <a:lnTo>
                    <a:pt x="1057059" y="278168"/>
                  </a:lnTo>
                  <a:lnTo>
                    <a:pt x="1029246" y="278168"/>
                  </a:lnTo>
                  <a:lnTo>
                    <a:pt x="1001420" y="278168"/>
                  </a:lnTo>
                  <a:lnTo>
                    <a:pt x="1001420" y="250355"/>
                  </a:lnTo>
                  <a:lnTo>
                    <a:pt x="1029246" y="250355"/>
                  </a:lnTo>
                  <a:lnTo>
                    <a:pt x="1057059" y="250355"/>
                  </a:lnTo>
                  <a:lnTo>
                    <a:pt x="1057059" y="222529"/>
                  </a:lnTo>
                  <a:lnTo>
                    <a:pt x="1029246" y="222529"/>
                  </a:lnTo>
                  <a:lnTo>
                    <a:pt x="1001420" y="222529"/>
                  </a:lnTo>
                  <a:lnTo>
                    <a:pt x="973607" y="222529"/>
                  </a:lnTo>
                  <a:lnTo>
                    <a:pt x="973607" y="250355"/>
                  </a:lnTo>
                  <a:lnTo>
                    <a:pt x="945794" y="250355"/>
                  </a:lnTo>
                  <a:lnTo>
                    <a:pt x="945794" y="222529"/>
                  </a:lnTo>
                  <a:lnTo>
                    <a:pt x="917968" y="222529"/>
                  </a:lnTo>
                  <a:lnTo>
                    <a:pt x="917968" y="250355"/>
                  </a:lnTo>
                  <a:lnTo>
                    <a:pt x="890155" y="250355"/>
                  </a:lnTo>
                  <a:lnTo>
                    <a:pt x="890155" y="222529"/>
                  </a:lnTo>
                  <a:lnTo>
                    <a:pt x="862342" y="222529"/>
                  </a:lnTo>
                  <a:lnTo>
                    <a:pt x="862342" y="333806"/>
                  </a:lnTo>
                  <a:lnTo>
                    <a:pt x="890155" y="333806"/>
                  </a:lnTo>
                  <a:lnTo>
                    <a:pt x="890155" y="361619"/>
                  </a:lnTo>
                  <a:lnTo>
                    <a:pt x="917968" y="361619"/>
                  </a:lnTo>
                  <a:lnTo>
                    <a:pt x="917968" y="305981"/>
                  </a:lnTo>
                  <a:lnTo>
                    <a:pt x="890155" y="305981"/>
                  </a:lnTo>
                  <a:lnTo>
                    <a:pt x="890155" y="278168"/>
                  </a:lnTo>
                  <a:lnTo>
                    <a:pt x="917968" y="278168"/>
                  </a:lnTo>
                  <a:lnTo>
                    <a:pt x="917968" y="305981"/>
                  </a:lnTo>
                  <a:lnTo>
                    <a:pt x="945794" y="305981"/>
                  </a:lnTo>
                  <a:lnTo>
                    <a:pt x="945794" y="278168"/>
                  </a:lnTo>
                  <a:lnTo>
                    <a:pt x="973607" y="278168"/>
                  </a:lnTo>
                  <a:lnTo>
                    <a:pt x="973607" y="305981"/>
                  </a:lnTo>
                  <a:lnTo>
                    <a:pt x="1001420" y="305981"/>
                  </a:lnTo>
                  <a:lnTo>
                    <a:pt x="1029246" y="305981"/>
                  </a:lnTo>
                  <a:lnTo>
                    <a:pt x="1029246" y="333806"/>
                  </a:lnTo>
                  <a:lnTo>
                    <a:pt x="1057059" y="333806"/>
                  </a:lnTo>
                  <a:lnTo>
                    <a:pt x="1057059" y="305981"/>
                  </a:lnTo>
                  <a:lnTo>
                    <a:pt x="1084872" y="305981"/>
                  </a:lnTo>
                  <a:lnTo>
                    <a:pt x="1084872" y="250355"/>
                  </a:lnTo>
                  <a:lnTo>
                    <a:pt x="1112697" y="250355"/>
                  </a:lnTo>
                  <a:lnTo>
                    <a:pt x="1112697" y="222529"/>
                  </a:lnTo>
                  <a:close/>
                </a:path>
                <a:path w="1141095" h="361950">
                  <a:moveTo>
                    <a:pt x="1140510" y="250355"/>
                  </a:moveTo>
                  <a:lnTo>
                    <a:pt x="1112697" y="250355"/>
                  </a:lnTo>
                  <a:lnTo>
                    <a:pt x="1112697" y="305981"/>
                  </a:lnTo>
                  <a:lnTo>
                    <a:pt x="1140510" y="305981"/>
                  </a:lnTo>
                  <a:lnTo>
                    <a:pt x="1140510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9032008"/>
              <a:ext cx="1141095" cy="389890"/>
            </a:xfrm>
            <a:custGeom>
              <a:avLst/>
              <a:gdLst/>
              <a:ahLst/>
              <a:cxnLst/>
              <a:rect l="l" t="t" r="r" b="b"/>
              <a:pathLst>
                <a:path w="1141095" h="389890">
                  <a:moveTo>
                    <a:pt x="55638" y="222529"/>
                  </a:moveTo>
                  <a:lnTo>
                    <a:pt x="27825" y="222529"/>
                  </a:lnTo>
                  <a:lnTo>
                    <a:pt x="0" y="222529"/>
                  </a:lnTo>
                  <a:lnTo>
                    <a:pt x="0" y="250355"/>
                  </a:lnTo>
                  <a:lnTo>
                    <a:pt x="27825" y="250355"/>
                  </a:lnTo>
                  <a:lnTo>
                    <a:pt x="55638" y="250355"/>
                  </a:lnTo>
                  <a:lnTo>
                    <a:pt x="55638" y="222529"/>
                  </a:lnTo>
                  <a:close/>
                </a:path>
                <a:path w="1141095" h="389890">
                  <a:moveTo>
                    <a:pt x="83451" y="111264"/>
                  </a:moveTo>
                  <a:lnTo>
                    <a:pt x="55638" y="111264"/>
                  </a:lnTo>
                  <a:lnTo>
                    <a:pt x="27825" y="111264"/>
                  </a:lnTo>
                  <a:lnTo>
                    <a:pt x="0" y="111264"/>
                  </a:lnTo>
                  <a:lnTo>
                    <a:pt x="0" y="194716"/>
                  </a:lnTo>
                  <a:lnTo>
                    <a:pt x="27825" y="194716"/>
                  </a:lnTo>
                  <a:lnTo>
                    <a:pt x="55638" y="194716"/>
                  </a:lnTo>
                  <a:lnTo>
                    <a:pt x="55638" y="166903"/>
                  </a:lnTo>
                  <a:lnTo>
                    <a:pt x="83451" y="166903"/>
                  </a:lnTo>
                  <a:lnTo>
                    <a:pt x="83451" y="111264"/>
                  </a:lnTo>
                  <a:close/>
                </a:path>
                <a:path w="1141095" h="389890">
                  <a:moveTo>
                    <a:pt x="111277" y="166903"/>
                  </a:moveTo>
                  <a:lnTo>
                    <a:pt x="83451" y="166903"/>
                  </a:lnTo>
                  <a:lnTo>
                    <a:pt x="83451" y="194716"/>
                  </a:lnTo>
                  <a:lnTo>
                    <a:pt x="111277" y="194716"/>
                  </a:lnTo>
                  <a:lnTo>
                    <a:pt x="111277" y="166903"/>
                  </a:lnTo>
                  <a:close/>
                </a:path>
                <a:path w="1141095" h="389890">
                  <a:moveTo>
                    <a:pt x="139090" y="305981"/>
                  </a:moveTo>
                  <a:lnTo>
                    <a:pt x="111277" y="305981"/>
                  </a:lnTo>
                  <a:lnTo>
                    <a:pt x="111277" y="278168"/>
                  </a:lnTo>
                  <a:lnTo>
                    <a:pt x="83451" y="278168"/>
                  </a:lnTo>
                  <a:lnTo>
                    <a:pt x="55638" y="278168"/>
                  </a:lnTo>
                  <a:lnTo>
                    <a:pt x="27825" y="278168"/>
                  </a:lnTo>
                  <a:lnTo>
                    <a:pt x="27825" y="305981"/>
                  </a:lnTo>
                  <a:lnTo>
                    <a:pt x="55638" y="305981"/>
                  </a:lnTo>
                  <a:lnTo>
                    <a:pt x="55638" y="389432"/>
                  </a:lnTo>
                  <a:lnTo>
                    <a:pt x="83451" y="389432"/>
                  </a:lnTo>
                  <a:lnTo>
                    <a:pt x="83451" y="333806"/>
                  </a:lnTo>
                  <a:lnTo>
                    <a:pt x="111277" y="333806"/>
                  </a:lnTo>
                  <a:lnTo>
                    <a:pt x="139090" y="333806"/>
                  </a:lnTo>
                  <a:lnTo>
                    <a:pt x="139090" y="305981"/>
                  </a:lnTo>
                  <a:close/>
                </a:path>
                <a:path w="1141095" h="389890">
                  <a:moveTo>
                    <a:pt x="166903" y="278168"/>
                  </a:moveTo>
                  <a:lnTo>
                    <a:pt x="139090" y="278168"/>
                  </a:lnTo>
                  <a:lnTo>
                    <a:pt x="139090" y="305981"/>
                  </a:lnTo>
                  <a:lnTo>
                    <a:pt x="166903" y="305981"/>
                  </a:lnTo>
                  <a:lnTo>
                    <a:pt x="166903" y="278168"/>
                  </a:lnTo>
                  <a:close/>
                </a:path>
                <a:path w="1141095" h="389890">
                  <a:moveTo>
                    <a:pt x="166903" y="222529"/>
                  </a:moveTo>
                  <a:lnTo>
                    <a:pt x="139090" y="222529"/>
                  </a:lnTo>
                  <a:lnTo>
                    <a:pt x="111277" y="222529"/>
                  </a:lnTo>
                  <a:lnTo>
                    <a:pt x="83451" y="222529"/>
                  </a:lnTo>
                  <a:lnTo>
                    <a:pt x="83451" y="250355"/>
                  </a:lnTo>
                  <a:lnTo>
                    <a:pt x="111277" y="250355"/>
                  </a:lnTo>
                  <a:lnTo>
                    <a:pt x="139090" y="250355"/>
                  </a:lnTo>
                  <a:lnTo>
                    <a:pt x="166903" y="250355"/>
                  </a:lnTo>
                  <a:lnTo>
                    <a:pt x="166903" y="222529"/>
                  </a:lnTo>
                  <a:close/>
                </a:path>
                <a:path w="1141095" h="389890">
                  <a:moveTo>
                    <a:pt x="194729" y="83451"/>
                  </a:moveTo>
                  <a:lnTo>
                    <a:pt x="166903" y="83451"/>
                  </a:lnTo>
                  <a:lnTo>
                    <a:pt x="166903" y="55626"/>
                  </a:lnTo>
                  <a:lnTo>
                    <a:pt x="139090" y="55626"/>
                  </a:lnTo>
                  <a:lnTo>
                    <a:pt x="139090" y="83451"/>
                  </a:lnTo>
                  <a:lnTo>
                    <a:pt x="111277" y="83451"/>
                  </a:lnTo>
                  <a:lnTo>
                    <a:pt x="83451" y="83451"/>
                  </a:lnTo>
                  <a:lnTo>
                    <a:pt x="83451" y="111264"/>
                  </a:lnTo>
                  <a:lnTo>
                    <a:pt x="111277" y="111264"/>
                  </a:lnTo>
                  <a:lnTo>
                    <a:pt x="139090" y="111264"/>
                  </a:lnTo>
                  <a:lnTo>
                    <a:pt x="139090" y="139077"/>
                  </a:lnTo>
                  <a:lnTo>
                    <a:pt x="111277" y="139077"/>
                  </a:lnTo>
                  <a:lnTo>
                    <a:pt x="111277" y="166903"/>
                  </a:lnTo>
                  <a:lnTo>
                    <a:pt x="139090" y="166903"/>
                  </a:lnTo>
                  <a:lnTo>
                    <a:pt x="139090" y="194716"/>
                  </a:lnTo>
                  <a:lnTo>
                    <a:pt x="166903" y="194716"/>
                  </a:lnTo>
                  <a:lnTo>
                    <a:pt x="166903" y="166903"/>
                  </a:lnTo>
                  <a:lnTo>
                    <a:pt x="194729" y="166903"/>
                  </a:lnTo>
                  <a:lnTo>
                    <a:pt x="194729" y="139077"/>
                  </a:lnTo>
                  <a:lnTo>
                    <a:pt x="166903" y="139077"/>
                  </a:lnTo>
                  <a:lnTo>
                    <a:pt x="166903" y="111264"/>
                  </a:lnTo>
                  <a:lnTo>
                    <a:pt x="194729" y="111264"/>
                  </a:lnTo>
                  <a:lnTo>
                    <a:pt x="194729" y="83451"/>
                  </a:lnTo>
                  <a:close/>
                </a:path>
                <a:path w="1141095" h="389890">
                  <a:moveTo>
                    <a:pt x="222542" y="250355"/>
                  </a:moveTo>
                  <a:lnTo>
                    <a:pt x="194729" y="250355"/>
                  </a:lnTo>
                  <a:lnTo>
                    <a:pt x="166903" y="250355"/>
                  </a:lnTo>
                  <a:lnTo>
                    <a:pt x="166903" y="278168"/>
                  </a:lnTo>
                  <a:lnTo>
                    <a:pt x="194729" y="278168"/>
                  </a:lnTo>
                  <a:lnTo>
                    <a:pt x="222542" y="278168"/>
                  </a:lnTo>
                  <a:lnTo>
                    <a:pt x="222542" y="250355"/>
                  </a:lnTo>
                  <a:close/>
                </a:path>
                <a:path w="1141095" h="389890">
                  <a:moveTo>
                    <a:pt x="222542" y="111264"/>
                  </a:moveTo>
                  <a:lnTo>
                    <a:pt x="194729" y="111264"/>
                  </a:lnTo>
                  <a:lnTo>
                    <a:pt x="194729" y="139077"/>
                  </a:lnTo>
                  <a:lnTo>
                    <a:pt x="222542" y="139077"/>
                  </a:lnTo>
                  <a:lnTo>
                    <a:pt x="222542" y="111264"/>
                  </a:lnTo>
                  <a:close/>
                </a:path>
                <a:path w="1141095" h="389890">
                  <a:moveTo>
                    <a:pt x="250355" y="166903"/>
                  </a:moveTo>
                  <a:lnTo>
                    <a:pt x="222542" y="166903"/>
                  </a:lnTo>
                  <a:lnTo>
                    <a:pt x="194729" y="166903"/>
                  </a:lnTo>
                  <a:lnTo>
                    <a:pt x="194729" y="194716"/>
                  </a:lnTo>
                  <a:lnTo>
                    <a:pt x="166903" y="194716"/>
                  </a:lnTo>
                  <a:lnTo>
                    <a:pt x="166903" y="222529"/>
                  </a:lnTo>
                  <a:lnTo>
                    <a:pt x="194729" y="222529"/>
                  </a:lnTo>
                  <a:lnTo>
                    <a:pt x="222542" y="222529"/>
                  </a:lnTo>
                  <a:lnTo>
                    <a:pt x="250355" y="222529"/>
                  </a:lnTo>
                  <a:lnTo>
                    <a:pt x="250355" y="166903"/>
                  </a:lnTo>
                  <a:close/>
                </a:path>
                <a:path w="1141095" h="389890">
                  <a:moveTo>
                    <a:pt x="278180" y="305981"/>
                  </a:moveTo>
                  <a:lnTo>
                    <a:pt x="250355" y="305981"/>
                  </a:lnTo>
                  <a:lnTo>
                    <a:pt x="250355" y="278168"/>
                  </a:lnTo>
                  <a:lnTo>
                    <a:pt x="222542" y="278168"/>
                  </a:lnTo>
                  <a:lnTo>
                    <a:pt x="222542" y="333806"/>
                  </a:lnTo>
                  <a:lnTo>
                    <a:pt x="250355" y="333806"/>
                  </a:lnTo>
                  <a:lnTo>
                    <a:pt x="278180" y="333806"/>
                  </a:lnTo>
                  <a:lnTo>
                    <a:pt x="278180" y="305981"/>
                  </a:lnTo>
                  <a:close/>
                </a:path>
                <a:path w="1141095" h="389890">
                  <a:moveTo>
                    <a:pt x="278180" y="222529"/>
                  </a:moveTo>
                  <a:lnTo>
                    <a:pt x="250355" y="222529"/>
                  </a:lnTo>
                  <a:lnTo>
                    <a:pt x="250355" y="278168"/>
                  </a:lnTo>
                  <a:lnTo>
                    <a:pt x="278180" y="278168"/>
                  </a:lnTo>
                  <a:lnTo>
                    <a:pt x="278180" y="222529"/>
                  </a:lnTo>
                  <a:close/>
                </a:path>
                <a:path w="1141095" h="389890">
                  <a:moveTo>
                    <a:pt x="305993" y="55626"/>
                  </a:moveTo>
                  <a:lnTo>
                    <a:pt x="278180" y="55626"/>
                  </a:lnTo>
                  <a:lnTo>
                    <a:pt x="278180" y="83451"/>
                  </a:lnTo>
                  <a:lnTo>
                    <a:pt x="305993" y="83451"/>
                  </a:lnTo>
                  <a:lnTo>
                    <a:pt x="305993" y="55626"/>
                  </a:lnTo>
                  <a:close/>
                </a:path>
                <a:path w="1141095" h="389890">
                  <a:moveTo>
                    <a:pt x="333806" y="222529"/>
                  </a:moveTo>
                  <a:lnTo>
                    <a:pt x="305993" y="222529"/>
                  </a:lnTo>
                  <a:lnTo>
                    <a:pt x="305993" y="250355"/>
                  </a:lnTo>
                  <a:lnTo>
                    <a:pt x="333806" y="250355"/>
                  </a:lnTo>
                  <a:lnTo>
                    <a:pt x="333806" y="222529"/>
                  </a:lnTo>
                  <a:close/>
                </a:path>
                <a:path w="1141095" h="389890">
                  <a:moveTo>
                    <a:pt x="361632" y="333806"/>
                  </a:moveTo>
                  <a:lnTo>
                    <a:pt x="333806" y="333806"/>
                  </a:lnTo>
                  <a:lnTo>
                    <a:pt x="333806" y="278168"/>
                  </a:lnTo>
                  <a:lnTo>
                    <a:pt x="305993" y="278168"/>
                  </a:lnTo>
                  <a:lnTo>
                    <a:pt x="278180" y="278168"/>
                  </a:lnTo>
                  <a:lnTo>
                    <a:pt x="278180" y="305981"/>
                  </a:lnTo>
                  <a:lnTo>
                    <a:pt x="305993" y="305981"/>
                  </a:lnTo>
                  <a:lnTo>
                    <a:pt x="305993" y="389432"/>
                  </a:lnTo>
                  <a:lnTo>
                    <a:pt x="333806" y="389432"/>
                  </a:lnTo>
                  <a:lnTo>
                    <a:pt x="333806" y="361619"/>
                  </a:lnTo>
                  <a:lnTo>
                    <a:pt x="361632" y="361619"/>
                  </a:lnTo>
                  <a:lnTo>
                    <a:pt x="361632" y="333806"/>
                  </a:lnTo>
                  <a:close/>
                </a:path>
                <a:path w="1141095" h="389890">
                  <a:moveTo>
                    <a:pt x="389445" y="139077"/>
                  </a:moveTo>
                  <a:lnTo>
                    <a:pt x="361632" y="139077"/>
                  </a:lnTo>
                  <a:lnTo>
                    <a:pt x="361632" y="166903"/>
                  </a:lnTo>
                  <a:lnTo>
                    <a:pt x="389445" y="166903"/>
                  </a:lnTo>
                  <a:lnTo>
                    <a:pt x="389445" y="139077"/>
                  </a:lnTo>
                  <a:close/>
                </a:path>
                <a:path w="1141095" h="389890">
                  <a:moveTo>
                    <a:pt x="389445" y="55626"/>
                  </a:moveTo>
                  <a:lnTo>
                    <a:pt x="361632" y="55626"/>
                  </a:lnTo>
                  <a:lnTo>
                    <a:pt x="361632" y="0"/>
                  </a:lnTo>
                  <a:lnTo>
                    <a:pt x="333806" y="0"/>
                  </a:lnTo>
                  <a:lnTo>
                    <a:pt x="333806" y="83451"/>
                  </a:lnTo>
                  <a:lnTo>
                    <a:pt x="305993" y="83451"/>
                  </a:lnTo>
                  <a:lnTo>
                    <a:pt x="305993" y="111264"/>
                  </a:lnTo>
                  <a:lnTo>
                    <a:pt x="333806" y="111264"/>
                  </a:lnTo>
                  <a:lnTo>
                    <a:pt x="333806" y="139077"/>
                  </a:lnTo>
                  <a:lnTo>
                    <a:pt x="361632" y="139077"/>
                  </a:lnTo>
                  <a:lnTo>
                    <a:pt x="361632" y="111264"/>
                  </a:lnTo>
                  <a:lnTo>
                    <a:pt x="389445" y="111264"/>
                  </a:lnTo>
                  <a:lnTo>
                    <a:pt x="389445" y="55626"/>
                  </a:lnTo>
                  <a:close/>
                </a:path>
                <a:path w="1141095" h="389890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194716"/>
                  </a:lnTo>
                  <a:lnTo>
                    <a:pt x="361632" y="194716"/>
                  </a:lnTo>
                  <a:lnTo>
                    <a:pt x="361632" y="166903"/>
                  </a:lnTo>
                  <a:lnTo>
                    <a:pt x="333806" y="166903"/>
                  </a:lnTo>
                  <a:lnTo>
                    <a:pt x="333806" y="139077"/>
                  </a:lnTo>
                  <a:lnTo>
                    <a:pt x="305993" y="139077"/>
                  </a:lnTo>
                  <a:lnTo>
                    <a:pt x="305993" y="111264"/>
                  </a:lnTo>
                  <a:lnTo>
                    <a:pt x="278180" y="111264"/>
                  </a:lnTo>
                  <a:lnTo>
                    <a:pt x="250355" y="111264"/>
                  </a:lnTo>
                  <a:lnTo>
                    <a:pt x="250355" y="166903"/>
                  </a:lnTo>
                  <a:lnTo>
                    <a:pt x="278180" y="166903"/>
                  </a:lnTo>
                  <a:lnTo>
                    <a:pt x="278180" y="194716"/>
                  </a:lnTo>
                  <a:lnTo>
                    <a:pt x="305993" y="194716"/>
                  </a:lnTo>
                  <a:lnTo>
                    <a:pt x="333806" y="194716"/>
                  </a:lnTo>
                  <a:lnTo>
                    <a:pt x="333806" y="222529"/>
                  </a:lnTo>
                  <a:lnTo>
                    <a:pt x="361632" y="222529"/>
                  </a:lnTo>
                  <a:lnTo>
                    <a:pt x="361632" y="250355"/>
                  </a:lnTo>
                  <a:lnTo>
                    <a:pt x="389445" y="250355"/>
                  </a:lnTo>
                  <a:lnTo>
                    <a:pt x="417258" y="250355"/>
                  </a:lnTo>
                  <a:lnTo>
                    <a:pt x="417258" y="166903"/>
                  </a:lnTo>
                  <a:close/>
                </a:path>
                <a:path w="1141095" h="389890">
                  <a:moveTo>
                    <a:pt x="417258" y="111264"/>
                  </a:moveTo>
                  <a:lnTo>
                    <a:pt x="389445" y="111264"/>
                  </a:lnTo>
                  <a:lnTo>
                    <a:pt x="389445" y="139077"/>
                  </a:lnTo>
                  <a:lnTo>
                    <a:pt x="417258" y="139077"/>
                  </a:lnTo>
                  <a:lnTo>
                    <a:pt x="417258" y="111264"/>
                  </a:lnTo>
                  <a:close/>
                </a:path>
                <a:path w="1141095" h="389890">
                  <a:moveTo>
                    <a:pt x="528535" y="83451"/>
                  </a:moveTo>
                  <a:lnTo>
                    <a:pt x="500710" y="83451"/>
                  </a:lnTo>
                  <a:lnTo>
                    <a:pt x="500710" y="111264"/>
                  </a:lnTo>
                  <a:lnTo>
                    <a:pt x="528535" y="111264"/>
                  </a:lnTo>
                  <a:lnTo>
                    <a:pt x="528535" y="83451"/>
                  </a:lnTo>
                  <a:close/>
                </a:path>
                <a:path w="1141095" h="389890">
                  <a:moveTo>
                    <a:pt x="639800" y="166903"/>
                  </a:moveTo>
                  <a:lnTo>
                    <a:pt x="611987" y="166903"/>
                  </a:lnTo>
                  <a:lnTo>
                    <a:pt x="611987" y="194716"/>
                  </a:lnTo>
                  <a:lnTo>
                    <a:pt x="639800" y="194716"/>
                  </a:lnTo>
                  <a:lnTo>
                    <a:pt x="639800" y="166903"/>
                  </a:lnTo>
                  <a:close/>
                </a:path>
                <a:path w="1141095" h="389890">
                  <a:moveTo>
                    <a:pt x="667613" y="111264"/>
                  </a:moveTo>
                  <a:lnTo>
                    <a:pt x="639800" y="111264"/>
                  </a:lnTo>
                  <a:lnTo>
                    <a:pt x="639800" y="83451"/>
                  </a:lnTo>
                  <a:lnTo>
                    <a:pt x="611987" y="83451"/>
                  </a:lnTo>
                  <a:lnTo>
                    <a:pt x="611987" y="55626"/>
                  </a:lnTo>
                  <a:lnTo>
                    <a:pt x="584161" y="55626"/>
                  </a:lnTo>
                  <a:lnTo>
                    <a:pt x="556348" y="55626"/>
                  </a:lnTo>
                  <a:lnTo>
                    <a:pt x="556348" y="83451"/>
                  </a:lnTo>
                  <a:lnTo>
                    <a:pt x="584161" y="83451"/>
                  </a:lnTo>
                  <a:lnTo>
                    <a:pt x="584161" y="111264"/>
                  </a:lnTo>
                  <a:lnTo>
                    <a:pt x="556348" y="111264"/>
                  </a:lnTo>
                  <a:lnTo>
                    <a:pt x="556348" y="166903"/>
                  </a:lnTo>
                  <a:lnTo>
                    <a:pt x="528535" y="166903"/>
                  </a:lnTo>
                  <a:lnTo>
                    <a:pt x="500710" y="166903"/>
                  </a:lnTo>
                  <a:lnTo>
                    <a:pt x="500710" y="111264"/>
                  </a:lnTo>
                  <a:lnTo>
                    <a:pt x="472897" y="111264"/>
                  </a:lnTo>
                  <a:lnTo>
                    <a:pt x="472897" y="55626"/>
                  </a:lnTo>
                  <a:lnTo>
                    <a:pt x="445084" y="55626"/>
                  </a:lnTo>
                  <a:lnTo>
                    <a:pt x="445084" y="139077"/>
                  </a:lnTo>
                  <a:lnTo>
                    <a:pt x="472897" y="139077"/>
                  </a:lnTo>
                  <a:lnTo>
                    <a:pt x="472897" y="194716"/>
                  </a:lnTo>
                  <a:lnTo>
                    <a:pt x="500710" y="194716"/>
                  </a:lnTo>
                  <a:lnTo>
                    <a:pt x="528535" y="194716"/>
                  </a:lnTo>
                  <a:lnTo>
                    <a:pt x="556348" y="194716"/>
                  </a:lnTo>
                  <a:lnTo>
                    <a:pt x="556348" y="222529"/>
                  </a:lnTo>
                  <a:lnTo>
                    <a:pt x="528535" y="222529"/>
                  </a:lnTo>
                  <a:lnTo>
                    <a:pt x="528535" y="250355"/>
                  </a:lnTo>
                  <a:lnTo>
                    <a:pt x="500710" y="250355"/>
                  </a:lnTo>
                  <a:lnTo>
                    <a:pt x="472897" y="250355"/>
                  </a:lnTo>
                  <a:lnTo>
                    <a:pt x="472897" y="222529"/>
                  </a:lnTo>
                  <a:lnTo>
                    <a:pt x="445084" y="222529"/>
                  </a:lnTo>
                  <a:lnTo>
                    <a:pt x="445084" y="250355"/>
                  </a:lnTo>
                  <a:lnTo>
                    <a:pt x="417258" y="250355"/>
                  </a:lnTo>
                  <a:lnTo>
                    <a:pt x="417258" y="305981"/>
                  </a:lnTo>
                  <a:lnTo>
                    <a:pt x="445084" y="305981"/>
                  </a:lnTo>
                  <a:lnTo>
                    <a:pt x="445084" y="278168"/>
                  </a:lnTo>
                  <a:lnTo>
                    <a:pt x="472897" y="278168"/>
                  </a:lnTo>
                  <a:lnTo>
                    <a:pt x="500710" y="278168"/>
                  </a:lnTo>
                  <a:lnTo>
                    <a:pt x="500710" y="305981"/>
                  </a:lnTo>
                  <a:lnTo>
                    <a:pt x="528535" y="305981"/>
                  </a:lnTo>
                  <a:lnTo>
                    <a:pt x="528535" y="278168"/>
                  </a:lnTo>
                  <a:lnTo>
                    <a:pt x="556348" y="278168"/>
                  </a:lnTo>
                  <a:lnTo>
                    <a:pt x="556348" y="250355"/>
                  </a:lnTo>
                  <a:lnTo>
                    <a:pt x="584161" y="250355"/>
                  </a:lnTo>
                  <a:lnTo>
                    <a:pt x="584161" y="139077"/>
                  </a:lnTo>
                  <a:lnTo>
                    <a:pt x="611987" y="139077"/>
                  </a:lnTo>
                  <a:lnTo>
                    <a:pt x="639800" y="139077"/>
                  </a:lnTo>
                  <a:lnTo>
                    <a:pt x="639800" y="166903"/>
                  </a:lnTo>
                  <a:lnTo>
                    <a:pt x="667613" y="166903"/>
                  </a:lnTo>
                  <a:lnTo>
                    <a:pt x="667613" y="111264"/>
                  </a:lnTo>
                  <a:close/>
                </a:path>
                <a:path w="1141095" h="389890">
                  <a:moveTo>
                    <a:pt x="667613" y="27813"/>
                  </a:moveTo>
                  <a:lnTo>
                    <a:pt x="639800" y="27813"/>
                  </a:lnTo>
                  <a:lnTo>
                    <a:pt x="639800" y="55626"/>
                  </a:lnTo>
                  <a:lnTo>
                    <a:pt x="667613" y="55626"/>
                  </a:lnTo>
                  <a:lnTo>
                    <a:pt x="667613" y="27813"/>
                  </a:lnTo>
                  <a:close/>
                </a:path>
                <a:path w="1141095" h="389890">
                  <a:moveTo>
                    <a:pt x="695439" y="222529"/>
                  </a:moveTo>
                  <a:lnTo>
                    <a:pt x="667613" y="222529"/>
                  </a:lnTo>
                  <a:lnTo>
                    <a:pt x="639800" y="222529"/>
                  </a:lnTo>
                  <a:lnTo>
                    <a:pt x="639800" y="250355"/>
                  </a:lnTo>
                  <a:lnTo>
                    <a:pt x="667613" y="250355"/>
                  </a:lnTo>
                  <a:lnTo>
                    <a:pt x="695439" y="250355"/>
                  </a:lnTo>
                  <a:lnTo>
                    <a:pt x="695439" y="222529"/>
                  </a:lnTo>
                  <a:close/>
                </a:path>
                <a:path w="1141095" h="389890">
                  <a:moveTo>
                    <a:pt x="695439" y="55626"/>
                  </a:moveTo>
                  <a:lnTo>
                    <a:pt x="667613" y="55626"/>
                  </a:lnTo>
                  <a:lnTo>
                    <a:pt x="667613" y="111264"/>
                  </a:lnTo>
                  <a:lnTo>
                    <a:pt x="695439" y="111264"/>
                  </a:lnTo>
                  <a:lnTo>
                    <a:pt x="695439" y="55626"/>
                  </a:lnTo>
                  <a:close/>
                </a:path>
                <a:path w="1141095" h="389890">
                  <a:moveTo>
                    <a:pt x="751065" y="83451"/>
                  </a:moveTo>
                  <a:lnTo>
                    <a:pt x="723252" y="83451"/>
                  </a:lnTo>
                  <a:lnTo>
                    <a:pt x="723252" y="111264"/>
                  </a:lnTo>
                  <a:lnTo>
                    <a:pt x="695439" y="111264"/>
                  </a:lnTo>
                  <a:lnTo>
                    <a:pt x="695439" y="139077"/>
                  </a:lnTo>
                  <a:lnTo>
                    <a:pt x="723252" y="139077"/>
                  </a:lnTo>
                  <a:lnTo>
                    <a:pt x="751065" y="139077"/>
                  </a:lnTo>
                  <a:lnTo>
                    <a:pt x="751065" y="83451"/>
                  </a:lnTo>
                  <a:close/>
                </a:path>
                <a:path w="1141095" h="389890">
                  <a:moveTo>
                    <a:pt x="862342" y="166903"/>
                  </a:moveTo>
                  <a:lnTo>
                    <a:pt x="834517" y="166903"/>
                  </a:lnTo>
                  <a:lnTo>
                    <a:pt x="834517" y="194716"/>
                  </a:lnTo>
                  <a:lnTo>
                    <a:pt x="862342" y="194716"/>
                  </a:lnTo>
                  <a:lnTo>
                    <a:pt x="862342" y="166903"/>
                  </a:lnTo>
                  <a:close/>
                </a:path>
                <a:path w="1141095" h="389890">
                  <a:moveTo>
                    <a:pt x="1084872" y="250355"/>
                  </a:moveTo>
                  <a:lnTo>
                    <a:pt x="1057059" y="250355"/>
                  </a:lnTo>
                  <a:lnTo>
                    <a:pt x="1057059" y="166903"/>
                  </a:lnTo>
                  <a:lnTo>
                    <a:pt x="1029246" y="166903"/>
                  </a:lnTo>
                  <a:lnTo>
                    <a:pt x="1029246" y="250355"/>
                  </a:lnTo>
                  <a:lnTo>
                    <a:pt x="1001420" y="250355"/>
                  </a:lnTo>
                  <a:lnTo>
                    <a:pt x="1001420" y="222529"/>
                  </a:lnTo>
                  <a:lnTo>
                    <a:pt x="973607" y="222529"/>
                  </a:lnTo>
                  <a:lnTo>
                    <a:pt x="973607" y="139077"/>
                  </a:lnTo>
                  <a:lnTo>
                    <a:pt x="1001420" y="139077"/>
                  </a:lnTo>
                  <a:lnTo>
                    <a:pt x="1001420" y="111264"/>
                  </a:lnTo>
                  <a:lnTo>
                    <a:pt x="973607" y="111264"/>
                  </a:lnTo>
                  <a:lnTo>
                    <a:pt x="973607" y="83451"/>
                  </a:lnTo>
                  <a:lnTo>
                    <a:pt x="945794" y="83451"/>
                  </a:lnTo>
                  <a:lnTo>
                    <a:pt x="945794" y="111264"/>
                  </a:lnTo>
                  <a:lnTo>
                    <a:pt x="917968" y="111264"/>
                  </a:lnTo>
                  <a:lnTo>
                    <a:pt x="917968" y="139077"/>
                  </a:lnTo>
                  <a:lnTo>
                    <a:pt x="890155" y="139077"/>
                  </a:lnTo>
                  <a:lnTo>
                    <a:pt x="862342" y="139077"/>
                  </a:lnTo>
                  <a:lnTo>
                    <a:pt x="862342" y="166903"/>
                  </a:lnTo>
                  <a:lnTo>
                    <a:pt x="890155" y="166903"/>
                  </a:lnTo>
                  <a:lnTo>
                    <a:pt x="890155" y="194716"/>
                  </a:lnTo>
                  <a:lnTo>
                    <a:pt x="917968" y="194716"/>
                  </a:lnTo>
                  <a:lnTo>
                    <a:pt x="917968" y="250355"/>
                  </a:lnTo>
                  <a:lnTo>
                    <a:pt x="945794" y="250355"/>
                  </a:lnTo>
                  <a:lnTo>
                    <a:pt x="945794" y="278168"/>
                  </a:lnTo>
                  <a:lnTo>
                    <a:pt x="973607" y="278168"/>
                  </a:lnTo>
                  <a:lnTo>
                    <a:pt x="1001420" y="278168"/>
                  </a:lnTo>
                  <a:lnTo>
                    <a:pt x="1029246" y="278168"/>
                  </a:lnTo>
                  <a:lnTo>
                    <a:pt x="1029246" y="389432"/>
                  </a:lnTo>
                  <a:lnTo>
                    <a:pt x="1057059" y="389432"/>
                  </a:lnTo>
                  <a:lnTo>
                    <a:pt x="1084872" y="389432"/>
                  </a:lnTo>
                  <a:lnTo>
                    <a:pt x="1084872" y="361619"/>
                  </a:lnTo>
                  <a:lnTo>
                    <a:pt x="1057059" y="361619"/>
                  </a:lnTo>
                  <a:lnTo>
                    <a:pt x="1057059" y="278168"/>
                  </a:lnTo>
                  <a:lnTo>
                    <a:pt x="1084872" y="278168"/>
                  </a:lnTo>
                  <a:lnTo>
                    <a:pt x="1084872" y="250355"/>
                  </a:lnTo>
                  <a:close/>
                </a:path>
                <a:path w="1141095" h="389890">
                  <a:moveTo>
                    <a:pt x="1084872" y="111264"/>
                  </a:moveTo>
                  <a:lnTo>
                    <a:pt x="1057059" y="111264"/>
                  </a:lnTo>
                  <a:lnTo>
                    <a:pt x="1029246" y="111264"/>
                  </a:lnTo>
                  <a:lnTo>
                    <a:pt x="1029246" y="139077"/>
                  </a:lnTo>
                  <a:lnTo>
                    <a:pt x="1057059" y="139077"/>
                  </a:lnTo>
                  <a:lnTo>
                    <a:pt x="1084872" y="139077"/>
                  </a:lnTo>
                  <a:lnTo>
                    <a:pt x="1084872" y="111264"/>
                  </a:lnTo>
                  <a:close/>
                </a:path>
                <a:path w="1141095" h="389890">
                  <a:moveTo>
                    <a:pt x="1112697" y="55626"/>
                  </a:moveTo>
                  <a:lnTo>
                    <a:pt x="1084872" y="55626"/>
                  </a:lnTo>
                  <a:lnTo>
                    <a:pt x="1084872" y="111264"/>
                  </a:lnTo>
                  <a:lnTo>
                    <a:pt x="1112697" y="111264"/>
                  </a:lnTo>
                  <a:lnTo>
                    <a:pt x="1112697" y="55626"/>
                  </a:lnTo>
                  <a:close/>
                </a:path>
                <a:path w="1141095" h="389890">
                  <a:moveTo>
                    <a:pt x="1140510" y="222529"/>
                  </a:moveTo>
                  <a:lnTo>
                    <a:pt x="1112697" y="222529"/>
                  </a:lnTo>
                  <a:lnTo>
                    <a:pt x="1112697" y="278168"/>
                  </a:lnTo>
                  <a:lnTo>
                    <a:pt x="1140510" y="278168"/>
                  </a:lnTo>
                  <a:lnTo>
                    <a:pt x="1140510" y="222529"/>
                  </a:lnTo>
                  <a:close/>
                </a:path>
                <a:path w="1141095" h="389890">
                  <a:moveTo>
                    <a:pt x="1140510" y="111264"/>
                  </a:moveTo>
                  <a:lnTo>
                    <a:pt x="1112697" y="111264"/>
                  </a:lnTo>
                  <a:lnTo>
                    <a:pt x="1112697" y="166903"/>
                  </a:lnTo>
                  <a:lnTo>
                    <a:pt x="1084872" y="166903"/>
                  </a:lnTo>
                  <a:lnTo>
                    <a:pt x="1084872" y="194716"/>
                  </a:lnTo>
                  <a:lnTo>
                    <a:pt x="1112697" y="194716"/>
                  </a:lnTo>
                  <a:lnTo>
                    <a:pt x="1140510" y="194716"/>
                  </a:lnTo>
                  <a:lnTo>
                    <a:pt x="1140510" y="11126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921226"/>
              <a:ext cx="1141095" cy="945515"/>
            </a:xfrm>
            <a:custGeom>
              <a:avLst/>
              <a:gdLst/>
              <a:ahLst/>
              <a:cxnLst/>
              <a:rect l="l" t="t" r="r" b="b"/>
              <a:pathLst>
                <a:path w="1141095" h="945515">
                  <a:moveTo>
                    <a:pt x="27825" y="611479"/>
                  </a:moveTo>
                  <a:lnTo>
                    <a:pt x="0" y="611479"/>
                  </a:lnTo>
                  <a:lnTo>
                    <a:pt x="0" y="667118"/>
                  </a:lnTo>
                  <a:lnTo>
                    <a:pt x="27825" y="667118"/>
                  </a:lnTo>
                  <a:lnTo>
                    <a:pt x="27825" y="611479"/>
                  </a:lnTo>
                  <a:close/>
                </a:path>
                <a:path w="1141095" h="945515">
                  <a:moveTo>
                    <a:pt x="55638" y="528027"/>
                  </a:moveTo>
                  <a:lnTo>
                    <a:pt x="27825" y="528027"/>
                  </a:lnTo>
                  <a:lnTo>
                    <a:pt x="27825" y="555853"/>
                  </a:lnTo>
                  <a:lnTo>
                    <a:pt x="0" y="555853"/>
                  </a:lnTo>
                  <a:lnTo>
                    <a:pt x="0" y="583666"/>
                  </a:lnTo>
                  <a:lnTo>
                    <a:pt x="27825" y="583666"/>
                  </a:lnTo>
                  <a:lnTo>
                    <a:pt x="27825" y="611479"/>
                  </a:lnTo>
                  <a:lnTo>
                    <a:pt x="55638" y="611479"/>
                  </a:lnTo>
                  <a:lnTo>
                    <a:pt x="55638" y="528027"/>
                  </a:lnTo>
                  <a:close/>
                </a:path>
                <a:path w="1141095" h="945515">
                  <a:moveTo>
                    <a:pt x="194729" y="694931"/>
                  </a:moveTo>
                  <a:lnTo>
                    <a:pt x="166903" y="694931"/>
                  </a:lnTo>
                  <a:lnTo>
                    <a:pt x="166903" y="722757"/>
                  </a:lnTo>
                  <a:lnTo>
                    <a:pt x="194729" y="722757"/>
                  </a:lnTo>
                  <a:lnTo>
                    <a:pt x="194729" y="694931"/>
                  </a:lnTo>
                  <a:close/>
                </a:path>
                <a:path w="1141095" h="945515">
                  <a:moveTo>
                    <a:pt x="194729" y="472401"/>
                  </a:moveTo>
                  <a:lnTo>
                    <a:pt x="166903" y="472401"/>
                  </a:lnTo>
                  <a:lnTo>
                    <a:pt x="139090" y="472401"/>
                  </a:lnTo>
                  <a:lnTo>
                    <a:pt x="139090" y="500214"/>
                  </a:lnTo>
                  <a:lnTo>
                    <a:pt x="111277" y="500214"/>
                  </a:lnTo>
                  <a:lnTo>
                    <a:pt x="83451" y="500214"/>
                  </a:lnTo>
                  <a:lnTo>
                    <a:pt x="83451" y="555853"/>
                  </a:lnTo>
                  <a:lnTo>
                    <a:pt x="111277" y="555853"/>
                  </a:lnTo>
                  <a:lnTo>
                    <a:pt x="139090" y="555853"/>
                  </a:lnTo>
                  <a:lnTo>
                    <a:pt x="139090" y="528027"/>
                  </a:lnTo>
                  <a:lnTo>
                    <a:pt x="166903" y="528027"/>
                  </a:lnTo>
                  <a:lnTo>
                    <a:pt x="166903" y="500214"/>
                  </a:lnTo>
                  <a:lnTo>
                    <a:pt x="194729" y="500214"/>
                  </a:lnTo>
                  <a:lnTo>
                    <a:pt x="194729" y="472401"/>
                  </a:lnTo>
                  <a:close/>
                </a:path>
                <a:path w="1141095" h="945515">
                  <a:moveTo>
                    <a:pt x="194729" y="416763"/>
                  </a:moveTo>
                  <a:lnTo>
                    <a:pt x="166903" y="416763"/>
                  </a:lnTo>
                  <a:lnTo>
                    <a:pt x="166903" y="444588"/>
                  </a:lnTo>
                  <a:lnTo>
                    <a:pt x="194729" y="444588"/>
                  </a:lnTo>
                  <a:lnTo>
                    <a:pt x="194729" y="416763"/>
                  </a:lnTo>
                  <a:close/>
                </a:path>
                <a:path w="1141095" h="945515">
                  <a:moveTo>
                    <a:pt x="222542" y="667118"/>
                  </a:moveTo>
                  <a:lnTo>
                    <a:pt x="194729" y="667118"/>
                  </a:lnTo>
                  <a:lnTo>
                    <a:pt x="194729" y="694931"/>
                  </a:lnTo>
                  <a:lnTo>
                    <a:pt x="222542" y="694931"/>
                  </a:lnTo>
                  <a:lnTo>
                    <a:pt x="222542" y="667118"/>
                  </a:lnTo>
                  <a:close/>
                </a:path>
                <a:path w="1141095" h="945515">
                  <a:moveTo>
                    <a:pt x="278180" y="472401"/>
                  </a:moveTo>
                  <a:lnTo>
                    <a:pt x="250355" y="472401"/>
                  </a:lnTo>
                  <a:lnTo>
                    <a:pt x="222542" y="472401"/>
                  </a:lnTo>
                  <a:lnTo>
                    <a:pt x="222542" y="500214"/>
                  </a:lnTo>
                  <a:lnTo>
                    <a:pt x="194729" y="500214"/>
                  </a:lnTo>
                  <a:lnTo>
                    <a:pt x="194729" y="528027"/>
                  </a:lnTo>
                  <a:lnTo>
                    <a:pt x="166903" y="528027"/>
                  </a:lnTo>
                  <a:lnTo>
                    <a:pt x="166903" y="555853"/>
                  </a:lnTo>
                  <a:lnTo>
                    <a:pt x="194729" y="555853"/>
                  </a:lnTo>
                  <a:lnTo>
                    <a:pt x="222542" y="555853"/>
                  </a:lnTo>
                  <a:lnTo>
                    <a:pt x="222542" y="583666"/>
                  </a:lnTo>
                  <a:lnTo>
                    <a:pt x="194729" y="583666"/>
                  </a:lnTo>
                  <a:lnTo>
                    <a:pt x="166903" y="583666"/>
                  </a:lnTo>
                  <a:lnTo>
                    <a:pt x="166903" y="611479"/>
                  </a:lnTo>
                  <a:lnTo>
                    <a:pt x="194729" y="611479"/>
                  </a:lnTo>
                  <a:lnTo>
                    <a:pt x="222542" y="611479"/>
                  </a:lnTo>
                  <a:lnTo>
                    <a:pt x="250355" y="611479"/>
                  </a:lnTo>
                  <a:lnTo>
                    <a:pt x="278180" y="611479"/>
                  </a:lnTo>
                  <a:lnTo>
                    <a:pt x="278180" y="583666"/>
                  </a:lnTo>
                  <a:lnTo>
                    <a:pt x="250355" y="583666"/>
                  </a:lnTo>
                  <a:lnTo>
                    <a:pt x="250355" y="500214"/>
                  </a:lnTo>
                  <a:lnTo>
                    <a:pt x="278180" y="500214"/>
                  </a:lnTo>
                  <a:lnTo>
                    <a:pt x="278180" y="472401"/>
                  </a:lnTo>
                  <a:close/>
                </a:path>
                <a:path w="1141095" h="945515">
                  <a:moveTo>
                    <a:pt x="305993" y="388950"/>
                  </a:moveTo>
                  <a:lnTo>
                    <a:pt x="278180" y="388950"/>
                  </a:lnTo>
                  <a:lnTo>
                    <a:pt x="278180" y="416763"/>
                  </a:lnTo>
                  <a:lnTo>
                    <a:pt x="305993" y="416763"/>
                  </a:lnTo>
                  <a:lnTo>
                    <a:pt x="305993" y="388950"/>
                  </a:lnTo>
                  <a:close/>
                </a:path>
                <a:path w="1141095" h="945515">
                  <a:moveTo>
                    <a:pt x="417258" y="416763"/>
                  </a:moveTo>
                  <a:lnTo>
                    <a:pt x="389445" y="416763"/>
                  </a:lnTo>
                  <a:lnTo>
                    <a:pt x="361632" y="416763"/>
                  </a:lnTo>
                  <a:lnTo>
                    <a:pt x="361632" y="444588"/>
                  </a:lnTo>
                  <a:lnTo>
                    <a:pt x="389445" y="444588"/>
                  </a:lnTo>
                  <a:lnTo>
                    <a:pt x="417258" y="444588"/>
                  </a:lnTo>
                  <a:lnTo>
                    <a:pt x="417258" y="416763"/>
                  </a:lnTo>
                  <a:close/>
                </a:path>
                <a:path w="1141095" h="945515">
                  <a:moveTo>
                    <a:pt x="445084" y="834796"/>
                  </a:moveTo>
                  <a:lnTo>
                    <a:pt x="417258" y="834796"/>
                  </a:lnTo>
                  <a:lnTo>
                    <a:pt x="417258" y="778929"/>
                  </a:lnTo>
                  <a:lnTo>
                    <a:pt x="389445" y="778929"/>
                  </a:lnTo>
                  <a:lnTo>
                    <a:pt x="389445" y="750989"/>
                  </a:lnTo>
                  <a:lnTo>
                    <a:pt x="361632" y="750989"/>
                  </a:lnTo>
                  <a:lnTo>
                    <a:pt x="361632" y="945299"/>
                  </a:lnTo>
                  <a:lnTo>
                    <a:pt x="389445" y="945299"/>
                  </a:lnTo>
                  <a:lnTo>
                    <a:pt x="417258" y="945299"/>
                  </a:lnTo>
                  <a:lnTo>
                    <a:pt x="445084" y="945299"/>
                  </a:lnTo>
                  <a:lnTo>
                    <a:pt x="445084" y="918629"/>
                  </a:lnTo>
                  <a:lnTo>
                    <a:pt x="417258" y="918629"/>
                  </a:lnTo>
                  <a:lnTo>
                    <a:pt x="417258" y="890689"/>
                  </a:lnTo>
                  <a:lnTo>
                    <a:pt x="445084" y="890689"/>
                  </a:lnTo>
                  <a:lnTo>
                    <a:pt x="445084" y="834796"/>
                  </a:lnTo>
                  <a:close/>
                </a:path>
                <a:path w="1141095" h="945515">
                  <a:moveTo>
                    <a:pt x="556348" y="472401"/>
                  </a:moveTo>
                  <a:lnTo>
                    <a:pt x="528535" y="472401"/>
                  </a:lnTo>
                  <a:lnTo>
                    <a:pt x="528535" y="500214"/>
                  </a:lnTo>
                  <a:lnTo>
                    <a:pt x="500710" y="500214"/>
                  </a:lnTo>
                  <a:lnTo>
                    <a:pt x="500710" y="528027"/>
                  </a:lnTo>
                  <a:lnTo>
                    <a:pt x="528535" y="528027"/>
                  </a:lnTo>
                  <a:lnTo>
                    <a:pt x="556348" y="528027"/>
                  </a:lnTo>
                  <a:lnTo>
                    <a:pt x="556348" y="472401"/>
                  </a:lnTo>
                  <a:close/>
                </a:path>
                <a:path w="1141095" h="945515">
                  <a:moveTo>
                    <a:pt x="695439" y="388950"/>
                  </a:moveTo>
                  <a:lnTo>
                    <a:pt x="667613" y="388950"/>
                  </a:lnTo>
                  <a:lnTo>
                    <a:pt x="667613" y="416763"/>
                  </a:lnTo>
                  <a:lnTo>
                    <a:pt x="695439" y="416763"/>
                  </a:lnTo>
                  <a:lnTo>
                    <a:pt x="695439" y="388950"/>
                  </a:lnTo>
                  <a:close/>
                </a:path>
                <a:path w="1141095" h="945515">
                  <a:moveTo>
                    <a:pt x="778891" y="694931"/>
                  </a:moveTo>
                  <a:lnTo>
                    <a:pt x="751065" y="694931"/>
                  </a:lnTo>
                  <a:lnTo>
                    <a:pt x="751065" y="667118"/>
                  </a:lnTo>
                  <a:lnTo>
                    <a:pt x="723252" y="667118"/>
                  </a:lnTo>
                  <a:lnTo>
                    <a:pt x="723252" y="750570"/>
                  </a:lnTo>
                  <a:lnTo>
                    <a:pt x="751065" y="750570"/>
                  </a:lnTo>
                  <a:lnTo>
                    <a:pt x="751065" y="722757"/>
                  </a:lnTo>
                  <a:lnTo>
                    <a:pt x="778891" y="722757"/>
                  </a:lnTo>
                  <a:lnTo>
                    <a:pt x="778891" y="694931"/>
                  </a:lnTo>
                  <a:close/>
                </a:path>
                <a:path w="1141095" h="945515">
                  <a:moveTo>
                    <a:pt x="1001420" y="667118"/>
                  </a:moveTo>
                  <a:lnTo>
                    <a:pt x="973607" y="667118"/>
                  </a:lnTo>
                  <a:lnTo>
                    <a:pt x="973607" y="639305"/>
                  </a:lnTo>
                  <a:lnTo>
                    <a:pt x="945794" y="639305"/>
                  </a:lnTo>
                  <a:lnTo>
                    <a:pt x="945794" y="694931"/>
                  </a:lnTo>
                  <a:lnTo>
                    <a:pt x="973607" y="694931"/>
                  </a:lnTo>
                  <a:lnTo>
                    <a:pt x="1001420" y="694931"/>
                  </a:lnTo>
                  <a:lnTo>
                    <a:pt x="1001420" y="667118"/>
                  </a:lnTo>
                  <a:close/>
                </a:path>
                <a:path w="1141095" h="945515">
                  <a:moveTo>
                    <a:pt x="1029246" y="500380"/>
                  </a:moveTo>
                  <a:lnTo>
                    <a:pt x="1001420" y="500380"/>
                  </a:lnTo>
                  <a:lnTo>
                    <a:pt x="1001420" y="417830"/>
                  </a:lnTo>
                  <a:lnTo>
                    <a:pt x="973607" y="417830"/>
                  </a:lnTo>
                  <a:lnTo>
                    <a:pt x="945794" y="417830"/>
                  </a:lnTo>
                  <a:lnTo>
                    <a:pt x="945794" y="445770"/>
                  </a:lnTo>
                  <a:lnTo>
                    <a:pt x="917968" y="445770"/>
                  </a:lnTo>
                  <a:lnTo>
                    <a:pt x="917968" y="389890"/>
                  </a:lnTo>
                  <a:lnTo>
                    <a:pt x="890155" y="389890"/>
                  </a:lnTo>
                  <a:lnTo>
                    <a:pt x="890155" y="417830"/>
                  </a:lnTo>
                  <a:lnTo>
                    <a:pt x="890155" y="445770"/>
                  </a:lnTo>
                  <a:lnTo>
                    <a:pt x="862342" y="445770"/>
                  </a:lnTo>
                  <a:lnTo>
                    <a:pt x="862342" y="417830"/>
                  </a:lnTo>
                  <a:lnTo>
                    <a:pt x="890155" y="417830"/>
                  </a:lnTo>
                  <a:lnTo>
                    <a:pt x="890155" y="389890"/>
                  </a:lnTo>
                  <a:lnTo>
                    <a:pt x="890155" y="334010"/>
                  </a:lnTo>
                  <a:lnTo>
                    <a:pt x="862342" y="334010"/>
                  </a:lnTo>
                  <a:lnTo>
                    <a:pt x="862342" y="361950"/>
                  </a:lnTo>
                  <a:lnTo>
                    <a:pt x="834517" y="361950"/>
                  </a:lnTo>
                  <a:lnTo>
                    <a:pt x="806704" y="361950"/>
                  </a:lnTo>
                  <a:lnTo>
                    <a:pt x="806704" y="389890"/>
                  </a:lnTo>
                  <a:lnTo>
                    <a:pt x="834517" y="389890"/>
                  </a:lnTo>
                  <a:lnTo>
                    <a:pt x="834517" y="417830"/>
                  </a:lnTo>
                  <a:lnTo>
                    <a:pt x="834517" y="445770"/>
                  </a:lnTo>
                  <a:lnTo>
                    <a:pt x="834517" y="472401"/>
                  </a:lnTo>
                  <a:lnTo>
                    <a:pt x="806704" y="472401"/>
                  </a:lnTo>
                  <a:lnTo>
                    <a:pt x="806704" y="445770"/>
                  </a:lnTo>
                  <a:lnTo>
                    <a:pt x="834517" y="445770"/>
                  </a:lnTo>
                  <a:lnTo>
                    <a:pt x="834517" y="417830"/>
                  </a:lnTo>
                  <a:lnTo>
                    <a:pt x="806704" y="417830"/>
                  </a:lnTo>
                  <a:lnTo>
                    <a:pt x="778891" y="417830"/>
                  </a:lnTo>
                  <a:lnTo>
                    <a:pt x="778891" y="361950"/>
                  </a:lnTo>
                  <a:lnTo>
                    <a:pt x="806704" y="361950"/>
                  </a:lnTo>
                  <a:lnTo>
                    <a:pt x="806704" y="250190"/>
                  </a:lnTo>
                  <a:lnTo>
                    <a:pt x="834517" y="250190"/>
                  </a:lnTo>
                  <a:lnTo>
                    <a:pt x="862342" y="250190"/>
                  </a:lnTo>
                  <a:lnTo>
                    <a:pt x="862342" y="222250"/>
                  </a:lnTo>
                  <a:lnTo>
                    <a:pt x="834517" y="222250"/>
                  </a:lnTo>
                  <a:lnTo>
                    <a:pt x="806704" y="222250"/>
                  </a:lnTo>
                  <a:lnTo>
                    <a:pt x="806704" y="139700"/>
                  </a:lnTo>
                  <a:lnTo>
                    <a:pt x="834517" y="139700"/>
                  </a:lnTo>
                  <a:lnTo>
                    <a:pt x="834517" y="111760"/>
                  </a:lnTo>
                  <a:lnTo>
                    <a:pt x="806704" y="111760"/>
                  </a:lnTo>
                  <a:lnTo>
                    <a:pt x="806704" y="0"/>
                  </a:lnTo>
                  <a:lnTo>
                    <a:pt x="778891" y="0"/>
                  </a:lnTo>
                  <a:lnTo>
                    <a:pt x="778891" y="55880"/>
                  </a:lnTo>
                  <a:lnTo>
                    <a:pt x="751065" y="55880"/>
                  </a:lnTo>
                  <a:lnTo>
                    <a:pt x="751065" y="83820"/>
                  </a:lnTo>
                  <a:lnTo>
                    <a:pt x="778891" y="83820"/>
                  </a:lnTo>
                  <a:lnTo>
                    <a:pt x="778891" y="111760"/>
                  </a:lnTo>
                  <a:lnTo>
                    <a:pt x="751065" y="111760"/>
                  </a:lnTo>
                  <a:lnTo>
                    <a:pt x="723252" y="111760"/>
                  </a:lnTo>
                  <a:lnTo>
                    <a:pt x="723252" y="139700"/>
                  </a:lnTo>
                  <a:lnTo>
                    <a:pt x="751065" y="139700"/>
                  </a:lnTo>
                  <a:lnTo>
                    <a:pt x="751065" y="194310"/>
                  </a:lnTo>
                  <a:lnTo>
                    <a:pt x="778891" y="194310"/>
                  </a:lnTo>
                  <a:lnTo>
                    <a:pt x="778891" y="278130"/>
                  </a:lnTo>
                  <a:lnTo>
                    <a:pt x="778891" y="306070"/>
                  </a:lnTo>
                  <a:lnTo>
                    <a:pt x="778891" y="334010"/>
                  </a:lnTo>
                  <a:lnTo>
                    <a:pt x="751065" y="334010"/>
                  </a:lnTo>
                  <a:lnTo>
                    <a:pt x="751065" y="306070"/>
                  </a:lnTo>
                  <a:lnTo>
                    <a:pt x="778891" y="306070"/>
                  </a:lnTo>
                  <a:lnTo>
                    <a:pt x="778891" y="278130"/>
                  </a:lnTo>
                  <a:lnTo>
                    <a:pt x="751065" y="278130"/>
                  </a:lnTo>
                  <a:lnTo>
                    <a:pt x="723252" y="278130"/>
                  </a:lnTo>
                  <a:lnTo>
                    <a:pt x="695439" y="278130"/>
                  </a:lnTo>
                  <a:lnTo>
                    <a:pt x="667613" y="278130"/>
                  </a:lnTo>
                  <a:lnTo>
                    <a:pt x="667613" y="306070"/>
                  </a:lnTo>
                  <a:lnTo>
                    <a:pt x="695439" y="306070"/>
                  </a:lnTo>
                  <a:lnTo>
                    <a:pt x="695439" y="334010"/>
                  </a:lnTo>
                  <a:lnTo>
                    <a:pt x="723252" y="334010"/>
                  </a:lnTo>
                  <a:lnTo>
                    <a:pt x="723252" y="361950"/>
                  </a:lnTo>
                  <a:lnTo>
                    <a:pt x="751065" y="361950"/>
                  </a:lnTo>
                  <a:lnTo>
                    <a:pt x="751065" y="417830"/>
                  </a:lnTo>
                  <a:lnTo>
                    <a:pt x="723252" y="417830"/>
                  </a:lnTo>
                  <a:lnTo>
                    <a:pt x="695439" y="417830"/>
                  </a:lnTo>
                  <a:lnTo>
                    <a:pt x="695439" y="445770"/>
                  </a:lnTo>
                  <a:lnTo>
                    <a:pt x="723252" y="445770"/>
                  </a:lnTo>
                  <a:lnTo>
                    <a:pt x="723252" y="500380"/>
                  </a:lnTo>
                  <a:lnTo>
                    <a:pt x="751065" y="500380"/>
                  </a:lnTo>
                  <a:lnTo>
                    <a:pt x="751065" y="556260"/>
                  </a:lnTo>
                  <a:lnTo>
                    <a:pt x="723252" y="556260"/>
                  </a:lnTo>
                  <a:lnTo>
                    <a:pt x="723252" y="583666"/>
                  </a:lnTo>
                  <a:lnTo>
                    <a:pt x="695439" y="583666"/>
                  </a:lnTo>
                  <a:lnTo>
                    <a:pt x="695439" y="639305"/>
                  </a:lnTo>
                  <a:lnTo>
                    <a:pt x="723252" y="639305"/>
                  </a:lnTo>
                  <a:lnTo>
                    <a:pt x="723252" y="584200"/>
                  </a:lnTo>
                  <a:lnTo>
                    <a:pt x="751065" y="584200"/>
                  </a:lnTo>
                  <a:lnTo>
                    <a:pt x="751065" y="612140"/>
                  </a:lnTo>
                  <a:lnTo>
                    <a:pt x="778891" y="612140"/>
                  </a:lnTo>
                  <a:lnTo>
                    <a:pt x="806704" y="612140"/>
                  </a:lnTo>
                  <a:lnTo>
                    <a:pt x="834517" y="612140"/>
                  </a:lnTo>
                  <a:lnTo>
                    <a:pt x="834517" y="584200"/>
                  </a:lnTo>
                  <a:lnTo>
                    <a:pt x="806704" y="584200"/>
                  </a:lnTo>
                  <a:lnTo>
                    <a:pt x="806704" y="528320"/>
                  </a:lnTo>
                  <a:lnTo>
                    <a:pt x="778891" y="528320"/>
                  </a:lnTo>
                  <a:lnTo>
                    <a:pt x="778891" y="472440"/>
                  </a:lnTo>
                  <a:lnTo>
                    <a:pt x="806704" y="472440"/>
                  </a:lnTo>
                  <a:lnTo>
                    <a:pt x="806704" y="500214"/>
                  </a:lnTo>
                  <a:lnTo>
                    <a:pt x="834517" y="500214"/>
                  </a:lnTo>
                  <a:lnTo>
                    <a:pt x="834517" y="472440"/>
                  </a:lnTo>
                  <a:lnTo>
                    <a:pt x="862342" y="472440"/>
                  </a:lnTo>
                  <a:lnTo>
                    <a:pt x="862342" y="500214"/>
                  </a:lnTo>
                  <a:lnTo>
                    <a:pt x="834517" y="500214"/>
                  </a:lnTo>
                  <a:lnTo>
                    <a:pt x="834517" y="528027"/>
                  </a:lnTo>
                  <a:lnTo>
                    <a:pt x="862342" y="528027"/>
                  </a:lnTo>
                  <a:lnTo>
                    <a:pt x="862342" y="500380"/>
                  </a:lnTo>
                  <a:lnTo>
                    <a:pt x="890155" y="500380"/>
                  </a:lnTo>
                  <a:lnTo>
                    <a:pt x="890155" y="528320"/>
                  </a:lnTo>
                  <a:lnTo>
                    <a:pt x="862342" y="528320"/>
                  </a:lnTo>
                  <a:lnTo>
                    <a:pt x="862342" y="639305"/>
                  </a:lnTo>
                  <a:lnTo>
                    <a:pt x="834517" y="639305"/>
                  </a:lnTo>
                  <a:lnTo>
                    <a:pt x="834517" y="667118"/>
                  </a:lnTo>
                  <a:lnTo>
                    <a:pt x="862342" y="667118"/>
                  </a:lnTo>
                  <a:lnTo>
                    <a:pt x="862342" y="640080"/>
                  </a:lnTo>
                  <a:lnTo>
                    <a:pt x="890155" y="640080"/>
                  </a:lnTo>
                  <a:lnTo>
                    <a:pt x="890155" y="668020"/>
                  </a:lnTo>
                  <a:lnTo>
                    <a:pt x="862342" y="668020"/>
                  </a:lnTo>
                  <a:lnTo>
                    <a:pt x="862342" y="695960"/>
                  </a:lnTo>
                  <a:lnTo>
                    <a:pt x="834517" y="695960"/>
                  </a:lnTo>
                  <a:lnTo>
                    <a:pt x="834517" y="750570"/>
                  </a:lnTo>
                  <a:lnTo>
                    <a:pt x="862342" y="750570"/>
                  </a:lnTo>
                  <a:lnTo>
                    <a:pt x="862342" y="723900"/>
                  </a:lnTo>
                  <a:lnTo>
                    <a:pt x="890155" y="723900"/>
                  </a:lnTo>
                  <a:lnTo>
                    <a:pt x="890155" y="695960"/>
                  </a:lnTo>
                  <a:lnTo>
                    <a:pt x="917968" y="695960"/>
                  </a:lnTo>
                  <a:lnTo>
                    <a:pt x="917968" y="722757"/>
                  </a:lnTo>
                  <a:lnTo>
                    <a:pt x="945794" y="722757"/>
                  </a:lnTo>
                  <a:lnTo>
                    <a:pt x="945794" y="694931"/>
                  </a:lnTo>
                  <a:lnTo>
                    <a:pt x="917968" y="694931"/>
                  </a:lnTo>
                  <a:lnTo>
                    <a:pt x="917968" y="612140"/>
                  </a:lnTo>
                  <a:lnTo>
                    <a:pt x="890155" y="612140"/>
                  </a:lnTo>
                  <a:lnTo>
                    <a:pt x="890155" y="556260"/>
                  </a:lnTo>
                  <a:lnTo>
                    <a:pt x="917968" y="556260"/>
                  </a:lnTo>
                  <a:lnTo>
                    <a:pt x="917968" y="500380"/>
                  </a:lnTo>
                  <a:lnTo>
                    <a:pt x="945794" y="500380"/>
                  </a:lnTo>
                  <a:lnTo>
                    <a:pt x="945794" y="612140"/>
                  </a:lnTo>
                  <a:lnTo>
                    <a:pt x="973607" y="612140"/>
                  </a:lnTo>
                  <a:lnTo>
                    <a:pt x="973607" y="584200"/>
                  </a:lnTo>
                  <a:lnTo>
                    <a:pt x="1001420" y="584200"/>
                  </a:lnTo>
                  <a:lnTo>
                    <a:pt x="1001420" y="556260"/>
                  </a:lnTo>
                  <a:lnTo>
                    <a:pt x="973607" y="556260"/>
                  </a:lnTo>
                  <a:lnTo>
                    <a:pt x="973607" y="528320"/>
                  </a:lnTo>
                  <a:lnTo>
                    <a:pt x="1001420" y="528320"/>
                  </a:lnTo>
                  <a:lnTo>
                    <a:pt x="1029246" y="528320"/>
                  </a:lnTo>
                  <a:lnTo>
                    <a:pt x="1029246" y="500380"/>
                  </a:lnTo>
                  <a:close/>
                </a:path>
                <a:path w="1141095" h="945515">
                  <a:moveTo>
                    <a:pt x="1057059" y="722757"/>
                  </a:moveTo>
                  <a:lnTo>
                    <a:pt x="1029246" y="722757"/>
                  </a:lnTo>
                  <a:lnTo>
                    <a:pt x="1029246" y="694931"/>
                  </a:lnTo>
                  <a:lnTo>
                    <a:pt x="1001420" y="694931"/>
                  </a:lnTo>
                  <a:lnTo>
                    <a:pt x="1001420" y="750570"/>
                  </a:lnTo>
                  <a:lnTo>
                    <a:pt x="1029246" y="750570"/>
                  </a:lnTo>
                  <a:lnTo>
                    <a:pt x="1057059" y="750570"/>
                  </a:lnTo>
                  <a:lnTo>
                    <a:pt x="1057059" y="722757"/>
                  </a:lnTo>
                  <a:close/>
                </a:path>
                <a:path w="1141095" h="945515">
                  <a:moveTo>
                    <a:pt x="1057059" y="667118"/>
                  </a:moveTo>
                  <a:lnTo>
                    <a:pt x="1029246" y="667118"/>
                  </a:lnTo>
                  <a:lnTo>
                    <a:pt x="1029246" y="694931"/>
                  </a:lnTo>
                  <a:lnTo>
                    <a:pt x="1057059" y="694931"/>
                  </a:lnTo>
                  <a:lnTo>
                    <a:pt x="1057059" y="667118"/>
                  </a:lnTo>
                  <a:close/>
                </a:path>
                <a:path w="1141095" h="945515">
                  <a:moveTo>
                    <a:pt x="1084872" y="583666"/>
                  </a:moveTo>
                  <a:lnTo>
                    <a:pt x="1057059" y="583666"/>
                  </a:lnTo>
                  <a:lnTo>
                    <a:pt x="1057059" y="555853"/>
                  </a:lnTo>
                  <a:lnTo>
                    <a:pt x="1029246" y="555853"/>
                  </a:lnTo>
                  <a:lnTo>
                    <a:pt x="1029246" y="639305"/>
                  </a:lnTo>
                  <a:lnTo>
                    <a:pt x="1057059" y="639305"/>
                  </a:lnTo>
                  <a:lnTo>
                    <a:pt x="1057059" y="611479"/>
                  </a:lnTo>
                  <a:lnTo>
                    <a:pt x="1084872" y="611479"/>
                  </a:lnTo>
                  <a:lnTo>
                    <a:pt x="1084872" y="583666"/>
                  </a:lnTo>
                  <a:close/>
                </a:path>
                <a:path w="1141095" h="945515">
                  <a:moveTo>
                    <a:pt x="1140510" y="667118"/>
                  </a:moveTo>
                  <a:lnTo>
                    <a:pt x="1112697" y="667118"/>
                  </a:lnTo>
                  <a:lnTo>
                    <a:pt x="1112697" y="694931"/>
                  </a:lnTo>
                  <a:lnTo>
                    <a:pt x="1084872" y="694931"/>
                  </a:lnTo>
                  <a:lnTo>
                    <a:pt x="1084872" y="750570"/>
                  </a:lnTo>
                  <a:lnTo>
                    <a:pt x="1112697" y="750570"/>
                  </a:lnTo>
                  <a:lnTo>
                    <a:pt x="1112697" y="722757"/>
                  </a:lnTo>
                  <a:lnTo>
                    <a:pt x="1140510" y="722757"/>
                  </a:lnTo>
                  <a:lnTo>
                    <a:pt x="1140510" y="667118"/>
                  </a:lnTo>
                  <a:close/>
                </a:path>
                <a:path w="1141095" h="945515">
                  <a:moveTo>
                    <a:pt x="1140510" y="528027"/>
                  </a:moveTo>
                  <a:lnTo>
                    <a:pt x="1112697" y="528027"/>
                  </a:lnTo>
                  <a:lnTo>
                    <a:pt x="1112697" y="611479"/>
                  </a:lnTo>
                  <a:lnTo>
                    <a:pt x="1084872" y="611479"/>
                  </a:lnTo>
                  <a:lnTo>
                    <a:pt x="1084872" y="639305"/>
                  </a:lnTo>
                  <a:lnTo>
                    <a:pt x="1112697" y="639305"/>
                  </a:lnTo>
                  <a:lnTo>
                    <a:pt x="1140510" y="639305"/>
                  </a:lnTo>
                  <a:lnTo>
                    <a:pt x="1140510" y="528027"/>
                  </a:lnTo>
                  <a:close/>
                </a:path>
                <a:path w="1141095" h="945515">
                  <a:moveTo>
                    <a:pt x="1140510" y="444588"/>
                  </a:moveTo>
                  <a:lnTo>
                    <a:pt x="1112697" y="444588"/>
                  </a:lnTo>
                  <a:lnTo>
                    <a:pt x="1112697" y="500214"/>
                  </a:lnTo>
                  <a:lnTo>
                    <a:pt x="1140510" y="500214"/>
                  </a:lnTo>
                  <a:lnTo>
                    <a:pt x="1140510" y="4445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9338205"/>
              <a:ext cx="1085215" cy="501015"/>
            </a:xfrm>
            <a:custGeom>
              <a:avLst/>
              <a:gdLst/>
              <a:ahLst/>
              <a:cxnLst/>
              <a:rect l="l" t="t" r="r" b="b"/>
              <a:pathLst>
                <a:path w="1085215" h="501015">
                  <a:moveTo>
                    <a:pt x="472897" y="389877"/>
                  </a:moveTo>
                  <a:lnTo>
                    <a:pt x="445084" y="389877"/>
                  </a:lnTo>
                  <a:lnTo>
                    <a:pt x="445084" y="417817"/>
                  </a:lnTo>
                  <a:lnTo>
                    <a:pt x="417258" y="417817"/>
                  </a:lnTo>
                  <a:lnTo>
                    <a:pt x="417258" y="473710"/>
                  </a:lnTo>
                  <a:lnTo>
                    <a:pt x="445084" y="473710"/>
                  </a:lnTo>
                  <a:lnTo>
                    <a:pt x="445084" y="445757"/>
                  </a:lnTo>
                  <a:lnTo>
                    <a:pt x="472897" y="445757"/>
                  </a:lnTo>
                  <a:lnTo>
                    <a:pt x="472897" y="389877"/>
                  </a:lnTo>
                  <a:close/>
                </a:path>
                <a:path w="1085215" h="501015">
                  <a:moveTo>
                    <a:pt x="528535" y="361403"/>
                  </a:moveTo>
                  <a:lnTo>
                    <a:pt x="500710" y="361403"/>
                  </a:lnTo>
                  <a:lnTo>
                    <a:pt x="472897" y="361403"/>
                  </a:lnTo>
                  <a:lnTo>
                    <a:pt x="472897" y="389229"/>
                  </a:lnTo>
                  <a:lnTo>
                    <a:pt x="500710" y="389229"/>
                  </a:lnTo>
                  <a:lnTo>
                    <a:pt x="528535" y="389229"/>
                  </a:lnTo>
                  <a:lnTo>
                    <a:pt x="528535" y="361403"/>
                  </a:lnTo>
                  <a:close/>
                </a:path>
                <a:path w="1085215" h="501015">
                  <a:moveTo>
                    <a:pt x="556348" y="223507"/>
                  </a:moveTo>
                  <a:lnTo>
                    <a:pt x="528535" y="223507"/>
                  </a:lnTo>
                  <a:lnTo>
                    <a:pt x="528535" y="195567"/>
                  </a:lnTo>
                  <a:lnTo>
                    <a:pt x="500710" y="195567"/>
                  </a:lnTo>
                  <a:lnTo>
                    <a:pt x="472897" y="195567"/>
                  </a:lnTo>
                  <a:lnTo>
                    <a:pt x="445084" y="195567"/>
                  </a:lnTo>
                  <a:lnTo>
                    <a:pt x="417258" y="195567"/>
                  </a:lnTo>
                  <a:lnTo>
                    <a:pt x="417258" y="167627"/>
                  </a:lnTo>
                  <a:lnTo>
                    <a:pt x="445084" y="167627"/>
                  </a:lnTo>
                  <a:lnTo>
                    <a:pt x="472897" y="167627"/>
                  </a:lnTo>
                  <a:lnTo>
                    <a:pt x="500710" y="167627"/>
                  </a:lnTo>
                  <a:lnTo>
                    <a:pt x="528535" y="167627"/>
                  </a:lnTo>
                  <a:lnTo>
                    <a:pt x="528535" y="139700"/>
                  </a:lnTo>
                  <a:lnTo>
                    <a:pt x="500710" y="139700"/>
                  </a:lnTo>
                  <a:lnTo>
                    <a:pt x="500710" y="111760"/>
                  </a:lnTo>
                  <a:lnTo>
                    <a:pt x="472897" y="111760"/>
                  </a:lnTo>
                  <a:lnTo>
                    <a:pt x="445084" y="111760"/>
                  </a:lnTo>
                  <a:lnTo>
                    <a:pt x="417258" y="111760"/>
                  </a:lnTo>
                  <a:lnTo>
                    <a:pt x="417258" y="83807"/>
                  </a:lnTo>
                  <a:lnTo>
                    <a:pt x="445084" y="83807"/>
                  </a:lnTo>
                  <a:lnTo>
                    <a:pt x="472897" y="83807"/>
                  </a:lnTo>
                  <a:lnTo>
                    <a:pt x="500710" y="83807"/>
                  </a:lnTo>
                  <a:lnTo>
                    <a:pt x="500710" y="55867"/>
                  </a:lnTo>
                  <a:lnTo>
                    <a:pt x="472897" y="55867"/>
                  </a:lnTo>
                  <a:lnTo>
                    <a:pt x="472897" y="0"/>
                  </a:lnTo>
                  <a:lnTo>
                    <a:pt x="445084" y="0"/>
                  </a:lnTo>
                  <a:lnTo>
                    <a:pt x="445084" y="27927"/>
                  </a:lnTo>
                  <a:lnTo>
                    <a:pt x="417258" y="27927"/>
                  </a:lnTo>
                  <a:lnTo>
                    <a:pt x="417258" y="55867"/>
                  </a:lnTo>
                  <a:lnTo>
                    <a:pt x="389445" y="55867"/>
                  </a:lnTo>
                  <a:lnTo>
                    <a:pt x="389445" y="83807"/>
                  </a:lnTo>
                  <a:lnTo>
                    <a:pt x="361632" y="83807"/>
                  </a:lnTo>
                  <a:lnTo>
                    <a:pt x="361632" y="111760"/>
                  </a:lnTo>
                  <a:lnTo>
                    <a:pt x="389445" y="111760"/>
                  </a:lnTo>
                  <a:lnTo>
                    <a:pt x="389445" y="139700"/>
                  </a:lnTo>
                  <a:lnTo>
                    <a:pt x="361632" y="139700"/>
                  </a:lnTo>
                  <a:lnTo>
                    <a:pt x="361632" y="167627"/>
                  </a:lnTo>
                  <a:lnTo>
                    <a:pt x="389445" y="167627"/>
                  </a:lnTo>
                  <a:lnTo>
                    <a:pt x="389445" y="195567"/>
                  </a:lnTo>
                  <a:lnTo>
                    <a:pt x="361632" y="195567"/>
                  </a:lnTo>
                  <a:lnTo>
                    <a:pt x="333806" y="195567"/>
                  </a:lnTo>
                  <a:lnTo>
                    <a:pt x="333806" y="111760"/>
                  </a:lnTo>
                  <a:lnTo>
                    <a:pt x="305993" y="111760"/>
                  </a:lnTo>
                  <a:lnTo>
                    <a:pt x="305993" y="139700"/>
                  </a:lnTo>
                  <a:lnTo>
                    <a:pt x="278180" y="139700"/>
                  </a:lnTo>
                  <a:lnTo>
                    <a:pt x="278180" y="167627"/>
                  </a:lnTo>
                  <a:lnTo>
                    <a:pt x="305993" y="167627"/>
                  </a:lnTo>
                  <a:lnTo>
                    <a:pt x="305993" y="223507"/>
                  </a:lnTo>
                  <a:lnTo>
                    <a:pt x="278180" y="223507"/>
                  </a:lnTo>
                  <a:lnTo>
                    <a:pt x="250355" y="223507"/>
                  </a:lnTo>
                  <a:lnTo>
                    <a:pt x="250355" y="250177"/>
                  </a:lnTo>
                  <a:lnTo>
                    <a:pt x="278180" y="250177"/>
                  </a:lnTo>
                  <a:lnTo>
                    <a:pt x="305993" y="250177"/>
                  </a:lnTo>
                  <a:lnTo>
                    <a:pt x="305993" y="278117"/>
                  </a:lnTo>
                  <a:lnTo>
                    <a:pt x="278180" y="278117"/>
                  </a:lnTo>
                  <a:lnTo>
                    <a:pt x="278180" y="306057"/>
                  </a:lnTo>
                  <a:lnTo>
                    <a:pt x="250355" y="306057"/>
                  </a:lnTo>
                  <a:lnTo>
                    <a:pt x="250355" y="278117"/>
                  </a:lnTo>
                  <a:lnTo>
                    <a:pt x="222542" y="278117"/>
                  </a:lnTo>
                  <a:lnTo>
                    <a:pt x="222542" y="306057"/>
                  </a:lnTo>
                  <a:lnTo>
                    <a:pt x="194729" y="306057"/>
                  </a:lnTo>
                  <a:lnTo>
                    <a:pt x="194729" y="333590"/>
                  </a:lnTo>
                  <a:lnTo>
                    <a:pt x="166903" y="333590"/>
                  </a:lnTo>
                  <a:lnTo>
                    <a:pt x="166903" y="305777"/>
                  </a:lnTo>
                  <a:lnTo>
                    <a:pt x="139090" y="305777"/>
                  </a:lnTo>
                  <a:lnTo>
                    <a:pt x="139090" y="333590"/>
                  </a:lnTo>
                  <a:lnTo>
                    <a:pt x="111277" y="333590"/>
                  </a:lnTo>
                  <a:lnTo>
                    <a:pt x="111277" y="277952"/>
                  </a:lnTo>
                  <a:lnTo>
                    <a:pt x="83451" y="277952"/>
                  </a:lnTo>
                  <a:lnTo>
                    <a:pt x="83451" y="222326"/>
                  </a:lnTo>
                  <a:lnTo>
                    <a:pt x="111277" y="222326"/>
                  </a:lnTo>
                  <a:lnTo>
                    <a:pt x="139090" y="222326"/>
                  </a:lnTo>
                  <a:lnTo>
                    <a:pt x="139090" y="277952"/>
                  </a:lnTo>
                  <a:lnTo>
                    <a:pt x="166903" y="277952"/>
                  </a:lnTo>
                  <a:lnTo>
                    <a:pt x="166903" y="250139"/>
                  </a:lnTo>
                  <a:lnTo>
                    <a:pt x="194729" y="250139"/>
                  </a:lnTo>
                  <a:lnTo>
                    <a:pt x="194729" y="222326"/>
                  </a:lnTo>
                  <a:lnTo>
                    <a:pt x="166903" y="222326"/>
                  </a:lnTo>
                  <a:lnTo>
                    <a:pt x="166903" y="194500"/>
                  </a:lnTo>
                  <a:lnTo>
                    <a:pt x="139090" y="194500"/>
                  </a:lnTo>
                  <a:lnTo>
                    <a:pt x="111277" y="194500"/>
                  </a:lnTo>
                  <a:lnTo>
                    <a:pt x="83451" y="194500"/>
                  </a:lnTo>
                  <a:lnTo>
                    <a:pt x="55638" y="194500"/>
                  </a:lnTo>
                  <a:lnTo>
                    <a:pt x="55638" y="277952"/>
                  </a:lnTo>
                  <a:lnTo>
                    <a:pt x="27825" y="277952"/>
                  </a:lnTo>
                  <a:lnTo>
                    <a:pt x="0" y="277952"/>
                  </a:lnTo>
                  <a:lnTo>
                    <a:pt x="0" y="305777"/>
                  </a:lnTo>
                  <a:lnTo>
                    <a:pt x="27825" y="305777"/>
                  </a:lnTo>
                  <a:lnTo>
                    <a:pt x="55638" y="305777"/>
                  </a:lnTo>
                  <a:lnTo>
                    <a:pt x="83451" y="305777"/>
                  </a:lnTo>
                  <a:lnTo>
                    <a:pt x="83451" y="333590"/>
                  </a:lnTo>
                  <a:lnTo>
                    <a:pt x="55638" y="333590"/>
                  </a:lnTo>
                  <a:lnTo>
                    <a:pt x="27825" y="333590"/>
                  </a:lnTo>
                  <a:lnTo>
                    <a:pt x="0" y="333590"/>
                  </a:lnTo>
                  <a:lnTo>
                    <a:pt x="0" y="361403"/>
                  </a:lnTo>
                  <a:lnTo>
                    <a:pt x="194729" y="361403"/>
                  </a:lnTo>
                  <a:lnTo>
                    <a:pt x="194729" y="334010"/>
                  </a:lnTo>
                  <a:lnTo>
                    <a:pt x="222542" y="334010"/>
                  </a:lnTo>
                  <a:lnTo>
                    <a:pt x="250355" y="334010"/>
                  </a:lnTo>
                  <a:lnTo>
                    <a:pt x="250355" y="361403"/>
                  </a:lnTo>
                  <a:lnTo>
                    <a:pt x="222542" y="361403"/>
                  </a:lnTo>
                  <a:lnTo>
                    <a:pt x="222542" y="444855"/>
                  </a:lnTo>
                  <a:lnTo>
                    <a:pt x="250355" y="444855"/>
                  </a:lnTo>
                  <a:lnTo>
                    <a:pt x="250355" y="361950"/>
                  </a:lnTo>
                  <a:lnTo>
                    <a:pt x="278180" y="361950"/>
                  </a:lnTo>
                  <a:lnTo>
                    <a:pt x="278180" y="445757"/>
                  </a:lnTo>
                  <a:lnTo>
                    <a:pt x="305993" y="445757"/>
                  </a:lnTo>
                  <a:lnTo>
                    <a:pt x="305993" y="417817"/>
                  </a:lnTo>
                  <a:lnTo>
                    <a:pt x="333806" y="417817"/>
                  </a:lnTo>
                  <a:lnTo>
                    <a:pt x="361632" y="417817"/>
                  </a:lnTo>
                  <a:lnTo>
                    <a:pt x="361632" y="389877"/>
                  </a:lnTo>
                  <a:lnTo>
                    <a:pt x="333806" y="389877"/>
                  </a:lnTo>
                  <a:lnTo>
                    <a:pt x="305993" y="389877"/>
                  </a:lnTo>
                  <a:lnTo>
                    <a:pt x="305993" y="334010"/>
                  </a:lnTo>
                  <a:lnTo>
                    <a:pt x="333806" y="334010"/>
                  </a:lnTo>
                  <a:lnTo>
                    <a:pt x="333806" y="361950"/>
                  </a:lnTo>
                  <a:lnTo>
                    <a:pt x="361632" y="361950"/>
                  </a:lnTo>
                  <a:lnTo>
                    <a:pt x="361632" y="306057"/>
                  </a:lnTo>
                  <a:lnTo>
                    <a:pt x="333806" y="306057"/>
                  </a:lnTo>
                  <a:lnTo>
                    <a:pt x="333806" y="278117"/>
                  </a:lnTo>
                  <a:lnTo>
                    <a:pt x="361632" y="278117"/>
                  </a:lnTo>
                  <a:lnTo>
                    <a:pt x="389445" y="278117"/>
                  </a:lnTo>
                  <a:lnTo>
                    <a:pt x="417258" y="278117"/>
                  </a:lnTo>
                  <a:lnTo>
                    <a:pt x="417258" y="306057"/>
                  </a:lnTo>
                  <a:lnTo>
                    <a:pt x="389445" y="306057"/>
                  </a:lnTo>
                  <a:lnTo>
                    <a:pt x="389445" y="334010"/>
                  </a:lnTo>
                  <a:lnTo>
                    <a:pt x="417258" y="334010"/>
                  </a:lnTo>
                  <a:lnTo>
                    <a:pt x="417258" y="361950"/>
                  </a:lnTo>
                  <a:lnTo>
                    <a:pt x="445084" y="361950"/>
                  </a:lnTo>
                  <a:lnTo>
                    <a:pt x="445084" y="250177"/>
                  </a:lnTo>
                  <a:lnTo>
                    <a:pt x="417258" y="250177"/>
                  </a:lnTo>
                  <a:lnTo>
                    <a:pt x="417258" y="223507"/>
                  </a:lnTo>
                  <a:lnTo>
                    <a:pt x="445084" y="223507"/>
                  </a:lnTo>
                  <a:lnTo>
                    <a:pt x="472897" y="223507"/>
                  </a:lnTo>
                  <a:lnTo>
                    <a:pt x="500710" y="223507"/>
                  </a:lnTo>
                  <a:lnTo>
                    <a:pt x="500710" y="278117"/>
                  </a:lnTo>
                  <a:lnTo>
                    <a:pt x="528535" y="278117"/>
                  </a:lnTo>
                  <a:lnTo>
                    <a:pt x="556348" y="278117"/>
                  </a:lnTo>
                  <a:lnTo>
                    <a:pt x="556348" y="223507"/>
                  </a:lnTo>
                  <a:close/>
                </a:path>
                <a:path w="1085215" h="501015">
                  <a:moveTo>
                    <a:pt x="584161" y="305777"/>
                  </a:moveTo>
                  <a:lnTo>
                    <a:pt x="556348" y="305777"/>
                  </a:lnTo>
                  <a:lnTo>
                    <a:pt x="528535" y="305777"/>
                  </a:lnTo>
                  <a:lnTo>
                    <a:pt x="528535" y="361403"/>
                  </a:lnTo>
                  <a:lnTo>
                    <a:pt x="556348" y="361403"/>
                  </a:lnTo>
                  <a:lnTo>
                    <a:pt x="556348" y="389229"/>
                  </a:lnTo>
                  <a:lnTo>
                    <a:pt x="584161" y="389229"/>
                  </a:lnTo>
                  <a:lnTo>
                    <a:pt x="584161" y="305777"/>
                  </a:lnTo>
                  <a:close/>
                </a:path>
                <a:path w="1085215" h="501015">
                  <a:moveTo>
                    <a:pt x="611987" y="111048"/>
                  </a:moveTo>
                  <a:lnTo>
                    <a:pt x="584161" y="111048"/>
                  </a:lnTo>
                  <a:lnTo>
                    <a:pt x="556348" y="111048"/>
                  </a:lnTo>
                  <a:lnTo>
                    <a:pt x="556348" y="222326"/>
                  </a:lnTo>
                  <a:lnTo>
                    <a:pt x="584161" y="222326"/>
                  </a:lnTo>
                  <a:lnTo>
                    <a:pt x="611987" y="222326"/>
                  </a:lnTo>
                  <a:lnTo>
                    <a:pt x="611987" y="194500"/>
                  </a:lnTo>
                  <a:lnTo>
                    <a:pt x="584161" y="194500"/>
                  </a:lnTo>
                  <a:lnTo>
                    <a:pt x="584161" y="166687"/>
                  </a:lnTo>
                  <a:lnTo>
                    <a:pt x="611987" y="166687"/>
                  </a:lnTo>
                  <a:lnTo>
                    <a:pt x="611987" y="111048"/>
                  </a:lnTo>
                  <a:close/>
                </a:path>
                <a:path w="1085215" h="501015">
                  <a:moveTo>
                    <a:pt x="695439" y="250139"/>
                  </a:moveTo>
                  <a:lnTo>
                    <a:pt x="667613" y="250139"/>
                  </a:lnTo>
                  <a:lnTo>
                    <a:pt x="667613" y="83235"/>
                  </a:lnTo>
                  <a:lnTo>
                    <a:pt x="639800" y="83235"/>
                  </a:lnTo>
                  <a:lnTo>
                    <a:pt x="639800" y="277952"/>
                  </a:lnTo>
                  <a:lnTo>
                    <a:pt x="667613" y="277952"/>
                  </a:lnTo>
                  <a:lnTo>
                    <a:pt x="667613" y="333590"/>
                  </a:lnTo>
                  <a:lnTo>
                    <a:pt x="639800" y="333590"/>
                  </a:lnTo>
                  <a:lnTo>
                    <a:pt x="611987" y="333590"/>
                  </a:lnTo>
                  <a:lnTo>
                    <a:pt x="611987" y="389229"/>
                  </a:lnTo>
                  <a:lnTo>
                    <a:pt x="584161" y="389229"/>
                  </a:lnTo>
                  <a:lnTo>
                    <a:pt x="584161" y="417042"/>
                  </a:lnTo>
                  <a:lnTo>
                    <a:pt x="556348" y="417042"/>
                  </a:lnTo>
                  <a:lnTo>
                    <a:pt x="556348" y="444855"/>
                  </a:lnTo>
                  <a:lnTo>
                    <a:pt x="584161" y="444855"/>
                  </a:lnTo>
                  <a:lnTo>
                    <a:pt x="584161" y="472681"/>
                  </a:lnTo>
                  <a:lnTo>
                    <a:pt x="611987" y="472681"/>
                  </a:lnTo>
                  <a:lnTo>
                    <a:pt x="611987" y="444855"/>
                  </a:lnTo>
                  <a:lnTo>
                    <a:pt x="639800" y="444855"/>
                  </a:lnTo>
                  <a:lnTo>
                    <a:pt x="639800" y="417042"/>
                  </a:lnTo>
                  <a:lnTo>
                    <a:pt x="667613" y="417042"/>
                  </a:lnTo>
                  <a:lnTo>
                    <a:pt x="695439" y="417042"/>
                  </a:lnTo>
                  <a:lnTo>
                    <a:pt x="695439" y="389229"/>
                  </a:lnTo>
                  <a:lnTo>
                    <a:pt x="667613" y="389229"/>
                  </a:lnTo>
                  <a:lnTo>
                    <a:pt x="667613" y="361403"/>
                  </a:lnTo>
                  <a:lnTo>
                    <a:pt x="695439" y="361403"/>
                  </a:lnTo>
                  <a:lnTo>
                    <a:pt x="695439" y="250139"/>
                  </a:lnTo>
                  <a:close/>
                </a:path>
                <a:path w="1085215" h="501015">
                  <a:moveTo>
                    <a:pt x="917968" y="472681"/>
                  </a:moveTo>
                  <a:lnTo>
                    <a:pt x="890155" y="472681"/>
                  </a:lnTo>
                  <a:lnTo>
                    <a:pt x="890155" y="361403"/>
                  </a:lnTo>
                  <a:lnTo>
                    <a:pt x="862342" y="361403"/>
                  </a:lnTo>
                  <a:lnTo>
                    <a:pt x="834517" y="361403"/>
                  </a:lnTo>
                  <a:lnTo>
                    <a:pt x="806704" y="361403"/>
                  </a:lnTo>
                  <a:lnTo>
                    <a:pt x="806704" y="333590"/>
                  </a:lnTo>
                  <a:lnTo>
                    <a:pt x="778891" y="333590"/>
                  </a:lnTo>
                  <a:lnTo>
                    <a:pt x="751065" y="333590"/>
                  </a:lnTo>
                  <a:lnTo>
                    <a:pt x="751065" y="361403"/>
                  </a:lnTo>
                  <a:lnTo>
                    <a:pt x="723252" y="361403"/>
                  </a:lnTo>
                  <a:lnTo>
                    <a:pt x="695439" y="361403"/>
                  </a:lnTo>
                  <a:lnTo>
                    <a:pt x="695439" y="389229"/>
                  </a:lnTo>
                  <a:lnTo>
                    <a:pt x="723252" y="389229"/>
                  </a:lnTo>
                  <a:lnTo>
                    <a:pt x="751065" y="389229"/>
                  </a:lnTo>
                  <a:lnTo>
                    <a:pt x="751065" y="417042"/>
                  </a:lnTo>
                  <a:lnTo>
                    <a:pt x="778891" y="417042"/>
                  </a:lnTo>
                  <a:lnTo>
                    <a:pt x="778891" y="389229"/>
                  </a:lnTo>
                  <a:lnTo>
                    <a:pt x="806704" y="389229"/>
                  </a:lnTo>
                  <a:lnTo>
                    <a:pt x="834517" y="389229"/>
                  </a:lnTo>
                  <a:lnTo>
                    <a:pt x="862342" y="389229"/>
                  </a:lnTo>
                  <a:lnTo>
                    <a:pt x="862342" y="500494"/>
                  </a:lnTo>
                  <a:lnTo>
                    <a:pt x="890155" y="500494"/>
                  </a:lnTo>
                  <a:lnTo>
                    <a:pt x="917968" y="500494"/>
                  </a:lnTo>
                  <a:lnTo>
                    <a:pt x="917968" y="472681"/>
                  </a:lnTo>
                  <a:close/>
                </a:path>
                <a:path w="1085215" h="501015">
                  <a:moveTo>
                    <a:pt x="917968" y="305777"/>
                  </a:moveTo>
                  <a:lnTo>
                    <a:pt x="890155" y="305777"/>
                  </a:lnTo>
                  <a:lnTo>
                    <a:pt x="890155" y="333590"/>
                  </a:lnTo>
                  <a:lnTo>
                    <a:pt x="917968" y="333590"/>
                  </a:lnTo>
                  <a:lnTo>
                    <a:pt x="917968" y="305777"/>
                  </a:lnTo>
                  <a:close/>
                </a:path>
                <a:path w="1085215" h="501015">
                  <a:moveTo>
                    <a:pt x="973607" y="305777"/>
                  </a:moveTo>
                  <a:lnTo>
                    <a:pt x="945794" y="305777"/>
                  </a:lnTo>
                  <a:lnTo>
                    <a:pt x="945794" y="333590"/>
                  </a:lnTo>
                  <a:lnTo>
                    <a:pt x="973607" y="333590"/>
                  </a:lnTo>
                  <a:lnTo>
                    <a:pt x="973607" y="305777"/>
                  </a:lnTo>
                  <a:close/>
                </a:path>
                <a:path w="1085215" h="501015">
                  <a:moveTo>
                    <a:pt x="1057059" y="361403"/>
                  </a:moveTo>
                  <a:lnTo>
                    <a:pt x="1029246" y="361403"/>
                  </a:lnTo>
                  <a:lnTo>
                    <a:pt x="1029246" y="389229"/>
                  </a:lnTo>
                  <a:lnTo>
                    <a:pt x="1057059" y="389229"/>
                  </a:lnTo>
                  <a:lnTo>
                    <a:pt x="1057059" y="361403"/>
                  </a:lnTo>
                  <a:close/>
                </a:path>
                <a:path w="1085215" h="501015">
                  <a:moveTo>
                    <a:pt x="1084872" y="389229"/>
                  </a:moveTo>
                  <a:lnTo>
                    <a:pt x="1057059" y="389229"/>
                  </a:lnTo>
                  <a:lnTo>
                    <a:pt x="1057059" y="417042"/>
                  </a:lnTo>
                  <a:lnTo>
                    <a:pt x="1084872" y="417042"/>
                  </a:lnTo>
                  <a:lnTo>
                    <a:pt x="1084872" y="3892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781919"/>
              <a:ext cx="1141095" cy="1140460"/>
            </a:xfrm>
            <a:custGeom>
              <a:avLst/>
              <a:gdLst/>
              <a:ahLst/>
              <a:cxnLst/>
              <a:rect l="l" t="t" r="r" b="b"/>
              <a:pathLst>
                <a:path w="1141095" h="1140459">
                  <a:moveTo>
                    <a:pt x="139090" y="1001141"/>
                  </a:moveTo>
                  <a:lnTo>
                    <a:pt x="55638" y="1001141"/>
                  </a:lnTo>
                  <a:lnTo>
                    <a:pt x="55638" y="1084605"/>
                  </a:lnTo>
                  <a:lnTo>
                    <a:pt x="139090" y="1084605"/>
                  </a:lnTo>
                  <a:lnTo>
                    <a:pt x="139090" y="1001141"/>
                  </a:lnTo>
                  <a:close/>
                </a:path>
                <a:path w="1141095" h="1140459">
                  <a:moveTo>
                    <a:pt x="139090" y="55359"/>
                  </a:moveTo>
                  <a:lnTo>
                    <a:pt x="55638" y="55359"/>
                  </a:lnTo>
                  <a:lnTo>
                    <a:pt x="55638" y="138811"/>
                  </a:lnTo>
                  <a:lnTo>
                    <a:pt x="139090" y="138811"/>
                  </a:lnTo>
                  <a:lnTo>
                    <a:pt x="139090" y="55359"/>
                  </a:lnTo>
                  <a:close/>
                </a:path>
                <a:path w="1141095" h="1140459">
                  <a:moveTo>
                    <a:pt x="194729" y="973328"/>
                  </a:moveTo>
                  <a:lnTo>
                    <a:pt x="166903" y="973328"/>
                  </a:lnTo>
                  <a:lnTo>
                    <a:pt x="166903" y="1112418"/>
                  </a:lnTo>
                  <a:lnTo>
                    <a:pt x="194729" y="1112418"/>
                  </a:lnTo>
                  <a:lnTo>
                    <a:pt x="194729" y="973328"/>
                  </a:lnTo>
                  <a:close/>
                </a:path>
                <a:path w="1141095" h="1140459">
                  <a:moveTo>
                    <a:pt x="194729" y="944880"/>
                  </a:moveTo>
                  <a:lnTo>
                    <a:pt x="0" y="944880"/>
                  </a:lnTo>
                  <a:lnTo>
                    <a:pt x="0" y="972820"/>
                  </a:lnTo>
                  <a:lnTo>
                    <a:pt x="0" y="1112520"/>
                  </a:lnTo>
                  <a:lnTo>
                    <a:pt x="0" y="1140460"/>
                  </a:lnTo>
                  <a:lnTo>
                    <a:pt x="194729" y="1140460"/>
                  </a:lnTo>
                  <a:lnTo>
                    <a:pt x="194729" y="1112520"/>
                  </a:lnTo>
                  <a:lnTo>
                    <a:pt x="27825" y="1112520"/>
                  </a:lnTo>
                  <a:lnTo>
                    <a:pt x="27825" y="972820"/>
                  </a:lnTo>
                  <a:lnTo>
                    <a:pt x="194729" y="972820"/>
                  </a:lnTo>
                  <a:lnTo>
                    <a:pt x="194729" y="944880"/>
                  </a:lnTo>
                  <a:close/>
                </a:path>
                <a:path w="1141095" h="1140459">
                  <a:moveTo>
                    <a:pt x="194729" y="0"/>
                  </a:moveTo>
                  <a:lnTo>
                    <a:pt x="166903" y="0"/>
                  </a:lnTo>
                  <a:lnTo>
                    <a:pt x="166903" y="27940"/>
                  </a:lnTo>
                  <a:lnTo>
                    <a:pt x="166903" y="166370"/>
                  </a:lnTo>
                  <a:lnTo>
                    <a:pt x="27825" y="166370"/>
                  </a:lnTo>
                  <a:lnTo>
                    <a:pt x="27825" y="27940"/>
                  </a:lnTo>
                  <a:lnTo>
                    <a:pt x="166903" y="27940"/>
                  </a:lnTo>
                  <a:lnTo>
                    <a:pt x="166903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4729" y="194310"/>
                  </a:lnTo>
                  <a:lnTo>
                    <a:pt x="194729" y="166636"/>
                  </a:lnTo>
                  <a:lnTo>
                    <a:pt x="194729" y="166370"/>
                  </a:lnTo>
                  <a:lnTo>
                    <a:pt x="194729" y="27940"/>
                  </a:lnTo>
                  <a:lnTo>
                    <a:pt x="194729" y="27546"/>
                  </a:lnTo>
                  <a:lnTo>
                    <a:pt x="194729" y="0"/>
                  </a:lnTo>
                  <a:close/>
                </a:path>
                <a:path w="1141095" h="1140459">
                  <a:moveTo>
                    <a:pt x="250355" y="1056779"/>
                  </a:moveTo>
                  <a:lnTo>
                    <a:pt x="222542" y="1056779"/>
                  </a:lnTo>
                  <a:lnTo>
                    <a:pt x="222542" y="1084605"/>
                  </a:lnTo>
                  <a:lnTo>
                    <a:pt x="250355" y="1084605"/>
                  </a:lnTo>
                  <a:lnTo>
                    <a:pt x="250355" y="1056779"/>
                  </a:lnTo>
                  <a:close/>
                </a:path>
                <a:path w="1141095" h="1140459">
                  <a:moveTo>
                    <a:pt x="278180" y="1001141"/>
                  </a:moveTo>
                  <a:lnTo>
                    <a:pt x="250355" y="1001141"/>
                  </a:lnTo>
                  <a:lnTo>
                    <a:pt x="250355" y="1056779"/>
                  </a:lnTo>
                  <a:lnTo>
                    <a:pt x="278180" y="1056779"/>
                  </a:lnTo>
                  <a:lnTo>
                    <a:pt x="278180" y="1001141"/>
                  </a:lnTo>
                  <a:close/>
                </a:path>
                <a:path w="1141095" h="1140459">
                  <a:moveTo>
                    <a:pt x="333806" y="1084605"/>
                  </a:moveTo>
                  <a:lnTo>
                    <a:pt x="305993" y="1084605"/>
                  </a:lnTo>
                  <a:lnTo>
                    <a:pt x="305993" y="1056779"/>
                  </a:lnTo>
                  <a:lnTo>
                    <a:pt x="278180" y="1056779"/>
                  </a:lnTo>
                  <a:lnTo>
                    <a:pt x="278180" y="1084605"/>
                  </a:lnTo>
                  <a:lnTo>
                    <a:pt x="250355" y="1084605"/>
                  </a:lnTo>
                  <a:lnTo>
                    <a:pt x="250355" y="1140231"/>
                  </a:lnTo>
                  <a:lnTo>
                    <a:pt x="278180" y="1140231"/>
                  </a:lnTo>
                  <a:lnTo>
                    <a:pt x="278180" y="1112418"/>
                  </a:lnTo>
                  <a:lnTo>
                    <a:pt x="305993" y="1112418"/>
                  </a:lnTo>
                  <a:lnTo>
                    <a:pt x="305993" y="1140231"/>
                  </a:lnTo>
                  <a:lnTo>
                    <a:pt x="333806" y="1140231"/>
                  </a:lnTo>
                  <a:lnTo>
                    <a:pt x="333806" y="1084605"/>
                  </a:lnTo>
                  <a:close/>
                </a:path>
                <a:path w="1141095" h="1140459">
                  <a:moveTo>
                    <a:pt x="333806" y="1001141"/>
                  </a:moveTo>
                  <a:lnTo>
                    <a:pt x="305993" y="1001141"/>
                  </a:lnTo>
                  <a:lnTo>
                    <a:pt x="305993" y="1028966"/>
                  </a:lnTo>
                  <a:lnTo>
                    <a:pt x="333806" y="1028966"/>
                  </a:lnTo>
                  <a:lnTo>
                    <a:pt x="333806" y="1001141"/>
                  </a:lnTo>
                  <a:close/>
                </a:path>
                <a:path w="1141095" h="1140459">
                  <a:moveTo>
                    <a:pt x="417258" y="1112418"/>
                  </a:moveTo>
                  <a:lnTo>
                    <a:pt x="389445" y="1112418"/>
                  </a:lnTo>
                  <a:lnTo>
                    <a:pt x="389445" y="1140231"/>
                  </a:lnTo>
                  <a:lnTo>
                    <a:pt x="417258" y="1140231"/>
                  </a:lnTo>
                  <a:lnTo>
                    <a:pt x="417258" y="1112418"/>
                  </a:lnTo>
                  <a:close/>
                </a:path>
                <a:path w="1141095" h="1140459">
                  <a:moveTo>
                    <a:pt x="556348" y="1056779"/>
                  </a:moveTo>
                  <a:lnTo>
                    <a:pt x="528535" y="1056779"/>
                  </a:lnTo>
                  <a:lnTo>
                    <a:pt x="528535" y="1028966"/>
                  </a:lnTo>
                  <a:lnTo>
                    <a:pt x="500710" y="1028966"/>
                  </a:lnTo>
                  <a:lnTo>
                    <a:pt x="500710" y="1056779"/>
                  </a:lnTo>
                  <a:lnTo>
                    <a:pt x="472897" y="1056779"/>
                  </a:lnTo>
                  <a:lnTo>
                    <a:pt x="472897" y="1084605"/>
                  </a:lnTo>
                  <a:lnTo>
                    <a:pt x="500710" y="1084605"/>
                  </a:lnTo>
                  <a:lnTo>
                    <a:pt x="528535" y="1084605"/>
                  </a:lnTo>
                  <a:lnTo>
                    <a:pt x="556348" y="1084605"/>
                  </a:lnTo>
                  <a:lnTo>
                    <a:pt x="556348" y="1056779"/>
                  </a:lnTo>
                  <a:close/>
                </a:path>
                <a:path w="1141095" h="1140459">
                  <a:moveTo>
                    <a:pt x="556348" y="1001141"/>
                  </a:moveTo>
                  <a:lnTo>
                    <a:pt x="528535" y="1001141"/>
                  </a:lnTo>
                  <a:lnTo>
                    <a:pt x="528535" y="1028966"/>
                  </a:lnTo>
                  <a:lnTo>
                    <a:pt x="556348" y="1028966"/>
                  </a:lnTo>
                  <a:lnTo>
                    <a:pt x="556348" y="1001141"/>
                  </a:lnTo>
                  <a:close/>
                </a:path>
                <a:path w="1141095" h="1140459">
                  <a:moveTo>
                    <a:pt x="584161" y="1028966"/>
                  </a:moveTo>
                  <a:lnTo>
                    <a:pt x="556348" y="1028966"/>
                  </a:lnTo>
                  <a:lnTo>
                    <a:pt x="556348" y="1056779"/>
                  </a:lnTo>
                  <a:lnTo>
                    <a:pt x="584161" y="1056779"/>
                  </a:lnTo>
                  <a:lnTo>
                    <a:pt x="584161" y="1028966"/>
                  </a:lnTo>
                  <a:close/>
                </a:path>
                <a:path w="1141095" h="1140459">
                  <a:moveTo>
                    <a:pt x="611987" y="1112418"/>
                  </a:moveTo>
                  <a:lnTo>
                    <a:pt x="584161" y="1112418"/>
                  </a:lnTo>
                  <a:lnTo>
                    <a:pt x="584161" y="1084605"/>
                  </a:lnTo>
                  <a:lnTo>
                    <a:pt x="556348" y="1084605"/>
                  </a:lnTo>
                  <a:lnTo>
                    <a:pt x="556348" y="1112418"/>
                  </a:lnTo>
                  <a:lnTo>
                    <a:pt x="528535" y="1112418"/>
                  </a:lnTo>
                  <a:lnTo>
                    <a:pt x="500710" y="1112418"/>
                  </a:lnTo>
                  <a:lnTo>
                    <a:pt x="472897" y="1112418"/>
                  </a:lnTo>
                  <a:lnTo>
                    <a:pt x="445084" y="1112418"/>
                  </a:lnTo>
                  <a:lnTo>
                    <a:pt x="445084" y="1140231"/>
                  </a:lnTo>
                  <a:lnTo>
                    <a:pt x="611987" y="1140231"/>
                  </a:lnTo>
                  <a:lnTo>
                    <a:pt x="611987" y="1112418"/>
                  </a:lnTo>
                  <a:close/>
                </a:path>
                <a:path w="1141095" h="1140459">
                  <a:moveTo>
                    <a:pt x="611987" y="1056779"/>
                  </a:moveTo>
                  <a:lnTo>
                    <a:pt x="584161" y="1056779"/>
                  </a:lnTo>
                  <a:lnTo>
                    <a:pt x="584161" y="1084605"/>
                  </a:lnTo>
                  <a:lnTo>
                    <a:pt x="611987" y="1084605"/>
                  </a:lnTo>
                  <a:lnTo>
                    <a:pt x="611987" y="1056779"/>
                  </a:lnTo>
                  <a:close/>
                </a:path>
                <a:path w="1141095" h="1140459">
                  <a:moveTo>
                    <a:pt x="639800" y="1084605"/>
                  </a:moveTo>
                  <a:lnTo>
                    <a:pt x="611987" y="1084605"/>
                  </a:lnTo>
                  <a:lnTo>
                    <a:pt x="611987" y="1112418"/>
                  </a:lnTo>
                  <a:lnTo>
                    <a:pt x="639800" y="1112418"/>
                  </a:lnTo>
                  <a:lnTo>
                    <a:pt x="639800" y="1084605"/>
                  </a:lnTo>
                  <a:close/>
                </a:path>
                <a:path w="1141095" h="1140459">
                  <a:moveTo>
                    <a:pt x="639800" y="1028966"/>
                  </a:moveTo>
                  <a:lnTo>
                    <a:pt x="611987" y="1028966"/>
                  </a:lnTo>
                  <a:lnTo>
                    <a:pt x="611987" y="1056779"/>
                  </a:lnTo>
                  <a:lnTo>
                    <a:pt x="639800" y="1056779"/>
                  </a:lnTo>
                  <a:lnTo>
                    <a:pt x="639800" y="1028966"/>
                  </a:lnTo>
                  <a:close/>
                </a:path>
                <a:path w="1141095" h="1140459">
                  <a:moveTo>
                    <a:pt x="695439" y="667334"/>
                  </a:moveTo>
                  <a:lnTo>
                    <a:pt x="667613" y="667334"/>
                  </a:lnTo>
                  <a:lnTo>
                    <a:pt x="667613" y="722972"/>
                  </a:lnTo>
                  <a:lnTo>
                    <a:pt x="695439" y="722972"/>
                  </a:lnTo>
                  <a:lnTo>
                    <a:pt x="695439" y="667334"/>
                  </a:lnTo>
                  <a:close/>
                </a:path>
                <a:path w="1141095" h="1140459">
                  <a:moveTo>
                    <a:pt x="695439" y="583895"/>
                  </a:moveTo>
                  <a:lnTo>
                    <a:pt x="667613" y="583895"/>
                  </a:lnTo>
                  <a:lnTo>
                    <a:pt x="667613" y="556069"/>
                  </a:lnTo>
                  <a:lnTo>
                    <a:pt x="639800" y="556069"/>
                  </a:lnTo>
                  <a:lnTo>
                    <a:pt x="639800" y="528256"/>
                  </a:lnTo>
                  <a:lnTo>
                    <a:pt x="611987" y="528256"/>
                  </a:lnTo>
                  <a:lnTo>
                    <a:pt x="611987" y="556069"/>
                  </a:lnTo>
                  <a:lnTo>
                    <a:pt x="584161" y="556069"/>
                  </a:lnTo>
                  <a:lnTo>
                    <a:pt x="556348" y="556069"/>
                  </a:lnTo>
                  <a:lnTo>
                    <a:pt x="528535" y="556069"/>
                  </a:lnTo>
                  <a:lnTo>
                    <a:pt x="528535" y="583895"/>
                  </a:lnTo>
                  <a:lnTo>
                    <a:pt x="556348" y="583895"/>
                  </a:lnTo>
                  <a:lnTo>
                    <a:pt x="584161" y="583895"/>
                  </a:lnTo>
                  <a:lnTo>
                    <a:pt x="584161" y="611708"/>
                  </a:lnTo>
                  <a:lnTo>
                    <a:pt x="611987" y="611708"/>
                  </a:lnTo>
                  <a:lnTo>
                    <a:pt x="611987" y="667334"/>
                  </a:lnTo>
                  <a:lnTo>
                    <a:pt x="584161" y="667334"/>
                  </a:lnTo>
                  <a:lnTo>
                    <a:pt x="584161" y="722972"/>
                  </a:lnTo>
                  <a:lnTo>
                    <a:pt x="611987" y="722972"/>
                  </a:lnTo>
                  <a:lnTo>
                    <a:pt x="639800" y="722972"/>
                  </a:lnTo>
                  <a:lnTo>
                    <a:pt x="639800" y="611708"/>
                  </a:lnTo>
                  <a:lnTo>
                    <a:pt x="667613" y="611708"/>
                  </a:lnTo>
                  <a:lnTo>
                    <a:pt x="695439" y="611708"/>
                  </a:lnTo>
                  <a:lnTo>
                    <a:pt x="695439" y="583895"/>
                  </a:lnTo>
                  <a:close/>
                </a:path>
                <a:path w="1141095" h="1140459">
                  <a:moveTo>
                    <a:pt x="723252" y="1084605"/>
                  </a:moveTo>
                  <a:lnTo>
                    <a:pt x="695439" y="1084605"/>
                  </a:lnTo>
                  <a:lnTo>
                    <a:pt x="695439" y="1056779"/>
                  </a:lnTo>
                  <a:lnTo>
                    <a:pt x="667613" y="1056779"/>
                  </a:lnTo>
                  <a:lnTo>
                    <a:pt x="667613" y="1140231"/>
                  </a:lnTo>
                  <a:lnTo>
                    <a:pt x="695439" y="1140231"/>
                  </a:lnTo>
                  <a:lnTo>
                    <a:pt x="723252" y="1140231"/>
                  </a:lnTo>
                  <a:lnTo>
                    <a:pt x="723252" y="1084605"/>
                  </a:lnTo>
                  <a:close/>
                </a:path>
                <a:path w="1141095" h="1140459">
                  <a:moveTo>
                    <a:pt x="751065" y="973328"/>
                  </a:moveTo>
                  <a:lnTo>
                    <a:pt x="723252" y="973328"/>
                  </a:lnTo>
                  <a:lnTo>
                    <a:pt x="723252" y="1028966"/>
                  </a:lnTo>
                  <a:lnTo>
                    <a:pt x="751065" y="1028966"/>
                  </a:lnTo>
                  <a:lnTo>
                    <a:pt x="751065" y="973328"/>
                  </a:lnTo>
                  <a:close/>
                </a:path>
                <a:path w="1141095" h="1140459">
                  <a:moveTo>
                    <a:pt x="834517" y="973328"/>
                  </a:moveTo>
                  <a:lnTo>
                    <a:pt x="806704" y="973328"/>
                  </a:lnTo>
                  <a:lnTo>
                    <a:pt x="806704" y="1001141"/>
                  </a:lnTo>
                  <a:lnTo>
                    <a:pt x="778891" y="1001141"/>
                  </a:lnTo>
                  <a:lnTo>
                    <a:pt x="778891" y="1028966"/>
                  </a:lnTo>
                  <a:lnTo>
                    <a:pt x="751065" y="1028966"/>
                  </a:lnTo>
                  <a:lnTo>
                    <a:pt x="751065" y="1056779"/>
                  </a:lnTo>
                  <a:lnTo>
                    <a:pt x="723252" y="1056779"/>
                  </a:lnTo>
                  <a:lnTo>
                    <a:pt x="723252" y="1084605"/>
                  </a:lnTo>
                  <a:lnTo>
                    <a:pt x="751065" y="1084605"/>
                  </a:lnTo>
                  <a:lnTo>
                    <a:pt x="751065" y="1112418"/>
                  </a:lnTo>
                  <a:lnTo>
                    <a:pt x="778891" y="1112418"/>
                  </a:lnTo>
                  <a:lnTo>
                    <a:pt x="778891" y="1140231"/>
                  </a:lnTo>
                  <a:lnTo>
                    <a:pt x="806704" y="1140231"/>
                  </a:lnTo>
                  <a:lnTo>
                    <a:pt x="806704" y="1028966"/>
                  </a:lnTo>
                  <a:lnTo>
                    <a:pt x="834517" y="1028966"/>
                  </a:lnTo>
                  <a:lnTo>
                    <a:pt x="834517" y="973328"/>
                  </a:lnTo>
                  <a:close/>
                </a:path>
                <a:path w="1141095" h="1140459">
                  <a:moveTo>
                    <a:pt x="862342" y="1056779"/>
                  </a:moveTo>
                  <a:lnTo>
                    <a:pt x="834517" y="1056779"/>
                  </a:lnTo>
                  <a:lnTo>
                    <a:pt x="834517" y="1112418"/>
                  </a:lnTo>
                  <a:lnTo>
                    <a:pt x="862342" y="1112418"/>
                  </a:lnTo>
                  <a:lnTo>
                    <a:pt x="862342" y="1056779"/>
                  </a:lnTo>
                  <a:close/>
                </a:path>
                <a:path w="1141095" h="1140459">
                  <a:moveTo>
                    <a:pt x="945794" y="1056779"/>
                  </a:moveTo>
                  <a:lnTo>
                    <a:pt x="917968" y="1056779"/>
                  </a:lnTo>
                  <a:lnTo>
                    <a:pt x="917968" y="1084605"/>
                  </a:lnTo>
                  <a:lnTo>
                    <a:pt x="890155" y="1084605"/>
                  </a:lnTo>
                  <a:lnTo>
                    <a:pt x="890155" y="1140231"/>
                  </a:lnTo>
                  <a:lnTo>
                    <a:pt x="917968" y="1140231"/>
                  </a:lnTo>
                  <a:lnTo>
                    <a:pt x="917968" y="1112418"/>
                  </a:lnTo>
                  <a:lnTo>
                    <a:pt x="945794" y="1112418"/>
                  </a:lnTo>
                  <a:lnTo>
                    <a:pt x="945794" y="1056779"/>
                  </a:lnTo>
                  <a:close/>
                </a:path>
                <a:path w="1141095" h="1140459">
                  <a:moveTo>
                    <a:pt x="973607" y="1112418"/>
                  </a:moveTo>
                  <a:lnTo>
                    <a:pt x="945794" y="1112418"/>
                  </a:lnTo>
                  <a:lnTo>
                    <a:pt x="945794" y="1140231"/>
                  </a:lnTo>
                  <a:lnTo>
                    <a:pt x="973607" y="1140231"/>
                  </a:lnTo>
                  <a:lnTo>
                    <a:pt x="973607" y="1112418"/>
                  </a:lnTo>
                  <a:close/>
                </a:path>
                <a:path w="1141095" h="1140459">
                  <a:moveTo>
                    <a:pt x="973607" y="945515"/>
                  </a:moveTo>
                  <a:lnTo>
                    <a:pt x="945794" y="945515"/>
                  </a:lnTo>
                  <a:lnTo>
                    <a:pt x="945794" y="973328"/>
                  </a:lnTo>
                  <a:lnTo>
                    <a:pt x="973607" y="973328"/>
                  </a:lnTo>
                  <a:lnTo>
                    <a:pt x="973607" y="945515"/>
                  </a:lnTo>
                  <a:close/>
                </a:path>
                <a:path w="1141095" h="1140459">
                  <a:moveTo>
                    <a:pt x="1029246" y="1028966"/>
                  </a:moveTo>
                  <a:lnTo>
                    <a:pt x="1001420" y="1028966"/>
                  </a:lnTo>
                  <a:lnTo>
                    <a:pt x="973607" y="1028966"/>
                  </a:lnTo>
                  <a:lnTo>
                    <a:pt x="973607" y="1056779"/>
                  </a:lnTo>
                  <a:lnTo>
                    <a:pt x="1001420" y="1056779"/>
                  </a:lnTo>
                  <a:lnTo>
                    <a:pt x="1001420" y="1084605"/>
                  </a:lnTo>
                  <a:lnTo>
                    <a:pt x="1029246" y="1084605"/>
                  </a:lnTo>
                  <a:lnTo>
                    <a:pt x="1029246" y="1028966"/>
                  </a:lnTo>
                  <a:close/>
                </a:path>
                <a:path w="1141095" h="1140459">
                  <a:moveTo>
                    <a:pt x="1057059" y="1112418"/>
                  </a:moveTo>
                  <a:lnTo>
                    <a:pt x="1029246" y="1112418"/>
                  </a:lnTo>
                  <a:lnTo>
                    <a:pt x="1001420" y="1112418"/>
                  </a:lnTo>
                  <a:lnTo>
                    <a:pt x="1001420" y="1140231"/>
                  </a:lnTo>
                  <a:lnTo>
                    <a:pt x="1029246" y="1140231"/>
                  </a:lnTo>
                  <a:lnTo>
                    <a:pt x="1057059" y="1140231"/>
                  </a:lnTo>
                  <a:lnTo>
                    <a:pt x="1057059" y="1112418"/>
                  </a:lnTo>
                  <a:close/>
                </a:path>
                <a:path w="1141095" h="1140459">
                  <a:moveTo>
                    <a:pt x="1057059" y="973328"/>
                  </a:moveTo>
                  <a:lnTo>
                    <a:pt x="1029246" y="973328"/>
                  </a:lnTo>
                  <a:lnTo>
                    <a:pt x="1029246" y="918210"/>
                  </a:lnTo>
                  <a:lnTo>
                    <a:pt x="1029246" y="917689"/>
                  </a:lnTo>
                  <a:lnTo>
                    <a:pt x="1029246" y="890270"/>
                  </a:lnTo>
                  <a:lnTo>
                    <a:pt x="1001420" y="890270"/>
                  </a:lnTo>
                  <a:lnTo>
                    <a:pt x="1001420" y="918210"/>
                  </a:lnTo>
                  <a:lnTo>
                    <a:pt x="1001420" y="1000760"/>
                  </a:lnTo>
                  <a:lnTo>
                    <a:pt x="917968" y="1000760"/>
                  </a:lnTo>
                  <a:lnTo>
                    <a:pt x="917968" y="918210"/>
                  </a:lnTo>
                  <a:lnTo>
                    <a:pt x="1001420" y="918210"/>
                  </a:lnTo>
                  <a:lnTo>
                    <a:pt x="1001420" y="890270"/>
                  </a:lnTo>
                  <a:lnTo>
                    <a:pt x="890155" y="890270"/>
                  </a:lnTo>
                  <a:lnTo>
                    <a:pt x="890155" y="918210"/>
                  </a:lnTo>
                  <a:lnTo>
                    <a:pt x="890155" y="1000760"/>
                  </a:lnTo>
                  <a:lnTo>
                    <a:pt x="890155" y="1028700"/>
                  </a:lnTo>
                  <a:lnTo>
                    <a:pt x="1029246" y="1028700"/>
                  </a:lnTo>
                  <a:lnTo>
                    <a:pt x="1029246" y="1001141"/>
                  </a:lnTo>
                  <a:lnTo>
                    <a:pt x="1057059" y="1001141"/>
                  </a:lnTo>
                  <a:lnTo>
                    <a:pt x="1057059" y="973328"/>
                  </a:lnTo>
                  <a:close/>
                </a:path>
                <a:path w="1141095" h="1140459">
                  <a:moveTo>
                    <a:pt x="1084872" y="55359"/>
                  </a:moveTo>
                  <a:lnTo>
                    <a:pt x="1001420" y="55359"/>
                  </a:lnTo>
                  <a:lnTo>
                    <a:pt x="1001420" y="138811"/>
                  </a:lnTo>
                  <a:lnTo>
                    <a:pt x="1084872" y="138811"/>
                  </a:lnTo>
                  <a:lnTo>
                    <a:pt x="1084872" y="55359"/>
                  </a:lnTo>
                  <a:close/>
                </a:path>
                <a:path w="1141095" h="1140459">
                  <a:moveTo>
                    <a:pt x="1140510" y="1112418"/>
                  </a:moveTo>
                  <a:lnTo>
                    <a:pt x="1112697" y="1112418"/>
                  </a:lnTo>
                  <a:lnTo>
                    <a:pt x="1112697" y="1140231"/>
                  </a:lnTo>
                  <a:lnTo>
                    <a:pt x="1140510" y="1140231"/>
                  </a:lnTo>
                  <a:lnTo>
                    <a:pt x="1140510" y="1112418"/>
                  </a:lnTo>
                  <a:close/>
                </a:path>
                <a:path w="1141095" h="1140459">
                  <a:moveTo>
                    <a:pt x="1140510" y="1028966"/>
                  </a:moveTo>
                  <a:lnTo>
                    <a:pt x="1112697" y="1028966"/>
                  </a:lnTo>
                  <a:lnTo>
                    <a:pt x="1084872" y="1028966"/>
                  </a:lnTo>
                  <a:lnTo>
                    <a:pt x="1084872" y="1056779"/>
                  </a:lnTo>
                  <a:lnTo>
                    <a:pt x="1057059" y="1056779"/>
                  </a:lnTo>
                  <a:lnTo>
                    <a:pt x="1057059" y="1084605"/>
                  </a:lnTo>
                  <a:lnTo>
                    <a:pt x="1084872" y="1084605"/>
                  </a:lnTo>
                  <a:lnTo>
                    <a:pt x="1112697" y="1084605"/>
                  </a:lnTo>
                  <a:lnTo>
                    <a:pt x="1140510" y="1084605"/>
                  </a:lnTo>
                  <a:lnTo>
                    <a:pt x="1140510" y="1028966"/>
                  </a:lnTo>
                  <a:close/>
                </a:path>
                <a:path w="1141095" h="1140459">
                  <a:moveTo>
                    <a:pt x="1140510" y="917689"/>
                  </a:moveTo>
                  <a:lnTo>
                    <a:pt x="1112697" y="917689"/>
                  </a:lnTo>
                  <a:lnTo>
                    <a:pt x="1112697" y="973328"/>
                  </a:lnTo>
                  <a:lnTo>
                    <a:pt x="1084872" y="973328"/>
                  </a:lnTo>
                  <a:lnTo>
                    <a:pt x="1084872" y="1001141"/>
                  </a:lnTo>
                  <a:lnTo>
                    <a:pt x="1112697" y="1001141"/>
                  </a:lnTo>
                  <a:lnTo>
                    <a:pt x="1140510" y="1001141"/>
                  </a:lnTo>
                  <a:lnTo>
                    <a:pt x="1140510" y="917689"/>
                  </a:lnTo>
                  <a:close/>
                </a:path>
                <a:path w="1141095" h="1140459">
                  <a:moveTo>
                    <a:pt x="1140510" y="0"/>
                  </a:moveTo>
                  <a:lnTo>
                    <a:pt x="1112697" y="0"/>
                  </a:lnTo>
                  <a:lnTo>
                    <a:pt x="1112697" y="27940"/>
                  </a:lnTo>
                  <a:lnTo>
                    <a:pt x="1112697" y="166370"/>
                  </a:lnTo>
                  <a:lnTo>
                    <a:pt x="973607" y="166370"/>
                  </a:lnTo>
                  <a:lnTo>
                    <a:pt x="973607" y="27940"/>
                  </a:lnTo>
                  <a:lnTo>
                    <a:pt x="1112697" y="27940"/>
                  </a:lnTo>
                  <a:lnTo>
                    <a:pt x="1112697" y="0"/>
                  </a:lnTo>
                  <a:lnTo>
                    <a:pt x="945794" y="0"/>
                  </a:lnTo>
                  <a:lnTo>
                    <a:pt x="945794" y="27940"/>
                  </a:lnTo>
                  <a:lnTo>
                    <a:pt x="945794" y="166370"/>
                  </a:lnTo>
                  <a:lnTo>
                    <a:pt x="945794" y="194310"/>
                  </a:lnTo>
                  <a:lnTo>
                    <a:pt x="1140510" y="194310"/>
                  </a:lnTo>
                  <a:lnTo>
                    <a:pt x="1140510" y="166636"/>
                  </a:lnTo>
                  <a:lnTo>
                    <a:pt x="1140510" y="166370"/>
                  </a:lnTo>
                  <a:lnTo>
                    <a:pt x="1140510" y="27940"/>
                  </a:lnTo>
                  <a:lnTo>
                    <a:pt x="1140510" y="27546"/>
                  </a:lnTo>
                  <a:lnTo>
                    <a:pt x="11405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9677" y="7528411"/>
            <a:ext cx="1010919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75mm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9677" y="2041695"/>
            <a:ext cx="1249045" cy="81915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160"/>
              </a:spcBef>
              <a:tabLst>
                <a:tab pos="790575" algn="l"/>
              </a:tabLst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2325" spc="-75" baseline="3584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325" baseline="3584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88mm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https://technologystudent.com/despro_3/cycloid1.html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202" y="847972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2"/>
              </a:rPr>
              <a:t>CYCLOIDS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671" y="869880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06693" y="8890649"/>
            <a:ext cx="1165225" cy="1165225"/>
            <a:chOff x="206693" y="8890649"/>
            <a:chExt cx="1165225" cy="1165225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693" y="8890649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8953979"/>
              <a:ext cx="1038860" cy="329565"/>
            </a:xfrm>
            <a:custGeom>
              <a:avLst/>
              <a:gdLst/>
              <a:ahLst/>
              <a:cxnLst/>
              <a:rect l="l" t="t" r="r" b="b"/>
              <a:pathLst>
                <a:path w="1038860" h="329565">
                  <a:moveTo>
                    <a:pt x="25323" y="227965"/>
                  </a:moveTo>
                  <a:lnTo>
                    <a:pt x="0" y="227965"/>
                  </a:lnTo>
                  <a:lnTo>
                    <a:pt x="0" y="278612"/>
                  </a:lnTo>
                  <a:lnTo>
                    <a:pt x="25323" y="278612"/>
                  </a:lnTo>
                  <a:lnTo>
                    <a:pt x="25323" y="227965"/>
                  </a:lnTo>
                  <a:close/>
                </a:path>
                <a:path w="1038860" h="329565">
                  <a:moveTo>
                    <a:pt x="75984" y="253288"/>
                  </a:moveTo>
                  <a:lnTo>
                    <a:pt x="50647" y="253288"/>
                  </a:lnTo>
                  <a:lnTo>
                    <a:pt x="50647" y="303949"/>
                  </a:lnTo>
                  <a:lnTo>
                    <a:pt x="75984" y="303949"/>
                  </a:lnTo>
                  <a:lnTo>
                    <a:pt x="75984" y="253288"/>
                  </a:lnTo>
                  <a:close/>
                </a:path>
                <a:path w="1038860" h="329565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65"/>
                  </a:lnTo>
                  <a:lnTo>
                    <a:pt x="75984" y="227965"/>
                  </a:lnTo>
                  <a:lnTo>
                    <a:pt x="75984" y="202628"/>
                  </a:lnTo>
                  <a:close/>
                </a:path>
                <a:path w="1038860" h="329565">
                  <a:moveTo>
                    <a:pt x="151968" y="278612"/>
                  </a:moveTo>
                  <a:lnTo>
                    <a:pt x="126644" y="278612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12"/>
                  </a:lnTo>
                  <a:close/>
                </a:path>
                <a:path w="1038860" h="329565">
                  <a:moveTo>
                    <a:pt x="227952" y="202628"/>
                  </a:moveTo>
                  <a:lnTo>
                    <a:pt x="202628" y="202628"/>
                  </a:lnTo>
                  <a:lnTo>
                    <a:pt x="177304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177304" y="253288"/>
                  </a:lnTo>
                  <a:lnTo>
                    <a:pt x="151968" y="253288"/>
                  </a:lnTo>
                  <a:lnTo>
                    <a:pt x="151968" y="278612"/>
                  </a:lnTo>
                  <a:lnTo>
                    <a:pt x="177304" y="278612"/>
                  </a:lnTo>
                  <a:lnTo>
                    <a:pt x="177304" y="303949"/>
                  </a:lnTo>
                  <a:lnTo>
                    <a:pt x="202628" y="303949"/>
                  </a:lnTo>
                  <a:lnTo>
                    <a:pt x="202628" y="329272"/>
                  </a:lnTo>
                  <a:lnTo>
                    <a:pt x="227952" y="329272"/>
                  </a:lnTo>
                  <a:lnTo>
                    <a:pt x="227952" y="202628"/>
                  </a:lnTo>
                  <a:close/>
                </a:path>
                <a:path w="1038860" h="329565">
                  <a:moveTo>
                    <a:pt x="354609" y="202628"/>
                  </a:moveTo>
                  <a:lnTo>
                    <a:pt x="329272" y="202628"/>
                  </a:lnTo>
                  <a:lnTo>
                    <a:pt x="329272" y="227965"/>
                  </a:lnTo>
                  <a:lnTo>
                    <a:pt x="354609" y="227965"/>
                  </a:lnTo>
                  <a:lnTo>
                    <a:pt x="354609" y="202628"/>
                  </a:lnTo>
                  <a:close/>
                </a:path>
                <a:path w="1038860" h="329565">
                  <a:moveTo>
                    <a:pt x="379933" y="253288"/>
                  </a:moveTo>
                  <a:lnTo>
                    <a:pt x="354609" y="253288"/>
                  </a:lnTo>
                  <a:lnTo>
                    <a:pt x="354609" y="278612"/>
                  </a:lnTo>
                  <a:lnTo>
                    <a:pt x="379933" y="278612"/>
                  </a:lnTo>
                  <a:lnTo>
                    <a:pt x="379933" y="253288"/>
                  </a:lnTo>
                  <a:close/>
                </a:path>
                <a:path w="1038860" h="329565">
                  <a:moveTo>
                    <a:pt x="379933" y="151968"/>
                  </a:moveTo>
                  <a:lnTo>
                    <a:pt x="354609" y="151968"/>
                  </a:lnTo>
                  <a:lnTo>
                    <a:pt x="354609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38860" h="329565">
                  <a:moveTo>
                    <a:pt x="379933" y="50660"/>
                  </a:moveTo>
                  <a:lnTo>
                    <a:pt x="354609" y="50660"/>
                  </a:lnTo>
                  <a:lnTo>
                    <a:pt x="354609" y="75984"/>
                  </a:lnTo>
                  <a:lnTo>
                    <a:pt x="329272" y="75984"/>
                  </a:lnTo>
                  <a:lnTo>
                    <a:pt x="329272" y="50660"/>
                  </a:lnTo>
                  <a:lnTo>
                    <a:pt x="354609" y="50660"/>
                  </a:lnTo>
                  <a:lnTo>
                    <a:pt x="354609" y="25323"/>
                  </a:lnTo>
                  <a:lnTo>
                    <a:pt x="329272" y="25323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303949" y="25323"/>
                  </a:lnTo>
                  <a:lnTo>
                    <a:pt x="278612" y="25323"/>
                  </a:lnTo>
                  <a:lnTo>
                    <a:pt x="278612" y="101320"/>
                  </a:lnTo>
                  <a:lnTo>
                    <a:pt x="253288" y="101320"/>
                  </a:lnTo>
                  <a:lnTo>
                    <a:pt x="227952" y="101320"/>
                  </a:lnTo>
                  <a:lnTo>
                    <a:pt x="227952" y="75984"/>
                  </a:lnTo>
                  <a:lnTo>
                    <a:pt x="253288" y="75984"/>
                  </a:lnTo>
                  <a:lnTo>
                    <a:pt x="253288" y="0"/>
                  </a:lnTo>
                  <a:lnTo>
                    <a:pt x="227952" y="0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65"/>
                  </a:lnTo>
                  <a:lnTo>
                    <a:pt x="303949" y="227965"/>
                  </a:lnTo>
                  <a:lnTo>
                    <a:pt x="303949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49" y="151968"/>
                  </a:lnTo>
                  <a:lnTo>
                    <a:pt x="303949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49" y="151968"/>
                  </a:lnTo>
                  <a:lnTo>
                    <a:pt x="303949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01320"/>
                  </a:lnTo>
                  <a:lnTo>
                    <a:pt x="379933" y="101320"/>
                  </a:lnTo>
                  <a:lnTo>
                    <a:pt x="379933" y="50660"/>
                  </a:lnTo>
                  <a:close/>
                </a:path>
                <a:path w="1038860" h="329565">
                  <a:moveTo>
                    <a:pt x="405269" y="25323"/>
                  </a:moveTo>
                  <a:lnTo>
                    <a:pt x="379933" y="25323"/>
                  </a:lnTo>
                  <a:lnTo>
                    <a:pt x="379933" y="50660"/>
                  </a:lnTo>
                  <a:lnTo>
                    <a:pt x="405269" y="50660"/>
                  </a:lnTo>
                  <a:lnTo>
                    <a:pt x="405269" y="25323"/>
                  </a:lnTo>
                  <a:close/>
                </a:path>
                <a:path w="1038860" h="329565">
                  <a:moveTo>
                    <a:pt x="430593" y="101320"/>
                  </a:moveTo>
                  <a:lnTo>
                    <a:pt x="405269" y="101320"/>
                  </a:lnTo>
                  <a:lnTo>
                    <a:pt x="379933" y="101320"/>
                  </a:lnTo>
                  <a:lnTo>
                    <a:pt x="379933" y="151968"/>
                  </a:lnTo>
                  <a:lnTo>
                    <a:pt x="405269" y="151968"/>
                  </a:lnTo>
                  <a:lnTo>
                    <a:pt x="405269" y="126644"/>
                  </a:lnTo>
                  <a:lnTo>
                    <a:pt x="430593" y="126644"/>
                  </a:lnTo>
                  <a:lnTo>
                    <a:pt x="430593" y="101320"/>
                  </a:lnTo>
                  <a:close/>
                </a:path>
                <a:path w="1038860" h="329565">
                  <a:moveTo>
                    <a:pt x="430593" y="50660"/>
                  </a:moveTo>
                  <a:lnTo>
                    <a:pt x="405269" y="50660"/>
                  </a:lnTo>
                  <a:lnTo>
                    <a:pt x="405269" y="75984"/>
                  </a:lnTo>
                  <a:lnTo>
                    <a:pt x="430593" y="75984"/>
                  </a:lnTo>
                  <a:lnTo>
                    <a:pt x="430593" y="50660"/>
                  </a:lnTo>
                  <a:close/>
                </a:path>
                <a:path w="1038860" h="329565">
                  <a:moveTo>
                    <a:pt x="455917" y="227965"/>
                  </a:moveTo>
                  <a:lnTo>
                    <a:pt x="430593" y="227965"/>
                  </a:lnTo>
                  <a:lnTo>
                    <a:pt x="405269" y="227965"/>
                  </a:lnTo>
                  <a:lnTo>
                    <a:pt x="405269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69" y="253288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55917" y="227965"/>
                  </a:lnTo>
                  <a:close/>
                </a:path>
                <a:path w="1038860" h="329565">
                  <a:moveTo>
                    <a:pt x="455917" y="177304"/>
                  </a:moveTo>
                  <a:lnTo>
                    <a:pt x="430593" y="177304"/>
                  </a:lnTo>
                  <a:lnTo>
                    <a:pt x="430593" y="151968"/>
                  </a:lnTo>
                  <a:lnTo>
                    <a:pt x="405269" y="151968"/>
                  </a:lnTo>
                  <a:lnTo>
                    <a:pt x="405269" y="202628"/>
                  </a:lnTo>
                  <a:lnTo>
                    <a:pt x="430593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38860" h="329565">
                  <a:moveTo>
                    <a:pt x="455917" y="75984"/>
                  </a:moveTo>
                  <a:lnTo>
                    <a:pt x="430593" y="75984"/>
                  </a:lnTo>
                  <a:lnTo>
                    <a:pt x="430593" y="101320"/>
                  </a:lnTo>
                  <a:lnTo>
                    <a:pt x="455917" y="101320"/>
                  </a:lnTo>
                  <a:lnTo>
                    <a:pt x="455917" y="75984"/>
                  </a:lnTo>
                  <a:close/>
                </a:path>
                <a:path w="1038860" h="329565">
                  <a:moveTo>
                    <a:pt x="481253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68"/>
                  </a:lnTo>
                  <a:close/>
                </a:path>
                <a:path w="1038860" h="329565">
                  <a:moveTo>
                    <a:pt x="481253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481253" y="101320"/>
                  </a:lnTo>
                  <a:close/>
                </a:path>
                <a:path w="1038860" h="329565">
                  <a:moveTo>
                    <a:pt x="506577" y="25323"/>
                  </a:moveTo>
                  <a:lnTo>
                    <a:pt x="481253" y="25323"/>
                  </a:lnTo>
                  <a:lnTo>
                    <a:pt x="455917" y="25323"/>
                  </a:lnTo>
                  <a:lnTo>
                    <a:pt x="455917" y="0"/>
                  </a:lnTo>
                  <a:lnTo>
                    <a:pt x="430593" y="0"/>
                  </a:lnTo>
                  <a:lnTo>
                    <a:pt x="430593" y="50660"/>
                  </a:lnTo>
                  <a:lnTo>
                    <a:pt x="455917" y="50660"/>
                  </a:lnTo>
                  <a:lnTo>
                    <a:pt x="455917" y="75984"/>
                  </a:lnTo>
                  <a:lnTo>
                    <a:pt x="481253" y="75984"/>
                  </a:lnTo>
                  <a:lnTo>
                    <a:pt x="481253" y="50660"/>
                  </a:lnTo>
                  <a:lnTo>
                    <a:pt x="506577" y="50660"/>
                  </a:lnTo>
                  <a:lnTo>
                    <a:pt x="506577" y="25323"/>
                  </a:lnTo>
                  <a:close/>
                </a:path>
                <a:path w="1038860" h="329565">
                  <a:moveTo>
                    <a:pt x="531914" y="50660"/>
                  </a:moveTo>
                  <a:lnTo>
                    <a:pt x="506577" y="50660"/>
                  </a:lnTo>
                  <a:lnTo>
                    <a:pt x="506577" y="75984"/>
                  </a:lnTo>
                  <a:lnTo>
                    <a:pt x="531914" y="75984"/>
                  </a:lnTo>
                  <a:lnTo>
                    <a:pt x="531914" y="50660"/>
                  </a:lnTo>
                  <a:close/>
                </a:path>
                <a:path w="1038860" h="329565">
                  <a:moveTo>
                    <a:pt x="557237" y="202628"/>
                  </a:moveTo>
                  <a:lnTo>
                    <a:pt x="531914" y="202628"/>
                  </a:lnTo>
                  <a:lnTo>
                    <a:pt x="531914" y="101320"/>
                  </a:lnTo>
                  <a:lnTo>
                    <a:pt x="506577" y="101320"/>
                  </a:ln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53" y="202628"/>
                  </a:lnTo>
                  <a:lnTo>
                    <a:pt x="455917" y="202628"/>
                  </a:lnTo>
                  <a:lnTo>
                    <a:pt x="455917" y="227965"/>
                  </a:lnTo>
                  <a:lnTo>
                    <a:pt x="481253" y="227965"/>
                  </a:lnTo>
                  <a:lnTo>
                    <a:pt x="481253" y="278612"/>
                  </a:lnTo>
                  <a:lnTo>
                    <a:pt x="506577" y="278612"/>
                  </a:lnTo>
                  <a:lnTo>
                    <a:pt x="506577" y="227965"/>
                  </a:lnTo>
                  <a:lnTo>
                    <a:pt x="531914" y="227965"/>
                  </a:lnTo>
                  <a:lnTo>
                    <a:pt x="557237" y="227965"/>
                  </a:lnTo>
                  <a:lnTo>
                    <a:pt x="557237" y="202628"/>
                  </a:lnTo>
                  <a:close/>
                </a:path>
                <a:path w="1038860" h="329565">
                  <a:moveTo>
                    <a:pt x="582561" y="25323"/>
                  </a:moveTo>
                  <a:lnTo>
                    <a:pt x="557237" y="25323"/>
                  </a:lnTo>
                  <a:lnTo>
                    <a:pt x="557237" y="0"/>
                  </a:lnTo>
                  <a:lnTo>
                    <a:pt x="531914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14" y="25323"/>
                  </a:lnTo>
                  <a:lnTo>
                    <a:pt x="531914" y="50660"/>
                  </a:lnTo>
                  <a:lnTo>
                    <a:pt x="557237" y="50660"/>
                  </a:lnTo>
                  <a:lnTo>
                    <a:pt x="582561" y="50660"/>
                  </a:lnTo>
                  <a:lnTo>
                    <a:pt x="582561" y="25323"/>
                  </a:lnTo>
                  <a:close/>
                </a:path>
                <a:path w="1038860" h="329565">
                  <a:moveTo>
                    <a:pt x="607898" y="253288"/>
                  </a:moveTo>
                  <a:lnTo>
                    <a:pt x="582561" y="253288"/>
                  </a:lnTo>
                  <a:lnTo>
                    <a:pt x="582561" y="278612"/>
                  </a:lnTo>
                  <a:lnTo>
                    <a:pt x="607898" y="278612"/>
                  </a:lnTo>
                  <a:lnTo>
                    <a:pt x="607898" y="253288"/>
                  </a:lnTo>
                  <a:close/>
                </a:path>
                <a:path w="1038860" h="329565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29565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50660"/>
                  </a:lnTo>
                  <a:lnTo>
                    <a:pt x="633222" y="50660"/>
                  </a:lnTo>
                  <a:lnTo>
                    <a:pt x="633222" y="25323"/>
                  </a:lnTo>
                  <a:close/>
                </a:path>
                <a:path w="1038860" h="329565">
                  <a:moveTo>
                    <a:pt x="658558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20"/>
                  </a:lnTo>
                  <a:lnTo>
                    <a:pt x="582561" y="101320"/>
                  </a:lnTo>
                  <a:lnTo>
                    <a:pt x="582561" y="75984"/>
                  </a:lnTo>
                  <a:lnTo>
                    <a:pt x="557237" y="75984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65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58558" y="227965"/>
                  </a:lnTo>
                  <a:lnTo>
                    <a:pt x="658558" y="202628"/>
                  </a:lnTo>
                  <a:close/>
                </a:path>
                <a:path w="1038860" h="329565">
                  <a:moveTo>
                    <a:pt x="658558" y="50660"/>
                  </a:moveTo>
                  <a:lnTo>
                    <a:pt x="633222" y="50660"/>
                  </a:lnTo>
                  <a:lnTo>
                    <a:pt x="633222" y="75984"/>
                  </a:lnTo>
                  <a:lnTo>
                    <a:pt x="658558" y="75984"/>
                  </a:lnTo>
                  <a:lnTo>
                    <a:pt x="658558" y="50660"/>
                  </a:lnTo>
                  <a:close/>
                </a:path>
                <a:path w="1038860" h="329565">
                  <a:moveTo>
                    <a:pt x="683882" y="151968"/>
                  </a:moveTo>
                  <a:lnTo>
                    <a:pt x="658558" y="151968"/>
                  </a:lnTo>
                  <a:lnTo>
                    <a:pt x="658558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38860" h="329565">
                  <a:moveTo>
                    <a:pt x="683882" y="0"/>
                  </a:moveTo>
                  <a:lnTo>
                    <a:pt x="658558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58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38860" h="329565">
                  <a:moveTo>
                    <a:pt x="709206" y="50660"/>
                  </a:moveTo>
                  <a:lnTo>
                    <a:pt x="683882" y="50660"/>
                  </a:lnTo>
                  <a:lnTo>
                    <a:pt x="683882" y="101320"/>
                  </a:lnTo>
                  <a:lnTo>
                    <a:pt x="709206" y="101320"/>
                  </a:lnTo>
                  <a:lnTo>
                    <a:pt x="709206" y="50660"/>
                  </a:lnTo>
                  <a:close/>
                </a:path>
                <a:path w="1038860" h="329565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34542" y="50660"/>
                  </a:lnTo>
                  <a:lnTo>
                    <a:pt x="759866" y="50660"/>
                  </a:lnTo>
                  <a:lnTo>
                    <a:pt x="759866" y="101320"/>
                  </a:lnTo>
                  <a:lnTo>
                    <a:pt x="734542" y="101320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38860" h="329565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38860" h="329565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38860" h="329565">
                  <a:moveTo>
                    <a:pt x="1013155" y="202628"/>
                  </a:moveTo>
                  <a:lnTo>
                    <a:pt x="987831" y="202628"/>
                  </a:lnTo>
                  <a:lnTo>
                    <a:pt x="962507" y="202628"/>
                  </a:lnTo>
                  <a:lnTo>
                    <a:pt x="962507" y="227965"/>
                  </a:lnTo>
                  <a:lnTo>
                    <a:pt x="962507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937171" y="227965"/>
                  </a:lnTo>
                  <a:lnTo>
                    <a:pt x="962507" y="227965"/>
                  </a:lnTo>
                  <a:lnTo>
                    <a:pt x="962507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65"/>
                  </a:lnTo>
                  <a:lnTo>
                    <a:pt x="861187" y="227965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65"/>
                  </a:lnTo>
                  <a:lnTo>
                    <a:pt x="810526" y="227965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507" y="303949"/>
                  </a:lnTo>
                  <a:lnTo>
                    <a:pt x="962507" y="278612"/>
                  </a:lnTo>
                  <a:lnTo>
                    <a:pt x="987831" y="278612"/>
                  </a:lnTo>
                  <a:lnTo>
                    <a:pt x="987831" y="227965"/>
                  </a:lnTo>
                  <a:lnTo>
                    <a:pt x="1013155" y="227965"/>
                  </a:lnTo>
                  <a:lnTo>
                    <a:pt x="1013155" y="202628"/>
                  </a:lnTo>
                  <a:close/>
                </a:path>
                <a:path w="1038860" h="329565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12"/>
                  </a:lnTo>
                  <a:lnTo>
                    <a:pt x="1038491" y="278612"/>
                  </a:lnTo>
                  <a:lnTo>
                    <a:pt x="1038491" y="227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9181944"/>
              <a:ext cx="1038860" cy="532130"/>
            </a:xfrm>
            <a:custGeom>
              <a:avLst/>
              <a:gdLst/>
              <a:ahLst/>
              <a:cxnLst/>
              <a:rect l="l" t="t" r="r" b="b"/>
              <a:pathLst>
                <a:path w="1038860" h="532129">
                  <a:moveTo>
                    <a:pt x="50647" y="202628"/>
                  </a:moveTo>
                  <a:lnTo>
                    <a:pt x="25323" y="202628"/>
                  </a:lnTo>
                  <a:lnTo>
                    <a:pt x="0" y="202628"/>
                  </a:lnTo>
                  <a:lnTo>
                    <a:pt x="0" y="227952"/>
                  </a:lnTo>
                  <a:lnTo>
                    <a:pt x="25323" y="227952"/>
                  </a:lnTo>
                  <a:lnTo>
                    <a:pt x="50647" y="227952"/>
                  </a:lnTo>
                  <a:lnTo>
                    <a:pt x="50647" y="202628"/>
                  </a:lnTo>
                  <a:close/>
                </a:path>
                <a:path w="1038860" h="532129">
                  <a:moveTo>
                    <a:pt x="75984" y="101307"/>
                  </a:moveTo>
                  <a:lnTo>
                    <a:pt x="50647" y="101307"/>
                  </a:lnTo>
                  <a:lnTo>
                    <a:pt x="50647" y="126644"/>
                  </a:lnTo>
                  <a:lnTo>
                    <a:pt x="25323" y="126644"/>
                  </a:lnTo>
                  <a:lnTo>
                    <a:pt x="25323" y="75984"/>
                  </a:lnTo>
                  <a:lnTo>
                    <a:pt x="0" y="75984"/>
                  </a:lnTo>
                  <a:lnTo>
                    <a:pt x="0" y="177304"/>
                  </a:lnTo>
                  <a:lnTo>
                    <a:pt x="25323" y="177304"/>
                  </a:lnTo>
                  <a:lnTo>
                    <a:pt x="50647" y="177304"/>
                  </a:lnTo>
                  <a:lnTo>
                    <a:pt x="50647" y="151968"/>
                  </a:lnTo>
                  <a:lnTo>
                    <a:pt x="75984" y="151968"/>
                  </a:lnTo>
                  <a:lnTo>
                    <a:pt x="75984" y="101307"/>
                  </a:lnTo>
                  <a:close/>
                </a:path>
                <a:path w="1038860" h="532129">
                  <a:moveTo>
                    <a:pt x="101307" y="253288"/>
                  </a:moveTo>
                  <a:lnTo>
                    <a:pt x="75984" y="253288"/>
                  </a:lnTo>
                  <a:lnTo>
                    <a:pt x="50647" y="253288"/>
                  </a:lnTo>
                  <a:lnTo>
                    <a:pt x="25323" y="253288"/>
                  </a:lnTo>
                  <a:lnTo>
                    <a:pt x="25323" y="278612"/>
                  </a:lnTo>
                  <a:lnTo>
                    <a:pt x="50647" y="278612"/>
                  </a:lnTo>
                  <a:lnTo>
                    <a:pt x="50647" y="303949"/>
                  </a:lnTo>
                  <a:lnTo>
                    <a:pt x="75984" y="303949"/>
                  </a:lnTo>
                  <a:lnTo>
                    <a:pt x="75984" y="278612"/>
                  </a:lnTo>
                  <a:lnTo>
                    <a:pt x="101307" y="278612"/>
                  </a:lnTo>
                  <a:lnTo>
                    <a:pt x="101307" y="253288"/>
                  </a:lnTo>
                  <a:close/>
                </a:path>
                <a:path w="1038860" h="532129">
                  <a:moveTo>
                    <a:pt x="101307" y="151968"/>
                  </a:moveTo>
                  <a:lnTo>
                    <a:pt x="75984" y="151968"/>
                  </a:lnTo>
                  <a:lnTo>
                    <a:pt x="75984" y="177304"/>
                  </a:lnTo>
                  <a:lnTo>
                    <a:pt x="101307" y="177304"/>
                  </a:lnTo>
                  <a:lnTo>
                    <a:pt x="101307" y="151968"/>
                  </a:lnTo>
                  <a:close/>
                </a:path>
                <a:path w="1038860" h="532129">
                  <a:moveTo>
                    <a:pt x="126644" y="278612"/>
                  </a:moveTo>
                  <a:lnTo>
                    <a:pt x="101307" y="278612"/>
                  </a:lnTo>
                  <a:lnTo>
                    <a:pt x="101307" y="303949"/>
                  </a:lnTo>
                  <a:lnTo>
                    <a:pt x="126644" y="303949"/>
                  </a:lnTo>
                  <a:lnTo>
                    <a:pt x="126644" y="278612"/>
                  </a:lnTo>
                  <a:close/>
                </a:path>
                <a:path w="1038860" h="532129">
                  <a:moveTo>
                    <a:pt x="126644" y="75984"/>
                  </a:moveTo>
                  <a:lnTo>
                    <a:pt x="101307" y="75984"/>
                  </a:lnTo>
                  <a:lnTo>
                    <a:pt x="75984" y="75984"/>
                  </a:lnTo>
                  <a:lnTo>
                    <a:pt x="75984" y="101307"/>
                  </a:lnTo>
                  <a:lnTo>
                    <a:pt x="101307" y="101307"/>
                  </a:lnTo>
                  <a:lnTo>
                    <a:pt x="126644" y="101307"/>
                  </a:lnTo>
                  <a:lnTo>
                    <a:pt x="126644" y="75984"/>
                  </a:lnTo>
                  <a:close/>
                </a:path>
                <a:path w="1038860" h="532129">
                  <a:moveTo>
                    <a:pt x="151968" y="253288"/>
                  </a:moveTo>
                  <a:lnTo>
                    <a:pt x="126644" y="253288"/>
                  </a:lnTo>
                  <a:lnTo>
                    <a:pt x="126644" y="278612"/>
                  </a:lnTo>
                  <a:lnTo>
                    <a:pt x="151968" y="278612"/>
                  </a:lnTo>
                  <a:lnTo>
                    <a:pt x="151968" y="253288"/>
                  </a:lnTo>
                  <a:close/>
                </a:path>
                <a:path w="1038860" h="532129">
                  <a:moveTo>
                    <a:pt x="151968" y="202628"/>
                  </a:moveTo>
                  <a:lnTo>
                    <a:pt x="126644" y="202628"/>
                  </a:lnTo>
                  <a:lnTo>
                    <a:pt x="101307" y="202628"/>
                  </a:lnTo>
                  <a:lnTo>
                    <a:pt x="75984" y="202628"/>
                  </a:lnTo>
                  <a:lnTo>
                    <a:pt x="75984" y="227952"/>
                  </a:lnTo>
                  <a:lnTo>
                    <a:pt x="101307" y="227952"/>
                  </a:lnTo>
                  <a:lnTo>
                    <a:pt x="126644" y="227952"/>
                  </a:lnTo>
                  <a:lnTo>
                    <a:pt x="151968" y="227952"/>
                  </a:lnTo>
                  <a:lnTo>
                    <a:pt x="151968" y="202628"/>
                  </a:lnTo>
                  <a:close/>
                </a:path>
                <a:path w="1038860" h="532129">
                  <a:moveTo>
                    <a:pt x="151968" y="50647"/>
                  </a:moveTo>
                  <a:lnTo>
                    <a:pt x="126644" y="50647"/>
                  </a:lnTo>
                  <a:lnTo>
                    <a:pt x="126644" y="75984"/>
                  </a:lnTo>
                  <a:lnTo>
                    <a:pt x="151968" y="75984"/>
                  </a:lnTo>
                  <a:lnTo>
                    <a:pt x="151968" y="50647"/>
                  </a:lnTo>
                  <a:close/>
                </a:path>
                <a:path w="1038860" h="532129">
                  <a:moveTo>
                    <a:pt x="177304" y="481253"/>
                  </a:moveTo>
                  <a:lnTo>
                    <a:pt x="151968" y="481253"/>
                  </a:lnTo>
                  <a:lnTo>
                    <a:pt x="151968" y="506577"/>
                  </a:lnTo>
                  <a:lnTo>
                    <a:pt x="177304" y="506577"/>
                  </a:lnTo>
                  <a:lnTo>
                    <a:pt x="177304" y="481253"/>
                  </a:lnTo>
                  <a:close/>
                </a:path>
                <a:path w="1038860" h="532129">
                  <a:moveTo>
                    <a:pt x="177304" y="379933"/>
                  </a:moveTo>
                  <a:lnTo>
                    <a:pt x="151968" y="379933"/>
                  </a:lnTo>
                  <a:lnTo>
                    <a:pt x="151968" y="405257"/>
                  </a:lnTo>
                  <a:lnTo>
                    <a:pt x="177304" y="405257"/>
                  </a:lnTo>
                  <a:lnTo>
                    <a:pt x="177304" y="379933"/>
                  </a:lnTo>
                  <a:close/>
                </a:path>
                <a:path w="1038860" h="532129">
                  <a:moveTo>
                    <a:pt x="177304" y="278612"/>
                  </a:moveTo>
                  <a:lnTo>
                    <a:pt x="151968" y="278612"/>
                  </a:lnTo>
                  <a:lnTo>
                    <a:pt x="151968" y="303949"/>
                  </a:lnTo>
                  <a:lnTo>
                    <a:pt x="177304" y="303949"/>
                  </a:lnTo>
                  <a:lnTo>
                    <a:pt x="177304" y="278612"/>
                  </a:lnTo>
                  <a:close/>
                </a:path>
                <a:path w="1038860" h="532129">
                  <a:moveTo>
                    <a:pt x="177304" y="126644"/>
                  </a:moveTo>
                  <a:lnTo>
                    <a:pt x="151968" y="126644"/>
                  </a:lnTo>
                  <a:lnTo>
                    <a:pt x="151968" y="101307"/>
                  </a:lnTo>
                  <a:lnTo>
                    <a:pt x="126644" y="101307"/>
                  </a:lnTo>
                  <a:lnTo>
                    <a:pt x="126644" y="126644"/>
                  </a:lnTo>
                  <a:lnTo>
                    <a:pt x="101307" y="126644"/>
                  </a:lnTo>
                  <a:lnTo>
                    <a:pt x="101307" y="151968"/>
                  </a:lnTo>
                  <a:lnTo>
                    <a:pt x="126644" y="151968"/>
                  </a:lnTo>
                  <a:lnTo>
                    <a:pt x="126644" y="177304"/>
                  </a:lnTo>
                  <a:lnTo>
                    <a:pt x="151968" y="177304"/>
                  </a:lnTo>
                  <a:lnTo>
                    <a:pt x="151968" y="151968"/>
                  </a:lnTo>
                  <a:lnTo>
                    <a:pt x="177304" y="151968"/>
                  </a:lnTo>
                  <a:lnTo>
                    <a:pt x="177304" y="126644"/>
                  </a:lnTo>
                  <a:close/>
                </a:path>
                <a:path w="1038860" h="532129">
                  <a:moveTo>
                    <a:pt x="177304" y="75984"/>
                  </a:moveTo>
                  <a:lnTo>
                    <a:pt x="151968" y="75984"/>
                  </a:lnTo>
                  <a:lnTo>
                    <a:pt x="151968" y="101307"/>
                  </a:lnTo>
                  <a:lnTo>
                    <a:pt x="177304" y="101307"/>
                  </a:lnTo>
                  <a:lnTo>
                    <a:pt x="177304" y="75984"/>
                  </a:lnTo>
                  <a:close/>
                </a:path>
                <a:path w="1038860" h="532129">
                  <a:moveTo>
                    <a:pt x="202628" y="506577"/>
                  </a:moveTo>
                  <a:lnTo>
                    <a:pt x="177304" y="506577"/>
                  </a:lnTo>
                  <a:lnTo>
                    <a:pt x="177304" y="531914"/>
                  </a:lnTo>
                  <a:lnTo>
                    <a:pt x="202628" y="531914"/>
                  </a:lnTo>
                  <a:lnTo>
                    <a:pt x="202628" y="506577"/>
                  </a:lnTo>
                  <a:close/>
                </a:path>
                <a:path w="1038860" h="532129">
                  <a:moveTo>
                    <a:pt x="202628" y="227952"/>
                  </a:moveTo>
                  <a:lnTo>
                    <a:pt x="177304" y="227952"/>
                  </a:lnTo>
                  <a:lnTo>
                    <a:pt x="151968" y="227952"/>
                  </a:lnTo>
                  <a:lnTo>
                    <a:pt x="151968" y="253288"/>
                  </a:lnTo>
                  <a:lnTo>
                    <a:pt x="177304" y="253288"/>
                  </a:lnTo>
                  <a:lnTo>
                    <a:pt x="202628" y="253288"/>
                  </a:lnTo>
                  <a:lnTo>
                    <a:pt x="202628" y="227952"/>
                  </a:lnTo>
                  <a:close/>
                </a:path>
                <a:path w="1038860" h="532129">
                  <a:moveTo>
                    <a:pt x="202628" y="101307"/>
                  </a:moveTo>
                  <a:lnTo>
                    <a:pt x="177304" y="101307"/>
                  </a:lnTo>
                  <a:lnTo>
                    <a:pt x="177304" y="126644"/>
                  </a:lnTo>
                  <a:lnTo>
                    <a:pt x="202628" y="126644"/>
                  </a:lnTo>
                  <a:lnTo>
                    <a:pt x="202628" y="101307"/>
                  </a:lnTo>
                  <a:close/>
                </a:path>
                <a:path w="1038860" h="532129">
                  <a:moveTo>
                    <a:pt x="227952" y="303949"/>
                  </a:moveTo>
                  <a:lnTo>
                    <a:pt x="202628" y="303949"/>
                  </a:lnTo>
                  <a:lnTo>
                    <a:pt x="202628" y="329272"/>
                  </a:lnTo>
                  <a:lnTo>
                    <a:pt x="227952" y="329272"/>
                  </a:lnTo>
                  <a:lnTo>
                    <a:pt x="227952" y="303949"/>
                  </a:lnTo>
                  <a:close/>
                </a:path>
                <a:path w="1038860" h="532129">
                  <a:moveTo>
                    <a:pt x="227952" y="151968"/>
                  </a:moveTo>
                  <a:lnTo>
                    <a:pt x="202628" y="151968"/>
                  </a:lnTo>
                  <a:lnTo>
                    <a:pt x="177304" y="151968"/>
                  </a:lnTo>
                  <a:lnTo>
                    <a:pt x="177304" y="177304"/>
                  </a:lnTo>
                  <a:lnTo>
                    <a:pt x="151968" y="177304"/>
                  </a:lnTo>
                  <a:lnTo>
                    <a:pt x="151968" y="202628"/>
                  </a:lnTo>
                  <a:lnTo>
                    <a:pt x="177304" y="202628"/>
                  </a:lnTo>
                  <a:lnTo>
                    <a:pt x="202628" y="202628"/>
                  </a:lnTo>
                  <a:lnTo>
                    <a:pt x="227952" y="202628"/>
                  </a:lnTo>
                  <a:lnTo>
                    <a:pt x="227952" y="151968"/>
                  </a:lnTo>
                  <a:close/>
                </a:path>
                <a:path w="1038860" h="532129">
                  <a:moveTo>
                    <a:pt x="253288" y="329272"/>
                  </a:moveTo>
                  <a:lnTo>
                    <a:pt x="227952" y="329272"/>
                  </a:lnTo>
                  <a:lnTo>
                    <a:pt x="227952" y="354609"/>
                  </a:lnTo>
                  <a:lnTo>
                    <a:pt x="253288" y="354609"/>
                  </a:lnTo>
                  <a:lnTo>
                    <a:pt x="253288" y="329272"/>
                  </a:lnTo>
                  <a:close/>
                </a:path>
                <a:path w="1038860" h="532129">
                  <a:moveTo>
                    <a:pt x="278612" y="227952"/>
                  </a:moveTo>
                  <a:lnTo>
                    <a:pt x="253288" y="227952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close/>
                </a:path>
                <a:path w="1038860" h="532129">
                  <a:moveTo>
                    <a:pt x="278612" y="50647"/>
                  </a:moveTo>
                  <a:lnTo>
                    <a:pt x="253288" y="50647"/>
                  </a:lnTo>
                  <a:lnTo>
                    <a:pt x="253288" y="75984"/>
                  </a:lnTo>
                  <a:lnTo>
                    <a:pt x="278612" y="75984"/>
                  </a:lnTo>
                  <a:lnTo>
                    <a:pt x="278612" y="50647"/>
                  </a:lnTo>
                  <a:close/>
                </a:path>
                <a:path w="1038860" h="532129">
                  <a:moveTo>
                    <a:pt x="329272" y="303949"/>
                  </a:moveTo>
                  <a:lnTo>
                    <a:pt x="303949" y="303949"/>
                  </a:lnTo>
                  <a:lnTo>
                    <a:pt x="303949" y="253288"/>
                  </a:lnTo>
                  <a:lnTo>
                    <a:pt x="278612" y="253288"/>
                  </a:lnTo>
                  <a:lnTo>
                    <a:pt x="278612" y="278612"/>
                  </a:lnTo>
                  <a:lnTo>
                    <a:pt x="253288" y="278612"/>
                  </a:lnTo>
                  <a:lnTo>
                    <a:pt x="253288" y="253288"/>
                  </a:lnTo>
                  <a:lnTo>
                    <a:pt x="227952" y="253288"/>
                  </a:lnTo>
                  <a:lnTo>
                    <a:pt x="202628" y="253288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303949"/>
                  </a:lnTo>
                  <a:lnTo>
                    <a:pt x="253288" y="303949"/>
                  </a:lnTo>
                  <a:lnTo>
                    <a:pt x="253288" y="329272"/>
                  </a:lnTo>
                  <a:lnTo>
                    <a:pt x="278612" y="329272"/>
                  </a:lnTo>
                  <a:lnTo>
                    <a:pt x="278612" y="354609"/>
                  </a:lnTo>
                  <a:lnTo>
                    <a:pt x="303949" y="354609"/>
                  </a:lnTo>
                  <a:lnTo>
                    <a:pt x="303949" y="329272"/>
                  </a:lnTo>
                  <a:lnTo>
                    <a:pt x="329272" y="329272"/>
                  </a:lnTo>
                  <a:lnTo>
                    <a:pt x="329272" y="303949"/>
                  </a:lnTo>
                  <a:close/>
                </a:path>
                <a:path w="1038860" h="532129">
                  <a:moveTo>
                    <a:pt x="354609" y="278612"/>
                  </a:moveTo>
                  <a:lnTo>
                    <a:pt x="329272" y="278612"/>
                  </a:lnTo>
                  <a:lnTo>
                    <a:pt x="329272" y="303949"/>
                  </a:lnTo>
                  <a:lnTo>
                    <a:pt x="354609" y="303949"/>
                  </a:lnTo>
                  <a:lnTo>
                    <a:pt x="354609" y="278612"/>
                  </a:lnTo>
                  <a:close/>
                </a:path>
                <a:path w="1038860" h="532129">
                  <a:moveTo>
                    <a:pt x="354609" y="50647"/>
                  </a:moveTo>
                  <a:lnTo>
                    <a:pt x="329272" y="50647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303949" y="75984"/>
                  </a:lnTo>
                  <a:lnTo>
                    <a:pt x="278612" y="75984"/>
                  </a:lnTo>
                  <a:lnTo>
                    <a:pt x="278612" y="101307"/>
                  </a:lnTo>
                  <a:lnTo>
                    <a:pt x="303949" y="101307"/>
                  </a:lnTo>
                  <a:lnTo>
                    <a:pt x="303949" y="126644"/>
                  </a:lnTo>
                  <a:lnTo>
                    <a:pt x="278612" y="126644"/>
                  </a:lnTo>
                  <a:lnTo>
                    <a:pt x="278612" y="101307"/>
                  </a:lnTo>
                  <a:lnTo>
                    <a:pt x="253288" y="101307"/>
                  </a:lnTo>
                  <a:lnTo>
                    <a:pt x="227952" y="101307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49" y="151968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26644"/>
                  </a:lnTo>
                  <a:lnTo>
                    <a:pt x="329272" y="126644"/>
                  </a:lnTo>
                  <a:lnTo>
                    <a:pt x="329272" y="101307"/>
                  </a:lnTo>
                  <a:lnTo>
                    <a:pt x="354609" y="101307"/>
                  </a:lnTo>
                  <a:lnTo>
                    <a:pt x="354609" y="50647"/>
                  </a:lnTo>
                  <a:close/>
                </a:path>
                <a:path w="1038860" h="532129">
                  <a:moveTo>
                    <a:pt x="379933" y="101307"/>
                  </a:moveTo>
                  <a:lnTo>
                    <a:pt x="354609" y="101307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01307"/>
                  </a:lnTo>
                  <a:close/>
                </a:path>
                <a:path w="1038860" h="532129">
                  <a:moveTo>
                    <a:pt x="430593" y="50647"/>
                  </a:moveTo>
                  <a:lnTo>
                    <a:pt x="405269" y="50647"/>
                  </a:lnTo>
                  <a:lnTo>
                    <a:pt x="405269" y="75984"/>
                  </a:lnTo>
                  <a:lnTo>
                    <a:pt x="430593" y="75984"/>
                  </a:lnTo>
                  <a:lnTo>
                    <a:pt x="430593" y="50647"/>
                  </a:lnTo>
                  <a:close/>
                </a:path>
                <a:path w="1038860" h="532129">
                  <a:moveTo>
                    <a:pt x="481253" y="75984"/>
                  </a:moveTo>
                  <a:lnTo>
                    <a:pt x="455917" y="75984"/>
                  </a:lnTo>
                  <a:lnTo>
                    <a:pt x="455917" y="101307"/>
                  </a:lnTo>
                  <a:lnTo>
                    <a:pt x="481253" y="101307"/>
                  </a:lnTo>
                  <a:lnTo>
                    <a:pt x="481253" y="75984"/>
                  </a:lnTo>
                  <a:close/>
                </a:path>
                <a:path w="1038860" h="532129">
                  <a:moveTo>
                    <a:pt x="506577" y="329272"/>
                  </a:moveTo>
                  <a:lnTo>
                    <a:pt x="481253" y="329272"/>
                  </a:lnTo>
                  <a:lnTo>
                    <a:pt x="481253" y="354609"/>
                  </a:lnTo>
                  <a:lnTo>
                    <a:pt x="455917" y="354609"/>
                  </a:lnTo>
                  <a:lnTo>
                    <a:pt x="455917" y="379933"/>
                  </a:lnTo>
                  <a:lnTo>
                    <a:pt x="481253" y="379933"/>
                  </a:lnTo>
                  <a:lnTo>
                    <a:pt x="506577" y="379933"/>
                  </a:lnTo>
                  <a:lnTo>
                    <a:pt x="506577" y="329272"/>
                  </a:lnTo>
                  <a:close/>
                </a:path>
                <a:path w="1038860" h="532129">
                  <a:moveTo>
                    <a:pt x="582561" y="75984"/>
                  </a:moveTo>
                  <a:lnTo>
                    <a:pt x="557237" y="75984"/>
                  </a:lnTo>
                  <a:lnTo>
                    <a:pt x="557237" y="50647"/>
                  </a:lnTo>
                  <a:lnTo>
                    <a:pt x="531914" y="50647"/>
                  </a:lnTo>
                  <a:lnTo>
                    <a:pt x="506577" y="50647"/>
                  </a:lnTo>
                  <a:lnTo>
                    <a:pt x="506577" y="75984"/>
                  </a:lnTo>
                  <a:lnTo>
                    <a:pt x="531914" y="75984"/>
                  </a:lnTo>
                  <a:lnTo>
                    <a:pt x="531914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531914" y="126644"/>
                  </a:lnTo>
                  <a:lnTo>
                    <a:pt x="557237" y="126644"/>
                  </a:lnTo>
                  <a:lnTo>
                    <a:pt x="582561" y="126644"/>
                  </a:lnTo>
                  <a:lnTo>
                    <a:pt x="582561" y="75984"/>
                  </a:lnTo>
                  <a:close/>
                </a:path>
                <a:path w="1038860" h="532129">
                  <a:moveTo>
                    <a:pt x="633222" y="253288"/>
                  </a:moveTo>
                  <a:lnTo>
                    <a:pt x="607898" y="253288"/>
                  </a:lnTo>
                  <a:lnTo>
                    <a:pt x="607898" y="278612"/>
                  </a:lnTo>
                  <a:lnTo>
                    <a:pt x="633222" y="278612"/>
                  </a:lnTo>
                  <a:lnTo>
                    <a:pt x="633222" y="253288"/>
                  </a:lnTo>
                  <a:close/>
                </a:path>
                <a:path w="1038860" h="532129">
                  <a:moveTo>
                    <a:pt x="633222" y="202628"/>
                  </a:moveTo>
                  <a:lnTo>
                    <a:pt x="607898" y="202628"/>
                  </a:lnTo>
                  <a:lnTo>
                    <a:pt x="607898" y="151968"/>
                  </a:lnTo>
                  <a:lnTo>
                    <a:pt x="582561" y="151968"/>
                  </a:lnTo>
                  <a:lnTo>
                    <a:pt x="557237" y="151968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33222" y="202628"/>
                  </a:lnTo>
                  <a:close/>
                </a:path>
                <a:path w="1038860" h="532129">
                  <a:moveTo>
                    <a:pt x="633222" y="126644"/>
                  </a:moveTo>
                  <a:lnTo>
                    <a:pt x="607898" y="126644"/>
                  </a:lnTo>
                  <a:lnTo>
                    <a:pt x="607898" y="151968"/>
                  </a:lnTo>
                  <a:lnTo>
                    <a:pt x="633222" y="151968"/>
                  </a:lnTo>
                  <a:lnTo>
                    <a:pt x="633222" y="126644"/>
                  </a:lnTo>
                  <a:close/>
                </a:path>
                <a:path w="1038860" h="532129">
                  <a:moveTo>
                    <a:pt x="633222" y="50647"/>
                  </a:moveTo>
                  <a:lnTo>
                    <a:pt x="607898" y="50647"/>
                  </a:lnTo>
                  <a:lnTo>
                    <a:pt x="607898" y="75984"/>
                  </a:lnTo>
                  <a:lnTo>
                    <a:pt x="633222" y="75984"/>
                  </a:lnTo>
                  <a:lnTo>
                    <a:pt x="633222" y="50647"/>
                  </a:lnTo>
                  <a:close/>
                </a:path>
                <a:path w="1038860" h="532129">
                  <a:moveTo>
                    <a:pt x="658558" y="430593"/>
                  </a:moveTo>
                  <a:lnTo>
                    <a:pt x="633222" y="430593"/>
                  </a:lnTo>
                  <a:lnTo>
                    <a:pt x="633222" y="481253"/>
                  </a:lnTo>
                  <a:lnTo>
                    <a:pt x="658558" y="481253"/>
                  </a:lnTo>
                  <a:lnTo>
                    <a:pt x="658558" y="430593"/>
                  </a:lnTo>
                  <a:close/>
                </a:path>
                <a:path w="1038860" h="532129">
                  <a:moveTo>
                    <a:pt x="683882" y="75984"/>
                  </a:moveTo>
                  <a:lnTo>
                    <a:pt x="658558" y="75984"/>
                  </a:lnTo>
                  <a:lnTo>
                    <a:pt x="658558" y="101307"/>
                  </a:lnTo>
                  <a:lnTo>
                    <a:pt x="633222" y="101307"/>
                  </a:lnTo>
                  <a:lnTo>
                    <a:pt x="633222" y="126644"/>
                  </a:lnTo>
                  <a:lnTo>
                    <a:pt x="658558" y="126644"/>
                  </a:lnTo>
                  <a:lnTo>
                    <a:pt x="683882" y="126644"/>
                  </a:lnTo>
                  <a:lnTo>
                    <a:pt x="683882" y="75984"/>
                  </a:lnTo>
                  <a:close/>
                </a:path>
                <a:path w="1038860" h="532129">
                  <a:moveTo>
                    <a:pt x="759866" y="329272"/>
                  </a:moveTo>
                  <a:lnTo>
                    <a:pt x="734542" y="329272"/>
                  </a:lnTo>
                  <a:lnTo>
                    <a:pt x="734542" y="354609"/>
                  </a:lnTo>
                  <a:lnTo>
                    <a:pt x="759866" y="354609"/>
                  </a:lnTo>
                  <a:lnTo>
                    <a:pt x="759866" y="329272"/>
                  </a:lnTo>
                  <a:close/>
                </a:path>
                <a:path w="1038860" h="532129">
                  <a:moveTo>
                    <a:pt x="785202" y="481253"/>
                  </a:moveTo>
                  <a:lnTo>
                    <a:pt x="759866" y="481253"/>
                  </a:lnTo>
                  <a:lnTo>
                    <a:pt x="759866" y="506577"/>
                  </a:lnTo>
                  <a:lnTo>
                    <a:pt x="785202" y="506577"/>
                  </a:lnTo>
                  <a:lnTo>
                    <a:pt x="785202" y="481253"/>
                  </a:lnTo>
                  <a:close/>
                </a:path>
                <a:path w="1038860" h="532129">
                  <a:moveTo>
                    <a:pt x="785202" y="354609"/>
                  </a:moveTo>
                  <a:lnTo>
                    <a:pt x="759866" y="354609"/>
                  </a:lnTo>
                  <a:lnTo>
                    <a:pt x="759866" y="379933"/>
                  </a:lnTo>
                  <a:lnTo>
                    <a:pt x="785202" y="379933"/>
                  </a:lnTo>
                  <a:lnTo>
                    <a:pt x="785202" y="354609"/>
                  </a:lnTo>
                  <a:close/>
                </a:path>
                <a:path w="1038860" h="532129">
                  <a:moveTo>
                    <a:pt x="785202" y="151968"/>
                  </a:moveTo>
                  <a:lnTo>
                    <a:pt x="759866" y="151968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151968"/>
                  </a:lnTo>
                  <a:close/>
                </a:path>
                <a:path w="1038860" h="532129">
                  <a:moveTo>
                    <a:pt x="911847" y="506577"/>
                  </a:moveTo>
                  <a:lnTo>
                    <a:pt x="886510" y="506577"/>
                  </a:lnTo>
                  <a:lnTo>
                    <a:pt x="886510" y="481253"/>
                  </a:lnTo>
                  <a:lnTo>
                    <a:pt x="861187" y="481253"/>
                  </a:lnTo>
                  <a:lnTo>
                    <a:pt x="861187" y="531914"/>
                  </a:lnTo>
                  <a:lnTo>
                    <a:pt x="886510" y="531914"/>
                  </a:lnTo>
                  <a:lnTo>
                    <a:pt x="911847" y="531914"/>
                  </a:lnTo>
                  <a:lnTo>
                    <a:pt x="911847" y="506577"/>
                  </a:lnTo>
                  <a:close/>
                </a:path>
                <a:path w="1038860" h="532129">
                  <a:moveTo>
                    <a:pt x="987831" y="430593"/>
                  </a:moveTo>
                  <a:lnTo>
                    <a:pt x="962507" y="430593"/>
                  </a:lnTo>
                  <a:lnTo>
                    <a:pt x="962507" y="405257"/>
                  </a:lnTo>
                  <a:lnTo>
                    <a:pt x="937171" y="405257"/>
                  </a:lnTo>
                  <a:lnTo>
                    <a:pt x="937171" y="481253"/>
                  </a:lnTo>
                  <a:lnTo>
                    <a:pt x="962507" y="481253"/>
                  </a:lnTo>
                  <a:lnTo>
                    <a:pt x="962507" y="455917"/>
                  </a:lnTo>
                  <a:lnTo>
                    <a:pt x="987831" y="455917"/>
                  </a:lnTo>
                  <a:lnTo>
                    <a:pt x="987831" y="430593"/>
                  </a:lnTo>
                  <a:close/>
                </a:path>
                <a:path w="1038860" h="532129">
                  <a:moveTo>
                    <a:pt x="987831" y="227952"/>
                  </a:moveTo>
                  <a:lnTo>
                    <a:pt x="962507" y="227952"/>
                  </a:lnTo>
                  <a:lnTo>
                    <a:pt x="962507" y="151968"/>
                  </a:lnTo>
                  <a:lnTo>
                    <a:pt x="937171" y="151968"/>
                  </a:lnTo>
                  <a:lnTo>
                    <a:pt x="937171" y="227952"/>
                  </a:lnTo>
                  <a:lnTo>
                    <a:pt x="911847" y="227952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126644"/>
                  </a:lnTo>
                  <a:lnTo>
                    <a:pt x="911847" y="126644"/>
                  </a:lnTo>
                  <a:lnTo>
                    <a:pt x="911847" y="101307"/>
                  </a:lnTo>
                  <a:lnTo>
                    <a:pt x="886510" y="101307"/>
                  </a:lnTo>
                  <a:lnTo>
                    <a:pt x="886510" y="75984"/>
                  </a:lnTo>
                  <a:lnTo>
                    <a:pt x="861187" y="75984"/>
                  </a:lnTo>
                  <a:lnTo>
                    <a:pt x="861187" y="101307"/>
                  </a:lnTo>
                  <a:lnTo>
                    <a:pt x="835850" y="101307"/>
                  </a:lnTo>
                  <a:lnTo>
                    <a:pt x="835850" y="126644"/>
                  </a:lnTo>
                  <a:lnTo>
                    <a:pt x="810526" y="126644"/>
                  </a:lnTo>
                  <a:lnTo>
                    <a:pt x="785202" y="126644"/>
                  </a:lnTo>
                  <a:lnTo>
                    <a:pt x="785202" y="151968"/>
                  </a:lnTo>
                  <a:lnTo>
                    <a:pt x="810526" y="151968"/>
                  </a:lnTo>
                  <a:lnTo>
                    <a:pt x="810526" y="177304"/>
                  </a:lnTo>
                  <a:lnTo>
                    <a:pt x="835850" y="177304"/>
                  </a:lnTo>
                  <a:lnTo>
                    <a:pt x="835850" y="227952"/>
                  </a:lnTo>
                  <a:lnTo>
                    <a:pt x="861187" y="22795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911847" y="253288"/>
                  </a:lnTo>
                  <a:lnTo>
                    <a:pt x="937171" y="253288"/>
                  </a:lnTo>
                  <a:lnTo>
                    <a:pt x="937171" y="354609"/>
                  </a:lnTo>
                  <a:lnTo>
                    <a:pt x="962507" y="354609"/>
                  </a:lnTo>
                  <a:lnTo>
                    <a:pt x="987831" y="354609"/>
                  </a:lnTo>
                  <a:lnTo>
                    <a:pt x="987831" y="329272"/>
                  </a:lnTo>
                  <a:lnTo>
                    <a:pt x="962507" y="329272"/>
                  </a:lnTo>
                  <a:lnTo>
                    <a:pt x="962507" y="253288"/>
                  </a:lnTo>
                  <a:lnTo>
                    <a:pt x="987831" y="253288"/>
                  </a:lnTo>
                  <a:lnTo>
                    <a:pt x="987831" y="227952"/>
                  </a:lnTo>
                  <a:close/>
                </a:path>
                <a:path w="1038860" h="532129">
                  <a:moveTo>
                    <a:pt x="987831" y="101307"/>
                  </a:moveTo>
                  <a:lnTo>
                    <a:pt x="962507" y="101307"/>
                  </a:lnTo>
                  <a:lnTo>
                    <a:pt x="937171" y="101307"/>
                  </a:lnTo>
                  <a:lnTo>
                    <a:pt x="937171" y="126644"/>
                  </a:lnTo>
                  <a:lnTo>
                    <a:pt x="962507" y="126644"/>
                  </a:lnTo>
                  <a:lnTo>
                    <a:pt x="987831" y="126644"/>
                  </a:lnTo>
                  <a:lnTo>
                    <a:pt x="987831" y="101307"/>
                  </a:lnTo>
                  <a:close/>
                </a:path>
                <a:path w="1038860" h="532129">
                  <a:moveTo>
                    <a:pt x="1013155" y="50647"/>
                  </a:moveTo>
                  <a:lnTo>
                    <a:pt x="987831" y="50647"/>
                  </a:lnTo>
                  <a:lnTo>
                    <a:pt x="987831" y="101307"/>
                  </a:lnTo>
                  <a:lnTo>
                    <a:pt x="1013155" y="101307"/>
                  </a:lnTo>
                  <a:lnTo>
                    <a:pt x="1013155" y="50647"/>
                  </a:lnTo>
                  <a:close/>
                </a:path>
                <a:path w="1038860" h="532129">
                  <a:moveTo>
                    <a:pt x="1038491" y="379933"/>
                  </a:moveTo>
                  <a:lnTo>
                    <a:pt x="1013155" y="379933"/>
                  </a:lnTo>
                  <a:lnTo>
                    <a:pt x="1013155" y="455917"/>
                  </a:lnTo>
                  <a:lnTo>
                    <a:pt x="987831" y="455917"/>
                  </a:lnTo>
                  <a:lnTo>
                    <a:pt x="987831" y="481253"/>
                  </a:lnTo>
                  <a:lnTo>
                    <a:pt x="1013155" y="481253"/>
                  </a:lnTo>
                  <a:lnTo>
                    <a:pt x="1038491" y="481253"/>
                  </a:lnTo>
                  <a:lnTo>
                    <a:pt x="1038491" y="379933"/>
                  </a:lnTo>
                  <a:close/>
                </a:path>
                <a:path w="1038860" h="532129">
                  <a:moveTo>
                    <a:pt x="1038491" y="303949"/>
                  </a:moveTo>
                  <a:lnTo>
                    <a:pt x="1013155" y="303949"/>
                  </a:lnTo>
                  <a:lnTo>
                    <a:pt x="1013155" y="354609"/>
                  </a:lnTo>
                  <a:lnTo>
                    <a:pt x="1038491" y="354609"/>
                  </a:lnTo>
                  <a:lnTo>
                    <a:pt x="1038491" y="303949"/>
                  </a:lnTo>
                  <a:close/>
                </a:path>
                <a:path w="1038860" h="532129">
                  <a:moveTo>
                    <a:pt x="1038491" y="202628"/>
                  </a:moveTo>
                  <a:lnTo>
                    <a:pt x="1013155" y="202628"/>
                  </a:lnTo>
                  <a:lnTo>
                    <a:pt x="1013155" y="253288"/>
                  </a:lnTo>
                  <a:lnTo>
                    <a:pt x="1038491" y="253288"/>
                  </a:lnTo>
                  <a:lnTo>
                    <a:pt x="1038491" y="202628"/>
                  </a:lnTo>
                  <a:close/>
                </a:path>
                <a:path w="1038860" h="532129">
                  <a:moveTo>
                    <a:pt x="1038491" y="101307"/>
                  </a:moveTo>
                  <a:lnTo>
                    <a:pt x="1013155" y="101307"/>
                  </a:lnTo>
                  <a:lnTo>
                    <a:pt x="1013155" y="151968"/>
                  </a:lnTo>
                  <a:lnTo>
                    <a:pt x="987831" y="151968"/>
                  </a:lnTo>
                  <a:lnTo>
                    <a:pt x="987831" y="177304"/>
                  </a:lnTo>
                  <a:lnTo>
                    <a:pt x="1013155" y="177304"/>
                  </a:lnTo>
                  <a:lnTo>
                    <a:pt x="1038491" y="177304"/>
                  </a:lnTo>
                  <a:lnTo>
                    <a:pt x="1038491" y="1013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9081246"/>
              <a:ext cx="1038860" cy="759460"/>
            </a:xfrm>
            <a:custGeom>
              <a:avLst/>
              <a:gdLst/>
              <a:ahLst/>
              <a:cxnLst/>
              <a:rect l="l" t="t" r="r" b="b"/>
              <a:pathLst>
                <a:path w="1038860" h="759459">
                  <a:moveTo>
                    <a:pt x="177304" y="632612"/>
                  </a:moveTo>
                  <a:lnTo>
                    <a:pt x="151968" y="632612"/>
                  </a:lnTo>
                  <a:lnTo>
                    <a:pt x="151968" y="657936"/>
                  </a:lnTo>
                  <a:lnTo>
                    <a:pt x="177304" y="657936"/>
                  </a:lnTo>
                  <a:lnTo>
                    <a:pt x="177304" y="632612"/>
                  </a:lnTo>
                  <a:close/>
                </a:path>
                <a:path w="1038860" h="759459">
                  <a:moveTo>
                    <a:pt x="202628" y="607275"/>
                  </a:moveTo>
                  <a:lnTo>
                    <a:pt x="177304" y="607275"/>
                  </a:lnTo>
                  <a:lnTo>
                    <a:pt x="177304" y="632612"/>
                  </a:lnTo>
                  <a:lnTo>
                    <a:pt x="202628" y="632612"/>
                  </a:lnTo>
                  <a:lnTo>
                    <a:pt x="202628" y="607275"/>
                  </a:lnTo>
                  <a:close/>
                </a:path>
                <a:path w="1038860" h="759459">
                  <a:moveTo>
                    <a:pt x="253288" y="531291"/>
                  </a:moveTo>
                  <a:lnTo>
                    <a:pt x="227952" y="531291"/>
                  </a:lnTo>
                  <a:lnTo>
                    <a:pt x="227952" y="480631"/>
                  </a:lnTo>
                  <a:lnTo>
                    <a:pt x="202628" y="480631"/>
                  </a:lnTo>
                  <a:lnTo>
                    <a:pt x="202628" y="531291"/>
                  </a:lnTo>
                  <a:lnTo>
                    <a:pt x="177304" y="531291"/>
                  </a:lnTo>
                  <a:lnTo>
                    <a:pt x="151968" y="531291"/>
                  </a:lnTo>
                  <a:lnTo>
                    <a:pt x="126644" y="531291"/>
                  </a:lnTo>
                  <a:lnTo>
                    <a:pt x="126644" y="480631"/>
                  </a:lnTo>
                  <a:lnTo>
                    <a:pt x="151968" y="480631"/>
                  </a:lnTo>
                  <a:lnTo>
                    <a:pt x="151968" y="455307"/>
                  </a:lnTo>
                  <a:lnTo>
                    <a:pt x="177304" y="455307"/>
                  </a:lnTo>
                  <a:lnTo>
                    <a:pt x="202628" y="455307"/>
                  </a:lnTo>
                  <a:lnTo>
                    <a:pt x="202628" y="429971"/>
                  </a:lnTo>
                  <a:lnTo>
                    <a:pt x="177304" y="429971"/>
                  </a:lnTo>
                  <a:lnTo>
                    <a:pt x="151968" y="429971"/>
                  </a:lnTo>
                  <a:lnTo>
                    <a:pt x="126644" y="429971"/>
                  </a:lnTo>
                  <a:lnTo>
                    <a:pt x="126644" y="455307"/>
                  </a:lnTo>
                  <a:lnTo>
                    <a:pt x="101307" y="455307"/>
                  </a:lnTo>
                  <a:lnTo>
                    <a:pt x="101307" y="429971"/>
                  </a:lnTo>
                  <a:lnTo>
                    <a:pt x="75984" y="429971"/>
                  </a:lnTo>
                  <a:lnTo>
                    <a:pt x="50647" y="429971"/>
                  </a:lnTo>
                  <a:lnTo>
                    <a:pt x="50647" y="455307"/>
                  </a:lnTo>
                  <a:lnTo>
                    <a:pt x="75984" y="455307"/>
                  </a:lnTo>
                  <a:lnTo>
                    <a:pt x="75984" y="480631"/>
                  </a:lnTo>
                  <a:lnTo>
                    <a:pt x="50647" y="480631"/>
                  </a:lnTo>
                  <a:lnTo>
                    <a:pt x="25323" y="480631"/>
                  </a:lnTo>
                  <a:lnTo>
                    <a:pt x="25323" y="505955"/>
                  </a:lnTo>
                  <a:lnTo>
                    <a:pt x="0" y="505955"/>
                  </a:lnTo>
                  <a:lnTo>
                    <a:pt x="0" y="556615"/>
                  </a:lnTo>
                  <a:lnTo>
                    <a:pt x="25323" y="556615"/>
                  </a:lnTo>
                  <a:lnTo>
                    <a:pt x="50647" y="556615"/>
                  </a:lnTo>
                  <a:lnTo>
                    <a:pt x="50647" y="505955"/>
                  </a:lnTo>
                  <a:lnTo>
                    <a:pt x="75984" y="505955"/>
                  </a:lnTo>
                  <a:lnTo>
                    <a:pt x="101307" y="505955"/>
                  </a:lnTo>
                  <a:lnTo>
                    <a:pt x="101307" y="556615"/>
                  </a:lnTo>
                  <a:lnTo>
                    <a:pt x="75984" y="556615"/>
                  </a:lnTo>
                  <a:lnTo>
                    <a:pt x="50647" y="556615"/>
                  </a:lnTo>
                  <a:lnTo>
                    <a:pt x="50647" y="581952"/>
                  </a:lnTo>
                  <a:lnTo>
                    <a:pt x="25323" y="581952"/>
                  </a:lnTo>
                  <a:lnTo>
                    <a:pt x="0" y="581952"/>
                  </a:lnTo>
                  <a:lnTo>
                    <a:pt x="0" y="607275"/>
                  </a:lnTo>
                  <a:lnTo>
                    <a:pt x="25323" y="607275"/>
                  </a:lnTo>
                  <a:lnTo>
                    <a:pt x="25323" y="632612"/>
                  </a:lnTo>
                  <a:lnTo>
                    <a:pt x="0" y="632612"/>
                  </a:lnTo>
                  <a:lnTo>
                    <a:pt x="0" y="657936"/>
                  </a:lnTo>
                  <a:lnTo>
                    <a:pt x="25323" y="657936"/>
                  </a:lnTo>
                  <a:lnTo>
                    <a:pt x="50647" y="657936"/>
                  </a:lnTo>
                  <a:lnTo>
                    <a:pt x="75984" y="657936"/>
                  </a:lnTo>
                  <a:lnTo>
                    <a:pt x="75984" y="683260"/>
                  </a:lnTo>
                  <a:lnTo>
                    <a:pt x="50647" y="683260"/>
                  </a:lnTo>
                  <a:lnTo>
                    <a:pt x="25323" y="683260"/>
                  </a:lnTo>
                  <a:lnTo>
                    <a:pt x="0" y="683260"/>
                  </a:lnTo>
                  <a:lnTo>
                    <a:pt x="0" y="708596"/>
                  </a:lnTo>
                  <a:lnTo>
                    <a:pt x="25323" y="708596"/>
                  </a:lnTo>
                  <a:lnTo>
                    <a:pt x="50647" y="708596"/>
                  </a:lnTo>
                  <a:lnTo>
                    <a:pt x="177304" y="708596"/>
                  </a:lnTo>
                  <a:lnTo>
                    <a:pt x="177304" y="683260"/>
                  </a:lnTo>
                  <a:lnTo>
                    <a:pt x="151968" y="683260"/>
                  </a:lnTo>
                  <a:lnTo>
                    <a:pt x="151968" y="657936"/>
                  </a:lnTo>
                  <a:lnTo>
                    <a:pt x="126644" y="657936"/>
                  </a:lnTo>
                  <a:lnTo>
                    <a:pt x="126644" y="683260"/>
                  </a:lnTo>
                  <a:lnTo>
                    <a:pt x="101307" y="683260"/>
                  </a:lnTo>
                  <a:lnTo>
                    <a:pt x="101307" y="632612"/>
                  </a:lnTo>
                  <a:lnTo>
                    <a:pt x="75984" y="632612"/>
                  </a:lnTo>
                  <a:lnTo>
                    <a:pt x="75984" y="581952"/>
                  </a:lnTo>
                  <a:lnTo>
                    <a:pt x="101307" y="581952"/>
                  </a:lnTo>
                  <a:lnTo>
                    <a:pt x="101307" y="607275"/>
                  </a:lnTo>
                  <a:lnTo>
                    <a:pt x="126644" y="607275"/>
                  </a:lnTo>
                  <a:lnTo>
                    <a:pt x="126644" y="581952"/>
                  </a:lnTo>
                  <a:lnTo>
                    <a:pt x="151968" y="581952"/>
                  </a:lnTo>
                  <a:lnTo>
                    <a:pt x="151968" y="556615"/>
                  </a:lnTo>
                  <a:lnTo>
                    <a:pt x="177304" y="556615"/>
                  </a:lnTo>
                  <a:lnTo>
                    <a:pt x="202628" y="556615"/>
                  </a:lnTo>
                  <a:lnTo>
                    <a:pt x="227952" y="556615"/>
                  </a:lnTo>
                  <a:lnTo>
                    <a:pt x="253288" y="556615"/>
                  </a:lnTo>
                  <a:lnTo>
                    <a:pt x="253288" y="531291"/>
                  </a:lnTo>
                  <a:close/>
                </a:path>
                <a:path w="1038860" h="759459">
                  <a:moveTo>
                    <a:pt x="379933" y="708596"/>
                  </a:moveTo>
                  <a:lnTo>
                    <a:pt x="354609" y="708596"/>
                  </a:lnTo>
                  <a:lnTo>
                    <a:pt x="354609" y="733920"/>
                  </a:lnTo>
                  <a:lnTo>
                    <a:pt x="379933" y="733920"/>
                  </a:lnTo>
                  <a:lnTo>
                    <a:pt x="379933" y="708596"/>
                  </a:lnTo>
                  <a:close/>
                </a:path>
                <a:path w="1038860" h="759459">
                  <a:moveTo>
                    <a:pt x="405269" y="657936"/>
                  </a:moveTo>
                  <a:lnTo>
                    <a:pt x="379933" y="657936"/>
                  </a:lnTo>
                  <a:lnTo>
                    <a:pt x="354609" y="657936"/>
                  </a:lnTo>
                  <a:lnTo>
                    <a:pt x="354609" y="683260"/>
                  </a:lnTo>
                  <a:lnTo>
                    <a:pt x="379933" y="683260"/>
                  </a:lnTo>
                  <a:lnTo>
                    <a:pt x="379933" y="708596"/>
                  </a:lnTo>
                  <a:lnTo>
                    <a:pt x="405269" y="708596"/>
                  </a:lnTo>
                  <a:lnTo>
                    <a:pt x="405269" y="657936"/>
                  </a:lnTo>
                  <a:close/>
                </a:path>
                <a:path w="1038860" h="759459">
                  <a:moveTo>
                    <a:pt x="531914" y="683260"/>
                  </a:moveTo>
                  <a:lnTo>
                    <a:pt x="506577" y="683260"/>
                  </a:lnTo>
                  <a:lnTo>
                    <a:pt x="506577" y="733920"/>
                  </a:lnTo>
                  <a:lnTo>
                    <a:pt x="531914" y="733920"/>
                  </a:lnTo>
                  <a:lnTo>
                    <a:pt x="531914" y="683260"/>
                  </a:lnTo>
                  <a:close/>
                </a:path>
                <a:path w="1038860" h="759459">
                  <a:moveTo>
                    <a:pt x="633222" y="733920"/>
                  </a:moveTo>
                  <a:lnTo>
                    <a:pt x="607898" y="733920"/>
                  </a:lnTo>
                  <a:lnTo>
                    <a:pt x="607898" y="708596"/>
                  </a:lnTo>
                  <a:lnTo>
                    <a:pt x="582561" y="708596"/>
                  </a:lnTo>
                  <a:lnTo>
                    <a:pt x="582561" y="683260"/>
                  </a:lnTo>
                  <a:lnTo>
                    <a:pt x="557237" y="683260"/>
                  </a:lnTo>
                  <a:lnTo>
                    <a:pt x="557237" y="733920"/>
                  </a:lnTo>
                  <a:lnTo>
                    <a:pt x="582561" y="733920"/>
                  </a:lnTo>
                  <a:lnTo>
                    <a:pt x="582561" y="759256"/>
                  </a:lnTo>
                  <a:lnTo>
                    <a:pt x="607898" y="759256"/>
                  </a:lnTo>
                  <a:lnTo>
                    <a:pt x="633222" y="759256"/>
                  </a:lnTo>
                  <a:lnTo>
                    <a:pt x="633222" y="733920"/>
                  </a:lnTo>
                  <a:close/>
                </a:path>
                <a:path w="1038860" h="759459">
                  <a:moveTo>
                    <a:pt x="709206" y="632612"/>
                  </a:moveTo>
                  <a:lnTo>
                    <a:pt x="683882" y="632612"/>
                  </a:lnTo>
                  <a:lnTo>
                    <a:pt x="683882" y="607275"/>
                  </a:lnTo>
                  <a:lnTo>
                    <a:pt x="658558" y="607275"/>
                  </a:lnTo>
                  <a:lnTo>
                    <a:pt x="658558" y="683260"/>
                  </a:lnTo>
                  <a:lnTo>
                    <a:pt x="683882" y="683260"/>
                  </a:lnTo>
                  <a:lnTo>
                    <a:pt x="683882" y="657936"/>
                  </a:lnTo>
                  <a:lnTo>
                    <a:pt x="709206" y="657936"/>
                  </a:lnTo>
                  <a:lnTo>
                    <a:pt x="709206" y="632612"/>
                  </a:lnTo>
                  <a:close/>
                </a:path>
                <a:path w="1038860" h="759459">
                  <a:moveTo>
                    <a:pt x="886510" y="657936"/>
                  </a:moveTo>
                  <a:lnTo>
                    <a:pt x="861187" y="657936"/>
                  </a:lnTo>
                  <a:lnTo>
                    <a:pt x="861187" y="683260"/>
                  </a:lnTo>
                  <a:lnTo>
                    <a:pt x="886510" y="683260"/>
                  </a:lnTo>
                  <a:lnTo>
                    <a:pt x="886510" y="657936"/>
                  </a:lnTo>
                  <a:close/>
                </a:path>
                <a:path w="1038860" h="759459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09206" y="379730"/>
                  </a:lnTo>
                  <a:lnTo>
                    <a:pt x="709206" y="328930"/>
                  </a:lnTo>
                  <a:lnTo>
                    <a:pt x="734542" y="328930"/>
                  </a:lnTo>
                  <a:lnTo>
                    <a:pt x="734542" y="228600"/>
                  </a:lnTo>
                  <a:lnTo>
                    <a:pt x="759866" y="228600"/>
                  </a:lnTo>
                  <a:lnTo>
                    <a:pt x="785202" y="228600"/>
                  </a:lnTo>
                  <a:lnTo>
                    <a:pt x="785202" y="203200"/>
                  </a:lnTo>
                  <a:lnTo>
                    <a:pt x="759866" y="203200"/>
                  </a:lnTo>
                  <a:lnTo>
                    <a:pt x="734542" y="203200"/>
                  </a:lnTo>
                  <a:lnTo>
                    <a:pt x="734542" y="127000"/>
                  </a:lnTo>
                  <a:lnTo>
                    <a:pt x="759866" y="127000"/>
                  </a:lnTo>
                  <a:lnTo>
                    <a:pt x="759866" y="101600"/>
                  </a:lnTo>
                  <a:lnTo>
                    <a:pt x="734542" y="10160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50800"/>
                  </a:lnTo>
                  <a:lnTo>
                    <a:pt x="683882" y="50800"/>
                  </a:lnTo>
                  <a:lnTo>
                    <a:pt x="683882" y="76200"/>
                  </a:lnTo>
                  <a:lnTo>
                    <a:pt x="709206" y="76200"/>
                  </a:lnTo>
                  <a:lnTo>
                    <a:pt x="709206" y="101600"/>
                  </a:lnTo>
                  <a:lnTo>
                    <a:pt x="683882" y="101600"/>
                  </a:lnTo>
                  <a:lnTo>
                    <a:pt x="658558" y="101600"/>
                  </a:lnTo>
                  <a:lnTo>
                    <a:pt x="658558" y="127000"/>
                  </a:lnTo>
                  <a:lnTo>
                    <a:pt x="683882" y="127000"/>
                  </a:lnTo>
                  <a:lnTo>
                    <a:pt x="683882" y="177800"/>
                  </a:lnTo>
                  <a:lnTo>
                    <a:pt x="709206" y="177800"/>
                  </a:lnTo>
                  <a:lnTo>
                    <a:pt x="709206" y="2527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58558" y="252730"/>
                  </a:lnTo>
                  <a:lnTo>
                    <a:pt x="633222" y="252730"/>
                  </a:lnTo>
                  <a:lnTo>
                    <a:pt x="633222" y="303530"/>
                  </a:lnTo>
                  <a:lnTo>
                    <a:pt x="658558" y="303530"/>
                  </a:lnTo>
                  <a:lnTo>
                    <a:pt x="658558" y="328930"/>
                  </a:lnTo>
                  <a:lnTo>
                    <a:pt x="683882" y="328930"/>
                  </a:lnTo>
                  <a:lnTo>
                    <a:pt x="683882" y="354330"/>
                  </a:lnTo>
                  <a:lnTo>
                    <a:pt x="658558" y="354330"/>
                  </a:lnTo>
                  <a:lnTo>
                    <a:pt x="658558" y="379730"/>
                  </a:lnTo>
                  <a:lnTo>
                    <a:pt x="683882" y="379730"/>
                  </a:lnTo>
                  <a:lnTo>
                    <a:pt x="683882" y="430530"/>
                  </a:lnTo>
                  <a:lnTo>
                    <a:pt x="658558" y="430530"/>
                  </a:lnTo>
                  <a:lnTo>
                    <a:pt x="658558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58" y="506730"/>
                  </a:lnTo>
                  <a:lnTo>
                    <a:pt x="658558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33730"/>
                  </a:lnTo>
                  <a:lnTo>
                    <a:pt x="759866" y="633730"/>
                  </a:lnTo>
                  <a:lnTo>
                    <a:pt x="759866" y="683260"/>
                  </a:lnTo>
                  <a:lnTo>
                    <a:pt x="785202" y="683260"/>
                  </a:lnTo>
                  <a:lnTo>
                    <a:pt x="785202" y="659130"/>
                  </a:lnTo>
                  <a:lnTo>
                    <a:pt x="810526" y="659130"/>
                  </a:lnTo>
                  <a:lnTo>
                    <a:pt x="810526" y="683260"/>
                  </a:lnTo>
                  <a:lnTo>
                    <a:pt x="835850" y="683260"/>
                  </a:lnTo>
                  <a:lnTo>
                    <a:pt x="835850" y="657936"/>
                  </a:lnTo>
                  <a:lnTo>
                    <a:pt x="810526" y="657936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657936"/>
                  </a:lnTo>
                  <a:lnTo>
                    <a:pt x="861187" y="657936"/>
                  </a:lnTo>
                  <a:lnTo>
                    <a:pt x="861187" y="632612"/>
                  </a:lnTo>
                  <a:lnTo>
                    <a:pt x="835850" y="632612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759459">
                  <a:moveTo>
                    <a:pt x="962507" y="657936"/>
                  </a:moveTo>
                  <a:lnTo>
                    <a:pt x="937171" y="657936"/>
                  </a:lnTo>
                  <a:lnTo>
                    <a:pt x="937171" y="632612"/>
                  </a:lnTo>
                  <a:lnTo>
                    <a:pt x="911847" y="632612"/>
                  </a:lnTo>
                  <a:lnTo>
                    <a:pt x="911847" y="683260"/>
                  </a:lnTo>
                  <a:lnTo>
                    <a:pt x="937171" y="683260"/>
                  </a:lnTo>
                  <a:lnTo>
                    <a:pt x="962507" y="683260"/>
                  </a:lnTo>
                  <a:lnTo>
                    <a:pt x="962507" y="657936"/>
                  </a:lnTo>
                  <a:close/>
                </a:path>
                <a:path w="1038860" h="759459">
                  <a:moveTo>
                    <a:pt x="962507" y="607275"/>
                  </a:moveTo>
                  <a:lnTo>
                    <a:pt x="937171" y="607275"/>
                  </a:lnTo>
                  <a:lnTo>
                    <a:pt x="937171" y="632612"/>
                  </a:lnTo>
                  <a:lnTo>
                    <a:pt x="962507" y="632612"/>
                  </a:lnTo>
                  <a:lnTo>
                    <a:pt x="962507" y="607275"/>
                  </a:lnTo>
                  <a:close/>
                </a:path>
                <a:path w="1038860" h="759459">
                  <a:moveTo>
                    <a:pt x="1038491" y="607275"/>
                  </a:moveTo>
                  <a:lnTo>
                    <a:pt x="1013155" y="607275"/>
                  </a:lnTo>
                  <a:lnTo>
                    <a:pt x="1013155" y="632612"/>
                  </a:lnTo>
                  <a:lnTo>
                    <a:pt x="987831" y="632612"/>
                  </a:lnTo>
                  <a:lnTo>
                    <a:pt x="987831" y="683260"/>
                  </a:lnTo>
                  <a:lnTo>
                    <a:pt x="1013155" y="683260"/>
                  </a:lnTo>
                  <a:lnTo>
                    <a:pt x="1013155" y="657936"/>
                  </a:lnTo>
                  <a:lnTo>
                    <a:pt x="1038491" y="657936"/>
                  </a:lnTo>
                  <a:lnTo>
                    <a:pt x="1038491" y="6072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319" y="9487011"/>
              <a:ext cx="861694" cy="505459"/>
            </a:xfrm>
            <a:custGeom>
              <a:avLst/>
              <a:gdLst/>
              <a:ahLst/>
              <a:cxnLst/>
              <a:rect l="l" t="t" r="r" b="b"/>
              <a:pathLst>
                <a:path w="861694" h="505459">
                  <a:moveTo>
                    <a:pt x="253288" y="328155"/>
                  </a:moveTo>
                  <a:lnTo>
                    <a:pt x="227965" y="328155"/>
                  </a:lnTo>
                  <a:lnTo>
                    <a:pt x="227965" y="353491"/>
                  </a:lnTo>
                  <a:lnTo>
                    <a:pt x="202628" y="353491"/>
                  </a:lnTo>
                  <a:lnTo>
                    <a:pt x="202628" y="378815"/>
                  </a:lnTo>
                  <a:lnTo>
                    <a:pt x="177304" y="378815"/>
                  </a:lnTo>
                  <a:lnTo>
                    <a:pt x="151968" y="378815"/>
                  </a:lnTo>
                  <a:lnTo>
                    <a:pt x="151968" y="454799"/>
                  </a:lnTo>
                  <a:lnTo>
                    <a:pt x="177304" y="454799"/>
                  </a:lnTo>
                  <a:lnTo>
                    <a:pt x="202628" y="454799"/>
                  </a:lnTo>
                  <a:lnTo>
                    <a:pt x="227965" y="454799"/>
                  </a:lnTo>
                  <a:lnTo>
                    <a:pt x="227965" y="429475"/>
                  </a:lnTo>
                  <a:lnTo>
                    <a:pt x="202628" y="429475"/>
                  </a:lnTo>
                  <a:lnTo>
                    <a:pt x="177304" y="429475"/>
                  </a:lnTo>
                  <a:lnTo>
                    <a:pt x="177304" y="404139"/>
                  </a:lnTo>
                  <a:lnTo>
                    <a:pt x="202628" y="404139"/>
                  </a:lnTo>
                  <a:lnTo>
                    <a:pt x="227965" y="404139"/>
                  </a:lnTo>
                  <a:lnTo>
                    <a:pt x="227965" y="378815"/>
                  </a:lnTo>
                  <a:lnTo>
                    <a:pt x="253288" y="378815"/>
                  </a:lnTo>
                  <a:lnTo>
                    <a:pt x="253288" y="328155"/>
                  </a:lnTo>
                  <a:close/>
                </a:path>
                <a:path w="861694" h="505459">
                  <a:moveTo>
                    <a:pt x="303949" y="302831"/>
                  </a:moveTo>
                  <a:lnTo>
                    <a:pt x="278612" y="302831"/>
                  </a:lnTo>
                  <a:lnTo>
                    <a:pt x="253288" y="302831"/>
                  </a:lnTo>
                  <a:lnTo>
                    <a:pt x="253288" y="328155"/>
                  </a:lnTo>
                  <a:lnTo>
                    <a:pt x="278612" y="328155"/>
                  </a:lnTo>
                  <a:lnTo>
                    <a:pt x="303949" y="328155"/>
                  </a:lnTo>
                  <a:lnTo>
                    <a:pt x="303949" y="302831"/>
                  </a:lnTo>
                  <a:close/>
                </a:path>
                <a:path w="861694" h="505459">
                  <a:moveTo>
                    <a:pt x="329272" y="429475"/>
                  </a:moveTo>
                  <a:lnTo>
                    <a:pt x="303949" y="429475"/>
                  </a:lnTo>
                  <a:lnTo>
                    <a:pt x="278612" y="429475"/>
                  </a:lnTo>
                  <a:lnTo>
                    <a:pt x="253288" y="429475"/>
                  </a:lnTo>
                  <a:lnTo>
                    <a:pt x="253288" y="454799"/>
                  </a:lnTo>
                  <a:lnTo>
                    <a:pt x="278612" y="454799"/>
                  </a:lnTo>
                  <a:lnTo>
                    <a:pt x="303949" y="454799"/>
                  </a:lnTo>
                  <a:lnTo>
                    <a:pt x="329272" y="454799"/>
                  </a:lnTo>
                  <a:lnTo>
                    <a:pt x="329272" y="429475"/>
                  </a:lnTo>
                  <a:close/>
                </a:path>
                <a:path w="861694" h="505459">
                  <a:moveTo>
                    <a:pt x="329272" y="378815"/>
                  </a:moveTo>
                  <a:lnTo>
                    <a:pt x="303949" y="378815"/>
                  </a:lnTo>
                  <a:lnTo>
                    <a:pt x="303949" y="353491"/>
                  </a:lnTo>
                  <a:lnTo>
                    <a:pt x="278612" y="353491"/>
                  </a:lnTo>
                  <a:lnTo>
                    <a:pt x="278612" y="404139"/>
                  </a:lnTo>
                  <a:lnTo>
                    <a:pt x="303949" y="404139"/>
                  </a:lnTo>
                  <a:lnTo>
                    <a:pt x="329272" y="404139"/>
                  </a:lnTo>
                  <a:lnTo>
                    <a:pt x="329272" y="378815"/>
                  </a:lnTo>
                  <a:close/>
                </a:path>
                <a:path w="861694" h="505459">
                  <a:moveTo>
                    <a:pt x="354609" y="404139"/>
                  </a:moveTo>
                  <a:lnTo>
                    <a:pt x="329272" y="404139"/>
                  </a:lnTo>
                  <a:lnTo>
                    <a:pt x="329272" y="429475"/>
                  </a:lnTo>
                  <a:lnTo>
                    <a:pt x="354609" y="429475"/>
                  </a:lnTo>
                  <a:lnTo>
                    <a:pt x="354609" y="404139"/>
                  </a:lnTo>
                  <a:close/>
                </a:path>
                <a:path w="861694" h="505459">
                  <a:moveTo>
                    <a:pt x="379933" y="429475"/>
                  </a:moveTo>
                  <a:lnTo>
                    <a:pt x="354609" y="429475"/>
                  </a:lnTo>
                  <a:lnTo>
                    <a:pt x="354609" y="454799"/>
                  </a:lnTo>
                  <a:lnTo>
                    <a:pt x="379933" y="454799"/>
                  </a:lnTo>
                  <a:lnTo>
                    <a:pt x="379933" y="429475"/>
                  </a:lnTo>
                  <a:close/>
                </a:path>
                <a:path w="861694" h="505459">
                  <a:moveTo>
                    <a:pt x="379933" y="353491"/>
                  </a:moveTo>
                  <a:lnTo>
                    <a:pt x="354609" y="353491"/>
                  </a:lnTo>
                  <a:lnTo>
                    <a:pt x="329272" y="353491"/>
                  </a:lnTo>
                  <a:lnTo>
                    <a:pt x="329272" y="378815"/>
                  </a:lnTo>
                  <a:lnTo>
                    <a:pt x="354609" y="378815"/>
                  </a:lnTo>
                  <a:lnTo>
                    <a:pt x="379933" y="378815"/>
                  </a:lnTo>
                  <a:lnTo>
                    <a:pt x="379933" y="353491"/>
                  </a:lnTo>
                  <a:close/>
                </a:path>
                <a:path w="861694" h="505459">
                  <a:moveTo>
                    <a:pt x="379933" y="151130"/>
                  </a:moveTo>
                  <a:lnTo>
                    <a:pt x="354609" y="151130"/>
                  </a:lnTo>
                  <a:lnTo>
                    <a:pt x="354609" y="74930"/>
                  </a:lnTo>
                  <a:lnTo>
                    <a:pt x="329272" y="74930"/>
                  </a:lnTo>
                  <a:lnTo>
                    <a:pt x="329272" y="176530"/>
                  </a:lnTo>
                  <a:lnTo>
                    <a:pt x="303949" y="176530"/>
                  </a:lnTo>
                  <a:lnTo>
                    <a:pt x="303949" y="151130"/>
                  </a:lnTo>
                  <a:lnTo>
                    <a:pt x="278612" y="151130"/>
                  </a:lnTo>
                  <a:lnTo>
                    <a:pt x="253288" y="151130"/>
                  </a:lnTo>
                  <a:lnTo>
                    <a:pt x="227965" y="151130"/>
                  </a:lnTo>
                  <a:lnTo>
                    <a:pt x="202628" y="151130"/>
                  </a:lnTo>
                  <a:lnTo>
                    <a:pt x="202628" y="125730"/>
                  </a:lnTo>
                  <a:lnTo>
                    <a:pt x="227965" y="125730"/>
                  </a:lnTo>
                  <a:lnTo>
                    <a:pt x="253288" y="125730"/>
                  </a:lnTo>
                  <a:lnTo>
                    <a:pt x="278612" y="125730"/>
                  </a:lnTo>
                  <a:lnTo>
                    <a:pt x="303949" y="125730"/>
                  </a:lnTo>
                  <a:lnTo>
                    <a:pt x="303949" y="100330"/>
                  </a:lnTo>
                  <a:lnTo>
                    <a:pt x="278612" y="100330"/>
                  </a:lnTo>
                  <a:lnTo>
                    <a:pt x="278612" y="74930"/>
                  </a:lnTo>
                  <a:lnTo>
                    <a:pt x="253288" y="74930"/>
                  </a:lnTo>
                  <a:lnTo>
                    <a:pt x="227965" y="74930"/>
                  </a:lnTo>
                  <a:lnTo>
                    <a:pt x="202628" y="74930"/>
                  </a:lnTo>
                  <a:lnTo>
                    <a:pt x="202628" y="0"/>
                  </a:lnTo>
                  <a:lnTo>
                    <a:pt x="177304" y="0"/>
                  </a:lnTo>
                  <a:lnTo>
                    <a:pt x="177304" y="100330"/>
                  </a:lnTo>
                  <a:lnTo>
                    <a:pt x="151968" y="100330"/>
                  </a:lnTo>
                  <a:lnTo>
                    <a:pt x="151968" y="125730"/>
                  </a:lnTo>
                  <a:lnTo>
                    <a:pt x="177304" y="125730"/>
                  </a:lnTo>
                  <a:lnTo>
                    <a:pt x="177304" y="151130"/>
                  </a:lnTo>
                  <a:lnTo>
                    <a:pt x="151968" y="151130"/>
                  </a:lnTo>
                  <a:lnTo>
                    <a:pt x="151968" y="176530"/>
                  </a:lnTo>
                  <a:lnTo>
                    <a:pt x="151968" y="201930"/>
                  </a:lnTo>
                  <a:lnTo>
                    <a:pt x="126644" y="201930"/>
                  </a:lnTo>
                  <a:lnTo>
                    <a:pt x="126644" y="176530"/>
                  </a:lnTo>
                  <a:lnTo>
                    <a:pt x="151968" y="176530"/>
                  </a:lnTo>
                  <a:lnTo>
                    <a:pt x="151968" y="151130"/>
                  </a:lnTo>
                  <a:lnTo>
                    <a:pt x="126644" y="151130"/>
                  </a:lnTo>
                  <a:lnTo>
                    <a:pt x="126644" y="74930"/>
                  </a:lnTo>
                  <a:lnTo>
                    <a:pt x="101307" y="74930"/>
                  </a:lnTo>
                  <a:lnTo>
                    <a:pt x="101307" y="100330"/>
                  </a:lnTo>
                  <a:lnTo>
                    <a:pt x="75984" y="100330"/>
                  </a:lnTo>
                  <a:lnTo>
                    <a:pt x="75984" y="125730"/>
                  </a:lnTo>
                  <a:lnTo>
                    <a:pt x="101307" y="125730"/>
                  </a:lnTo>
                  <a:lnTo>
                    <a:pt x="101307" y="176530"/>
                  </a:lnTo>
                  <a:lnTo>
                    <a:pt x="75984" y="176530"/>
                  </a:lnTo>
                  <a:lnTo>
                    <a:pt x="50647" y="176530"/>
                  </a:lnTo>
                  <a:lnTo>
                    <a:pt x="50647" y="201930"/>
                  </a:lnTo>
                  <a:lnTo>
                    <a:pt x="75984" y="201930"/>
                  </a:lnTo>
                  <a:lnTo>
                    <a:pt x="101307" y="201930"/>
                  </a:lnTo>
                  <a:lnTo>
                    <a:pt x="101307" y="227330"/>
                  </a:lnTo>
                  <a:lnTo>
                    <a:pt x="75984" y="227330"/>
                  </a:lnTo>
                  <a:lnTo>
                    <a:pt x="75984" y="252730"/>
                  </a:lnTo>
                  <a:lnTo>
                    <a:pt x="50647" y="252730"/>
                  </a:lnTo>
                  <a:lnTo>
                    <a:pt x="50647" y="227330"/>
                  </a:lnTo>
                  <a:lnTo>
                    <a:pt x="25323" y="227330"/>
                  </a:lnTo>
                  <a:lnTo>
                    <a:pt x="25323" y="252730"/>
                  </a:lnTo>
                  <a:lnTo>
                    <a:pt x="0" y="252730"/>
                  </a:lnTo>
                  <a:lnTo>
                    <a:pt x="0" y="278130"/>
                  </a:lnTo>
                  <a:lnTo>
                    <a:pt x="25323" y="278130"/>
                  </a:lnTo>
                  <a:lnTo>
                    <a:pt x="50647" y="278130"/>
                  </a:lnTo>
                  <a:lnTo>
                    <a:pt x="50647" y="303530"/>
                  </a:lnTo>
                  <a:lnTo>
                    <a:pt x="75984" y="303530"/>
                  </a:lnTo>
                  <a:lnTo>
                    <a:pt x="75984" y="354330"/>
                  </a:lnTo>
                  <a:lnTo>
                    <a:pt x="50647" y="354330"/>
                  </a:lnTo>
                  <a:lnTo>
                    <a:pt x="50647" y="303530"/>
                  </a:lnTo>
                  <a:lnTo>
                    <a:pt x="25323" y="303530"/>
                  </a:lnTo>
                  <a:lnTo>
                    <a:pt x="25323" y="379730"/>
                  </a:lnTo>
                  <a:lnTo>
                    <a:pt x="50647" y="379730"/>
                  </a:lnTo>
                  <a:lnTo>
                    <a:pt x="50647" y="429475"/>
                  </a:lnTo>
                  <a:lnTo>
                    <a:pt x="25323" y="429475"/>
                  </a:lnTo>
                  <a:lnTo>
                    <a:pt x="25323" y="454799"/>
                  </a:lnTo>
                  <a:lnTo>
                    <a:pt x="50647" y="454799"/>
                  </a:lnTo>
                  <a:lnTo>
                    <a:pt x="50647" y="430530"/>
                  </a:lnTo>
                  <a:lnTo>
                    <a:pt x="75984" y="430530"/>
                  </a:lnTo>
                  <a:lnTo>
                    <a:pt x="75984" y="455930"/>
                  </a:lnTo>
                  <a:lnTo>
                    <a:pt x="50647" y="455930"/>
                  </a:lnTo>
                  <a:lnTo>
                    <a:pt x="50647" y="505460"/>
                  </a:lnTo>
                  <a:lnTo>
                    <a:pt x="75984" y="505460"/>
                  </a:lnTo>
                  <a:lnTo>
                    <a:pt x="75984" y="481330"/>
                  </a:lnTo>
                  <a:lnTo>
                    <a:pt x="101307" y="481330"/>
                  </a:lnTo>
                  <a:lnTo>
                    <a:pt x="101307" y="505460"/>
                  </a:lnTo>
                  <a:lnTo>
                    <a:pt x="126644" y="505460"/>
                  </a:lnTo>
                  <a:lnTo>
                    <a:pt x="126644" y="455930"/>
                  </a:lnTo>
                  <a:lnTo>
                    <a:pt x="101307" y="455930"/>
                  </a:lnTo>
                  <a:lnTo>
                    <a:pt x="101307" y="405130"/>
                  </a:lnTo>
                  <a:lnTo>
                    <a:pt x="75984" y="405130"/>
                  </a:lnTo>
                  <a:lnTo>
                    <a:pt x="75984" y="379730"/>
                  </a:lnTo>
                  <a:lnTo>
                    <a:pt x="101307" y="379730"/>
                  </a:lnTo>
                  <a:lnTo>
                    <a:pt x="101307" y="404139"/>
                  </a:lnTo>
                  <a:lnTo>
                    <a:pt x="126644" y="404139"/>
                  </a:lnTo>
                  <a:lnTo>
                    <a:pt x="126644" y="378815"/>
                  </a:lnTo>
                  <a:lnTo>
                    <a:pt x="101307" y="378815"/>
                  </a:lnTo>
                  <a:lnTo>
                    <a:pt x="101307" y="354330"/>
                  </a:lnTo>
                  <a:lnTo>
                    <a:pt x="126644" y="354330"/>
                  </a:lnTo>
                  <a:lnTo>
                    <a:pt x="151968" y="354330"/>
                  </a:lnTo>
                  <a:lnTo>
                    <a:pt x="151968" y="328930"/>
                  </a:lnTo>
                  <a:lnTo>
                    <a:pt x="126644" y="328930"/>
                  </a:lnTo>
                  <a:lnTo>
                    <a:pt x="101307" y="328930"/>
                  </a:lnTo>
                  <a:lnTo>
                    <a:pt x="101307" y="303530"/>
                  </a:lnTo>
                  <a:lnTo>
                    <a:pt x="126644" y="303530"/>
                  </a:lnTo>
                  <a:lnTo>
                    <a:pt x="151968" y="303530"/>
                  </a:lnTo>
                  <a:lnTo>
                    <a:pt x="177304" y="303530"/>
                  </a:lnTo>
                  <a:lnTo>
                    <a:pt x="177304" y="328155"/>
                  </a:lnTo>
                  <a:lnTo>
                    <a:pt x="202628" y="328155"/>
                  </a:lnTo>
                  <a:lnTo>
                    <a:pt x="202628" y="302831"/>
                  </a:lnTo>
                  <a:lnTo>
                    <a:pt x="177304" y="302831"/>
                  </a:lnTo>
                  <a:lnTo>
                    <a:pt x="177304" y="278130"/>
                  </a:lnTo>
                  <a:lnTo>
                    <a:pt x="151968" y="278130"/>
                  </a:lnTo>
                  <a:lnTo>
                    <a:pt x="151968" y="227330"/>
                  </a:lnTo>
                  <a:lnTo>
                    <a:pt x="177304" y="227330"/>
                  </a:lnTo>
                  <a:lnTo>
                    <a:pt x="202628" y="227330"/>
                  </a:lnTo>
                  <a:lnTo>
                    <a:pt x="202628" y="176530"/>
                  </a:lnTo>
                  <a:lnTo>
                    <a:pt x="227965" y="176530"/>
                  </a:lnTo>
                  <a:lnTo>
                    <a:pt x="227965" y="252730"/>
                  </a:lnTo>
                  <a:lnTo>
                    <a:pt x="253288" y="252730"/>
                  </a:lnTo>
                  <a:lnTo>
                    <a:pt x="253288" y="176530"/>
                  </a:lnTo>
                  <a:lnTo>
                    <a:pt x="278612" y="176530"/>
                  </a:lnTo>
                  <a:lnTo>
                    <a:pt x="278612" y="227330"/>
                  </a:lnTo>
                  <a:lnTo>
                    <a:pt x="303949" y="227330"/>
                  </a:lnTo>
                  <a:lnTo>
                    <a:pt x="303949" y="278130"/>
                  </a:lnTo>
                  <a:lnTo>
                    <a:pt x="329272" y="278130"/>
                  </a:lnTo>
                  <a:lnTo>
                    <a:pt x="329272" y="252730"/>
                  </a:lnTo>
                  <a:lnTo>
                    <a:pt x="354609" y="252730"/>
                  </a:lnTo>
                  <a:lnTo>
                    <a:pt x="354609" y="227330"/>
                  </a:lnTo>
                  <a:lnTo>
                    <a:pt x="329272" y="227330"/>
                  </a:lnTo>
                  <a:lnTo>
                    <a:pt x="329272" y="201930"/>
                  </a:lnTo>
                  <a:lnTo>
                    <a:pt x="354609" y="201930"/>
                  </a:lnTo>
                  <a:lnTo>
                    <a:pt x="354609" y="176530"/>
                  </a:lnTo>
                  <a:lnTo>
                    <a:pt x="379933" y="176530"/>
                  </a:lnTo>
                  <a:lnTo>
                    <a:pt x="379933" y="151130"/>
                  </a:lnTo>
                  <a:close/>
                </a:path>
                <a:path w="861694" h="505459">
                  <a:moveTo>
                    <a:pt x="405257" y="378815"/>
                  </a:moveTo>
                  <a:lnTo>
                    <a:pt x="379933" y="378815"/>
                  </a:lnTo>
                  <a:lnTo>
                    <a:pt x="379933" y="404139"/>
                  </a:lnTo>
                  <a:lnTo>
                    <a:pt x="405257" y="404139"/>
                  </a:lnTo>
                  <a:lnTo>
                    <a:pt x="405257" y="378815"/>
                  </a:lnTo>
                  <a:close/>
                </a:path>
                <a:path w="861694" h="505459">
                  <a:moveTo>
                    <a:pt x="455917" y="201930"/>
                  </a:moveTo>
                  <a:lnTo>
                    <a:pt x="430593" y="201930"/>
                  </a:lnTo>
                  <a:lnTo>
                    <a:pt x="430593" y="50800"/>
                  </a:lnTo>
                  <a:lnTo>
                    <a:pt x="405257" y="50800"/>
                  </a:lnTo>
                  <a:lnTo>
                    <a:pt x="405257" y="227330"/>
                  </a:lnTo>
                  <a:lnTo>
                    <a:pt x="430593" y="227330"/>
                  </a:lnTo>
                  <a:lnTo>
                    <a:pt x="430593" y="303530"/>
                  </a:lnTo>
                  <a:lnTo>
                    <a:pt x="455917" y="303530"/>
                  </a:lnTo>
                  <a:lnTo>
                    <a:pt x="455917" y="201930"/>
                  </a:lnTo>
                  <a:close/>
                </a:path>
                <a:path w="861694" h="505459">
                  <a:moveTo>
                    <a:pt x="481253" y="454799"/>
                  </a:moveTo>
                  <a:lnTo>
                    <a:pt x="455917" y="454799"/>
                  </a:lnTo>
                  <a:lnTo>
                    <a:pt x="455917" y="429475"/>
                  </a:lnTo>
                  <a:lnTo>
                    <a:pt x="430593" y="429475"/>
                  </a:lnTo>
                  <a:lnTo>
                    <a:pt x="430593" y="505460"/>
                  </a:lnTo>
                  <a:lnTo>
                    <a:pt x="455917" y="505460"/>
                  </a:lnTo>
                  <a:lnTo>
                    <a:pt x="481253" y="505460"/>
                  </a:lnTo>
                  <a:lnTo>
                    <a:pt x="481253" y="454799"/>
                  </a:lnTo>
                  <a:close/>
                </a:path>
                <a:path w="861694" h="505459">
                  <a:moveTo>
                    <a:pt x="582561" y="353491"/>
                  </a:moveTo>
                  <a:lnTo>
                    <a:pt x="557237" y="353491"/>
                  </a:lnTo>
                  <a:lnTo>
                    <a:pt x="557237" y="378815"/>
                  </a:lnTo>
                  <a:lnTo>
                    <a:pt x="531901" y="378815"/>
                  </a:lnTo>
                  <a:lnTo>
                    <a:pt x="531901" y="404139"/>
                  </a:lnTo>
                  <a:lnTo>
                    <a:pt x="506577" y="404139"/>
                  </a:lnTo>
                  <a:lnTo>
                    <a:pt x="506577" y="353491"/>
                  </a:lnTo>
                  <a:lnTo>
                    <a:pt x="481253" y="353491"/>
                  </a:lnTo>
                  <a:lnTo>
                    <a:pt x="455917" y="353491"/>
                  </a:lnTo>
                  <a:lnTo>
                    <a:pt x="455917" y="404139"/>
                  </a:lnTo>
                  <a:lnTo>
                    <a:pt x="481253" y="404139"/>
                  </a:lnTo>
                  <a:lnTo>
                    <a:pt x="481253" y="454799"/>
                  </a:lnTo>
                  <a:lnTo>
                    <a:pt x="506577" y="454799"/>
                  </a:lnTo>
                  <a:lnTo>
                    <a:pt x="506577" y="480136"/>
                  </a:lnTo>
                  <a:lnTo>
                    <a:pt x="531901" y="480136"/>
                  </a:lnTo>
                  <a:lnTo>
                    <a:pt x="531901" y="505460"/>
                  </a:lnTo>
                  <a:lnTo>
                    <a:pt x="557237" y="505460"/>
                  </a:lnTo>
                  <a:lnTo>
                    <a:pt x="557237" y="404139"/>
                  </a:lnTo>
                  <a:lnTo>
                    <a:pt x="582561" y="404139"/>
                  </a:lnTo>
                  <a:lnTo>
                    <a:pt x="582561" y="353491"/>
                  </a:lnTo>
                  <a:close/>
                </a:path>
                <a:path w="861694" h="505459">
                  <a:moveTo>
                    <a:pt x="607898" y="429475"/>
                  </a:moveTo>
                  <a:lnTo>
                    <a:pt x="582561" y="429475"/>
                  </a:lnTo>
                  <a:lnTo>
                    <a:pt x="582561" y="480136"/>
                  </a:lnTo>
                  <a:lnTo>
                    <a:pt x="607898" y="480136"/>
                  </a:lnTo>
                  <a:lnTo>
                    <a:pt x="607898" y="429475"/>
                  </a:lnTo>
                  <a:close/>
                </a:path>
                <a:path w="861694" h="505459">
                  <a:moveTo>
                    <a:pt x="658545" y="404139"/>
                  </a:moveTo>
                  <a:lnTo>
                    <a:pt x="633222" y="404139"/>
                  </a:lnTo>
                  <a:lnTo>
                    <a:pt x="633222" y="302831"/>
                  </a:lnTo>
                  <a:lnTo>
                    <a:pt x="607898" y="302831"/>
                  </a:lnTo>
                  <a:lnTo>
                    <a:pt x="582561" y="302831"/>
                  </a:lnTo>
                  <a:lnTo>
                    <a:pt x="557237" y="302831"/>
                  </a:lnTo>
                  <a:lnTo>
                    <a:pt x="557237" y="277495"/>
                  </a:lnTo>
                  <a:lnTo>
                    <a:pt x="531901" y="277495"/>
                  </a:lnTo>
                  <a:lnTo>
                    <a:pt x="506577" y="277495"/>
                  </a:lnTo>
                  <a:lnTo>
                    <a:pt x="506577" y="302831"/>
                  </a:lnTo>
                  <a:lnTo>
                    <a:pt x="481253" y="302831"/>
                  </a:lnTo>
                  <a:lnTo>
                    <a:pt x="481253" y="328155"/>
                  </a:lnTo>
                  <a:lnTo>
                    <a:pt x="506577" y="328155"/>
                  </a:lnTo>
                  <a:lnTo>
                    <a:pt x="506577" y="353491"/>
                  </a:lnTo>
                  <a:lnTo>
                    <a:pt x="531901" y="353491"/>
                  </a:lnTo>
                  <a:lnTo>
                    <a:pt x="531901" y="328155"/>
                  </a:lnTo>
                  <a:lnTo>
                    <a:pt x="557237" y="328155"/>
                  </a:lnTo>
                  <a:lnTo>
                    <a:pt x="582561" y="328155"/>
                  </a:lnTo>
                  <a:lnTo>
                    <a:pt x="607898" y="328155"/>
                  </a:lnTo>
                  <a:lnTo>
                    <a:pt x="607898" y="429475"/>
                  </a:lnTo>
                  <a:lnTo>
                    <a:pt x="633222" y="429475"/>
                  </a:lnTo>
                  <a:lnTo>
                    <a:pt x="658545" y="429475"/>
                  </a:lnTo>
                  <a:lnTo>
                    <a:pt x="658545" y="404139"/>
                  </a:lnTo>
                  <a:close/>
                </a:path>
                <a:path w="861694" h="505459">
                  <a:moveTo>
                    <a:pt x="785202" y="429475"/>
                  </a:moveTo>
                  <a:lnTo>
                    <a:pt x="759866" y="429475"/>
                  </a:lnTo>
                  <a:lnTo>
                    <a:pt x="759866" y="404139"/>
                  </a:lnTo>
                  <a:lnTo>
                    <a:pt x="734542" y="404139"/>
                  </a:lnTo>
                  <a:lnTo>
                    <a:pt x="709206" y="404139"/>
                  </a:lnTo>
                  <a:lnTo>
                    <a:pt x="709206" y="429475"/>
                  </a:lnTo>
                  <a:lnTo>
                    <a:pt x="734542" y="429475"/>
                  </a:lnTo>
                  <a:lnTo>
                    <a:pt x="734542" y="454799"/>
                  </a:lnTo>
                  <a:lnTo>
                    <a:pt x="759866" y="454799"/>
                  </a:lnTo>
                  <a:lnTo>
                    <a:pt x="785202" y="454799"/>
                  </a:lnTo>
                  <a:lnTo>
                    <a:pt x="785202" y="429475"/>
                  </a:lnTo>
                  <a:close/>
                </a:path>
                <a:path w="861694" h="505459">
                  <a:moveTo>
                    <a:pt x="785202" y="353491"/>
                  </a:moveTo>
                  <a:lnTo>
                    <a:pt x="759866" y="353491"/>
                  </a:lnTo>
                  <a:lnTo>
                    <a:pt x="759866" y="378815"/>
                  </a:lnTo>
                  <a:lnTo>
                    <a:pt x="785202" y="378815"/>
                  </a:lnTo>
                  <a:lnTo>
                    <a:pt x="785202" y="353491"/>
                  </a:lnTo>
                  <a:close/>
                </a:path>
                <a:path w="861694" h="505459">
                  <a:moveTo>
                    <a:pt x="785202" y="302831"/>
                  </a:moveTo>
                  <a:lnTo>
                    <a:pt x="759866" y="302831"/>
                  </a:lnTo>
                  <a:lnTo>
                    <a:pt x="759866" y="328155"/>
                  </a:lnTo>
                  <a:lnTo>
                    <a:pt x="785202" y="328155"/>
                  </a:lnTo>
                  <a:lnTo>
                    <a:pt x="785202" y="302831"/>
                  </a:lnTo>
                  <a:close/>
                </a:path>
                <a:path w="861694" h="505459">
                  <a:moveTo>
                    <a:pt x="810526" y="328155"/>
                  </a:moveTo>
                  <a:lnTo>
                    <a:pt x="785202" y="328155"/>
                  </a:lnTo>
                  <a:lnTo>
                    <a:pt x="785202" y="353491"/>
                  </a:lnTo>
                  <a:lnTo>
                    <a:pt x="810526" y="353491"/>
                  </a:lnTo>
                  <a:lnTo>
                    <a:pt x="810526" y="328155"/>
                  </a:lnTo>
                  <a:close/>
                </a:path>
                <a:path w="861694" h="505459">
                  <a:moveTo>
                    <a:pt x="861187" y="404139"/>
                  </a:moveTo>
                  <a:lnTo>
                    <a:pt x="835850" y="404139"/>
                  </a:lnTo>
                  <a:lnTo>
                    <a:pt x="810526" y="404139"/>
                  </a:lnTo>
                  <a:lnTo>
                    <a:pt x="810526" y="454799"/>
                  </a:lnTo>
                  <a:lnTo>
                    <a:pt x="835850" y="454799"/>
                  </a:lnTo>
                  <a:lnTo>
                    <a:pt x="861187" y="454799"/>
                  </a:lnTo>
                  <a:lnTo>
                    <a:pt x="861187" y="404139"/>
                  </a:lnTo>
                  <a:close/>
                </a:path>
                <a:path w="861694" h="505459">
                  <a:moveTo>
                    <a:pt x="861187" y="302831"/>
                  </a:moveTo>
                  <a:lnTo>
                    <a:pt x="835850" y="302831"/>
                  </a:lnTo>
                  <a:lnTo>
                    <a:pt x="835850" y="353491"/>
                  </a:lnTo>
                  <a:lnTo>
                    <a:pt x="810526" y="353491"/>
                  </a:lnTo>
                  <a:lnTo>
                    <a:pt x="810526" y="378815"/>
                  </a:lnTo>
                  <a:lnTo>
                    <a:pt x="835850" y="378815"/>
                  </a:lnTo>
                  <a:lnTo>
                    <a:pt x="861187" y="378815"/>
                  </a:lnTo>
                  <a:lnTo>
                    <a:pt x="861187" y="3028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895336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41"/>
                  </a:lnTo>
                  <a:lnTo>
                    <a:pt x="126644" y="988441"/>
                  </a:lnTo>
                  <a:lnTo>
                    <a:pt x="126644" y="912456"/>
                  </a:lnTo>
                  <a:close/>
                </a:path>
                <a:path w="1038860" h="1039495">
                  <a:moveTo>
                    <a:pt x="126644" y="51269"/>
                  </a:moveTo>
                  <a:lnTo>
                    <a:pt x="50647" y="51269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69"/>
                  </a:lnTo>
                  <a:close/>
                </a:path>
                <a:path w="1038860" h="1039495">
                  <a:moveTo>
                    <a:pt x="177304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777"/>
                  </a:lnTo>
                  <a:lnTo>
                    <a:pt x="177304" y="1013460"/>
                  </a:lnTo>
                  <a:lnTo>
                    <a:pt x="177304" y="887730"/>
                  </a:lnTo>
                  <a:lnTo>
                    <a:pt x="177304" y="887133"/>
                  </a:lnTo>
                  <a:lnTo>
                    <a:pt x="177304" y="86233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577"/>
                  </a:lnTo>
                  <a:lnTo>
                    <a:pt x="177304" y="152400"/>
                  </a:lnTo>
                  <a:lnTo>
                    <a:pt x="177304" y="25933"/>
                  </a:lnTo>
                  <a:lnTo>
                    <a:pt x="151968" y="25933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354609" y="584441"/>
                  </a:moveTo>
                  <a:lnTo>
                    <a:pt x="329272" y="584441"/>
                  </a:lnTo>
                  <a:lnTo>
                    <a:pt x="329272" y="608571"/>
                  </a:lnTo>
                  <a:lnTo>
                    <a:pt x="354609" y="608571"/>
                  </a:lnTo>
                  <a:lnTo>
                    <a:pt x="354609" y="584441"/>
                  </a:lnTo>
                  <a:close/>
                </a:path>
                <a:path w="1038860" h="1039495">
                  <a:moveTo>
                    <a:pt x="379933" y="1013777"/>
                  </a:moveTo>
                  <a:lnTo>
                    <a:pt x="354609" y="1013777"/>
                  </a:lnTo>
                  <a:lnTo>
                    <a:pt x="354609" y="1039101"/>
                  </a:lnTo>
                  <a:lnTo>
                    <a:pt x="379933" y="1039101"/>
                  </a:lnTo>
                  <a:lnTo>
                    <a:pt x="379933" y="1013777"/>
                  </a:lnTo>
                  <a:close/>
                </a:path>
                <a:path w="1038860" h="1039495">
                  <a:moveTo>
                    <a:pt x="481253" y="633971"/>
                  </a:moveTo>
                  <a:lnTo>
                    <a:pt x="455917" y="633971"/>
                  </a:lnTo>
                  <a:lnTo>
                    <a:pt x="455917" y="659371"/>
                  </a:lnTo>
                  <a:lnTo>
                    <a:pt x="481253" y="659371"/>
                  </a:lnTo>
                  <a:lnTo>
                    <a:pt x="481253" y="633971"/>
                  </a:lnTo>
                  <a:close/>
                </a:path>
                <a:path w="1038860" h="1039495">
                  <a:moveTo>
                    <a:pt x="557237" y="1013777"/>
                  </a:moveTo>
                  <a:lnTo>
                    <a:pt x="531914" y="1013777"/>
                  </a:lnTo>
                  <a:lnTo>
                    <a:pt x="531914" y="988441"/>
                  </a:lnTo>
                  <a:lnTo>
                    <a:pt x="506577" y="988441"/>
                  </a:lnTo>
                  <a:lnTo>
                    <a:pt x="506577" y="1013777"/>
                  </a:lnTo>
                  <a:lnTo>
                    <a:pt x="481253" y="1013777"/>
                  </a:lnTo>
                  <a:lnTo>
                    <a:pt x="455917" y="1013777"/>
                  </a:lnTo>
                  <a:lnTo>
                    <a:pt x="430593" y="1013777"/>
                  </a:lnTo>
                  <a:lnTo>
                    <a:pt x="405269" y="1013777"/>
                  </a:lnTo>
                  <a:lnTo>
                    <a:pt x="405269" y="1039101"/>
                  </a:lnTo>
                  <a:lnTo>
                    <a:pt x="557237" y="1039101"/>
                  </a:lnTo>
                  <a:lnTo>
                    <a:pt x="557237" y="1013777"/>
                  </a:lnTo>
                  <a:close/>
                </a:path>
                <a:path w="1038860" h="1039495">
                  <a:moveTo>
                    <a:pt x="582561" y="988441"/>
                  </a:moveTo>
                  <a:lnTo>
                    <a:pt x="557237" y="988441"/>
                  </a:lnTo>
                  <a:lnTo>
                    <a:pt x="557237" y="1013777"/>
                  </a:lnTo>
                  <a:lnTo>
                    <a:pt x="582561" y="1013777"/>
                  </a:lnTo>
                  <a:lnTo>
                    <a:pt x="582561" y="988441"/>
                  </a:lnTo>
                  <a:close/>
                </a:path>
                <a:path w="1038860" h="1039495">
                  <a:moveTo>
                    <a:pt x="582561" y="559041"/>
                  </a:moveTo>
                  <a:lnTo>
                    <a:pt x="557237" y="559041"/>
                  </a:lnTo>
                  <a:lnTo>
                    <a:pt x="557237" y="608571"/>
                  </a:lnTo>
                  <a:lnTo>
                    <a:pt x="531914" y="608571"/>
                  </a:lnTo>
                  <a:lnTo>
                    <a:pt x="531914" y="659371"/>
                  </a:lnTo>
                  <a:lnTo>
                    <a:pt x="557237" y="659371"/>
                  </a:lnTo>
                  <a:lnTo>
                    <a:pt x="582561" y="659371"/>
                  </a:lnTo>
                  <a:lnTo>
                    <a:pt x="582561" y="559041"/>
                  </a:lnTo>
                  <a:close/>
                </a:path>
                <a:path w="1038860" h="1039495">
                  <a:moveTo>
                    <a:pt x="633222" y="608571"/>
                  </a:moveTo>
                  <a:lnTo>
                    <a:pt x="607898" y="608571"/>
                  </a:lnTo>
                  <a:lnTo>
                    <a:pt x="607898" y="659371"/>
                  </a:lnTo>
                  <a:lnTo>
                    <a:pt x="633222" y="659371"/>
                  </a:lnTo>
                  <a:lnTo>
                    <a:pt x="633222" y="608571"/>
                  </a:lnTo>
                  <a:close/>
                </a:path>
                <a:path w="1038860" h="1039495">
                  <a:moveTo>
                    <a:pt x="633222" y="533641"/>
                  </a:moveTo>
                  <a:lnTo>
                    <a:pt x="607898" y="533641"/>
                  </a:lnTo>
                  <a:lnTo>
                    <a:pt x="607898" y="508241"/>
                  </a:lnTo>
                  <a:lnTo>
                    <a:pt x="582561" y="508241"/>
                  </a:lnTo>
                  <a:lnTo>
                    <a:pt x="557237" y="508241"/>
                  </a:lnTo>
                  <a:lnTo>
                    <a:pt x="531914" y="508241"/>
                  </a:lnTo>
                  <a:lnTo>
                    <a:pt x="506577" y="508241"/>
                  </a:lnTo>
                  <a:lnTo>
                    <a:pt x="481253" y="508241"/>
                  </a:lnTo>
                  <a:lnTo>
                    <a:pt x="481253" y="482841"/>
                  </a:lnTo>
                  <a:lnTo>
                    <a:pt x="506577" y="482841"/>
                  </a:lnTo>
                  <a:lnTo>
                    <a:pt x="506577" y="457441"/>
                  </a:lnTo>
                  <a:lnTo>
                    <a:pt x="531914" y="457441"/>
                  </a:lnTo>
                  <a:lnTo>
                    <a:pt x="557237" y="457441"/>
                  </a:lnTo>
                  <a:lnTo>
                    <a:pt x="557237" y="432041"/>
                  </a:lnTo>
                  <a:lnTo>
                    <a:pt x="531914" y="432041"/>
                  </a:lnTo>
                  <a:lnTo>
                    <a:pt x="531914" y="406641"/>
                  </a:lnTo>
                  <a:lnTo>
                    <a:pt x="506577" y="406641"/>
                  </a:lnTo>
                  <a:lnTo>
                    <a:pt x="506577" y="355841"/>
                  </a:lnTo>
                  <a:lnTo>
                    <a:pt x="481253" y="355841"/>
                  </a:lnTo>
                  <a:lnTo>
                    <a:pt x="481253" y="381241"/>
                  </a:lnTo>
                  <a:lnTo>
                    <a:pt x="455917" y="381241"/>
                  </a:lnTo>
                  <a:lnTo>
                    <a:pt x="455917" y="330441"/>
                  </a:lnTo>
                  <a:lnTo>
                    <a:pt x="430593" y="330441"/>
                  </a:lnTo>
                  <a:lnTo>
                    <a:pt x="405269" y="330441"/>
                  </a:lnTo>
                  <a:lnTo>
                    <a:pt x="405269" y="355841"/>
                  </a:lnTo>
                  <a:lnTo>
                    <a:pt x="430593" y="355841"/>
                  </a:lnTo>
                  <a:lnTo>
                    <a:pt x="430593" y="381241"/>
                  </a:lnTo>
                  <a:lnTo>
                    <a:pt x="405269" y="381241"/>
                  </a:lnTo>
                  <a:lnTo>
                    <a:pt x="405269" y="355841"/>
                  </a:lnTo>
                  <a:lnTo>
                    <a:pt x="379933" y="355841"/>
                  </a:lnTo>
                  <a:lnTo>
                    <a:pt x="379933" y="381241"/>
                  </a:lnTo>
                  <a:lnTo>
                    <a:pt x="354609" y="381241"/>
                  </a:lnTo>
                  <a:lnTo>
                    <a:pt x="354609" y="406641"/>
                  </a:lnTo>
                  <a:lnTo>
                    <a:pt x="329272" y="406641"/>
                  </a:lnTo>
                  <a:lnTo>
                    <a:pt x="303949" y="406641"/>
                  </a:lnTo>
                  <a:lnTo>
                    <a:pt x="278612" y="406641"/>
                  </a:lnTo>
                  <a:lnTo>
                    <a:pt x="278612" y="457441"/>
                  </a:lnTo>
                  <a:lnTo>
                    <a:pt x="303949" y="457441"/>
                  </a:lnTo>
                  <a:lnTo>
                    <a:pt x="303949" y="432041"/>
                  </a:lnTo>
                  <a:lnTo>
                    <a:pt x="329272" y="432041"/>
                  </a:lnTo>
                  <a:lnTo>
                    <a:pt x="329272" y="457441"/>
                  </a:lnTo>
                  <a:lnTo>
                    <a:pt x="354609" y="457441"/>
                  </a:lnTo>
                  <a:lnTo>
                    <a:pt x="379933" y="457441"/>
                  </a:lnTo>
                  <a:lnTo>
                    <a:pt x="379933" y="406641"/>
                  </a:lnTo>
                  <a:lnTo>
                    <a:pt x="405269" y="406641"/>
                  </a:lnTo>
                  <a:lnTo>
                    <a:pt x="430593" y="406641"/>
                  </a:lnTo>
                  <a:lnTo>
                    <a:pt x="455917" y="406641"/>
                  </a:lnTo>
                  <a:lnTo>
                    <a:pt x="481253" y="406641"/>
                  </a:lnTo>
                  <a:lnTo>
                    <a:pt x="481253" y="457441"/>
                  </a:lnTo>
                  <a:lnTo>
                    <a:pt x="455917" y="457441"/>
                  </a:lnTo>
                  <a:lnTo>
                    <a:pt x="455917" y="432041"/>
                  </a:lnTo>
                  <a:lnTo>
                    <a:pt x="430593" y="432041"/>
                  </a:lnTo>
                  <a:lnTo>
                    <a:pt x="405269" y="432041"/>
                  </a:lnTo>
                  <a:lnTo>
                    <a:pt x="405269" y="457441"/>
                  </a:lnTo>
                  <a:lnTo>
                    <a:pt x="379933" y="457441"/>
                  </a:lnTo>
                  <a:lnTo>
                    <a:pt x="379933" y="508241"/>
                  </a:lnTo>
                  <a:lnTo>
                    <a:pt x="405269" y="508241"/>
                  </a:lnTo>
                  <a:lnTo>
                    <a:pt x="405269" y="482841"/>
                  </a:lnTo>
                  <a:lnTo>
                    <a:pt x="430593" y="482841"/>
                  </a:lnTo>
                  <a:lnTo>
                    <a:pt x="455917" y="482841"/>
                  </a:lnTo>
                  <a:lnTo>
                    <a:pt x="455917" y="508241"/>
                  </a:lnTo>
                  <a:lnTo>
                    <a:pt x="430593" y="508241"/>
                  </a:lnTo>
                  <a:lnTo>
                    <a:pt x="405269" y="508241"/>
                  </a:lnTo>
                  <a:lnTo>
                    <a:pt x="405269" y="533641"/>
                  </a:lnTo>
                  <a:lnTo>
                    <a:pt x="379933" y="533641"/>
                  </a:lnTo>
                  <a:lnTo>
                    <a:pt x="379933" y="584441"/>
                  </a:lnTo>
                  <a:lnTo>
                    <a:pt x="405269" y="584441"/>
                  </a:lnTo>
                  <a:lnTo>
                    <a:pt x="430593" y="584441"/>
                  </a:lnTo>
                  <a:lnTo>
                    <a:pt x="455917" y="584441"/>
                  </a:lnTo>
                  <a:lnTo>
                    <a:pt x="455917" y="559041"/>
                  </a:lnTo>
                  <a:lnTo>
                    <a:pt x="430593" y="559041"/>
                  </a:lnTo>
                  <a:lnTo>
                    <a:pt x="430593" y="533641"/>
                  </a:lnTo>
                  <a:lnTo>
                    <a:pt x="455917" y="533641"/>
                  </a:lnTo>
                  <a:lnTo>
                    <a:pt x="455917" y="559041"/>
                  </a:lnTo>
                  <a:lnTo>
                    <a:pt x="481253" y="559041"/>
                  </a:lnTo>
                  <a:lnTo>
                    <a:pt x="481253" y="533641"/>
                  </a:lnTo>
                  <a:lnTo>
                    <a:pt x="506577" y="533641"/>
                  </a:lnTo>
                  <a:lnTo>
                    <a:pt x="531914" y="533641"/>
                  </a:lnTo>
                  <a:lnTo>
                    <a:pt x="531914" y="559041"/>
                  </a:lnTo>
                  <a:lnTo>
                    <a:pt x="557237" y="559041"/>
                  </a:lnTo>
                  <a:lnTo>
                    <a:pt x="557237" y="533641"/>
                  </a:lnTo>
                  <a:lnTo>
                    <a:pt x="582561" y="533641"/>
                  </a:lnTo>
                  <a:lnTo>
                    <a:pt x="582561" y="559041"/>
                  </a:lnTo>
                  <a:lnTo>
                    <a:pt x="607898" y="559041"/>
                  </a:lnTo>
                  <a:lnTo>
                    <a:pt x="633222" y="559041"/>
                  </a:lnTo>
                  <a:lnTo>
                    <a:pt x="633222" y="533641"/>
                  </a:lnTo>
                  <a:close/>
                </a:path>
                <a:path w="1038860" h="1039495">
                  <a:moveTo>
                    <a:pt x="861187" y="963117"/>
                  </a:moveTo>
                  <a:lnTo>
                    <a:pt x="835850" y="963117"/>
                  </a:lnTo>
                  <a:lnTo>
                    <a:pt x="835850" y="988441"/>
                  </a:lnTo>
                  <a:lnTo>
                    <a:pt x="810526" y="988441"/>
                  </a:lnTo>
                  <a:lnTo>
                    <a:pt x="810526" y="1039101"/>
                  </a:lnTo>
                  <a:lnTo>
                    <a:pt x="835850" y="1039101"/>
                  </a:lnTo>
                  <a:lnTo>
                    <a:pt x="835850" y="1013777"/>
                  </a:lnTo>
                  <a:lnTo>
                    <a:pt x="861187" y="1013777"/>
                  </a:lnTo>
                  <a:lnTo>
                    <a:pt x="861187" y="963117"/>
                  </a:lnTo>
                  <a:close/>
                </a:path>
                <a:path w="1038860" h="1039495">
                  <a:moveTo>
                    <a:pt x="886510" y="1013777"/>
                  </a:moveTo>
                  <a:lnTo>
                    <a:pt x="861187" y="1013777"/>
                  </a:lnTo>
                  <a:lnTo>
                    <a:pt x="861187" y="1039101"/>
                  </a:lnTo>
                  <a:lnTo>
                    <a:pt x="886510" y="1039101"/>
                  </a:lnTo>
                  <a:lnTo>
                    <a:pt x="886510" y="1013777"/>
                  </a:lnTo>
                  <a:close/>
                </a:path>
                <a:path w="1038860" h="1039495">
                  <a:moveTo>
                    <a:pt x="886510" y="861796"/>
                  </a:moveTo>
                  <a:lnTo>
                    <a:pt x="861187" y="861796"/>
                  </a:lnTo>
                  <a:lnTo>
                    <a:pt x="861187" y="887133"/>
                  </a:lnTo>
                  <a:lnTo>
                    <a:pt x="886510" y="887133"/>
                  </a:lnTo>
                  <a:lnTo>
                    <a:pt x="886510" y="861796"/>
                  </a:lnTo>
                  <a:close/>
                </a:path>
                <a:path w="1038860" h="1039495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72"/>
                  </a:lnTo>
                  <a:lnTo>
                    <a:pt x="937171" y="811530"/>
                  </a:lnTo>
                  <a:close/>
                </a:path>
                <a:path w="1038860" h="1039495">
                  <a:moveTo>
                    <a:pt x="962507" y="1013777"/>
                  </a:moveTo>
                  <a:lnTo>
                    <a:pt x="937171" y="1013777"/>
                  </a:lnTo>
                  <a:lnTo>
                    <a:pt x="911847" y="1013777"/>
                  </a:lnTo>
                  <a:lnTo>
                    <a:pt x="911847" y="1039101"/>
                  </a:lnTo>
                  <a:lnTo>
                    <a:pt x="937171" y="1039101"/>
                  </a:lnTo>
                  <a:lnTo>
                    <a:pt x="962507" y="1039101"/>
                  </a:lnTo>
                  <a:lnTo>
                    <a:pt x="962507" y="1013777"/>
                  </a:lnTo>
                  <a:close/>
                </a:path>
                <a:path w="1038860" h="1039495">
                  <a:moveTo>
                    <a:pt x="987831" y="51269"/>
                  </a:moveTo>
                  <a:lnTo>
                    <a:pt x="911847" y="51269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69"/>
                  </a:lnTo>
                  <a:close/>
                </a:path>
                <a:path w="1038860" h="1039495">
                  <a:moveTo>
                    <a:pt x="1038491" y="1013777"/>
                  </a:moveTo>
                  <a:lnTo>
                    <a:pt x="1013155" y="1013777"/>
                  </a:lnTo>
                  <a:lnTo>
                    <a:pt x="1013155" y="1039101"/>
                  </a:lnTo>
                  <a:lnTo>
                    <a:pt x="1038491" y="1039101"/>
                  </a:lnTo>
                  <a:lnTo>
                    <a:pt x="1038491" y="1013777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77"/>
                  </a:lnTo>
                  <a:lnTo>
                    <a:pt x="1038491" y="152400"/>
                  </a:lnTo>
                  <a:lnTo>
                    <a:pt x="1038491" y="25933"/>
                  </a:lnTo>
                  <a:lnTo>
                    <a:pt x="1013155" y="25933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857599" y="2750575"/>
            <a:ext cx="5554345" cy="3621404"/>
            <a:chOff x="857599" y="2750575"/>
            <a:chExt cx="5554345" cy="3621404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34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1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3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47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4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4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67088" y="5916121"/>
            <a:ext cx="92773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4615" algn="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314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66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02862" y="3653867"/>
            <a:ext cx="92773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467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486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62896" y="2761567"/>
            <a:ext cx="935990" cy="247650"/>
          </a:xfrm>
          <a:prstGeom prst="rect">
            <a:avLst/>
          </a:prstGeom>
          <a:ln w="8327">
            <a:solidFill>
              <a:srgbClr val="C4C4C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ts val="1664"/>
              </a:lnSpc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769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40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52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73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662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4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971" y="1131116"/>
            <a:ext cx="586168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A</a:t>
            </a:r>
            <a:r>
              <a:rPr sz="1200" b="1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EQUIVALENT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DIVISIONS.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SLOPE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EIGHT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SECTORS.</a:t>
            </a:r>
            <a:r>
              <a:rPr sz="1200" b="1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PRODUCED,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CONTINUES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ROLL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SLOPE.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6110" y="3356458"/>
            <a:ext cx="113538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966008" y="2329240"/>
            <a:ext cx="11957685" cy="7804784"/>
            <a:chOff x="966008" y="2329240"/>
            <a:chExt cx="11957685" cy="7804784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3774" y="6359300"/>
              <a:ext cx="116205" cy="1557020"/>
            </a:xfrm>
            <a:custGeom>
              <a:avLst/>
              <a:gdLst/>
              <a:ahLst/>
              <a:cxnLst/>
              <a:rect l="l" t="t" r="r" b="b"/>
              <a:pathLst>
                <a:path w="116205" h="1557020">
                  <a:moveTo>
                    <a:pt x="109108" y="0"/>
                  </a:moveTo>
                  <a:lnTo>
                    <a:pt x="25419" y="2933"/>
                  </a:lnTo>
                  <a:lnTo>
                    <a:pt x="0" y="635975"/>
                  </a:lnTo>
                  <a:lnTo>
                    <a:pt x="32277" y="1556672"/>
                  </a:lnTo>
                  <a:lnTo>
                    <a:pt x="115966" y="1553738"/>
                  </a:lnTo>
                  <a:lnTo>
                    <a:pt x="84625" y="659667"/>
                  </a:lnTo>
                  <a:lnTo>
                    <a:pt x="109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2226" y="6117771"/>
              <a:ext cx="47625" cy="474345"/>
            </a:xfrm>
            <a:custGeom>
              <a:avLst/>
              <a:gdLst/>
              <a:ahLst/>
              <a:cxnLst/>
              <a:rect l="l" t="t" r="r" b="b"/>
              <a:pathLst>
                <a:path w="47625" h="474345">
                  <a:moveTo>
                    <a:pt x="38134" y="0"/>
                  </a:moveTo>
                  <a:lnTo>
                    <a:pt x="20833" y="75575"/>
                  </a:lnTo>
                  <a:lnTo>
                    <a:pt x="0" y="472328"/>
                  </a:lnTo>
                  <a:lnTo>
                    <a:pt x="26607" y="473723"/>
                  </a:lnTo>
                  <a:lnTo>
                    <a:pt x="47429" y="77209"/>
                  </a:lnTo>
                  <a:lnTo>
                    <a:pt x="3813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8350" y="6394578"/>
              <a:ext cx="110224" cy="110228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5170" y="6550444"/>
              <a:ext cx="857885" cy="1384935"/>
            </a:xfrm>
            <a:custGeom>
              <a:avLst/>
              <a:gdLst/>
              <a:ahLst/>
              <a:cxnLst/>
              <a:rect l="l" t="t" r="r" b="b"/>
              <a:pathLst>
                <a:path w="857885" h="1384934">
                  <a:moveTo>
                    <a:pt x="786372" y="0"/>
                  </a:moveTo>
                  <a:lnTo>
                    <a:pt x="476192" y="582710"/>
                  </a:lnTo>
                  <a:lnTo>
                    <a:pt x="0" y="1340060"/>
                  </a:lnTo>
                  <a:lnTo>
                    <a:pt x="70891" y="1384635"/>
                  </a:lnTo>
                  <a:lnTo>
                    <a:pt x="561265" y="604728"/>
                  </a:lnTo>
                  <a:lnTo>
                    <a:pt x="857263" y="44571"/>
                  </a:lnTo>
                  <a:lnTo>
                    <a:pt x="78637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32998" y="6357934"/>
              <a:ext cx="228600" cy="427990"/>
            </a:xfrm>
            <a:custGeom>
              <a:avLst/>
              <a:gdLst/>
              <a:ahLst/>
              <a:cxnLst/>
              <a:rect l="l" t="t" r="r" b="b"/>
              <a:pathLst>
                <a:path w="228600" h="427990">
                  <a:moveTo>
                    <a:pt x="227984" y="0"/>
                  </a:moveTo>
                  <a:lnTo>
                    <a:pt x="181162" y="62089"/>
                  </a:lnTo>
                  <a:lnTo>
                    <a:pt x="0" y="415415"/>
                  </a:lnTo>
                  <a:lnTo>
                    <a:pt x="23709" y="427572"/>
                  </a:lnTo>
                  <a:lnTo>
                    <a:pt x="204984" y="74038"/>
                  </a:lnTo>
                  <a:lnTo>
                    <a:pt x="22798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53817" y="6598379"/>
              <a:ext cx="110105" cy="110105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5484" y="7988356"/>
              <a:ext cx="176565" cy="367466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1618" y="7674422"/>
              <a:ext cx="248285" cy="342265"/>
            </a:xfrm>
            <a:custGeom>
              <a:avLst/>
              <a:gdLst/>
              <a:ahLst/>
              <a:cxnLst/>
              <a:rect l="l" t="t" r="r" b="b"/>
              <a:pathLst>
                <a:path w="248285" h="342265">
                  <a:moveTo>
                    <a:pt x="92495" y="0"/>
                  </a:moveTo>
                  <a:lnTo>
                    <a:pt x="0" y="294735"/>
                  </a:lnTo>
                  <a:lnTo>
                    <a:pt x="192149" y="342251"/>
                  </a:lnTo>
                  <a:lnTo>
                    <a:pt x="247690" y="38379"/>
                  </a:lnTo>
                  <a:lnTo>
                    <a:pt x="9249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0666" y="7797852"/>
              <a:ext cx="73324" cy="73324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3488" y="2563963"/>
              <a:ext cx="2807335" cy="4152900"/>
            </a:xfrm>
            <a:custGeom>
              <a:avLst/>
              <a:gdLst/>
              <a:ahLst/>
              <a:cxnLst/>
              <a:rect l="l" t="t" r="r" b="b"/>
              <a:pathLst>
                <a:path w="2807335" h="4152900">
                  <a:moveTo>
                    <a:pt x="0" y="0"/>
                  </a:moveTo>
                  <a:lnTo>
                    <a:pt x="0" y="4152902"/>
                  </a:lnTo>
                </a:path>
                <a:path w="2807335" h="4152900">
                  <a:moveTo>
                    <a:pt x="934646" y="0"/>
                  </a:moveTo>
                  <a:lnTo>
                    <a:pt x="934646" y="4152902"/>
                  </a:lnTo>
                </a:path>
                <a:path w="2807335" h="4152900">
                  <a:moveTo>
                    <a:pt x="935774" y="0"/>
                  </a:moveTo>
                  <a:lnTo>
                    <a:pt x="935774" y="4152902"/>
                  </a:lnTo>
                </a:path>
                <a:path w="2807335" h="4152900">
                  <a:moveTo>
                    <a:pt x="1870420" y="0"/>
                  </a:moveTo>
                  <a:lnTo>
                    <a:pt x="1870420" y="4152902"/>
                  </a:lnTo>
                </a:path>
                <a:path w="2807335" h="4152900">
                  <a:moveTo>
                    <a:pt x="1870952" y="0"/>
                  </a:moveTo>
                  <a:lnTo>
                    <a:pt x="1870952" y="4152902"/>
                  </a:lnTo>
                </a:path>
                <a:path w="2807335" h="4152900">
                  <a:moveTo>
                    <a:pt x="2805598" y="0"/>
                  </a:moveTo>
                  <a:lnTo>
                    <a:pt x="2805598" y="4152902"/>
                  </a:lnTo>
                </a:path>
                <a:path w="2807335" h="4152900">
                  <a:moveTo>
                    <a:pt x="2806725" y="0"/>
                  </a:moveTo>
                  <a:lnTo>
                    <a:pt x="2806725" y="4152902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4860" y="2338765"/>
              <a:ext cx="0" cy="4378325"/>
            </a:xfrm>
            <a:custGeom>
              <a:avLst/>
              <a:gdLst/>
              <a:ahLst/>
              <a:cxnLst/>
              <a:rect l="l" t="t" r="r" b="b"/>
              <a:pathLst>
                <a:path h="4378325">
                  <a:moveTo>
                    <a:pt x="0" y="0"/>
                  </a:moveTo>
                  <a:lnTo>
                    <a:pt x="0" y="4378100"/>
                  </a:lnTo>
                </a:path>
              </a:pathLst>
            </a:custGeom>
            <a:ln w="19047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6102" y="6369256"/>
              <a:ext cx="6513830" cy="3761104"/>
            </a:xfrm>
            <a:custGeom>
              <a:avLst/>
              <a:gdLst/>
              <a:ahLst/>
              <a:cxnLst/>
              <a:rect l="l" t="t" r="r" b="b"/>
              <a:pathLst>
                <a:path w="6513830" h="3761104">
                  <a:moveTo>
                    <a:pt x="0" y="0"/>
                  </a:moveTo>
                  <a:lnTo>
                    <a:pt x="6513451" y="376054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9818" y="2761567"/>
              <a:ext cx="5436870" cy="2799080"/>
            </a:xfrm>
            <a:custGeom>
              <a:avLst/>
              <a:gdLst/>
              <a:ahLst/>
              <a:cxnLst/>
              <a:rect l="l" t="t" r="r" b="b"/>
              <a:pathLst>
                <a:path w="5436870" h="2799079">
                  <a:moveTo>
                    <a:pt x="1673419" y="1787143"/>
                  </a:moveTo>
                  <a:lnTo>
                    <a:pt x="5435798" y="1787143"/>
                  </a:lnTo>
                </a:path>
                <a:path w="5436870" h="2799079">
                  <a:moveTo>
                    <a:pt x="1695423" y="0"/>
                  </a:moveTo>
                  <a:lnTo>
                    <a:pt x="5429224" y="0"/>
                  </a:lnTo>
                </a:path>
                <a:path w="5436870" h="2799079">
                  <a:moveTo>
                    <a:pt x="738139" y="247651"/>
                  </a:moveTo>
                  <a:lnTo>
                    <a:pt x="5429224" y="247651"/>
                  </a:lnTo>
                </a:path>
                <a:path w="5436870" h="2799079">
                  <a:moveTo>
                    <a:pt x="61883" y="914400"/>
                  </a:moveTo>
                  <a:lnTo>
                    <a:pt x="5429224" y="914400"/>
                  </a:lnTo>
                </a:path>
                <a:path w="5436870" h="2799079">
                  <a:moveTo>
                    <a:pt x="0" y="2694301"/>
                  </a:moveTo>
                  <a:lnTo>
                    <a:pt x="5429224" y="2694301"/>
                  </a:lnTo>
                </a:path>
                <a:path w="5436870" h="2799079">
                  <a:moveTo>
                    <a:pt x="323848" y="2799078"/>
                  </a:moveTo>
                  <a:lnTo>
                    <a:pt x="5436716" y="2799078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840000">
            <a:off x="1948128" y="6321965"/>
            <a:ext cx="45072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26mm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781776" y="3630012"/>
            <a:ext cx="3125470" cy="2863215"/>
            <a:chOff x="1781776" y="3630012"/>
            <a:chExt cx="3125470" cy="2863215"/>
          </a:xfrm>
        </p:grpSpPr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776" y="6244948"/>
              <a:ext cx="183325" cy="72849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8010" y="6418965"/>
              <a:ext cx="184934" cy="74225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18182" y="6275588"/>
              <a:ext cx="92466" cy="92462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56281" y="6044608"/>
              <a:ext cx="92466" cy="92462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37272" y="5401670"/>
              <a:ext cx="92466" cy="92462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37954" y="4500363"/>
              <a:ext cx="92466" cy="92462"/>
            </a:xfrm>
            <a:prstGeom prst="rect">
              <a:avLst/>
            </a:prstGeom>
          </p:spPr>
        </p:pic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14294" y="3630012"/>
              <a:ext cx="92466" cy="92463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8462" y="6376452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91917" y="6357401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20602" y="6347876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84995" y="6338353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01" y="2290222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488656"/>
            <a:ext cx="1349375" cy="5994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434941" y="8764435"/>
            <a:ext cx="115904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30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DEGREE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546978" y="8961039"/>
            <a:ext cx="70796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SLOPE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4847032" y="1814119"/>
            <a:ext cx="2076450" cy="2727325"/>
            <a:chOff x="4847032" y="1814119"/>
            <a:chExt cx="2076450" cy="2727325"/>
          </a:xfrm>
        </p:grpSpPr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07628" y="2497698"/>
              <a:ext cx="269025" cy="1732020"/>
            </a:xfrm>
            <a:prstGeom prst="rect">
              <a:avLst/>
            </a:prstGeom>
          </p:spPr>
        </p:pic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2348" y="4207499"/>
              <a:ext cx="53975" cy="333375"/>
            </a:xfrm>
            <a:custGeom>
              <a:avLst/>
              <a:gdLst/>
              <a:ahLst/>
              <a:cxnLst/>
              <a:rect l="l" t="t" r="r" b="b"/>
              <a:pathLst>
                <a:path w="53975" h="333375">
                  <a:moveTo>
                    <a:pt x="30444" y="0"/>
                  </a:moveTo>
                  <a:lnTo>
                    <a:pt x="0" y="261086"/>
                  </a:lnTo>
                  <a:lnTo>
                    <a:pt x="2142" y="333371"/>
                  </a:lnTo>
                  <a:lnTo>
                    <a:pt x="23173" y="263790"/>
                  </a:lnTo>
                  <a:lnTo>
                    <a:pt x="53618" y="2700"/>
                  </a:lnTo>
                  <a:lnTo>
                    <a:pt x="30444" y="0"/>
                  </a:lnTo>
                  <a:close/>
                </a:path>
              </a:pathLst>
            </a:custGeom>
            <a:solidFill>
              <a:srgbClr val="989899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7032" y="2833124"/>
              <a:ext cx="1007744" cy="831850"/>
            </a:xfrm>
            <a:custGeom>
              <a:avLst/>
              <a:gdLst/>
              <a:ahLst/>
              <a:cxnLst/>
              <a:rect l="l" t="t" r="r" b="b"/>
              <a:pathLst>
                <a:path w="1007745" h="831850">
                  <a:moveTo>
                    <a:pt x="928530" y="0"/>
                  </a:moveTo>
                  <a:lnTo>
                    <a:pt x="91983" y="677217"/>
                  </a:lnTo>
                  <a:lnTo>
                    <a:pt x="0" y="831797"/>
                  </a:lnTo>
                  <a:lnTo>
                    <a:pt x="171129" y="774985"/>
                  </a:lnTo>
                  <a:lnTo>
                    <a:pt x="1007676" y="97764"/>
                  </a:lnTo>
                  <a:lnTo>
                    <a:pt x="928530" y="0"/>
                  </a:lnTo>
                  <a:close/>
                </a:path>
              </a:pathLst>
            </a:custGeom>
            <a:solidFill>
              <a:srgbClr val="F7C9A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7032" y="3634182"/>
              <a:ext cx="34290" cy="31115"/>
            </a:xfrm>
            <a:custGeom>
              <a:avLst/>
              <a:gdLst/>
              <a:ahLst/>
              <a:cxnLst/>
              <a:rect l="l" t="t" r="r" b="b"/>
              <a:pathLst>
                <a:path w="34289" h="31114">
                  <a:moveTo>
                    <a:pt x="18291" y="0"/>
                  </a:moveTo>
                  <a:lnTo>
                    <a:pt x="0" y="30740"/>
                  </a:lnTo>
                  <a:lnTo>
                    <a:pt x="33999" y="19284"/>
                  </a:lnTo>
                  <a:lnTo>
                    <a:pt x="18291" y="0"/>
                  </a:lnTo>
                  <a:close/>
                </a:path>
              </a:pathLst>
            </a:custGeom>
            <a:solidFill>
              <a:srgbClr val="15161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39016" y="2074788"/>
              <a:ext cx="1901351" cy="1533321"/>
            </a:xfrm>
            <a:prstGeom prst="rect">
              <a:avLst/>
            </a:prstGeom>
          </p:spPr>
        </p:pic>
        <p:pic>
          <p:nvPicPr>
            <p:cNvPr id="70" name="object 7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89216" y="2285299"/>
              <a:ext cx="104166" cy="104168"/>
            </a:xfrm>
            <a:prstGeom prst="rect">
              <a:avLst/>
            </a:prstGeom>
          </p:spPr>
        </p:pic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0269" y="1814119"/>
              <a:ext cx="222885" cy="320040"/>
            </a:xfrm>
            <a:custGeom>
              <a:avLst/>
              <a:gdLst/>
              <a:ahLst/>
              <a:cxnLst/>
              <a:rect l="l" t="t" r="r" b="b"/>
              <a:pathLst>
                <a:path w="222884" h="320039">
                  <a:moveTo>
                    <a:pt x="123198" y="0"/>
                  </a:moveTo>
                  <a:lnTo>
                    <a:pt x="0" y="275442"/>
                  </a:lnTo>
                  <a:lnTo>
                    <a:pt x="99388" y="319895"/>
                  </a:lnTo>
                  <a:lnTo>
                    <a:pt x="222587" y="44452"/>
                  </a:lnTo>
                  <a:lnTo>
                    <a:pt x="123198" y="0"/>
                  </a:lnTo>
                  <a:close/>
                </a:path>
              </a:pathLst>
            </a:custGeom>
            <a:solidFill>
              <a:srgbClr val="15161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7200" y="4360407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4"/>
              </a:rPr>
              <a:t>https://technologystudent.com/despro_3/cycloid2.html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7957"/>
            <a:ext cx="14914880" cy="10527030"/>
            <a:chOff x="91683" y="87957"/>
            <a:chExt cx="14914880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3"/>
              </a:rPr>
              <a:t>CYCLOIDS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671" y="869880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206693" y="2754385"/>
            <a:ext cx="6201523" cy="7301489"/>
            <a:chOff x="206693" y="2754385"/>
            <a:chExt cx="6201523" cy="7301489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693" y="8890649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8953979"/>
              <a:ext cx="1038860" cy="329565"/>
            </a:xfrm>
            <a:custGeom>
              <a:avLst/>
              <a:gdLst/>
              <a:ahLst/>
              <a:cxnLst/>
              <a:rect l="l" t="t" r="r" b="b"/>
              <a:pathLst>
                <a:path w="1038860" h="329565">
                  <a:moveTo>
                    <a:pt x="25323" y="227965"/>
                  </a:moveTo>
                  <a:lnTo>
                    <a:pt x="0" y="227965"/>
                  </a:lnTo>
                  <a:lnTo>
                    <a:pt x="0" y="278612"/>
                  </a:lnTo>
                  <a:lnTo>
                    <a:pt x="25323" y="278612"/>
                  </a:lnTo>
                  <a:lnTo>
                    <a:pt x="25323" y="227965"/>
                  </a:lnTo>
                  <a:close/>
                </a:path>
                <a:path w="1038860" h="329565">
                  <a:moveTo>
                    <a:pt x="75984" y="253288"/>
                  </a:moveTo>
                  <a:lnTo>
                    <a:pt x="50647" y="253288"/>
                  </a:lnTo>
                  <a:lnTo>
                    <a:pt x="50647" y="303949"/>
                  </a:lnTo>
                  <a:lnTo>
                    <a:pt x="75984" y="303949"/>
                  </a:lnTo>
                  <a:lnTo>
                    <a:pt x="75984" y="253288"/>
                  </a:lnTo>
                  <a:close/>
                </a:path>
                <a:path w="1038860" h="329565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65"/>
                  </a:lnTo>
                  <a:lnTo>
                    <a:pt x="75984" y="227965"/>
                  </a:lnTo>
                  <a:lnTo>
                    <a:pt x="75984" y="202628"/>
                  </a:lnTo>
                  <a:close/>
                </a:path>
                <a:path w="1038860" h="329565">
                  <a:moveTo>
                    <a:pt x="151968" y="278612"/>
                  </a:moveTo>
                  <a:lnTo>
                    <a:pt x="126644" y="278612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12"/>
                  </a:lnTo>
                  <a:close/>
                </a:path>
                <a:path w="1038860" h="329565">
                  <a:moveTo>
                    <a:pt x="227952" y="202628"/>
                  </a:moveTo>
                  <a:lnTo>
                    <a:pt x="202628" y="202628"/>
                  </a:lnTo>
                  <a:lnTo>
                    <a:pt x="177304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lnTo>
                    <a:pt x="177304" y="227965"/>
                  </a:lnTo>
                  <a:lnTo>
                    <a:pt x="177304" y="253288"/>
                  </a:lnTo>
                  <a:lnTo>
                    <a:pt x="151968" y="253288"/>
                  </a:lnTo>
                  <a:lnTo>
                    <a:pt x="151968" y="278612"/>
                  </a:lnTo>
                  <a:lnTo>
                    <a:pt x="177304" y="278612"/>
                  </a:lnTo>
                  <a:lnTo>
                    <a:pt x="177304" y="303949"/>
                  </a:lnTo>
                  <a:lnTo>
                    <a:pt x="202628" y="303949"/>
                  </a:lnTo>
                  <a:lnTo>
                    <a:pt x="202628" y="329272"/>
                  </a:lnTo>
                  <a:lnTo>
                    <a:pt x="227952" y="329272"/>
                  </a:lnTo>
                  <a:lnTo>
                    <a:pt x="227952" y="202628"/>
                  </a:lnTo>
                  <a:close/>
                </a:path>
                <a:path w="1038860" h="329565">
                  <a:moveTo>
                    <a:pt x="354609" y="202628"/>
                  </a:moveTo>
                  <a:lnTo>
                    <a:pt x="329272" y="202628"/>
                  </a:lnTo>
                  <a:lnTo>
                    <a:pt x="329272" y="227965"/>
                  </a:lnTo>
                  <a:lnTo>
                    <a:pt x="354609" y="227965"/>
                  </a:lnTo>
                  <a:lnTo>
                    <a:pt x="354609" y="202628"/>
                  </a:lnTo>
                  <a:close/>
                </a:path>
                <a:path w="1038860" h="329565">
                  <a:moveTo>
                    <a:pt x="379933" y="253288"/>
                  </a:moveTo>
                  <a:lnTo>
                    <a:pt x="354609" y="253288"/>
                  </a:lnTo>
                  <a:lnTo>
                    <a:pt x="354609" y="278612"/>
                  </a:lnTo>
                  <a:lnTo>
                    <a:pt x="379933" y="278612"/>
                  </a:lnTo>
                  <a:lnTo>
                    <a:pt x="379933" y="253288"/>
                  </a:lnTo>
                  <a:close/>
                </a:path>
                <a:path w="1038860" h="329565">
                  <a:moveTo>
                    <a:pt x="379933" y="151968"/>
                  </a:moveTo>
                  <a:lnTo>
                    <a:pt x="354609" y="151968"/>
                  </a:lnTo>
                  <a:lnTo>
                    <a:pt x="354609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38860" h="329565">
                  <a:moveTo>
                    <a:pt x="379933" y="50660"/>
                  </a:moveTo>
                  <a:lnTo>
                    <a:pt x="354609" y="50660"/>
                  </a:lnTo>
                  <a:lnTo>
                    <a:pt x="354609" y="75984"/>
                  </a:lnTo>
                  <a:lnTo>
                    <a:pt x="329272" y="75984"/>
                  </a:lnTo>
                  <a:lnTo>
                    <a:pt x="329272" y="50660"/>
                  </a:lnTo>
                  <a:lnTo>
                    <a:pt x="354609" y="50660"/>
                  </a:lnTo>
                  <a:lnTo>
                    <a:pt x="354609" y="25323"/>
                  </a:lnTo>
                  <a:lnTo>
                    <a:pt x="329272" y="25323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303949" y="25323"/>
                  </a:lnTo>
                  <a:lnTo>
                    <a:pt x="278612" y="25323"/>
                  </a:lnTo>
                  <a:lnTo>
                    <a:pt x="278612" y="101320"/>
                  </a:lnTo>
                  <a:lnTo>
                    <a:pt x="253288" y="101320"/>
                  </a:lnTo>
                  <a:lnTo>
                    <a:pt x="227952" y="101320"/>
                  </a:lnTo>
                  <a:lnTo>
                    <a:pt x="227952" y="75984"/>
                  </a:lnTo>
                  <a:lnTo>
                    <a:pt x="253288" y="75984"/>
                  </a:lnTo>
                  <a:lnTo>
                    <a:pt x="253288" y="0"/>
                  </a:lnTo>
                  <a:lnTo>
                    <a:pt x="227952" y="0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65"/>
                  </a:lnTo>
                  <a:lnTo>
                    <a:pt x="303949" y="227965"/>
                  </a:lnTo>
                  <a:lnTo>
                    <a:pt x="303949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49" y="151968"/>
                  </a:lnTo>
                  <a:lnTo>
                    <a:pt x="303949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49" y="151968"/>
                  </a:lnTo>
                  <a:lnTo>
                    <a:pt x="303949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01320"/>
                  </a:lnTo>
                  <a:lnTo>
                    <a:pt x="379933" y="101320"/>
                  </a:lnTo>
                  <a:lnTo>
                    <a:pt x="379933" y="50660"/>
                  </a:lnTo>
                  <a:close/>
                </a:path>
                <a:path w="1038860" h="329565">
                  <a:moveTo>
                    <a:pt x="405269" y="25323"/>
                  </a:moveTo>
                  <a:lnTo>
                    <a:pt x="379933" y="25323"/>
                  </a:lnTo>
                  <a:lnTo>
                    <a:pt x="379933" y="50660"/>
                  </a:lnTo>
                  <a:lnTo>
                    <a:pt x="405269" y="50660"/>
                  </a:lnTo>
                  <a:lnTo>
                    <a:pt x="405269" y="25323"/>
                  </a:lnTo>
                  <a:close/>
                </a:path>
                <a:path w="1038860" h="329565">
                  <a:moveTo>
                    <a:pt x="430593" y="101320"/>
                  </a:moveTo>
                  <a:lnTo>
                    <a:pt x="405269" y="101320"/>
                  </a:lnTo>
                  <a:lnTo>
                    <a:pt x="379933" y="101320"/>
                  </a:lnTo>
                  <a:lnTo>
                    <a:pt x="379933" y="151968"/>
                  </a:lnTo>
                  <a:lnTo>
                    <a:pt x="405269" y="151968"/>
                  </a:lnTo>
                  <a:lnTo>
                    <a:pt x="405269" y="126644"/>
                  </a:lnTo>
                  <a:lnTo>
                    <a:pt x="430593" y="126644"/>
                  </a:lnTo>
                  <a:lnTo>
                    <a:pt x="430593" y="101320"/>
                  </a:lnTo>
                  <a:close/>
                </a:path>
                <a:path w="1038860" h="329565">
                  <a:moveTo>
                    <a:pt x="430593" y="50660"/>
                  </a:moveTo>
                  <a:lnTo>
                    <a:pt x="405269" y="50660"/>
                  </a:lnTo>
                  <a:lnTo>
                    <a:pt x="405269" y="75984"/>
                  </a:lnTo>
                  <a:lnTo>
                    <a:pt x="430593" y="75984"/>
                  </a:lnTo>
                  <a:lnTo>
                    <a:pt x="430593" y="50660"/>
                  </a:lnTo>
                  <a:close/>
                </a:path>
                <a:path w="1038860" h="329565">
                  <a:moveTo>
                    <a:pt x="455917" y="227965"/>
                  </a:moveTo>
                  <a:lnTo>
                    <a:pt x="430593" y="227965"/>
                  </a:lnTo>
                  <a:lnTo>
                    <a:pt x="405269" y="227965"/>
                  </a:lnTo>
                  <a:lnTo>
                    <a:pt x="405269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69" y="253288"/>
                  </a:lnTo>
                  <a:lnTo>
                    <a:pt x="430593" y="253288"/>
                  </a:lnTo>
                  <a:lnTo>
                    <a:pt x="455917" y="253288"/>
                  </a:lnTo>
                  <a:lnTo>
                    <a:pt x="455917" y="227965"/>
                  </a:lnTo>
                  <a:close/>
                </a:path>
                <a:path w="1038860" h="329565">
                  <a:moveTo>
                    <a:pt x="455917" y="177304"/>
                  </a:moveTo>
                  <a:lnTo>
                    <a:pt x="430593" y="177304"/>
                  </a:lnTo>
                  <a:lnTo>
                    <a:pt x="430593" y="151968"/>
                  </a:lnTo>
                  <a:lnTo>
                    <a:pt x="405269" y="151968"/>
                  </a:lnTo>
                  <a:lnTo>
                    <a:pt x="405269" y="202628"/>
                  </a:lnTo>
                  <a:lnTo>
                    <a:pt x="430593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38860" h="329565">
                  <a:moveTo>
                    <a:pt x="455917" y="75984"/>
                  </a:moveTo>
                  <a:lnTo>
                    <a:pt x="430593" y="75984"/>
                  </a:lnTo>
                  <a:lnTo>
                    <a:pt x="430593" y="101320"/>
                  </a:lnTo>
                  <a:lnTo>
                    <a:pt x="455917" y="101320"/>
                  </a:lnTo>
                  <a:lnTo>
                    <a:pt x="455917" y="75984"/>
                  </a:lnTo>
                  <a:close/>
                </a:path>
                <a:path w="1038860" h="329565">
                  <a:moveTo>
                    <a:pt x="481253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53" y="177304"/>
                  </a:lnTo>
                  <a:lnTo>
                    <a:pt x="481253" y="151968"/>
                  </a:lnTo>
                  <a:close/>
                </a:path>
                <a:path w="1038860" h="329565">
                  <a:moveTo>
                    <a:pt x="481253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53" y="126644"/>
                  </a:lnTo>
                  <a:lnTo>
                    <a:pt x="481253" y="101320"/>
                  </a:lnTo>
                  <a:close/>
                </a:path>
                <a:path w="1038860" h="329565">
                  <a:moveTo>
                    <a:pt x="506577" y="25323"/>
                  </a:moveTo>
                  <a:lnTo>
                    <a:pt x="481253" y="25323"/>
                  </a:lnTo>
                  <a:lnTo>
                    <a:pt x="455917" y="25323"/>
                  </a:lnTo>
                  <a:lnTo>
                    <a:pt x="455917" y="0"/>
                  </a:lnTo>
                  <a:lnTo>
                    <a:pt x="430593" y="0"/>
                  </a:lnTo>
                  <a:lnTo>
                    <a:pt x="430593" y="50660"/>
                  </a:lnTo>
                  <a:lnTo>
                    <a:pt x="455917" y="50660"/>
                  </a:lnTo>
                  <a:lnTo>
                    <a:pt x="455917" y="75984"/>
                  </a:lnTo>
                  <a:lnTo>
                    <a:pt x="481253" y="75984"/>
                  </a:lnTo>
                  <a:lnTo>
                    <a:pt x="481253" y="50660"/>
                  </a:lnTo>
                  <a:lnTo>
                    <a:pt x="506577" y="50660"/>
                  </a:lnTo>
                  <a:lnTo>
                    <a:pt x="506577" y="25323"/>
                  </a:lnTo>
                  <a:close/>
                </a:path>
                <a:path w="1038860" h="329565">
                  <a:moveTo>
                    <a:pt x="531914" y="50660"/>
                  </a:moveTo>
                  <a:lnTo>
                    <a:pt x="506577" y="50660"/>
                  </a:lnTo>
                  <a:lnTo>
                    <a:pt x="506577" y="75984"/>
                  </a:lnTo>
                  <a:lnTo>
                    <a:pt x="531914" y="75984"/>
                  </a:lnTo>
                  <a:lnTo>
                    <a:pt x="531914" y="50660"/>
                  </a:lnTo>
                  <a:close/>
                </a:path>
                <a:path w="1038860" h="329565">
                  <a:moveTo>
                    <a:pt x="557237" y="202628"/>
                  </a:moveTo>
                  <a:lnTo>
                    <a:pt x="531914" y="202628"/>
                  </a:lnTo>
                  <a:lnTo>
                    <a:pt x="531914" y="101320"/>
                  </a:lnTo>
                  <a:lnTo>
                    <a:pt x="506577" y="101320"/>
                  </a:lnTo>
                  <a:lnTo>
                    <a:pt x="506577" y="126644"/>
                  </a:lnTo>
                  <a:lnTo>
                    <a:pt x="481253" y="126644"/>
                  </a:lnTo>
                  <a:lnTo>
                    <a:pt x="481253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53" y="202628"/>
                  </a:lnTo>
                  <a:lnTo>
                    <a:pt x="455917" y="202628"/>
                  </a:lnTo>
                  <a:lnTo>
                    <a:pt x="455917" y="227965"/>
                  </a:lnTo>
                  <a:lnTo>
                    <a:pt x="481253" y="227965"/>
                  </a:lnTo>
                  <a:lnTo>
                    <a:pt x="481253" y="278612"/>
                  </a:lnTo>
                  <a:lnTo>
                    <a:pt x="506577" y="278612"/>
                  </a:lnTo>
                  <a:lnTo>
                    <a:pt x="506577" y="227965"/>
                  </a:lnTo>
                  <a:lnTo>
                    <a:pt x="531914" y="227965"/>
                  </a:lnTo>
                  <a:lnTo>
                    <a:pt x="557237" y="227965"/>
                  </a:lnTo>
                  <a:lnTo>
                    <a:pt x="557237" y="202628"/>
                  </a:lnTo>
                  <a:close/>
                </a:path>
                <a:path w="1038860" h="329565">
                  <a:moveTo>
                    <a:pt x="582561" y="25323"/>
                  </a:moveTo>
                  <a:lnTo>
                    <a:pt x="557237" y="25323"/>
                  </a:lnTo>
                  <a:lnTo>
                    <a:pt x="557237" y="0"/>
                  </a:lnTo>
                  <a:lnTo>
                    <a:pt x="531914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14" y="25323"/>
                  </a:lnTo>
                  <a:lnTo>
                    <a:pt x="531914" y="50660"/>
                  </a:lnTo>
                  <a:lnTo>
                    <a:pt x="557237" y="50660"/>
                  </a:lnTo>
                  <a:lnTo>
                    <a:pt x="582561" y="50660"/>
                  </a:lnTo>
                  <a:lnTo>
                    <a:pt x="582561" y="25323"/>
                  </a:lnTo>
                  <a:close/>
                </a:path>
                <a:path w="1038860" h="329565">
                  <a:moveTo>
                    <a:pt x="607898" y="253288"/>
                  </a:moveTo>
                  <a:lnTo>
                    <a:pt x="582561" y="253288"/>
                  </a:lnTo>
                  <a:lnTo>
                    <a:pt x="582561" y="278612"/>
                  </a:lnTo>
                  <a:lnTo>
                    <a:pt x="607898" y="278612"/>
                  </a:lnTo>
                  <a:lnTo>
                    <a:pt x="607898" y="253288"/>
                  </a:lnTo>
                  <a:close/>
                </a:path>
                <a:path w="1038860" h="329565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29565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50660"/>
                  </a:lnTo>
                  <a:lnTo>
                    <a:pt x="633222" y="50660"/>
                  </a:lnTo>
                  <a:lnTo>
                    <a:pt x="633222" y="25323"/>
                  </a:lnTo>
                  <a:close/>
                </a:path>
                <a:path w="1038860" h="329565">
                  <a:moveTo>
                    <a:pt x="658558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20"/>
                  </a:lnTo>
                  <a:lnTo>
                    <a:pt x="582561" y="101320"/>
                  </a:lnTo>
                  <a:lnTo>
                    <a:pt x="582561" y="75984"/>
                  </a:lnTo>
                  <a:lnTo>
                    <a:pt x="557237" y="75984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65"/>
                  </a:lnTo>
                  <a:lnTo>
                    <a:pt x="607898" y="227965"/>
                  </a:lnTo>
                  <a:lnTo>
                    <a:pt x="633222" y="227965"/>
                  </a:lnTo>
                  <a:lnTo>
                    <a:pt x="658558" y="227965"/>
                  </a:lnTo>
                  <a:lnTo>
                    <a:pt x="658558" y="202628"/>
                  </a:lnTo>
                  <a:close/>
                </a:path>
                <a:path w="1038860" h="329565">
                  <a:moveTo>
                    <a:pt x="658558" y="50660"/>
                  </a:moveTo>
                  <a:lnTo>
                    <a:pt x="633222" y="50660"/>
                  </a:lnTo>
                  <a:lnTo>
                    <a:pt x="633222" y="75984"/>
                  </a:lnTo>
                  <a:lnTo>
                    <a:pt x="658558" y="75984"/>
                  </a:lnTo>
                  <a:lnTo>
                    <a:pt x="658558" y="50660"/>
                  </a:lnTo>
                  <a:close/>
                </a:path>
                <a:path w="1038860" h="329565">
                  <a:moveTo>
                    <a:pt x="683882" y="151968"/>
                  </a:moveTo>
                  <a:lnTo>
                    <a:pt x="658558" y="151968"/>
                  </a:lnTo>
                  <a:lnTo>
                    <a:pt x="658558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38860" h="329565">
                  <a:moveTo>
                    <a:pt x="683882" y="0"/>
                  </a:moveTo>
                  <a:lnTo>
                    <a:pt x="658558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58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38860" h="329565">
                  <a:moveTo>
                    <a:pt x="709206" y="50660"/>
                  </a:moveTo>
                  <a:lnTo>
                    <a:pt x="683882" y="50660"/>
                  </a:lnTo>
                  <a:lnTo>
                    <a:pt x="683882" y="101320"/>
                  </a:lnTo>
                  <a:lnTo>
                    <a:pt x="709206" y="101320"/>
                  </a:lnTo>
                  <a:lnTo>
                    <a:pt x="709206" y="50660"/>
                  </a:lnTo>
                  <a:close/>
                </a:path>
                <a:path w="1038860" h="329565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34542" y="50660"/>
                  </a:lnTo>
                  <a:lnTo>
                    <a:pt x="759866" y="50660"/>
                  </a:lnTo>
                  <a:lnTo>
                    <a:pt x="759866" y="101320"/>
                  </a:lnTo>
                  <a:lnTo>
                    <a:pt x="734542" y="101320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38860" h="329565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38860" h="329565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38860" h="329565">
                  <a:moveTo>
                    <a:pt x="1013155" y="202628"/>
                  </a:moveTo>
                  <a:lnTo>
                    <a:pt x="987831" y="202628"/>
                  </a:lnTo>
                  <a:lnTo>
                    <a:pt x="962507" y="202628"/>
                  </a:lnTo>
                  <a:lnTo>
                    <a:pt x="962507" y="227965"/>
                  </a:lnTo>
                  <a:lnTo>
                    <a:pt x="962507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937171" y="227965"/>
                  </a:lnTo>
                  <a:lnTo>
                    <a:pt x="962507" y="227965"/>
                  </a:lnTo>
                  <a:lnTo>
                    <a:pt x="962507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65"/>
                  </a:lnTo>
                  <a:lnTo>
                    <a:pt x="861187" y="227965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65"/>
                  </a:lnTo>
                  <a:lnTo>
                    <a:pt x="810526" y="227965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507" y="303949"/>
                  </a:lnTo>
                  <a:lnTo>
                    <a:pt x="962507" y="278612"/>
                  </a:lnTo>
                  <a:lnTo>
                    <a:pt x="987831" y="278612"/>
                  </a:lnTo>
                  <a:lnTo>
                    <a:pt x="987831" y="227965"/>
                  </a:lnTo>
                  <a:lnTo>
                    <a:pt x="1013155" y="227965"/>
                  </a:lnTo>
                  <a:lnTo>
                    <a:pt x="1013155" y="202628"/>
                  </a:lnTo>
                  <a:close/>
                </a:path>
                <a:path w="1038860" h="329565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12"/>
                  </a:lnTo>
                  <a:lnTo>
                    <a:pt x="1038491" y="278612"/>
                  </a:lnTo>
                  <a:lnTo>
                    <a:pt x="1038491" y="227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9181944"/>
              <a:ext cx="1038860" cy="532130"/>
            </a:xfrm>
            <a:custGeom>
              <a:avLst/>
              <a:gdLst/>
              <a:ahLst/>
              <a:cxnLst/>
              <a:rect l="l" t="t" r="r" b="b"/>
              <a:pathLst>
                <a:path w="1038860" h="532129">
                  <a:moveTo>
                    <a:pt x="50647" y="202628"/>
                  </a:moveTo>
                  <a:lnTo>
                    <a:pt x="25323" y="202628"/>
                  </a:lnTo>
                  <a:lnTo>
                    <a:pt x="0" y="202628"/>
                  </a:lnTo>
                  <a:lnTo>
                    <a:pt x="0" y="227952"/>
                  </a:lnTo>
                  <a:lnTo>
                    <a:pt x="25323" y="227952"/>
                  </a:lnTo>
                  <a:lnTo>
                    <a:pt x="50647" y="227952"/>
                  </a:lnTo>
                  <a:lnTo>
                    <a:pt x="50647" y="202628"/>
                  </a:lnTo>
                  <a:close/>
                </a:path>
                <a:path w="1038860" h="532129">
                  <a:moveTo>
                    <a:pt x="75984" y="101307"/>
                  </a:moveTo>
                  <a:lnTo>
                    <a:pt x="50647" y="101307"/>
                  </a:lnTo>
                  <a:lnTo>
                    <a:pt x="50647" y="126644"/>
                  </a:lnTo>
                  <a:lnTo>
                    <a:pt x="25323" y="126644"/>
                  </a:lnTo>
                  <a:lnTo>
                    <a:pt x="25323" y="75984"/>
                  </a:lnTo>
                  <a:lnTo>
                    <a:pt x="0" y="75984"/>
                  </a:lnTo>
                  <a:lnTo>
                    <a:pt x="0" y="177304"/>
                  </a:lnTo>
                  <a:lnTo>
                    <a:pt x="25323" y="177304"/>
                  </a:lnTo>
                  <a:lnTo>
                    <a:pt x="50647" y="177304"/>
                  </a:lnTo>
                  <a:lnTo>
                    <a:pt x="50647" y="151968"/>
                  </a:lnTo>
                  <a:lnTo>
                    <a:pt x="75984" y="151968"/>
                  </a:lnTo>
                  <a:lnTo>
                    <a:pt x="75984" y="101307"/>
                  </a:lnTo>
                  <a:close/>
                </a:path>
                <a:path w="1038860" h="532129">
                  <a:moveTo>
                    <a:pt x="101307" y="253288"/>
                  </a:moveTo>
                  <a:lnTo>
                    <a:pt x="75984" y="253288"/>
                  </a:lnTo>
                  <a:lnTo>
                    <a:pt x="50647" y="253288"/>
                  </a:lnTo>
                  <a:lnTo>
                    <a:pt x="25323" y="253288"/>
                  </a:lnTo>
                  <a:lnTo>
                    <a:pt x="25323" y="278612"/>
                  </a:lnTo>
                  <a:lnTo>
                    <a:pt x="50647" y="278612"/>
                  </a:lnTo>
                  <a:lnTo>
                    <a:pt x="50647" y="303949"/>
                  </a:lnTo>
                  <a:lnTo>
                    <a:pt x="75984" y="303949"/>
                  </a:lnTo>
                  <a:lnTo>
                    <a:pt x="75984" y="278612"/>
                  </a:lnTo>
                  <a:lnTo>
                    <a:pt x="101307" y="278612"/>
                  </a:lnTo>
                  <a:lnTo>
                    <a:pt x="101307" y="253288"/>
                  </a:lnTo>
                  <a:close/>
                </a:path>
                <a:path w="1038860" h="532129">
                  <a:moveTo>
                    <a:pt x="101307" y="151968"/>
                  </a:moveTo>
                  <a:lnTo>
                    <a:pt x="75984" y="151968"/>
                  </a:lnTo>
                  <a:lnTo>
                    <a:pt x="75984" y="177304"/>
                  </a:lnTo>
                  <a:lnTo>
                    <a:pt x="101307" y="177304"/>
                  </a:lnTo>
                  <a:lnTo>
                    <a:pt x="101307" y="151968"/>
                  </a:lnTo>
                  <a:close/>
                </a:path>
                <a:path w="1038860" h="532129">
                  <a:moveTo>
                    <a:pt x="126644" y="278612"/>
                  </a:moveTo>
                  <a:lnTo>
                    <a:pt x="101307" y="278612"/>
                  </a:lnTo>
                  <a:lnTo>
                    <a:pt x="101307" y="303949"/>
                  </a:lnTo>
                  <a:lnTo>
                    <a:pt x="126644" y="303949"/>
                  </a:lnTo>
                  <a:lnTo>
                    <a:pt x="126644" y="278612"/>
                  </a:lnTo>
                  <a:close/>
                </a:path>
                <a:path w="1038860" h="532129">
                  <a:moveTo>
                    <a:pt x="126644" y="75984"/>
                  </a:moveTo>
                  <a:lnTo>
                    <a:pt x="101307" y="75984"/>
                  </a:lnTo>
                  <a:lnTo>
                    <a:pt x="75984" y="75984"/>
                  </a:lnTo>
                  <a:lnTo>
                    <a:pt x="75984" y="101307"/>
                  </a:lnTo>
                  <a:lnTo>
                    <a:pt x="101307" y="101307"/>
                  </a:lnTo>
                  <a:lnTo>
                    <a:pt x="126644" y="101307"/>
                  </a:lnTo>
                  <a:lnTo>
                    <a:pt x="126644" y="75984"/>
                  </a:lnTo>
                  <a:close/>
                </a:path>
                <a:path w="1038860" h="532129">
                  <a:moveTo>
                    <a:pt x="151968" y="253288"/>
                  </a:moveTo>
                  <a:lnTo>
                    <a:pt x="126644" y="253288"/>
                  </a:lnTo>
                  <a:lnTo>
                    <a:pt x="126644" y="278612"/>
                  </a:lnTo>
                  <a:lnTo>
                    <a:pt x="151968" y="278612"/>
                  </a:lnTo>
                  <a:lnTo>
                    <a:pt x="151968" y="253288"/>
                  </a:lnTo>
                  <a:close/>
                </a:path>
                <a:path w="1038860" h="532129">
                  <a:moveTo>
                    <a:pt x="151968" y="202628"/>
                  </a:moveTo>
                  <a:lnTo>
                    <a:pt x="126644" y="202628"/>
                  </a:lnTo>
                  <a:lnTo>
                    <a:pt x="101307" y="202628"/>
                  </a:lnTo>
                  <a:lnTo>
                    <a:pt x="75984" y="202628"/>
                  </a:lnTo>
                  <a:lnTo>
                    <a:pt x="75984" y="227952"/>
                  </a:lnTo>
                  <a:lnTo>
                    <a:pt x="101307" y="227952"/>
                  </a:lnTo>
                  <a:lnTo>
                    <a:pt x="126644" y="227952"/>
                  </a:lnTo>
                  <a:lnTo>
                    <a:pt x="151968" y="227952"/>
                  </a:lnTo>
                  <a:lnTo>
                    <a:pt x="151968" y="202628"/>
                  </a:lnTo>
                  <a:close/>
                </a:path>
                <a:path w="1038860" h="532129">
                  <a:moveTo>
                    <a:pt x="151968" y="50647"/>
                  </a:moveTo>
                  <a:lnTo>
                    <a:pt x="126644" y="50647"/>
                  </a:lnTo>
                  <a:lnTo>
                    <a:pt x="126644" y="75984"/>
                  </a:lnTo>
                  <a:lnTo>
                    <a:pt x="151968" y="75984"/>
                  </a:lnTo>
                  <a:lnTo>
                    <a:pt x="151968" y="50647"/>
                  </a:lnTo>
                  <a:close/>
                </a:path>
                <a:path w="1038860" h="532129">
                  <a:moveTo>
                    <a:pt x="177304" y="481253"/>
                  </a:moveTo>
                  <a:lnTo>
                    <a:pt x="151968" y="481253"/>
                  </a:lnTo>
                  <a:lnTo>
                    <a:pt x="151968" y="506577"/>
                  </a:lnTo>
                  <a:lnTo>
                    <a:pt x="177304" y="506577"/>
                  </a:lnTo>
                  <a:lnTo>
                    <a:pt x="177304" y="481253"/>
                  </a:lnTo>
                  <a:close/>
                </a:path>
                <a:path w="1038860" h="532129">
                  <a:moveTo>
                    <a:pt x="177304" y="379933"/>
                  </a:moveTo>
                  <a:lnTo>
                    <a:pt x="151968" y="379933"/>
                  </a:lnTo>
                  <a:lnTo>
                    <a:pt x="151968" y="405257"/>
                  </a:lnTo>
                  <a:lnTo>
                    <a:pt x="177304" y="405257"/>
                  </a:lnTo>
                  <a:lnTo>
                    <a:pt x="177304" y="379933"/>
                  </a:lnTo>
                  <a:close/>
                </a:path>
                <a:path w="1038860" h="532129">
                  <a:moveTo>
                    <a:pt x="177304" y="278612"/>
                  </a:moveTo>
                  <a:lnTo>
                    <a:pt x="151968" y="278612"/>
                  </a:lnTo>
                  <a:lnTo>
                    <a:pt x="151968" y="303949"/>
                  </a:lnTo>
                  <a:lnTo>
                    <a:pt x="177304" y="303949"/>
                  </a:lnTo>
                  <a:lnTo>
                    <a:pt x="177304" y="278612"/>
                  </a:lnTo>
                  <a:close/>
                </a:path>
                <a:path w="1038860" h="532129">
                  <a:moveTo>
                    <a:pt x="177304" y="126644"/>
                  </a:moveTo>
                  <a:lnTo>
                    <a:pt x="151968" y="126644"/>
                  </a:lnTo>
                  <a:lnTo>
                    <a:pt x="151968" y="101307"/>
                  </a:lnTo>
                  <a:lnTo>
                    <a:pt x="126644" y="101307"/>
                  </a:lnTo>
                  <a:lnTo>
                    <a:pt x="126644" y="126644"/>
                  </a:lnTo>
                  <a:lnTo>
                    <a:pt x="101307" y="126644"/>
                  </a:lnTo>
                  <a:lnTo>
                    <a:pt x="101307" y="151968"/>
                  </a:lnTo>
                  <a:lnTo>
                    <a:pt x="126644" y="151968"/>
                  </a:lnTo>
                  <a:lnTo>
                    <a:pt x="126644" y="177304"/>
                  </a:lnTo>
                  <a:lnTo>
                    <a:pt x="151968" y="177304"/>
                  </a:lnTo>
                  <a:lnTo>
                    <a:pt x="151968" y="151968"/>
                  </a:lnTo>
                  <a:lnTo>
                    <a:pt x="177304" y="151968"/>
                  </a:lnTo>
                  <a:lnTo>
                    <a:pt x="177304" y="126644"/>
                  </a:lnTo>
                  <a:close/>
                </a:path>
                <a:path w="1038860" h="532129">
                  <a:moveTo>
                    <a:pt x="177304" y="75984"/>
                  </a:moveTo>
                  <a:lnTo>
                    <a:pt x="151968" y="75984"/>
                  </a:lnTo>
                  <a:lnTo>
                    <a:pt x="151968" y="101307"/>
                  </a:lnTo>
                  <a:lnTo>
                    <a:pt x="177304" y="101307"/>
                  </a:lnTo>
                  <a:lnTo>
                    <a:pt x="177304" y="75984"/>
                  </a:lnTo>
                  <a:close/>
                </a:path>
                <a:path w="1038860" h="532129">
                  <a:moveTo>
                    <a:pt x="202628" y="506577"/>
                  </a:moveTo>
                  <a:lnTo>
                    <a:pt x="177304" y="506577"/>
                  </a:lnTo>
                  <a:lnTo>
                    <a:pt x="177304" y="531914"/>
                  </a:lnTo>
                  <a:lnTo>
                    <a:pt x="202628" y="531914"/>
                  </a:lnTo>
                  <a:lnTo>
                    <a:pt x="202628" y="506577"/>
                  </a:lnTo>
                  <a:close/>
                </a:path>
                <a:path w="1038860" h="532129">
                  <a:moveTo>
                    <a:pt x="202628" y="227952"/>
                  </a:moveTo>
                  <a:lnTo>
                    <a:pt x="177304" y="227952"/>
                  </a:lnTo>
                  <a:lnTo>
                    <a:pt x="151968" y="227952"/>
                  </a:lnTo>
                  <a:lnTo>
                    <a:pt x="151968" y="253288"/>
                  </a:lnTo>
                  <a:lnTo>
                    <a:pt x="177304" y="253288"/>
                  </a:lnTo>
                  <a:lnTo>
                    <a:pt x="202628" y="253288"/>
                  </a:lnTo>
                  <a:lnTo>
                    <a:pt x="202628" y="227952"/>
                  </a:lnTo>
                  <a:close/>
                </a:path>
                <a:path w="1038860" h="532129">
                  <a:moveTo>
                    <a:pt x="202628" y="101307"/>
                  </a:moveTo>
                  <a:lnTo>
                    <a:pt x="177304" y="101307"/>
                  </a:lnTo>
                  <a:lnTo>
                    <a:pt x="177304" y="126644"/>
                  </a:lnTo>
                  <a:lnTo>
                    <a:pt x="202628" y="126644"/>
                  </a:lnTo>
                  <a:lnTo>
                    <a:pt x="202628" y="101307"/>
                  </a:lnTo>
                  <a:close/>
                </a:path>
                <a:path w="1038860" h="532129">
                  <a:moveTo>
                    <a:pt x="227952" y="303949"/>
                  </a:moveTo>
                  <a:lnTo>
                    <a:pt x="202628" y="303949"/>
                  </a:lnTo>
                  <a:lnTo>
                    <a:pt x="202628" y="329272"/>
                  </a:lnTo>
                  <a:lnTo>
                    <a:pt x="227952" y="329272"/>
                  </a:lnTo>
                  <a:lnTo>
                    <a:pt x="227952" y="303949"/>
                  </a:lnTo>
                  <a:close/>
                </a:path>
                <a:path w="1038860" h="532129">
                  <a:moveTo>
                    <a:pt x="227952" y="151968"/>
                  </a:moveTo>
                  <a:lnTo>
                    <a:pt x="202628" y="151968"/>
                  </a:lnTo>
                  <a:lnTo>
                    <a:pt x="177304" y="151968"/>
                  </a:lnTo>
                  <a:lnTo>
                    <a:pt x="177304" y="177304"/>
                  </a:lnTo>
                  <a:lnTo>
                    <a:pt x="151968" y="177304"/>
                  </a:lnTo>
                  <a:lnTo>
                    <a:pt x="151968" y="202628"/>
                  </a:lnTo>
                  <a:lnTo>
                    <a:pt x="177304" y="202628"/>
                  </a:lnTo>
                  <a:lnTo>
                    <a:pt x="202628" y="202628"/>
                  </a:lnTo>
                  <a:lnTo>
                    <a:pt x="227952" y="202628"/>
                  </a:lnTo>
                  <a:lnTo>
                    <a:pt x="227952" y="151968"/>
                  </a:lnTo>
                  <a:close/>
                </a:path>
                <a:path w="1038860" h="532129">
                  <a:moveTo>
                    <a:pt x="253288" y="329272"/>
                  </a:moveTo>
                  <a:lnTo>
                    <a:pt x="227952" y="329272"/>
                  </a:lnTo>
                  <a:lnTo>
                    <a:pt x="227952" y="354609"/>
                  </a:lnTo>
                  <a:lnTo>
                    <a:pt x="253288" y="354609"/>
                  </a:lnTo>
                  <a:lnTo>
                    <a:pt x="253288" y="329272"/>
                  </a:lnTo>
                  <a:close/>
                </a:path>
                <a:path w="1038860" h="532129">
                  <a:moveTo>
                    <a:pt x="278612" y="227952"/>
                  </a:moveTo>
                  <a:lnTo>
                    <a:pt x="253288" y="227952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close/>
                </a:path>
                <a:path w="1038860" h="532129">
                  <a:moveTo>
                    <a:pt x="278612" y="50647"/>
                  </a:moveTo>
                  <a:lnTo>
                    <a:pt x="253288" y="50647"/>
                  </a:lnTo>
                  <a:lnTo>
                    <a:pt x="253288" y="75984"/>
                  </a:lnTo>
                  <a:lnTo>
                    <a:pt x="278612" y="75984"/>
                  </a:lnTo>
                  <a:lnTo>
                    <a:pt x="278612" y="50647"/>
                  </a:lnTo>
                  <a:close/>
                </a:path>
                <a:path w="1038860" h="532129">
                  <a:moveTo>
                    <a:pt x="329272" y="303949"/>
                  </a:moveTo>
                  <a:lnTo>
                    <a:pt x="303949" y="303949"/>
                  </a:lnTo>
                  <a:lnTo>
                    <a:pt x="303949" y="253288"/>
                  </a:lnTo>
                  <a:lnTo>
                    <a:pt x="278612" y="253288"/>
                  </a:lnTo>
                  <a:lnTo>
                    <a:pt x="278612" y="278612"/>
                  </a:lnTo>
                  <a:lnTo>
                    <a:pt x="253288" y="278612"/>
                  </a:lnTo>
                  <a:lnTo>
                    <a:pt x="253288" y="253288"/>
                  </a:lnTo>
                  <a:lnTo>
                    <a:pt x="227952" y="253288"/>
                  </a:lnTo>
                  <a:lnTo>
                    <a:pt x="202628" y="253288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303949"/>
                  </a:lnTo>
                  <a:lnTo>
                    <a:pt x="253288" y="303949"/>
                  </a:lnTo>
                  <a:lnTo>
                    <a:pt x="253288" y="329272"/>
                  </a:lnTo>
                  <a:lnTo>
                    <a:pt x="278612" y="329272"/>
                  </a:lnTo>
                  <a:lnTo>
                    <a:pt x="278612" y="354609"/>
                  </a:lnTo>
                  <a:lnTo>
                    <a:pt x="303949" y="354609"/>
                  </a:lnTo>
                  <a:lnTo>
                    <a:pt x="303949" y="329272"/>
                  </a:lnTo>
                  <a:lnTo>
                    <a:pt x="329272" y="329272"/>
                  </a:lnTo>
                  <a:lnTo>
                    <a:pt x="329272" y="303949"/>
                  </a:lnTo>
                  <a:close/>
                </a:path>
                <a:path w="1038860" h="532129">
                  <a:moveTo>
                    <a:pt x="354609" y="278612"/>
                  </a:moveTo>
                  <a:lnTo>
                    <a:pt x="329272" y="278612"/>
                  </a:lnTo>
                  <a:lnTo>
                    <a:pt x="329272" y="303949"/>
                  </a:lnTo>
                  <a:lnTo>
                    <a:pt x="354609" y="303949"/>
                  </a:lnTo>
                  <a:lnTo>
                    <a:pt x="354609" y="278612"/>
                  </a:lnTo>
                  <a:close/>
                </a:path>
                <a:path w="1038860" h="532129">
                  <a:moveTo>
                    <a:pt x="354609" y="50647"/>
                  </a:moveTo>
                  <a:lnTo>
                    <a:pt x="329272" y="50647"/>
                  </a:lnTo>
                  <a:lnTo>
                    <a:pt x="329272" y="0"/>
                  </a:lnTo>
                  <a:lnTo>
                    <a:pt x="303949" y="0"/>
                  </a:lnTo>
                  <a:lnTo>
                    <a:pt x="303949" y="75984"/>
                  </a:lnTo>
                  <a:lnTo>
                    <a:pt x="278612" y="75984"/>
                  </a:lnTo>
                  <a:lnTo>
                    <a:pt x="278612" y="101307"/>
                  </a:lnTo>
                  <a:lnTo>
                    <a:pt x="303949" y="101307"/>
                  </a:lnTo>
                  <a:lnTo>
                    <a:pt x="303949" y="126644"/>
                  </a:lnTo>
                  <a:lnTo>
                    <a:pt x="278612" y="126644"/>
                  </a:lnTo>
                  <a:lnTo>
                    <a:pt x="278612" y="101307"/>
                  </a:lnTo>
                  <a:lnTo>
                    <a:pt x="253288" y="101307"/>
                  </a:lnTo>
                  <a:lnTo>
                    <a:pt x="227952" y="101307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49" y="151968"/>
                  </a:lnTo>
                  <a:lnTo>
                    <a:pt x="329272" y="151968"/>
                  </a:lnTo>
                  <a:lnTo>
                    <a:pt x="354609" y="151968"/>
                  </a:lnTo>
                  <a:lnTo>
                    <a:pt x="354609" y="126644"/>
                  </a:lnTo>
                  <a:lnTo>
                    <a:pt x="329272" y="126644"/>
                  </a:lnTo>
                  <a:lnTo>
                    <a:pt x="329272" y="101307"/>
                  </a:lnTo>
                  <a:lnTo>
                    <a:pt x="354609" y="101307"/>
                  </a:lnTo>
                  <a:lnTo>
                    <a:pt x="354609" y="50647"/>
                  </a:lnTo>
                  <a:close/>
                </a:path>
                <a:path w="1038860" h="532129">
                  <a:moveTo>
                    <a:pt x="379933" y="101307"/>
                  </a:moveTo>
                  <a:lnTo>
                    <a:pt x="354609" y="101307"/>
                  </a:lnTo>
                  <a:lnTo>
                    <a:pt x="354609" y="126644"/>
                  </a:lnTo>
                  <a:lnTo>
                    <a:pt x="379933" y="126644"/>
                  </a:lnTo>
                  <a:lnTo>
                    <a:pt x="379933" y="101307"/>
                  </a:lnTo>
                  <a:close/>
                </a:path>
                <a:path w="1038860" h="532129">
                  <a:moveTo>
                    <a:pt x="430593" y="50647"/>
                  </a:moveTo>
                  <a:lnTo>
                    <a:pt x="405269" y="50647"/>
                  </a:lnTo>
                  <a:lnTo>
                    <a:pt x="405269" y="75984"/>
                  </a:lnTo>
                  <a:lnTo>
                    <a:pt x="430593" y="75984"/>
                  </a:lnTo>
                  <a:lnTo>
                    <a:pt x="430593" y="50647"/>
                  </a:lnTo>
                  <a:close/>
                </a:path>
                <a:path w="1038860" h="532129">
                  <a:moveTo>
                    <a:pt x="481253" y="75984"/>
                  </a:moveTo>
                  <a:lnTo>
                    <a:pt x="455917" y="75984"/>
                  </a:lnTo>
                  <a:lnTo>
                    <a:pt x="455917" y="101307"/>
                  </a:lnTo>
                  <a:lnTo>
                    <a:pt x="481253" y="101307"/>
                  </a:lnTo>
                  <a:lnTo>
                    <a:pt x="481253" y="75984"/>
                  </a:lnTo>
                  <a:close/>
                </a:path>
                <a:path w="1038860" h="532129">
                  <a:moveTo>
                    <a:pt x="506577" y="329272"/>
                  </a:moveTo>
                  <a:lnTo>
                    <a:pt x="481253" y="329272"/>
                  </a:lnTo>
                  <a:lnTo>
                    <a:pt x="481253" y="354609"/>
                  </a:lnTo>
                  <a:lnTo>
                    <a:pt x="455917" y="354609"/>
                  </a:lnTo>
                  <a:lnTo>
                    <a:pt x="455917" y="379933"/>
                  </a:lnTo>
                  <a:lnTo>
                    <a:pt x="481253" y="379933"/>
                  </a:lnTo>
                  <a:lnTo>
                    <a:pt x="506577" y="379933"/>
                  </a:lnTo>
                  <a:lnTo>
                    <a:pt x="506577" y="329272"/>
                  </a:lnTo>
                  <a:close/>
                </a:path>
                <a:path w="1038860" h="532129">
                  <a:moveTo>
                    <a:pt x="582561" y="75984"/>
                  </a:moveTo>
                  <a:lnTo>
                    <a:pt x="557237" y="75984"/>
                  </a:lnTo>
                  <a:lnTo>
                    <a:pt x="557237" y="50647"/>
                  </a:lnTo>
                  <a:lnTo>
                    <a:pt x="531914" y="50647"/>
                  </a:lnTo>
                  <a:lnTo>
                    <a:pt x="506577" y="50647"/>
                  </a:lnTo>
                  <a:lnTo>
                    <a:pt x="506577" y="75984"/>
                  </a:lnTo>
                  <a:lnTo>
                    <a:pt x="531914" y="75984"/>
                  </a:lnTo>
                  <a:lnTo>
                    <a:pt x="531914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531914" y="126644"/>
                  </a:lnTo>
                  <a:lnTo>
                    <a:pt x="557237" y="126644"/>
                  </a:lnTo>
                  <a:lnTo>
                    <a:pt x="582561" y="126644"/>
                  </a:lnTo>
                  <a:lnTo>
                    <a:pt x="582561" y="75984"/>
                  </a:lnTo>
                  <a:close/>
                </a:path>
                <a:path w="1038860" h="532129">
                  <a:moveTo>
                    <a:pt x="633222" y="253288"/>
                  </a:moveTo>
                  <a:lnTo>
                    <a:pt x="607898" y="253288"/>
                  </a:lnTo>
                  <a:lnTo>
                    <a:pt x="607898" y="278612"/>
                  </a:lnTo>
                  <a:lnTo>
                    <a:pt x="633222" y="278612"/>
                  </a:lnTo>
                  <a:lnTo>
                    <a:pt x="633222" y="253288"/>
                  </a:lnTo>
                  <a:close/>
                </a:path>
                <a:path w="1038860" h="532129">
                  <a:moveTo>
                    <a:pt x="633222" y="202628"/>
                  </a:moveTo>
                  <a:lnTo>
                    <a:pt x="607898" y="202628"/>
                  </a:lnTo>
                  <a:lnTo>
                    <a:pt x="607898" y="151968"/>
                  </a:lnTo>
                  <a:lnTo>
                    <a:pt x="582561" y="151968"/>
                  </a:lnTo>
                  <a:lnTo>
                    <a:pt x="557237" y="151968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33222" y="202628"/>
                  </a:lnTo>
                  <a:close/>
                </a:path>
                <a:path w="1038860" h="532129">
                  <a:moveTo>
                    <a:pt x="633222" y="126644"/>
                  </a:moveTo>
                  <a:lnTo>
                    <a:pt x="607898" y="126644"/>
                  </a:lnTo>
                  <a:lnTo>
                    <a:pt x="607898" y="151968"/>
                  </a:lnTo>
                  <a:lnTo>
                    <a:pt x="633222" y="151968"/>
                  </a:lnTo>
                  <a:lnTo>
                    <a:pt x="633222" y="126644"/>
                  </a:lnTo>
                  <a:close/>
                </a:path>
                <a:path w="1038860" h="532129">
                  <a:moveTo>
                    <a:pt x="633222" y="50647"/>
                  </a:moveTo>
                  <a:lnTo>
                    <a:pt x="607898" y="50647"/>
                  </a:lnTo>
                  <a:lnTo>
                    <a:pt x="607898" y="75984"/>
                  </a:lnTo>
                  <a:lnTo>
                    <a:pt x="633222" y="75984"/>
                  </a:lnTo>
                  <a:lnTo>
                    <a:pt x="633222" y="50647"/>
                  </a:lnTo>
                  <a:close/>
                </a:path>
                <a:path w="1038860" h="532129">
                  <a:moveTo>
                    <a:pt x="658558" y="430593"/>
                  </a:moveTo>
                  <a:lnTo>
                    <a:pt x="633222" y="430593"/>
                  </a:lnTo>
                  <a:lnTo>
                    <a:pt x="633222" y="481253"/>
                  </a:lnTo>
                  <a:lnTo>
                    <a:pt x="658558" y="481253"/>
                  </a:lnTo>
                  <a:lnTo>
                    <a:pt x="658558" y="430593"/>
                  </a:lnTo>
                  <a:close/>
                </a:path>
                <a:path w="1038860" h="532129">
                  <a:moveTo>
                    <a:pt x="683882" y="75984"/>
                  </a:moveTo>
                  <a:lnTo>
                    <a:pt x="658558" y="75984"/>
                  </a:lnTo>
                  <a:lnTo>
                    <a:pt x="658558" y="101307"/>
                  </a:lnTo>
                  <a:lnTo>
                    <a:pt x="633222" y="101307"/>
                  </a:lnTo>
                  <a:lnTo>
                    <a:pt x="633222" y="126644"/>
                  </a:lnTo>
                  <a:lnTo>
                    <a:pt x="658558" y="126644"/>
                  </a:lnTo>
                  <a:lnTo>
                    <a:pt x="683882" y="126644"/>
                  </a:lnTo>
                  <a:lnTo>
                    <a:pt x="683882" y="75984"/>
                  </a:lnTo>
                  <a:close/>
                </a:path>
                <a:path w="1038860" h="532129">
                  <a:moveTo>
                    <a:pt x="759866" y="329272"/>
                  </a:moveTo>
                  <a:lnTo>
                    <a:pt x="734542" y="329272"/>
                  </a:lnTo>
                  <a:lnTo>
                    <a:pt x="734542" y="354609"/>
                  </a:lnTo>
                  <a:lnTo>
                    <a:pt x="759866" y="354609"/>
                  </a:lnTo>
                  <a:lnTo>
                    <a:pt x="759866" y="329272"/>
                  </a:lnTo>
                  <a:close/>
                </a:path>
                <a:path w="1038860" h="532129">
                  <a:moveTo>
                    <a:pt x="785202" y="481253"/>
                  </a:moveTo>
                  <a:lnTo>
                    <a:pt x="759866" y="481253"/>
                  </a:lnTo>
                  <a:lnTo>
                    <a:pt x="759866" y="506577"/>
                  </a:lnTo>
                  <a:lnTo>
                    <a:pt x="785202" y="506577"/>
                  </a:lnTo>
                  <a:lnTo>
                    <a:pt x="785202" y="481253"/>
                  </a:lnTo>
                  <a:close/>
                </a:path>
                <a:path w="1038860" h="532129">
                  <a:moveTo>
                    <a:pt x="785202" y="354609"/>
                  </a:moveTo>
                  <a:lnTo>
                    <a:pt x="759866" y="354609"/>
                  </a:lnTo>
                  <a:lnTo>
                    <a:pt x="759866" y="379933"/>
                  </a:lnTo>
                  <a:lnTo>
                    <a:pt x="785202" y="379933"/>
                  </a:lnTo>
                  <a:lnTo>
                    <a:pt x="785202" y="354609"/>
                  </a:lnTo>
                  <a:close/>
                </a:path>
                <a:path w="1038860" h="532129">
                  <a:moveTo>
                    <a:pt x="785202" y="151968"/>
                  </a:moveTo>
                  <a:lnTo>
                    <a:pt x="759866" y="151968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151968"/>
                  </a:lnTo>
                  <a:close/>
                </a:path>
                <a:path w="1038860" h="532129">
                  <a:moveTo>
                    <a:pt x="911847" y="506577"/>
                  </a:moveTo>
                  <a:lnTo>
                    <a:pt x="886510" y="506577"/>
                  </a:lnTo>
                  <a:lnTo>
                    <a:pt x="886510" y="481253"/>
                  </a:lnTo>
                  <a:lnTo>
                    <a:pt x="861187" y="481253"/>
                  </a:lnTo>
                  <a:lnTo>
                    <a:pt x="861187" y="531914"/>
                  </a:lnTo>
                  <a:lnTo>
                    <a:pt x="886510" y="531914"/>
                  </a:lnTo>
                  <a:lnTo>
                    <a:pt x="911847" y="531914"/>
                  </a:lnTo>
                  <a:lnTo>
                    <a:pt x="911847" y="506577"/>
                  </a:lnTo>
                  <a:close/>
                </a:path>
                <a:path w="1038860" h="532129">
                  <a:moveTo>
                    <a:pt x="987831" y="430593"/>
                  </a:moveTo>
                  <a:lnTo>
                    <a:pt x="962507" y="430593"/>
                  </a:lnTo>
                  <a:lnTo>
                    <a:pt x="962507" y="405257"/>
                  </a:lnTo>
                  <a:lnTo>
                    <a:pt x="937171" y="405257"/>
                  </a:lnTo>
                  <a:lnTo>
                    <a:pt x="937171" y="481253"/>
                  </a:lnTo>
                  <a:lnTo>
                    <a:pt x="962507" y="481253"/>
                  </a:lnTo>
                  <a:lnTo>
                    <a:pt x="962507" y="455917"/>
                  </a:lnTo>
                  <a:lnTo>
                    <a:pt x="987831" y="455917"/>
                  </a:lnTo>
                  <a:lnTo>
                    <a:pt x="987831" y="430593"/>
                  </a:lnTo>
                  <a:close/>
                </a:path>
                <a:path w="1038860" h="532129">
                  <a:moveTo>
                    <a:pt x="987831" y="227952"/>
                  </a:moveTo>
                  <a:lnTo>
                    <a:pt x="962507" y="227952"/>
                  </a:lnTo>
                  <a:lnTo>
                    <a:pt x="962507" y="151968"/>
                  </a:lnTo>
                  <a:lnTo>
                    <a:pt x="937171" y="151968"/>
                  </a:lnTo>
                  <a:lnTo>
                    <a:pt x="937171" y="227952"/>
                  </a:lnTo>
                  <a:lnTo>
                    <a:pt x="911847" y="227952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126644"/>
                  </a:lnTo>
                  <a:lnTo>
                    <a:pt x="911847" y="126644"/>
                  </a:lnTo>
                  <a:lnTo>
                    <a:pt x="911847" y="101307"/>
                  </a:lnTo>
                  <a:lnTo>
                    <a:pt x="886510" y="101307"/>
                  </a:lnTo>
                  <a:lnTo>
                    <a:pt x="886510" y="75984"/>
                  </a:lnTo>
                  <a:lnTo>
                    <a:pt x="861187" y="75984"/>
                  </a:lnTo>
                  <a:lnTo>
                    <a:pt x="861187" y="101307"/>
                  </a:lnTo>
                  <a:lnTo>
                    <a:pt x="835850" y="101307"/>
                  </a:lnTo>
                  <a:lnTo>
                    <a:pt x="835850" y="126644"/>
                  </a:lnTo>
                  <a:lnTo>
                    <a:pt x="810526" y="126644"/>
                  </a:lnTo>
                  <a:lnTo>
                    <a:pt x="785202" y="126644"/>
                  </a:lnTo>
                  <a:lnTo>
                    <a:pt x="785202" y="151968"/>
                  </a:lnTo>
                  <a:lnTo>
                    <a:pt x="810526" y="151968"/>
                  </a:lnTo>
                  <a:lnTo>
                    <a:pt x="810526" y="177304"/>
                  </a:lnTo>
                  <a:lnTo>
                    <a:pt x="835850" y="177304"/>
                  </a:lnTo>
                  <a:lnTo>
                    <a:pt x="835850" y="227952"/>
                  </a:lnTo>
                  <a:lnTo>
                    <a:pt x="861187" y="22795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911847" y="253288"/>
                  </a:lnTo>
                  <a:lnTo>
                    <a:pt x="937171" y="253288"/>
                  </a:lnTo>
                  <a:lnTo>
                    <a:pt x="937171" y="354609"/>
                  </a:lnTo>
                  <a:lnTo>
                    <a:pt x="962507" y="354609"/>
                  </a:lnTo>
                  <a:lnTo>
                    <a:pt x="987831" y="354609"/>
                  </a:lnTo>
                  <a:lnTo>
                    <a:pt x="987831" y="329272"/>
                  </a:lnTo>
                  <a:lnTo>
                    <a:pt x="962507" y="329272"/>
                  </a:lnTo>
                  <a:lnTo>
                    <a:pt x="962507" y="253288"/>
                  </a:lnTo>
                  <a:lnTo>
                    <a:pt x="987831" y="253288"/>
                  </a:lnTo>
                  <a:lnTo>
                    <a:pt x="987831" y="227952"/>
                  </a:lnTo>
                  <a:close/>
                </a:path>
                <a:path w="1038860" h="532129">
                  <a:moveTo>
                    <a:pt x="987831" y="101307"/>
                  </a:moveTo>
                  <a:lnTo>
                    <a:pt x="962507" y="101307"/>
                  </a:lnTo>
                  <a:lnTo>
                    <a:pt x="937171" y="101307"/>
                  </a:lnTo>
                  <a:lnTo>
                    <a:pt x="937171" y="126644"/>
                  </a:lnTo>
                  <a:lnTo>
                    <a:pt x="962507" y="126644"/>
                  </a:lnTo>
                  <a:lnTo>
                    <a:pt x="987831" y="126644"/>
                  </a:lnTo>
                  <a:lnTo>
                    <a:pt x="987831" y="101307"/>
                  </a:lnTo>
                  <a:close/>
                </a:path>
                <a:path w="1038860" h="532129">
                  <a:moveTo>
                    <a:pt x="1013155" y="50647"/>
                  </a:moveTo>
                  <a:lnTo>
                    <a:pt x="987831" y="50647"/>
                  </a:lnTo>
                  <a:lnTo>
                    <a:pt x="987831" y="101307"/>
                  </a:lnTo>
                  <a:lnTo>
                    <a:pt x="1013155" y="101307"/>
                  </a:lnTo>
                  <a:lnTo>
                    <a:pt x="1013155" y="50647"/>
                  </a:lnTo>
                  <a:close/>
                </a:path>
                <a:path w="1038860" h="532129">
                  <a:moveTo>
                    <a:pt x="1038491" y="379933"/>
                  </a:moveTo>
                  <a:lnTo>
                    <a:pt x="1013155" y="379933"/>
                  </a:lnTo>
                  <a:lnTo>
                    <a:pt x="1013155" y="455917"/>
                  </a:lnTo>
                  <a:lnTo>
                    <a:pt x="987831" y="455917"/>
                  </a:lnTo>
                  <a:lnTo>
                    <a:pt x="987831" y="481253"/>
                  </a:lnTo>
                  <a:lnTo>
                    <a:pt x="1013155" y="481253"/>
                  </a:lnTo>
                  <a:lnTo>
                    <a:pt x="1038491" y="481253"/>
                  </a:lnTo>
                  <a:lnTo>
                    <a:pt x="1038491" y="379933"/>
                  </a:lnTo>
                  <a:close/>
                </a:path>
                <a:path w="1038860" h="532129">
                  <a:moveTo>
                    <a:pt x="1038491" y="303949"/>
                  </a:moveTo>
                  <a:lnTo>
                    <a:pt x="1013155" y="303949"/>
                  </a:lnTo>
                  <a:lnTo>
                    <a:pt x="1013155" y="354609"/>
                  </a:lnTo>
                  <a:lnTo>
                    <a:pt x="1038491" y="354609"/>
                  </a:lnTo>
                  <a:lnTo>
                    <a:pt x="1038491" y="303949"/>
                  </a:lnTo>
                  <a:close/>
                </a:path>
                <a:path w="1038860" h="532129">
                  <a:moveTo>
                    <a:pt x="1038491" y="202628"/>
                  </a:moveTo>
                  <a:lnTo>
                    <a:pt x="1013155" y="202628"/>
                  </a:lnTo>
                  <a:lnTo>
                    <a:pt x="1013155" y="253288"/>
                  </a:lnTo>
                  <a:lnTo>
                    <a:pt x="1038491" y="253288"/>
                  </a:lnTo>
                  <a:lnTo>
                    <a:pt x="1038491" y="202628"/>
                  </a:lnTo>
                  <a:close/>
                </a:path>
                <a:path w="1038860" h="532129">
                  <a:moveTo>
                    <a:pt x="1038491" y="101307"/>
                  </a:moveTo>
                  <a:lnTo>
                    <a:pt x="1013155" y="101307"/>
                  </a:lnTo>
                  <a:lnTo>
                    <a:pt x="1013155" y="151968"/>
                  </a:lnTo>
                  <a:lnTo>
                    <a:pt x="987831" y="151968"/>
                  </a:lnTo>
                  <a:lnTo>
                    <a:pt x="987831" y="177304"/>
                  </a:lnTo>
                  <a:lnTo>
                    <a:pt x="1013155" y="177304"/>
                  </a:lnTo>
                  <a:lnTo>
                    <a:pt x="1038491" y="177304"/>
                  </a:lnTo>
                  <a:lnTo>
                    <a:pt x="1038491" y="1013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9081246"/>
              <a:ext cx="1038860" cy="759460"/>
            </a:xfrm>
            <a:custGeom>
              <a:avLst/>
              <a:gdLst/>
              <a:ahLst/>
              <a:cxnLst/>
              <a:rect l="l" t="t" r="r" b="b"/>
              <a:pathLst>
                <a:path w="1038860" h="759459">
                  <a:moveTo>
                    <a:pt x="177304" y="632612"/>
                  </a:moveTo>
                  <a:lnTo>
                    <a:pt x="151968" y="632612"/>
                  </a:lnTo>
                  <a:lnTo>
                    <a:pt x="151968" y="657936"/>
                  </a:lnTo>
                  <a:lnTo>
                    <a:pt x="177304" y="657936"/>
                  </a:lnTo>
                  <a:lnTo>
                    <a:pt x="177304" y="632612"/>
                  </a:lnTo>
                  <a:close/>
                </a:path>
                <a:path w="1038860" h="759459">
                  <a:moveTo>
                    <a:pt x="202628" y="607275"/>
                  </a:moveTo>
                  <a:lnTo>
                    <a:pt x="177304" y="607275"/>
                  </a:lnTo>
                  <a:lnTo>
                    <a:pt x="177304" y="632612"/>
                  </a:lnTo>
                  <a:lnTo>
                    <a:pt x="202628" y="632612"/>
                  </a:lnTo>
                  <a:lnTo>
                    <a:pt x="202628" y="607275"/>
                  </a:lnTo>
                  <a:close/>
                </a:path>
                <a:path w="1038860" h="759459">
                  <a:moveTo>
                    <a:pt x="253288" y="531291"/>
                  </a:moveTo>
                  <a:lnTo>
                    <a:pt x="227952" y="531291"/>
                  </a:lnTo>
                  <a:lnTo>
                    <a:pt x="227952" y="480631"/>
                  </a:lnTo>
                  <a:lnTo>
                    <a:pt x="202628" y="480631"/>
                  </a:lnTo>
                  <a:lnTo>
                    <a:pt x="202628" y="531291"/>
                  </a:lnTo>
                  <a:lnTo>
                    <a:pt x="177304" y="531291"/>
                  </a:lnTo>
                  <a:lnTo>
                    <a:pt x="151968" y="531291"/>
                  </a:lnTo>
                  <a:lnTo>
                    <a:pt x="126644" y="531291"/>
                  </a:lnTo>
                  <a:lnTo>
                    <a:pt x="126644" y="480631"/>
                  </a:lnTo>
                  <a:lnTo>
                    <a:pt x="151968" y="480631"/>
                  </a:lnTo>
                  <a:lnTo>
                    <a:pt x="151968" y="455307"/>
                  </a:lnTo>
                  <a:lnTo>
                    <a:pt x="177304" y="455307"/>
                  </a:lnTo>
                  <a:lnTo>
                    <a:pt x="202628" y="455307"/>
                  </a:lnTo>
                  <a:lnTo>
                    <a:pt x="202628" y="429971"/>
                  </a:lnTo>
                  <a:lnTo>
                    <a:pt x="177304" y="429971"/>
                  </a:lnTo>
                  <a:lnTo>
                    <a:pt x="151968" y="429971"/>
                  </a:lnTo>
                  <a:lnTo>
                    <a:pt x="126644" y="429971"/>
                  </a:lnTo>
                  <a:lnTo>
                    <a:pt x="126644" y="455307"/>
                  </a:lnTo>
                  <a:lnTo>
                    <a:pt x="101307" y="455307"/>
                  </a:lnTo>
                  <a:lnTo>
                    <a:pt x="101307" y="429971"/>
                  </a:lnTo>
                  <a:lnTo>
                    <a:pt x="75984" y="429971"/>
                  </a:lnTo>
                  <a:lnTo>
                    <a:pt x="50647" y="429971"/>
                  </a:lnTo>
                  <a:lnTo>
                    <a:pt x="50647" y="455307"/>
                  </a:lnTo>
                  <a:lnTo>
                    <a:pt x="75984" y="455307"/>
                  </a:lnTo>
                  <a:lnTo>
                    <a:pt x="75984" y="480631"/>
                  </a:lnTo>
                  <a:lnTo>
                    <a:pt x="50647" y="480631"/>
                  </a:lnTo>
                  <a:lnTo>
                    <a:pt x="25323" y="480631"/>
                  </a:lnTo>
                  <a:lnTo>
                    <a:pt x="25323" y="505955"/>
                  </a:lnTo>
                  <a:lnTo>
                    <a:pt x="0" y="505955"/>
                  </a:lnTo>
                  <a:lnTo>
                    <a:pt x="0" y="556615"/>
                  </a:lnTo>
                  <a:lnTo>
                    <a:pt x="25323" y="556615"/>
                  </a:lnTo>
                  <a:lnTo>
                    <a:pt x="50647" y="556615"/>
                  </a:lnTo>
                  <a:lnTo>
                    <a:pt x="50647" y="505955"/>
                  </a:lnTo>
                  <a:lnTo>
                    <a:pt x="75984" y="505955"/>
                  </a:lnTo>
                  <a:lnTo>
                    <a:pt x="101307" y="505955"/>
                  </a:lnTo>
                  <a:lnTo>
                    <a:pt x="101307" y="556615"/>
                  </a:lnTo>
                  <a:lnTo>
                    <a:pt x="75984" y="556615"/>
                  </a:lnTo>
                  <a:lnTo>
                    <a:pt x="50647" y="556615"/>
                  </a:lnTo>
                  <a:lnTo>
                    <a:pt x="50647" y="581952"/>
                  </a:lnTo>
                  <a:lnTo>
                    <a:pt x="25323" y="581952"/>
                  </a:lnTo>
                  <a:lnTo>
                    <a:pt x="0" y="581952"/>
                  </a:lnTo>
                  <a:lnTo>
                    <a:pt x="0" y="607275"/>
                  </a:lnTo>
                  <a:lnTo>
                    <a:pt x="25323" y="607275"/>
                  </a:lnTo>
                  <a:lnTo>
                    <a:pt x="25323" y="632612"/>
                  </a:lnTo>
                  <a:lnTo>
                    <a:pt x="0" y="632612"/>
                  </a:lnTo>
                  <a:lnTo>
                    <a:pt x="0" y="657936"/>
                  </a:lnTo>
                  <a:lnTo>
                    <a:pt x="25323" y="657936"/>
                  </a:lnTo>
                  <a:lnTo>
                    <a:pt x="50647" y="657936"/>
                  </a:lnTo>
                  <a:lnTo>
                    <a:pt x="75984" y="657936"/>
                  </a:lnTo>
                  <a:lnTo>
                    <a:pt x="75984" y="683260"/>
                  </a:lnTo>
                  <a:lnTo>
                    <a:pt x="50647" y="683260"/>
                  </a:lnTo>
                  <a:lnTo>
                    <a:pt x="25323" y="683260"/>
                  </a:lnTo>
                  <a:lnTo>
                    <a:pt x="0" y="683260"/>
                  </a:lnTo>
                  <a:lnTo>
                    <a:pt x="0" y="708596"/>
                  </a:lnTo>
                  <a:lnTo>
                    <a:pt x="25323" y="708596"/>
                  </a:lnTo>
                  <a:lnTo>
                    <a:pt x="50647" y="708596"/>
                  </a:lnTo>
                  <a:lnTo>
                    <a:pt x="177304" y="708596"/>
                  </a:lnTo>
                  <a:lnTo>
                    <a:pt x="177304" y="683260"/>
                  </a:lnTo>
                  <a:lnTo>
                    <a:pt x="151968" y="683260"/>
                  </a:lnTo>
                  <a:lnTo>
                    <a:pt x="151968" y="657936"/>
                  </a:lnTo>
                  <a:lnTo>
                    <a:pt x="126644" y="657936"/>
                  </a:lnTo>
                  <a:lnTo>
                    <a:pt x="126644" y="683260"/>
                  </a:lnTo>
                  <a:lnTo>
                    <a:pt x="101307" y="683260"/>
                  </a:lnTo>
                  <a:lnTo>
                    <a:pt x="101307" y="632612"/>
                  </a:lnTo>
                  <a:lnTo>
                    <a:pt x="75984" y="632612"/>
                  </a:lnTo>
                  <a:lnTo>
                    <a:pt x="75984" y="581952"/>
                  </a:lnTo>
                  <a:lnTo>
                    <a:pt x="101307" y="581952"/>
                  </a:lnTo>
                  <a:lnTo>
                    <a:pt x="101307" y="607275"/>
                  </a:lnTo>
                  <a:lnTo>
                    <a:pt x="126644" y="607275"/>
                  </a:lnTo>
                  <a:lnTo>
                    <a:pt x="126644" y="581952"/>
                  </a:lnTo>
                  <a:lnTo>
                    <a:pt x="151968" y="581952"/>
                  </a:lnTo>
                  <a:lnTo>
                    <a:pt x="151968" y="556615"/>
                  </a:lnTo>
                  <a:lnTo>
                    <a:pt x="177304" y="556615"/>
                  </a:lnTo>
                  <a:lnTo>
                    <a:pt x="202628" y="556615"/>
                  </a:lnTo>
                  <a:lnTo>
                    <a:pt x="227952" y="556615"/>
                  </a:lnTo>
                  <a:lnTo>
                    <a:pt x="253288" y="556615"/>
                  </a:lnTo>
                  <a:lnTo>
                    <a:pt x="253288" y="531291"/>
                  </a:lnTo>
                  <a:close/>
                </a:path>
                <a:path w="1038860" h="759459">
                  <a:moveTo>
                    <a:pt x="379933" y="708596"/>
                  </a:moveTo>
                  <a:lnTo>
                    <a:pt x="354609" y="708596"/>
                  </a:lnTo>
                  <a:lnTo>
                    <a:pt x="354609" y="733920"/>
                  </a:lnTo>
                  <a:lnTo>
                    <a:pt x="379933" y="733920"/>
                  </a:lnTo>
                  <a:lnTo>
                    <a:pt x="379933" y="708596"/>
                  </a:lnTo>
                  <a:close/>
                </a:path>
                <a:path w="1038860" h="759459">
                  <a:moveTo>
                    <a:pt x="405269" y="657936"/>
                  </a:moveTo>
                  <a:lnTo>
                    <a:pt x="379933" y="657936"/>
                  </a:lnTo>
                  <a:lnTo>
                    <a:pt x="354609" y="657936"/>
                  </a:lnTo>
                  <a:lnTo>
                    <a:pt x="354609" y="683260"/>
                  </a:lnTo>
                  <a:lnTo>
                    <a:pt x="379933" y="683260"/>
                  </a:lnTo>
                  <a:lnTo>
                    <a:pt x="379933" y="708596"/>
                  </a:lnTo>
                  <a:lnTo>
                    <a:pt x="405269" y="708596"/>
                  </a:lnTo>
                  <a:lnTo>
                    <a:pt x="405269" y="657936"/>
                  </a:lnTo>
                  <a:close/>
                </a:path>
                <a:path w="1038860" h="759459">
                  <a:moveTo>
                    <a:pt x="531914" y="683260"/>
                  </a:moveTo>
                  <a:lnTo>
                    <a:pt x="506577" y="683260"/>
                  </a:lnTo>
                  <a:lnTo>
                    <a:pt x="506577" y="733920"/>
                  </a:lnTo>
                  <a:lnTo>
                    <a:pt x="531914" y="733920"/>
                  </a:lnTo>
                  <a:lnTo>
                    <a:pt x="531914" y="683260"/>
                  </a:lnTo>
                  <a:close/>
                </a:path>
                <a:path w="1038860" h="759459">
                  <a:moveTo>
                    <a:pt x="633222" y="733920"/>
                  </a:moveTo>
                  <a:lnTo>
                    <a:pt x="607898" y="733920"/>
                  </a:lnTo>
                  <a:lnTo>
                    <a:pt x="607898" y="708596"/>
                  </a:lnTo>
                  <a:lnTo>
                    <a:pt x="582561" y="708596"/>
                  </a:lnTo>
                  <a:lnTo>
                    <a:pt x="582561" y="683260"/>
                  </a:lnTo>
                  <a:lnTo>
                    <a:pt x="557237" y="683260"/>
                  </a:lnTo>
                  <a:lnTo>
                    <a:pt x="557237" y="733920"/>
                  </a:lnTo>
                  <a:lnTo>
                    <a:pt x="582561" y="733920"/>
                  </a:lnTo>
                  <a:lnTo>
                    <a:pt x="582561" y="759256"/>
                  </a:lnTo>
                  <a:lnTo>
                    <a:pt x="607898" y="759256"/>
                  </a:lnTo>
                  <a:lnTo>
                    <a:pt x="633222" y="759256"/>
                  </a:lnTo>
                  <a:lnTo>
                    <a:pt x="633222" y="733920"/>
                  </a:lnTo>
                  <a:close/>
                </a:path>
                <a:path w="1038860" h="759459">
                  <a:moveTo>
                    <a:pt x="709206" y="632612"/>
                  </a:moveTo>
                  <a:lnTo>
                    <a:pt x="683882" y="632612"/>
                  </a:lnTo>
                  <a:lnTo>
                    <a:pt x="683882" y="607275"/>
                  </a:lnTo>
                  <a:lnTo>
                    <a:pt x="658558" y="607275"/>
                  </a:lnTo>
                  <a:lnTo>
                    <a:pt x="658558" y="683260"/>
                  </a:lnTo>
                  <a:lnTo>
                    <a:pt x="683882" y="683260"/>
                  </a:lnTo>
                  <a:lnTo>
                    <a:pt x="683882" y="657936"/>
                  </a:lnTo>
                  <a:lnTo>
                    <a:pt x="709206" y="657936"/>
                  </a:lnTo>
                  <a:lnTo>
                    <a:pt x="709206" y="632612"/>
                  </a:lnTo>
                  <a:close/>
                </a:path>
                <a:path w="1038860" h="759459">
                  <a:moveTo>
                    <a:pt x="886510" y="657936"/>
                  </a:moveTo>
                  <a:lnTo>
                    <a:pt x="861187" y="657936"/>
                  </a:lnTo>
                  <a:lnTo>
                    <a:pt x="861187" y="683260"/>
                  </a:lnTo>
                  <a:lnTo>
                    <a:pt x="886510" y="683260"/>
                  </a:lnTo>
                  <a:lnTo>
                    <a:pt x="886510" y="657936"/>
                  </a:lnTo>
                  <a:close/>
                </a:path>
                <a:path w="1038860" h="759459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09206" y="379730"/>
                  </a:lnTo>
                  <a:lnTo>
                    <a:pt x="709206" y="328930"/>
                  </a:lnTo>
                  <a:lnTo>
                    <a:pt x="734542" y="328930"/>
                  </a:lnTo>
                  <a:lnTo>
                    <a:pt x="734542" y="228600"/>
                  </a:lnTo>
                  <a:lnTo>
                    <a:pt x="759866" y="228600"/>
                  </a:lnTo>
                  <a:lnTo>
                    <a:pt x="785202" y="228600"/>
                  </a:lnTo>
                  <a:lnTo>
                    <a:pt x="785202" y="203200"/>
                  </a:lnTo>
                  <a:lnTo>
                    <a:pt x="759866" y="203200"/>
                  </a:lnTo>
                  <a:lnTo>
                    <a:pt x="734542" y="203200"/>
                  </a:lnTo>
                  <a:lnTo>
                    <a:pt x="734542" y="127000"/>
                  </a:lnTo>
                  <a:lnTo>
                    <a:pt x="759866" y="127000"/>
                  </a:lnTo>
                  <a:lnTo>
                    <a:pt x="759866" y="101600"/>
                  </a:lnTo>
                  <a:lnTo>
                    <a:pt x="734542" y="10160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50800"/>
                  </a:lnTo>
                  <a:lnTo>
                    <a:pt x="683882" y="50800"/>
                  </a:lnTo>
                  <a:lnTo>
                    <a:pt x="683882" y="76200"/>
                  </a:lnTo>
                  <a:lnTo>
                    <a:pt x="709206" y="76200"/>
                  </a:lnTo>
                  <a:lnTo>
                    <a:pt x="709206" y="101600"/>
                  </a:lnTo>
                  <a:lnTo>
                    <a:pt x="683882" y="101600"/>
                  </a:lnTo>
                  <a:lnTo>
                    <a:pt x="658558" y="101600"/>
                  </a:lnTo>
                  <a:lnTo>
                    <a:pt x="658558" y="127000"/>
                  </a:lnTo>
                  <a:lnTo>
                    <a:pt x="683882" y="127000"/>
                  </a:lnTo>
                  <a:lnTo>
                    <a:pt x="683882" y="177800"/>
                  </a:lnTo>
                  <a:lnTo>
                    <a:pt x="709206" y="177800"/>
                  </a:lnTo>
                  <a:lnTo>
                    <a:pt x="709206" y="2527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58558" y="252730"/>
                  </a:lnTo>
                  <a:lnTo>
                    <a:pt x="633222" y="252730"/>
                  </a:lnTo>
                  <a:lnTo>
                    <a:pt x="633222" y="303530"/>
                  </a:lnTo>
                  <a:lnTo>
                    <a:pt x="658558" y="303530"/>
                  </a:lnTo>
                  <a:lnTo>
                    <a:pt x="658558" y="328930"/>
                  </a:lnTo>
                  <a:lnTo>
                    <a:pt x="683882" y="328930"/>
                  </a:lnTo>
                  <a:lnTo>
                    <a:pt x="683882" y="354330"/>
                  </a:lnTo>
                  <a:lnTo>
                    <a:pt x="658558" y="354330"/>
                  </a:lnTo>
                  <a:lnTo>
                    <a:pt x="658558" y="379730"/>
                  </a:lnTo>
                  <a:lnTo>
                    <a:pt x="683882" y="379730"/>
                  </a:lnTo>
                  <a:lnTo>
                    <a:pt x="683882" y="430530"/>
                  </a:lnTo>
                  <a:lnTo>
                    <a:pt x="658558" y="430530"/>
                  </a:lnTo>
                  <a:lnTo>
                    <a:pt x="658558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58" y="506730"/>
                  </a:lnTo>
                  <a:lnTo>
                    <a:pt x="658558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33730"/>
                  </a:lnTo>
                  <a:lnTo>
                    <a:pt x="759866" y="633730"/>
                  </a:lnTo>
                  <a:lnTo>
                    <a:pt x="759866" y="683260"/>
                  </a:lnTo>
                  <a:lnTo>
                    <a:pt x="785202" y="683260"/>
                  </a:lnTo>
                  <a:lnTo>
                    <a:pt x="785202" y="659130"/>
                  </a:lnTo>
                  <a:lnTo>
                    <a:pt x="810526" y="659130"/>
                  </a:lnTo>
                  <a:lnTo>
                    <a:pt x="810526" y="683260"/>
                  </a:lnTo>
                  <a:lnTo>
                    <a:pt x="835850" y="683260"/>
                  </a:lnTo>
                  <a:lnTo>
                    <a:pt x="835850" y="657936"/>
                  </a:lnTo>
                  <a:lnTo>
                    <a:pt x="810526" y="657936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657936"/>
                  </a:lnTo>
                  <a:lnTo>
                    <a:pt x="861187" y="657936"/>
                  </a:lnTo>
                  <a:lnTo>
                    <a:pt x="861187" y="632612"/>
                  </a:lnTo>
                  <a:lnTo>
                    <a:pt x="835850" y="632612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759459">
                  <a:moveTo>
                    <a:pt x="962507" y="657936"/>
                  </a:moveTo>
                  <a:lnTo>
                    <a:pt x="937171" y="657936"/>
                  </a:lnTo>
                  <a:lnTo>
                    <a:pt x="937171" y="632612"/>
                  </a:lnTo>
                  <a:lnTo>
                    <a:pt x="911847" y="632612"/>
                  </a:lnTo>
                  <a:lnTo>
                    <a:pt x="911847" y="683260"/>
                  </a:lnTo>
                  <a:lnTo>
                    <a:pt x="937171" y="683260"/>
                  </a:lnTo>
                  <a:lnTo>
                    <a:pt x="962507" y="683260"/>
                  </a:lnTo>
                  <a:lnTo>
                    <a:pt x="962507" y="657936"/>
                  </a:lnTo>
                  <a:close/>
                </a:path>
                <a:path w="1038860" h="759459">
                  <a:moveTo>
                    <a:pt x="962507" y="607275"/>
                  </a:moveTo>
                  <a:lnTo>
                    <a:pt x="937171" y="607275"/>
                  </a:lnTo>
                  <a:lnTo>
                    <a:pt x="937171" y="632612"/>
                  </a:lnTo>
                  <a:lnTo>
                    <a:pt x="962507" y="632612"/>
                  </a:lnTo>
                  <a:lnTo>
                    <a:pt x="962507" y="607275"/>
                  </a:lnTo>
                  <a:close/>
                </a:path>
                <a:path w="1038860" h="759459">
                  <a:moveTo>
                    <a:pt x="1038491" y="607275"/>
                  </a:moveTo>
                  <a:lnTo>
                    <a:pt x="1013155" y="607275"/>
                  </a:lnTo>
                  <a:lnTo>
                    <a:pt x="1013155" y="632612"/>
                  </a:lnTo>
                  <a:lnTo>
                    <a:pt x="987831" y="632612"/>
                  </a:lnTo>
                  <a:lnTo>
                    <a:pt x="987831" y="683260"/>
                  </a:lnTo>
                  <a:lnTo>
                    <a:pt x="1013155" y="683260"/>
                  </a:lnTo>
                  <a:lnTo>
                    <a:pt x="1013155" y="657936"/>
                  </a:lnTo>
                  <a:lnTo>
                    <a:pt x="1038491" y="657936"/>
                  </a:lnTo>
                  <a:lnTo>
                    <a:pt x="1038491" y="6072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319" y="9487011"/>
              <a:ext cx="861694" cy="505459"/>
            </a:xfrm>
            <a:custGeom>
              <a:avLst/>
              <a:gdLst/>
              <a:ahLst/>
              <a:cxnLst/>
              <a:rect l="l" t="t" r="r" b="b"/>
              <a:pathLst>
                <a:path w="861694" h="505459">
                  <a:moveTo>
                    <a:pt x="253288" y="328155"/>
                  </a:moveTo>
                  <a:lnTo>
                    <a:pt x="227965" y="328155"/>
                  </a:lnTo>
                  <a:lnTo>
                    <a:pt x="227965" y="353491"/>
                  </a:lnTo>
                  <a:lnTo>
                    <a:pt x="202628" y="353491"/>
                  </a:lnTo>
                  <a:lnTo>
                    <a:pt x="202628" y="378815"/>
                  </a:lnTo>
                  <a:lnTo>
                    <a:pt x="177304" y="378815"/>
                  </a:lnTo>
                  <a:lnTo>
                    <a:pt x="151968" y="378815"/>
                  </a:lnTo>
                  <a:lnTo>
                    <a:pt x="151968" y="454799"/>
                  </a:lnTo>
                  <a:lnTo>
                    <a:pt x="177304" y="454799"/>
                  </a:lnTo>
                  <a:lnTo>
                    <a:pt x="202628" y="454799"/>
                  </a:lnTo>
                  <a:lnTo>
                    <a:pt x="227965" y="454799"/>
                  </a:lnTo>
                  <a:lnTo>
                    <a:pt x="227965" y="429475"/>
                  </a:lnTo>
                  <a:lnTo>
                    <a:pt x="202628" y="429475"/>
                  </a:lnTo>
                  <a:lnTo>
                    <a:pt x="177304" y="429475"/>
                  </a:lnTo>
                  <a:lnTo>
                    <a:pt x="177304" y="404139"/>
                  </a:lnTo>
                  <a:lnTo>
                    <a:pt x="202628" y="404139"/>
                  </a:lnTo>
                  <a:lnTo>
                    <a:pt x="227965" y="404139"/>
                  </a:lnTo>
                  <a:lnTo>
                    <a:pt x="227965" y="378815"/>
                  </a:lnTo>
                  <a:lnTo>
                    <a:pt x="253288" y="378815"/>
                  </a:lnTo>
                  <a:lnTo>
                    <a:pt x="253288" y="328155"/>
                  </a:lnTo>
                  <a:close/>
                </a:path>
                <a:path w="861694" h="505459">
                  <a:moveTo>
                    <a:pt x="303949" y="302831"/>
                  </a:moveTo>
                  <a:lnTo>
                    <a:pt x="278612" y="302831"/>
                  </a:lnTo>
                  <a:lnTo>
                    <a:pt x="253288" y="302831"/>
                  </a:lnTo>
                  <a:lnTo>
                    <a:pt x="253288" y="328155"/>
                  </a:lnTo>
                  <a:lnTo>
                    <a:pt x="278612" y="328155"/>
                  </a:lnTo>
                  <a:lnTo>
                    <a:pt x="303949" y="328155"/>
                  </a:lnTo>
                  <a:lnTo>
                    <a:pt x="303949" y="302831"/>
                  </a:lnTo>
                  <a:close/>
                </a:path>
                <a:path w="861694" h="505459">
                  <a:moveTo>
                    <a:pt x="329272" y="429475"/>
                  </a:moveTo>
                  <a:lnTo>
                    <a:pt x="303949" y="429475"/>
                  </a:lnTo>
                  <a:lnTo>
                    <a:pt x="278612" y="429475"/>
                  </a:lnTo>
                  <a:lnTo>
                    <a:pt x="253288" y="429475"/>
                  </a:lnTo>
                  <a:lnTo>
                    <a:pt x="253288" y="454799"/>
                  </a:lnTo>
                  <a:lnTo>
                    <a:pt x="278612" y="454799"/>
                  </a:lnTo>
                  <a:lnTo>
                    <a:pt x="303949" y="454799"/>
                  </a:lnTo>
                  <a:lnTo>
                    <a:pt x="329272" y="454799"/>
                  </a:lnTo>
                  <a:lnTo>
                    <a:pt x="329272" y="429475"/>
                  </a:lnTo>
                  <a:close/>
                </a:path>
                <a:path w="861694" h="505459">
                  <a:moveTo>
                    <a:pt x="329272" y="378815"/>
                  </a:moveTo>
                  <a:lnTo>
                    <a:pt x="303949" y="378815"/>
                  </a:lnTo>
                  <a:lnTo>
                    <a:pt x="303949" y="353491"/>
                  </a:lnTo>
                  <a:lnTo>
                    <a:pt x="278612" y="353491"/>
                  </a:lnTo>
                  <a:lnTo>
                    <a:pt x="278612" y="404139"/>
                  </a:lnTo>
                  <a:lnTo>
                    <a:pt x="303949" y="404139"/>
                  </a:lnTo>
                  <a:lnTo>
                    <a:pt x="329272" y="404139"/>
                  </a:lnTo>
                  <a:lnTo>
                    <a:pt x="329272" y="378815"/>
                  </a:lnTo>
                  <a:close/>
                </a:path>
                <a:path w="861694" h="505459">
                  <a:moveTo>
                    <a:pt x="354609" y="404139"/>
                  </a:moveTo>
                  <a:lnTo>
                    <a:pt x="329272" y="404139"/>
                  </a:lnTo>
                  <a:lnTo>
                    <a:pt x="329272" y="429475"/>
                  </a:lnTo>
                  <a:lnTo>
                    <a:pt x="354609" y="429475"/>
                  </a:lnTo>
                  <a:lnTo>
                    <a:pt x="354609" y="404139"/>
                  </a:lnTo>
                  <a:close/>
                </a:path>
                <a:path w="861694" h="505459">
                  <a:moveTo>
                    <a:pt x="379933" y="429475"/>
                  </a:moveTo>
                  <a:lnTo>
                    <a:pt x="354609" y="429475"/>
                  </a:lnTo>
                  <a:lnTo>
                    <a:pt x="354609" y="454799"/>
                  </a:lnTo>
                  <a:lnTo>
                    <a:pt x="379933" y="454799"/>
                  </a:lnTo>
                  <a:lnTo>
                    <a:pt x="379933" y="429475"/>
                  </a:lnTo>
                  <a:close/>
                </a:path>
                <a:path w="861694" h="505459">
                  <a:moveTo>
                    <a:pt x="379933" y="353491"/>
                  </a:moveTo>
                  <a:lnTo>
                    <a:pt x="354609" y="353491"/>
                  </a:lnTo>
                  <a:lnTo>
                    <a:pt x="329272" y="353491"/>
                  </a:lnTo>
                  <a:lnTo>
                    <a:pt x="329272" y="378815"/>
                  </a:lnTo>
                  <a:lnTo>
                    <a:pt x="354609" y="378815"/>
                  </a:lnTo>
                  <a:lnTo>
                    <a:pt x="379933" y="378815"/>
                  </a:lnTo>
                  <a:lnTo>
                    <a:pt x="379933" y="353491"/>
                  </a:lnTo>
                  <a:close/>
                </a:path>
                <a:path w="861694" h="505459">
                  <a:moveTo>
                    <a:pt x="379933" y="151130"/>
                  </a:moveTo>
                  <a:lnTo>
                    <a:pt x="354609" y="151130"/>
                  </a:lnTo>
                  <a:lnTo>
                    <a:pt x="354609" y="74930"/>
                  </a:lnTo>
                  <a:lnTo>
                    <a:pt x="329272" y="74930"/>
                  </a:lnTo>
                  <a:lnTo>
                    <a:pt x="329272" y="176530"/>
                  </a:lnTo>
                  <a:lnTo>
                    <a:pt x="303949" y="176530"/>
                  </a:lnTo>
                  <a:lnTo>
                    <a:pt x="303949" y="151130"/>
                  </a:lnTo>
                  <a:lnTo>
                    <a:pt x="278612" y="151130"/>
                  </a:lnTo>
                  <a:lnTo>
                    <a:pt x="253288" y="151130"/>
                  </a:lnTo>
                  <a:lnTo>
                    <a:pt x="227965" y="151130"/>
                  </a:lnTo>
                  <a:lnTo>
                    <a:pt x="202628" y="151130"/>
                  </a:lnTo>
                  <a:lnTo>
                    <a:pt x="202628" y="125730"/>
                  </a:lnTo>
                  <a:lnTo>
                    <a:pt x="227965" y="125730"/>
                  </a:lnTo>
                  <a:lnTo>
                    <a:pt x="253288" y="125730"/>
                  </a:lnTo>
                  <a:lnTo>
                    <a:pt x="278612" y="125730"/>
                  </a:lnTo>
                  <a:lnTo>
                    <a:pt x="303949" y="125730"/>
                  </a:lnTo>
                  <a:lnTo>
                    <a:pt x="303949" y="100330"/>
                  </a:lnTo>
                  <a:lnTo>
                    <a:pt x="278612" y="100330"/>
                  </a:lnTo>
                  <a:lnTo>
                    <a:pt x="278612" y="74930"/>
                  </a:lnTo>
                  <a:lnTo>
                    <a:pt x="253288" y="74930"/>
                  </a:lnTo>
                  <a:lnTo>
                    <a:pt x="227965" y="74930"/>
                  </a:lnTo>
                  <a:lnTo>
                    <a:pt x="202628" y="74930"/>
                  </a:lnTo>
                  <a:lnTo>
                    <a:pt x="202628" y="0"/>
                  </a:lnTo>
                  <a:lnTo>
                    <a:pt x="177304" y="0"/>
                  </a:lnTo>
                  <a:lnTo>
                    <a:pt x="177304" y="100330"/>
                  </a:lnTo>
                  <a:lnTo>
                    <a:pt x="151968" y="100330"/>
                  </a:lnTo>
                  <a:lnTo>
                    <a:pt x="151968" y="125730"/>
                  </a:lnTo>
                  <a:lnTo>
                    <a:pt x="177304" y="125730"/>
                  </a:lnTo>
                  <a:lnTo>
                    <a:pt x="177304" y="151130"/>
                  </a:lnTo>
                  <a:lnTo>
                    <a:pt x="151968" y="151130"/>
                  </a:lnTo>
                  <a:lnTo>
                    <a:pt x="151968" y="176530"/>
                  </a:lnTo>
                  <a:lnTo>
                    <a:pt x="151968" y="201930"/>
                  </a:lnTo>
                  <a:lnTo>
                    <a:pt x="126644" y="201930"/>
                  </a:lnTo>
                  <a:lnTo>
                    <a:pt x="126644" y="176530"/>
                  </a:lnTo>
                  <a:lnTo>
                    <a:pt x="151968" y="176530"/>
                  </a:lnTo>
                  <a:lnTo>
                    <a:pt x="151968" y="151130"/>
                  </a:lnTo>
                  <a:lnTo>
                    <a:pt x="126644" y="151130"/>
                  </a:lnTo>
                  <a:lnTo>
                    <a:pt x="126644" y="74930"/>
                  </a:lnTo>
                  <a:lnTo>
                    <a:pt x="101307" y="74930"/>
                  </a:lnTo>
                  <a:lnTo>
                    <a:pt x="101307" y="100330"/>
                  </a:lnTo>
                  <a:lnTo>
                    <a:pt x="75984" y="100330"/>
                  </a:lnTo>
                  <a:lnTo>
                    <a:pt x="75984" y="125730"/>
                  </a:lnTo>
                  <a:lnTo>
                    <a:pt x="101307" y="125730"/>
                  </a:lnTo>
                  <a:lnTo>
                    <a:pt x="101307" y="176530"/>
                  </a:lnTo>
                  <a:lnTo>
                    <a:pt x="75984" y="176530"/>
                  </a:lnTo>
                  <a:lnTo>
                    <a:pt x="50647" y="176530"/>
                  </a:lnTo>
                  <a:lnTo>
                    <a:pt x="50647" y="201930"/>
                  </a:lnTo>
                  <a:lnTo>
                    <a:pt x="75984" y="201930"/>
                  </a:lnTo>
                  <a:lnTo>
                    <a:pt x="101307" y="201930"/>
                  </a:lnTo>
                  <a:lnTo>
                    <a:pt x="101307" y="227330"/>
                  </a:lnTo>
                  <a:lnTo>
                    <a:pt x="75984" y="227330"/>
                  </a:lnTo>
                  <a:lnTo>
                    <a:pt x="75984" y="252730"/>
                  </a:lnTo>
                  <a:lnTo>
                    <a:pt x="50647" y="252730"/>
                  </a:lnTo>
                  <a:lnTo>
                    <a:pt x="50647" y="227330"/>
                  </a:lnTo>
                  <a:lnTo>
                    <a:pt x="25323" y="227330"/>
                  </a:lnTo>
                  <a:lnTo>
                    <a:pt x="25323" y="252730"/>
                  </a:lnTo>
                  <a:lnTo>
                    <a:pt x="0" y="252730"/>
                  </a:lnTo>
                  <a:lnTo>
                    <a:pt x="0" y="278130"/>
                  </a:lnTo>
                  <a:lnTo>
                    <a:pt x="25323" y="278130"/>
                  </a:lnTo>
                  <a:lnTo>
                    <a:pt x="50647" y="278130"/>
                  </a:lnTo>
                  <a:lnTo>
                    <a:pt x="50647" y="303530"/>
                  </a:lnTo>
                  <a:lnTo>
                    <a:pt x="75984" y="303530"/>
                  </a:lnTo>
                  <a:lnTo>
                    <a:pt x="75984" y="354330"/>
                  </a:lnTo>
                  <a:lnTo>
                    <a:pt x="50647" y="354330"/>
                  </a:lnTo>
                  <a:lnTo>
                    <a:pt x="50647" y="303530"/>
                  </a:lnTo>
                  <a:lnTo>
                    <a:pt x="25323" y="303530"/>
                  </a:lnTo>
                  <a:lnTo>
                    <a:pt x="25323" y="379730"/>
                  </a:lnTo>
                  <a:lnTo>
                    <a:pt x="50647" y="379730"/>
                  </a:lnTo>
                  <a:lnTo>
                    <a:pt x="50647" y="429475"/>
                  </a:lnTo>
                  <a:lnTo>
                    <a:pt x="25323" y="429475"/>
                  </a:lnTo>
                  <a:lnTo>
                    <a:pt x="25323" y="454799"/>
                  </a:lnTo>
                  <a:lnTo>
                    <a:pt x="50647" y="454799"/>
                  </a:lnTo>
                  <a:lnTo>
                    <a:pt x="50647" y="430530"/>
                  </a:lnTo>
                  <a:lnTo>
                    <a:pt x="75984" y="430530"/>
                  </a:lnTo>
                  <a:lnTo>
                    <a:pt x="75984" y="455930"/>
                  </a:lnTo>
                  <a:lnTo>
                    <a:pt x="50647" y="455930"/>
                  </a:lnTo>
                  <a:lnTo>
                    <a:pt x="50647" y="505460"/>
                  </a:lnTo>
                  <a:lnTo>
                    <a:pt x="75984" y="505460"/>
                  </a:lnTo>
                  <a:lnTo>
                    <a:pt x="75984" y="481330"/>
                  </a:lnTo>
                  <a:lnTo>
                    <a:pt x="101307" y="481330"/>
                  </a:lnTo>
                  <a:lnTo>
                    <a:pt x="101307" y="505460"/>
                  </a:lnTo>
                  <a:lnTo>
                    <a:pt x="126644" y="505460"/>
                  </a:lnTo>
                  <a:lnTo>
                    <a:pt x="126644" y="455930"/>
                  </a:lnTo>
                  <a:lnTo>
                    <a:pt x="101307" y="455930"/>
                  </a:lnTo>
                  <a:lnTo>
                    <a:pt x="101307" y="405130"/>
                  </a:lnTo>
                  <a:lnTo>
                    <a:pt x="75984" y="405130"/>
                  </a:lnTo>
                  <a:lnTo>
                    <a:pt x="75984" y="379730"/>
                  </a:lnTo>
                  <a:lnTo>
                    <a:pt x="101307" y="379730"/>
                  </a:lnTo>
                  <a:lnTo>
                    <a:pt x="101307" y="404139"/>
                  </a:lnTo>
                  <a:lnTo>
                    <a:pt x="126644" y="404139"/>
                  </a:lnTo>
                  <a:lnTo>
                    <a:pt x="126644" y="378815"/>
                  </a:lnTo>
                  <a:lnTo>
                    <a:pt x="101307" y="378815"/>
                  </a:lnTo>
                  <a:lnTo>
                    <a:pt x="101307" y="354330"/>
                  </a:lnTo>
                  <a:lnTo>
                    <a:pt x="126644" y="354330"/>
                  </a:lnTo>
                  <a:lnTo>
                    <a:pt x="151968" y="354330"/>
                  </a:lnTo>
                  <a:lnTo>
                    <a:pt x="151968" y="328930"/>
                  </a:lnTo>
                  <a:lnTo>
                    <a:pt x="126644" y="328930"/>
                  </a:lnTo>
                  <a:lnTo>
                    <a:pt x="101307" y="328930"/>
                  </a:lnTo>
                  <a:lnTo>
                    <a:pt x="101307" y="303530"/>
                  </a:lnTo>
                  <a:lnTo>
                    <a:pt x="126644" y="303530"/>
                  </a:lnTo>
                  <a:lnTo>
                    <a:pt x="151968" y="303530"/>
                  </a:lnTo>
                  <a:lnTo>
                    <a:pt x="177304" y="303530"/>
                  </a:lnTo>
                  <a:lnTo>
                    <a:pt x="177304" y="328155"/>
                  </a:lnTo>
                  <a:lnTo>
                    <a:pt x="202628" y="328155"/>
                  </a:lnTo>
                  <a:lnTo>
                    <a:pt x="202628" y="302831"/>
                  </a:lnTo>
                  <a:lnTo>
                    <a:pt x="177304" y="302831"/>
                  </a:lnTo>
                  <a:lnTo>
                    <a:pt x="177304" y="278130"/>
                  </a:lnTo>
                  <a:lnTo>
                    <a:pt x="151968" y="278130"/>
                  </a:lnTo>
                  <a:lnTo>
                    <a:pt x="151968" y="227330"/>
                  </a:lnTo>
                  <a:lnTo>
                    <a:pt x="177304" y="227330"/>
                  </a:lnTo>
                  <a:lnTo>
                    <a:pt x="202628" y="227330"/>
                  </a:lnTo>
                  <a:lnTo>
                    <a:pt x="202628" y="176530"/>
                  </a:lnTo>
                  <a:lnTo>
                    <a:pt x="227965" y="176530"/>
                  </a:lnTo>
                  <a:lnTo>
                    <a:pt x="227965" y="252730"/>
                  </a:lnTo>
                  <a:lnTo>
                    <a:pt x="253288" y="252730"/>
                  </a:lnTo>
                  <a:lnTo>
                    <a:pt x="253288" y="176530"/>
                  </a:lnTo>
                  <a:lnTo>
                    <a:pt x="278612" y="176530"/>
                  </a:lnTo>
                  <a:lnTo>
                    <a:pt x="278612" y="227330"/>
                  </a:lnTo>
                  <a:lnTo>
                    <a:pt x="303949" y="227330"/>
                  </a:lnTo>
                  <a:lnTo>
                    <a:pt x="303949" y="278130"/>
                  </a:lnTo>
                  <a:lnTo>
                    <a:pt x="329272" y="278130"/>
                  </a:lnTo>
                  <a:lnTo>
                    <a:pt x="329272" y="252730"/>
                  </a:lnTo>
                  <a:lnTo>
                    <a:pt x="354609" y="252730"/>
                  </a:lnTo>
                  <a:lnTo>
                    <a:pt x="354609" y="227330"/>
                  </a:lnTo>
                  <a:lnTo>
                    <a:pt x="329272" y="227330"/>
                  </a:lnTo>
                  <a:lnTo>
                    <a:pt x="329272" y="201930"/>
                  </a:lnTo>
                  <a:lnTo>
                    <a:pt x="354609" y="201930"/>
                  </a:lnTo>
                  <a:lnTo>
                    <a:pt x="354609" y="176530"/>
                  </a:lnTo>
                  <a:lnTo>
                    <a:pt x="379933" y="176530"/>
                  </a:lnTo>
                  <a:lnTo>
                    <a:pt x="379933" y="151130"/>
                  </a:lnTo>
                  <a:close/>
                </a:path>
                <a:path w="861694" h="505459">
                  <a:moveTo>
                    <a:pt x="405257" y="378815"/>
                  </a:moveTo>
                  <a:lnTo>
                    <a:pt x="379933" y="378815"/>
                  </a:lnTo>
                  <a:lnTo>
                    <a:pt x="379933" y="404139"/>
                  </a:lnTo>
                  <a:lnTo>
                    <a:pt x="405257" y="404139"/>
                  </a:lnTo>
                  <a:lnTo>
                    <a:pt x="405257" y="378815"/>
                  </a:lnTo>
                  <a:close/>
                </a:path>
                <a:path w="861694" h="505459">
                  <a:moveTo>
                    <a:pt x="455917" y="201930"/>
                  </a:moveTo>
                  <a:lnTo>
                    <a:pt x="430593" y="201930"/>
                  </a:lnTo>
                  <a:lnTo>
                    <a:pt x="430593" y="50800"/>
                  </a:lnTo>
                  <a:lnTo>
                    <a:pt x="405257" y="50800"/>
                  </a:lnTo>
                  <a:lnTo>
                    <a:pt x="405257" y="227330"/>
                  </a:lnTo>
                  <a:lnTo>
                    <a:pt x="430593" y="227330"/>
                  </a:lnTo>
                  <a:lnTo>
                    <a:pt x="430593" y="303530"/>
                  </a:lnTo>
                  <a:lnTo>
                    <a:pt x="455917" y="303530"/>
                  </a:lnTo>
                  <a:lnTo>
                    <a:pt x="455917" y="201930"/>
                  </a:lnTo>
                  <a:close/>
                </a:path>
                <a:path w="861694" h="505459">
                  <a:moveTo>
                    <a:pt x="481253" y="454799"/>
                  </a:moveTo>
                  <a:lnTo>
                    <a:pt x="455917" y="454799"/>
                  </a:lnTo>
                  <a:lnTo>
                    <a:pt x="455917" y="429475"/>
                  </a:lnTo>
                  <a:lnTo>
                    <a:pt x="430593" y="429475"/>
                  </a:lnTo>
                  <a:lnTo>
                    <a:pt x="430593" y="505460"/>
                  </a:lnTo>
                  <a:lnTo>
                    <a:pt x="455917" y="505460"/>
                  </a:lnTo>
                  <a:lnTo>
                    <a:pt x="481253" y="505460"/>
                  </a:lnTo>
                  <a:lnTo>
                    <a:pt x="481253" y="454799"/>
                  </a:lnTo>
                  <a:close/>
                </a:path>
                <a:path w="861694" h="505459">
                  <a:moveTo>
                    <a:pt x="582561" y="353491"/>
                  </a:moveTo>
                  <a:lnTo>
                    <a:pt x="557237" y="353491"/>
                  </a:lnTo>
                  <a:lnTo>
                    <a:pt x="557237" y="378815"/>
                  </a:lnTo>
                  <a:lnTo>
                    <a:pt x="531901" y="378815"/>
                  </a:lnTo>
                  <a:lnTo>
                    <a:pt x="531901" y="404139"/>
                  </a:lnTo>
                  <a:lnTo>
                    <a:pt x="506577" y="404139"/>
                  </a:lnTo>
                  <a:lnTo>
                    <a:pt x="506577" y="353491"/>
                  </a:lnTo>
                  <a:lnTo>
                    <a:pt x="481253" y="353491"/>
                  </a:lnTo>
                  <a:lnTo>
                    <a:pt x="455917" y="353491"/>
                  </a:lnTo>
                  <a:lnTo>
                    <a:pt x="455917" y="404139"/>
                  </a:lnTo>
                  <a:lnTo>
                    <a:pt x="481253" y="404139"/>
                  </a:lnTo>
                  <a:lnTo>
                    <a:pt x="481253" y="454799"/>
                  </a:lnTo>
                  <a:lnTo>
                    <a:pt x="506577" y="454799"/>
                  </a:lnTo>
                  <a:lnTo>
                    <a:pt x="506577" y="480136"/>
                  </a:lnTo>
                  <a:lnTo>
                    <a:pt x="531901" y="480136"/>
                  </a:lnTo>
                  <a:lnTo>
                    <a:pt x="531901" y="505460"/>
                  </a:lnTo>
                  <a:lnTo>
                    <a:pt x="557237" y="505460"/>
                  </a:lnTo>
                  <a:lnTo>
                    <a:pt x="557237" y="404139"/>
                  </a:lnTo>
                  <a:lnTo>
                    <a:pt x="582561" y="404139"/>
                  </a:lnTo>
                  <a:lnTo>
                    <a:pt x="582561" y="353491"/>
                  </a:lnTo>
                  <a:close/>
                </a:path>
                <a:path w="861694" h="505459">
                  <a:moveTo>
                    <a:pt x="607898" y="429475"/>
                  </a:moveTo>
                  <a:lnTo>
                    <a:pt x="582561" y="429475"/>
                  </a:lnTo>
                  <a:lnTo>
                    <a:pt x="582561" y="480136"/>
                  </a:lnTo>
                  <a:lnTo>
                    <a:pt x="607898" y="480136"/>
                  </a:lnTo>
                  <a:lnTo>
                    <a:pt x="607898" y="429475"/>
                  </a:lnTo>
                  <a:close/>
                </a:path>
                <a:path w="861694" h="505459">
                  <a:moveTo>
                    <a:pt x="658545" y="404139"/>
                  </a:moveTo>
                  <a:lnTo>
                    <a:pt x="633222" y="404139"/>
                  </a:lnTo>
                  <a:lnTo>
                    <a:pt x="633222" y="302831"/>
                  </a:lnTo>
                  <a:lnTo>
                    <a:pt x="607898" y="302831"/>
                  </a:lnTo>
                  <a:lnTo>
                    <a:pt x="582561" y="302831"/>
                  </a:lnTo>
                  <a:lnTo>
                    <a:pt x="557237" y="302831"/>
                  </a:lnTo>
                  <a:lnTo>
                    <a:pt x="557237" y="277495"/>
                  </a:lnTo>
                  <a:lnTo>
                    <a:pt x="531901" y="277495"/>
                  </a:lnTo>
                  <a:lnTo>
                    <a:pt x="506577" y="277495"/>
                  </a:lnTo>
                  <a:lnTo>
                    <a:pt x="506577" y="302831"/>
                  </a:lnTo>
                  <a:lnTo>
                    <a:pt x="481253" y="302831"/>
                  </a:lnTo>
                  <a:lnTo>
                    <a:pt x="481253" y="328155"/>
                  </a:lnTo>
                  <a:lnTo>
                    <a:pt x="506577" y="328155"/>
                  </a:lnTo>
                  <a:lnTo>
                    <a:pt x="506577" y="353491"/>
                  </a:lnTo>
                  <a:lnTo>
                    <a:pt x="531901" y="353491"/>
                  </a:lnTo>
                  <a:lnTo>
                    <a:pt x="531901" y="328155"/>
                  </a:lnTo>
                  <a:lnTo>
                    <a:pt x="557237" y="328155"/>
                  </a:lnTo>
                  <a:lnTo>
                    <a:pt x="582561" y="328155"/>
                  </a:lnTo>
                  <a:lnTo>
                    <a:pt x="607898" y="328155"/>
                  </a:lnTo>
                  <a:lnTo>
                    <a:pt x="607898" y="429475"/>
                  </a:lnTo>
                  <a:lnTo>
                    <a:pt x="633222" y="429475"/>
                  </a:lnTo>
                  <a:lnTo>
                    <a:pt x="658545" y="429475"/>
                  </a:lnTo>
                  <a:lnTo>
                    <a:pt x="658545" y="404139"/>
                  </a:lnTo>
                  <a:close/>
                </a:path>
                <a:path w="861694" h="505459">
                  <a:moveTo>
                    <a:pt x="785202" y="429475"/>
                  </a:moveTo>
                  <a:lnTo>
                    <a:pt x="759866" y="429475"/>
                  </a:lnTo>
                  <a:lnTo>
                    <a:pt x="759866" y="404139"/>
                  </a:lnTo>
                  <a:lnTo>
                    <a:pt x="734542" y="404139"/>
                  </a:lnTo>
                  <a:lnTo>
                    <a:pt x="709206" y="404139"/>
                  </a:lnTo>
                  <a:lnTo>
                    <a:pt x="709206" y="429475"/>
                  </a:lnTo>
                  <a:lnTo>
                    <a:pt x="734542" y="429475"/>
                  </a:lnTo>
                  <a:lnTo>
                    <a:pt x="734542" y="454799"/>
                  </a:lnTo>
                  <a:lnTo>
                    <a:pt x="759866" y="454799"/>
                  </a:lnTo>
                  <a:lnTo>
                    <a:pt x="785202" y="454799"/>
                  </a:lnTo>
                  <a:lnTo>
                    <a:pt x="785202" y="429475"/>
                  </a:lnTo>
                  <a:close/>
                </a:path>
                <a:path w="861694" h="505459">
                  <a:moveTo>
                    <a:pt x="785202" y="353491"/>
                  </a:moveTo>
                  <a:lnTo>
                    <a:pt x="759866" y="353491"/>
                  </a:lnTo>
                  <a:lnTo>
                    <a:pt x="759866" y="378815"/>
                  </a:lnTo>
                  <a:lnTo>
                    <a:pt x="785202" y="378815"/>
                  </a:lnTo>
                  <a:lnTo>
                    <a:pt x="785202" y="353491"/>
                  </a:lnTo>
                  <a:close/>
                </a:path>
                <a:path w="861694" h="505459">
                  <a:moveTo>
                    <a:pt x="785202" y="302831"/>
                  </a:moveTo>
                  <a:lnTo>
                    <a:pt x="759866" y="302831"/>
                  </a:lnTo>
                  <a:lnTo>
                    <a:pt x="759866" y="328155"/>
                  </a:lnTo>
                  <a:lnTo>
                    <a:pt x="785202" y="328155"/>
                  </a:lnTo>
                  <a:lnTo>
                    <a:pt x="785202" y="302831"/>
                  </a:lnTo>
                  <a:close/>
                </a:path>
                <a:path w="861694" h="505459">
                  <a:moveTo>
                    <a:pt x="810526" y="328155"/>
                  </a:moveTo>
                  <a:lnTo>
                    <a:pt x="785202" y="328155"/>
                  </a:lnTo>
                  <a:lnTo>
                    <a:pt x="785202" y="353491"/>
                  </a:lnTo>
                  <a:lnTo>
                    <a:pt x="810526" y="353491"/>
                  </a:lnTo>
                  <a:lnTo>
                    <a:pt x="810526" y="328155"/>
                  </a:lnTo>
                  <a:close/>
                </a:path>
                <a:path w="861694" h="505459">
                  <a:moveTo>
                    <a:pt x="861187" y="404139"/>
                  </a:moveTo>
                  <a:lnTo>
                    <a:pt x="835850" y="404139"/>
                  </a:lnTo>
                  <a:lnTo>
                    <a:pt x="810526" y="404139"/>
                  </a:lnTo>
                  <a:lnTo>
                    <a:pt x="810526" y="454799"/>
                  </a:lnTo>
                  <a:lnTo>
                    <a:pt x="835850" y="454799"/>
                  </a:lnTo>
                  <a:lnTo>
                    <a:pt x="861187" y="454799"/>
                  </a:lnTo>
                  <a:lnTo>
                    <a:pt x="861187" y="404139"/>
                  </a:lnTo>
                  <a:close/>
                </a:path>
                <a:path w="861694" h="505459">
                  <a:moveTo>
                    <a:pt x="861187" y="302831"/>
                  </a:moveTo>
                  <a:lnTo>
                    <a:pt x="835850" y="302831"/>
                  </a:lnTo>
                  <a:lnTo>
                    <a:pt x="835850" y="353491"/>
                  </a:lnTo>
                  <a:lnTo>
                    <a:pt x="810526" y="353491"/>
                  </a:lnTo>
                  <a:lnTo>
                    <a:pt x="810526" y="378815"/>
                  </a:lnTo>
                  <a:lnTo>
                    <a:pt x="835850" y="378815"/>
                  </a:lnTo>
                  <a:lnTo>
                    <a:pt x="861187" y="378815"/>
                  </a:lnTo>
                  <a:lnTo>
                    <a:pt x="861187" y="3028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4" y="895336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5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41"/>
                  </a:lnTo>
                  <a:lnTo>
                    <a:pt x="126644" y="988441"/>
                  </a:lnTo>
                  <a:lnTo>
                    <a:pt x="126644" y="912456"/>
                  </a:lnTo>
                  <a:close/>
                </a:path>
                <a:path w="1038860" h="1039495">
                  <a:moveTo>
                    <a:pt x="126644" y="51269"/>
                  </a:moveTo>
                  <a:lnTo>
                    <a:pt x="50647" y="51269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69"/>
                  </a:lnTo>
                  <a:close/>
                </a:path>
                <a:path w="1038860" h="1039495">
                  <a:moveTo>
                    <a:pt x="177304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304" y="1038860"/>
                  </a:lnTo>
                  <a:lnTo>
                    <a:pt x="177304" y="1013777"/>
                  </a:lnTo>
                  <a:lnTo>
                    <a:pt x="177304" y="1013460"/>
                  </a:lnTo>
                  <a:lnTo>
                    <a:pt x="177304" y="887730"/>
                  </a:lnTo>
                  <a:lnTo>
                    <a:pt x="177304" y="887133"/>
                  </a:lnTo>
                  <a:lnTo>
                    <a:pt x="177304" y="862330"/>
                  </a:lnTo>
                  <a:close/>
                </a:path>
                <a:path w="1038860" h="1039495">
                  <a:moveTo>
                    <a:pt x="17730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304" y="177800"/>
                  </a:lnTo>
                  <a:lnTo>
                    <a:pt x="177304" y="152577"/>
                  </a:lnTo>
                  <a:lnTo>
                    <a:pt x="177304" y="152400"/>
                  </a:lnTo>
                  <a:lnTo>
                    <a:pt x="177304" y="25933"/>
                  </a:lnTo>
                  <a:lnTo>
                    <a:pt x="151968" y="25933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304" y="25400"/>
                  </a:lnTo>
                  <a:lnTo>
                    <a:pt x="177304" y="0"/>
                  </a:lnTo>
                  <a:close/>
                </a:path>
                <a:path w="1038860" h="1039495">
                  <a:moveTo>
                    <a:pt x="354609" y="584441"/>
                  </a:moveTo>
                  <a:lnTo>
                    <a:pt x="329272" y="584441"/>
                  </a:lnTo>
                  <a:lnTo>
                    <a:pt x="329272" y="608571"/>
                  </a:lnTo>
                  <a:lnTo>
                    <a:pt x="354609" y="608571"/>
                  </a:lnTo>
                  <a:lnTo>
                    <a:pt x="354609" y="584441"/>
                  </a:lnTo>
                  <a:close/>
                </a:path>
                <a:path w="1038860" h="1039495">
                  <a:moveTo>
                    <a:pt x="379933" y="1013777"/>
                  </a:moveTo>
                  <a:lnTo>
                    <a:pt x="354609" y="1013777"/>
                  </a:lnTo>
                  <a:lnTo>
                    <a:pt x="354609" y="1039101"/>
                  </a:lnTo>
                  <a:lnTo>
                    <a:pt x="379933" y="1039101"/>
                  </a:lnTo>
                  <a:lnTo>
                    <a:pt x="379933" y="1013777"/>
                  </a:lnTo>
                  <a:close/>
                </a:path>
                <a:path w="1038860" h="1039495">
                  <a:moveTo>
                    <a:pt x="481253" y="633971"/>
                  </a:moveTo>
                  <a:lnTo>
                    <a:pt x="455917" y="633971"/>
                  </a:lnTo>
                  <a:lnTo>
                    <a:pt x="455917" y="659371"/>
                  </a:lnTo>
                  <a:lnTo>
                    <a:pt x="481253" y="659371"/>
                  </a:lnTo>
                  <a:lnTo>
                    <a:pt x="481253" y="633971"/>
                  </a:lnTo>
                  <a:close/>
                </a:path>
                <a:path w="1038860" h="1039495">
                  <a:moveTo>
                    <a:pt x="557237" y="1013777"/>
                  </a:moveTo>
                  <a:lnTo>
                    <a:pt x="531914" y="1013777"/>
                  </a:lnTo>
                  <a:lnTo>
                    <a:pt x="531914" y="988441"/>
                  </a:lnTo>
                  <a:lnTo>
                    <a:pt x="506577" y="988441"/>
                  </a:lnTo>
                  <a:lnTo>
                    <a:pt x="506577" y="1013777"/>
                  </a:lnTo>
                  <a:lnTo>
                    <a:pt x="481253" y="1013777"/>
                  </a:lnTo>
                  <a:lnTo>
                    <a:pt x="455917" y="1013777"/>
                  </a:lnTo>
                  <a:lnTo>
                    <a:pt x="430593" y="1013777"/>
                  </a:lnTo>
                  <a:lnTo>
                    <a:pt x="405269" y="1013777"/>
                  </a:lnTo>
                  <a:lnTo>
                    <a:pt x="405269" y="1039101"/>
                  </a:lnTo>
                  <a:lnTo>
                    <a:pt x="557237" y="1039101"/>
                  </a:lnTo>
                  <a:lnTo>
                    <a:pt x="557237" y="1013777"/>
                  </a:lnTo>
                  <a:close/>
                </a:path>
                <a:path w="1038860" h="1039495">
                  <a:moveTo>
                    <a:pt x="582561" y="988441"/>
                  </a:moveTo>
                  <a:lnTo>
                    <a:pt x="557237" y="988441"/>
                  </a:lnTo>
                  <a:lnTo>
                    <a:pt x="557237" y="1013777"/>
                  </a:lnTo>
                  <a:lnTo>
                    <a:pt x="582561" y="1013777"/>
                  </a:lnTo>
                  <a:lnTo>
                    <a:pt x="582561" y="988441"/>
                  </a:lnTo>
                  <a:close/>
                </a:path>
                <a:path w="1038860" h="1039495">
                  <a:moveTo>
                    <a:pt x="582561" y="559041"/>
                  </a:moveTo>
                  <a:lnTo>
                    <a:pt x="557237" y="559041"/>
                  </a:lnTo>
                  <a:lnTo>
                    <a:pt x="557237" y="608571"/>
                  </a:lnTo>
                  <a:lnTo>
                    <a:pt x="531914" y="608571"/>
                  </a:lnTo>
                  <a:lnTo>
                    <a:pt x="531914" y="659371"/>
                  </a:lnTo>
                  <a:lnTo>
                    <a:pt x="557237" y="659371"/>
                  </a:lnTo>
                  <a:lnTo>
                    <a:pt x="582561" y="659371"/>
                  </a:lnTo>
                  <a:lnTo>
                    <a:pt x="582561" y="559041"/>
                  </a:lnTo>
                  <a:close/>
                </a:path>
                <a:path w="1038860" h="1039495">
                  <a:moveTo>
                    <a:pt x="633222" y="608571"/>
                  </a:moveTo>
                  <a:lnTo>
                    <a:pt x="607898" y="608571"/>
                  </a:lnTo>
                  <a:lnTo>
                    <a:pt x="607898" y="659371"/>
                  </a:lnTo>
                  <a:lnTo>
                    <a:pt x="633222" y="659371"/>
                  </a:lnTo>
                  <a:lnTo>
                    <a:pt x="633222" y="608571"/>
                  </a:lnTo>
                  <a:close/>
                </a:path>
                <a:path w="1038860" h="1039495">
                  <a:moveTo>
                    <a:pt x="633222" y="533641"/>
                  </a:moveTo>
                  <a:lnTo>
                    <a:pt x="607898" y="533641"/>
                  </a:lnTo>
                  <a:lnTo>
                    <a:pt x="607898" y="508241"/>
                  </a:lnTo>
                  <a:lnTo>
                    <a:pt x="582561" y="508241"/>
                  </a:lnTo>
                  <a:lnTo>
                    <a:pt x="557237" y="508241"/>
                  </a:lnTo>
                  <a:lnTo>
                    <a:pt x="531914" y="508241"/>
                  </a:lnTo>
                  <a:lnTo>
                    <a:pt x="506577" y="508241"/>
                  </a:lnTo>
                  <a:lnTo>
                    <a:pt x="481253" y="508241"/>
                  </a:lnTo>
                  <a:lnTo>
                    <a:pt x="481253" y="482841"/>
                  </a:lnTo>
                  <a:lnTo>
                    <a:pt x="506577" y="482841"/>
                  </a:lnTo>
                  <a:lnTo>
                    <a:pt x="506577" y="457441"/>
                  </a:lnTo>
                  <a:lnTo>
                    <a:pt x="531914" y="457441"/>
                  </a:lnTo>
                  <a:lnTo>
                    <a:pt x="557237" y="457441"/>
                  </a:lnTo>
                  <a:lnTo>
                    <a:pt x="557237" y="432041"/>
                  </a:lnTo>
                  <a:lnTo>
                    <a:pt x="531914" y="432041"/>
                  </a:lnTo>
                  <a:lnTo>
                    <a:pt x="531914" y="406641"/>
                  </a:lnTo>
                  <a:lnTo>
                    <a:pt x="506577" y="406641"/>
                  </a:lnTo>
                  <a:lnTo>
                    <a:pt x="506577" y="355841"/>
                  </a:lnTo>
                  <a:lnTo>
                    <a:pt x="481253" y="355841"/>
                  </a:lnTo>
                  <a:lnTo>
                    <a:pt x="481253" y="381241"/>
                  </a:lnTo>
                  <a:lnTo>
                    <a:pt x="455917" y="381241"/>
                  </a:lnTo>
                  <a:lnTo>
                    <a:pt x="455917" y="330441"/>
                  </a:lnTo>
                  <a:lnTo>
                    <a:pt x="430593" y="330441"/>
                  </a:lnTo>
                  <a:lnTo>
                    <a:pt x="405269" y="330441"/>
                  </a:lnTo>
                  <a:lnTo>
                    <a:pt x="405269" y="355841"/>
                  </a:lnTo>
                  <a:lnTo>
                    <a:pt x="430593" y="355841"/>
                  </a:lnTo>
                  <a:lnTo>
                    <a:pt x="430593" y="381241"/>
                  </a:lnTo>
                  <a:lnTo>
                    <a:pt x="405269" y="381241"/>
                  </a:lnTo>
                  <a:lnTo>
                    <a:pt x="405269" y="355841"/>
                  </a:lnTo>
                  <a:lnTo>
                    <a:pt x="379933" y="355841"/>
                  </a:lnTo>
                  <a:lnTo>
                    <a:pt x="379933" y="381241"/>
                  </a:lnTo>
                  <a:lnTo>
                    <a:pt x="354609" y="381241"/>
                  </a:lnTo>
                  <a:lnTo>
                    <a:pt x="354609" y="406641"/>
                  </a:lnTo>
                  <a:lnTo>
                    <a:pt x="329272" y="406641"/>
                  </a:lnTo>
                  <a:lnTo>
                    <a:pt x="303949" y="406641"/>
                  </a:lnTo>
                  <a:lnTo>
                    <a:pt x="278612" y="406641"/>
                  </a:lnTo>
                  <a:lnTo>
                    <a:pt x="278612" y="457441"/>
                  </a:lnTo>
                  <a:lnTo>
                    <a:pt x="303949" y="457441"/>
                  </a:lnTo>
                  <a:lnTo>
                    <a:pt x="303949" y="432041"/>
                  </a:lnTo>
                  <a:lnTo>
                    <a:pt x="329272" y="432041"/>
                  </a:lnTo>
                  <a:lnTo>
                    <a:pt x="329272" y="457441"/>
                  </a:lnTo>
                  <a:lnTo>
                    <a:pt x="354609" y="457441"/>
                  </a:lnTo>
                  <a:lnTo>
                    <a:pt x="379933" y="457441"/>
                  </a:lnTo>
                  <a:lnTo>
                    <a:pt x="379933" y="406641"/>
                  </a:lnTo>
                  <a:lnTo>
                    <a:pt x="405269" y="406641"/>
                  </a:lnTo>
                  <a:lnTo>
                    <a:pt x="430593" y="406641"/>
                  </a:lnTo>
                  <a:lnTo>
                    <a:pt x="455917" y="406641"/>
                  </a:lnTo>
                  <a:lnTo>
                    <a:pt x="481253" y="406641"/>
                  </a:lnTo>
                  <a:lnTo>
                    <a:pt x="481253" y="457441"/>
                  </a:lnTo>
                  <a:lnTo>
                    <a:pt x="455917" y="457441"/>
                  </a:lnTo>
                  <a:lnTo>
                    <a:pt x="455917" y="432041"/>
                  </a:lnTo>
                  <a:lnTo>
                    <a:pt x="430593" y="432041"/>
                  </a:lnTo>
                  <a:lnTo>
                    <a:pt x="405269" y="432041"/>
                  </a:lnTo>
                  <a:lnTo>
                    <a:pt x="405269" y="457441"/>
                  </a:lnTo>
                  <a:lnTo>
                    <a:pt x="379933" y="457441"/>
                  </a:lnTo>
                  <a:lnTo>
                    <a:pt x="379933" y="508241"/>
                  </a:lnTo>
                  <a:lnTo>
                    <a:pt x="405269" y="508241"/>
                  </a:lnTo>
                  <a:lnTo>
                    <a:pt x="405269" y="482841"/>
                  </a:lnTo>
                  <a:lnTo>
                    <a:pt x="430593" y="482841"/>
                  </a:lnTo>
                  <a:lnTo>
                    <a:pt x="455917" y="482841"/>
                  </a:lnTo>
                  <a:lnTo>
                    <a:pt x="455917" y="508241"/>
                  </a:lnTo>
                  <a:lnTo>
                    <a:pt x="430593" y="508241"/>
                  </a:lnTo>
                  <a:lnTo>
                    <a:pt x="405269" y="508241"/>
                  </a:lnTo>
                  <a:lnTo>
                    <a:pt x="405269" y="533641"/>
                  </a:lnTo>
                  <a:lnTo>
                    <a:pt x="379933" y="533641"/>
                  </a:lnTo>
                  <a:lnTo>
                    <a:pt x="379933" y="584441"/>
                  </a:lnTo>
                  <a:lnTo>
                    <a:pt x="405269" y="584441"/>
                  </a:lnTo>
                  <a:lnTo>
                    <a:pt x="430593" y="584441"/>
                  </a:lnTo>
                  <a:lnTo>
                    <a:pt x="455917" y="584441"/>
                  </a:lnTo>
                  <a:lnTo>
                    <a:pt x="455917" y="559041"/>
                  </a:lnTo>
                  <a:lnTo>
                    <a:pt x="430593" y="559041"/>
                  </a:lnTo>
                  <a:lnTo>
                    <a:pt x="430593" y="533641"/>
                  </a:lnTo>
                  <a:lnTo>
                    <a:pt x="455917" y="533641"/>
                  </a:lnTo>
                  <a:lnTo>
                    <a:pt x="455917" y="559041"/>
                  </a:lnTo>
                  <a:lnTo>
                    <a:pt x="481253" y="559041"/>
                  </a:lnTo>
                  <a:lnTo>
                    <a:pt x="481253" y="533641"/>
                  </a:lnTo>
                  <a:lnTo>
                    <a:pt x="506577" y="533641"/>
                  </a:lnTo>
                  <a:lnTo>
                    <a:pt x="531914" y="533641"/>
                  </a:lnTo>
                  <a:lnTo>
                    <a:pt x="531914" y="559041"/>
                  </a:lnTo>
                  <a:lnTo>
                    <a:pt x="557237" y="559041"/>
                  </a:lnTo>
                  <a:lnTo>
                    <a:pt x="557237" y="533641"/>
                  </a:lnTo>
                  <a:lnTo>
                    <a:pt x="582561" y="533641"/>
                  </a:lnTo>
                  <a:lnTo>
                    <a:pt x="582561" y="559041"/>
                  </a:lnTo>
                  <a:lnTo>
                    <a:pt x="607898" y="559041"/>
                  </a:lnTo>
                  <a:lnTo>
                    <a:pt x="633222" y="559041"/>
                  </a:lnTo>
                  <a:lnTo>
                    <a:pt x="633222" y="533641"/>
                  </a:lnTo>
                  <a:close/>
                </a:path>
                <a:path w="1038860" h="1039495">
                  <a:moveTo>
                    <a:pt x="861187" y="963117"/>
                  </a:moveTo>
                  <a:lnTo>
                    <a:pt x="835850" y="963117"/>
                  </a:lnTo>
                  <a:lnTo>
                    <a:pt x="835850" y="988441"/>
                  </a:lnTo>
                  <a:lnTo>
                    <a:pt x="810526" y="988441"/>
                  </a:lnTo>
                  <a:lnTo>
                    <a:pt x="810526" y="1039101"/>
                  </a:lnTo>
                  <a:lnTo>
                    <a:pt x="835850" y="1039101"/>
                  </a:lnTo>
                  <a:lnTo>
                    <a:pt x="835850" y="1013777"/>
                  </a:lnTo>
                  <a:lnTo>
                    <a:pt x="861187" y="1013777"/>
                  </a:lnTo>
                  <a:lnTo>
                    <a:pt x="861187" y="963117"/>
                  </a:lnTo>
                  <a:close/>
                </a:path>
                <a:path w="1038860" h="1039495">
                  <a:moveTo>
                    <a:pt x="886510" y="1013777"/>
                  </a:moveTo>
                  <a:lnTo>
                    <a:pt x="861187" y="1013777"/>
                  </a:lnTo>
                  <a:lnTo>
                    <a:pt x="861187" y="1039101"/>
                  </a:lnTo>
                  <a:lnTo>
                    <a:pt x="886510" y="1039101"/>
                  </a:lnTo>
                  <a:lnTo>
                    <a:pt x="886510" y="1013777"/>
                  </a:lnTo>
                  <a:close/>
                </a:path>
                <a:path w="1038860" h="1039495">
                  <a:moveTo>
                    <a:pt x="886510" y="861796"/>
                  </a:moveTo>
                  <a:lnTo>
                    <a:pt x="861187" y="861796"/>
                  </a:lnTo>
                  <a:lnTo>
                    <a:pt x="861187" y="887133"/>
                  </a:lnTo>
                  <a:lnTo>
                    <a:pt x="886510" y="887133"/>
                  </a:lnTo>
                  <a:lnTo>
                    <a:pt x="886510" y="861796"/>
                  </a:lnTo>
                  <a:close/>
                </a:path>
                <a:path w="1038860" h="1039495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72"/>
                  </a:lnTo>
                  <a:lnTo>
                    <a:pt x="937171" y="811530"/>
                  </a:lnTo>
                  <a:close/>
                </a:path>
                <a:path w="1038860" h="1039495">
                  <a:moveTo>
                    <a:pt x="962507" y="1013777"/>
                  </a:moveTo>
                  <a:lnTo>
                    <a:pt x="937171" y="1013777"/>
                  </a:lnTo>
                  <a:lnTo>
                    <a:pt x="911847" y="1013777"/>
                  </a:lnTo>
                  <a:lnTo>
                    <a:pt x="911847" y="1039101"/>
                  </a:lnTo>
                  <a:lnTo>
                    <a:pt x="937171" y="1039101"/>
                  </a:lnTo>
                  <a:lnTo>
                    <a:pt x="962507" y="1039101"/>
                  </a:lnTo>
                  <a:lnTo>
                    <a:pt x="962507" y="1013777"/>
                  </a:lnTo>
                  <a:close/>
                </a:path>
                <a:path w="1038860" h="1039495">
                  <a:moveTo>
                    <a:pt x="987831" y="51269"/>
                  </a:moveTo>
                  <a:lnTo>
                    <a:pt x="911847" y="51269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69"/>
                  </a:lnTo>
                  <a:close/>
                </a:path>
                <a:path w="1038860" h="1039495">
                  <a:moveTo>
                    <a:pt x="1038491" y="1013777"/>
                  </a:moveTo>
                  <a:lnTo>
                    <a:pt x="1013155" y="1013777"/>
                  </a:lnTo>
                  <a:lnTo>
                    <a:pt x="1013155" y="1039101"/>
                  </a:lnTo>
                  <a:lnTo>
                    <a:pt x="1038491" y="1039101"/>
                  </a:lnTo>
                  <a:lnTo>
                    <a:pt x="1038491" y="1013777"/>
                  </a:lnTo>
                  <a:close/>
                </a:path>
                <a:path w="1038860" h="1039495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77"/>
                  </a:lnTo>
                  <a:lnTo>
                    <a:pt x="1038491" y="152400"/>
                  </a:lnTo>
                  <a:lnTo>
                    <a:pt x="1038491" y="25933"/>
                  </a:lnTo>
                  <a:lnTo>
                    <a:pt x="1013155" y="25933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34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1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3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47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4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4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69294" y="591612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314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66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24873" y="365386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486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70858" y="272382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769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40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52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73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662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4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2618182" y="6275589"/>
            <a:ext cx="10305415" cy="3858260"/>
            <a:chOff x="2618182" y="6275589"/>
            <a:chExt cx="10305415" cy="385826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6102" y="6369256"/>
              <a:ext cx="6513830" cy="3761104"/>
            </a:xfrm>
            <a:custGeom>
              <a:avLst/>
              <a:gdLst/>
              <a:ahLst/>
              <a:cxnLst/>
              <a:rect l="l" t="t" r="r" b="b"/>
              <a:pathLst>
                <a:path w="6513830" h="3761104">
                  <a:moveTo>
                    <a:pt x="0" y="0"/>
                  </a:moveTo>
                  <a:lnTo>
                    <a:pt x="6513451" y="376054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18182" y="6275589"/>
              <a:ext cx="92466" cy="92462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14404" y="823143"/>
            <a:ext cx="5924550" cy="131064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762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6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99695" marR="47625" indent="5080" algn="ctr">
              <a:lnSpc>
                <a:spcPts val="1340"/>
              </a:lnSpc>
              <a:spcBef>
                <a:spcPts val="67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ROLLS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SLOPE.</a:t>
            </a:r>
            <a:endParaRPr sz="1200">
              <a:latin typeface="Arial"/>
              <a:cs typeface="Arial"/>
            </a:endParaRPr>
          </a:p>
          <a:p>
            <a:pPr marL="208279" marR="156210" algn="ctr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PRODUCED,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REVOLUTION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CIRCLE.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https://technologystudent.com/despro_3/cycloid2.html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434941" y="8764435"/>
            <a:ext cx="115904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30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DEGREE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546978" y="8961039"/>
            <a:ext cx="70796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SLOPE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7200" y="4360407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2"/>
              </a:rPr>
              <a:t>CYCLOIDS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059" y="868927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514699" y="2750575"/>
            <a:ext cx="5560060" cy="3627120"/>
            <a:chOff x="514699" y="2750575"/>
            <a:chExt cx="5560060" cy="362712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5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2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4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18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5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5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26394" y="591612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85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37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1973" y="365386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57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958" y="272382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40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11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23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4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33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45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3210" y="3356458"/>
            <a:ext cx="113538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262584" y="6117771"/>
            <a:ext cx="12421235" cy="2238375"/>
            <a:chOff x="1262584" y="6117771"/>
            <a:chExt cx="12421235" cy="223837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0874" y="6359299"/>
              <a:ext cx="116205" cy="1557020"/>
            </a:xfrm>
            <a:custGeom>
              <a:avLst/>
              <a:gdLst/>
              <a:ahLst/>
              <a:cxnLst/>
              <a:rect l="l" t="t" r="r" b="b"/>
              <a:pathLst>
                <a:path w="116205" h="1557020">
                  <a:moveTo>
                    <a:pt x="109108" y="0"/>
                  </a:moveTo>
                  <a:lnTo>
                    <a:pt x="25419" y="2933"/>
                  </a:lnTo>
                  <a:lnTo>
                    <a:pt x="0" y="635975"/>
                  </a:lnTo>
                  <a:lnTo>
                    <a:pt x="32277" y="1556672"/>
                  </a:lnTo>
                  <a:lnTo>
                    <a:pt x="115966" y="1553738"/>
                  </a:lnTo>
                  <a:lnTo>
                    <a:pt x="84625" y="659667"/>
                  </a:lnTo>
                  <a:lnTo>
                    <a:pt x="109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9326" y="6117771"/>
              <a:ext cx="47625" cy="474345"/>
            </a:xfrm>
            <a:custGeom>
              <a:avLst/>
              <a:gdLst/>
              <a:ahLst/>
              <a:cxnLst/>
              <a:rect l="l" t="t" r="r" b="b"/>
              <a:pathLst>
                <a:path w="47625" h="474345">
                  <a:moveTo>
                    <a:pt x="38134" y="0"/>
                  </a:moveTo>
                  <a:lnTo>
                    <a:pt x="20833" y="75575"/>
                  </a:lnTo>
                  <a:lnTo>
                    <a:pt x="0" y="472328"/>
                  </a:lnTo>
                  <a:lnTo>
                    <a:pt x="26607" y="473723"/>
                  </a:lnTo>
                  <a:lnTo>
                    <a:pt x="47429" y="77209"/>
                  </a:lnTo>
                  <a:lnTo>
                    <a:pt x="3813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5450" y="6394579"/>
              <a:ext cx="110224" cy="110228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2270" y="6550444"/>
              <a:ext cx="857885" cy="1384935"/>
            </a:xfrm>
            <a:custGeom>
              <a:avLst/>
              <a:gdLst/>
              <a:ahLst/>
              <a:cxnLst/>
              <a:rect l="l" t="t" r="r" b="b"/>
              <a:pathLst>
                <a:path w="857885" h="1384934">
                  <a:moveTo>
                    <a:pt x="786372" y="0"/>
                  </a:moveTo>
                  <a:lnTo>
                    <a:pt x="476192" y="582710"/>
                  </a:lnTo>
                  <a:lnTo>
                    <a:pt x="0" y="1340060"/>
                  </a:lnTo>
                  <a:lnTo>
                    <a:pt x="70891" y="1384635"/>
                  </a:lnTo>
                  <a:lnTo>
                    <a:pt x="561265" y="604728"/>
                  </a:lnTo>
                  <a:lnTo>
                    <a:pt x="857263" y="44571"/>
                  </a:lnTo>
                  <a:lnTo>
                    <a:pt x="78637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90098" y="6357934"/>
              <a:ext cx="228600" cy="427990"/>
            </a:xfrm>
            <a:custGeom>
              <a:avLst/>
              <a:gdLst/>
              <a:ahLst/>
              <a:cxnLst/>
              <a:rect l="l" t="t" r="r" b="b"/>
              <a:pathLst>
                <a:path w="228600" h="427990">
                  <a:moveTo>
                    <a:pt x="227984" y="0"/>
                  </a:moveTo>
                  <a:lnTo>
                    <a:pt x="181162" y="62089"/>
                  </a:lnTo>
                  <a:lnTo>
                    <a:pt x="0" y="415415"/>
                  </a:lnTo>
                  <a:lnTo>
                    <a:pt x="23709" y="427572"/>
                  </a:lnTo>
                  <a:lnTo>
                    <a:pt x="204984" y="74038"/>
                  </a:lnTo>
                  <a:lnTo>
                    <a:pt x="22798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10917" y="6598379"/>
              <a:ext cx="110105" cy="110105"/>
            </a:xfrm>
            <a:prstGeom prst="rect">
              <a:avLst/>
            </a:prstGeom>
          </p:spPr>
        </p:pic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2584" y="7988356"/>
              <a:ext cx="176565" cy="367466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8718" y="7674422"/>
              <a:ext cx="248285" cy="342265"/>
            </a:xfrm>
            <a:custGeom>
              <a:avLst/>
              <a:gdLst/>
              <a:ahLst/>
              <a:cxnLst/>
              <a:rect l="l" t="t" r="r" b="b"/>
              <a:pathLst>
                <a:path w="248284" h="342265">
                  <a:moveTo>
                    <a:pt x="92495" y="0"/>
                  </a:moveTo>
                  <a:lnTo>
                    <a:pt x="0" y="294735"/>
                  </a:lnTo>
                  <a:lnTo>
                    <a:pt x="192149" y="342251"/>
                  </a:lnTo>
                  <a:lnTo>
                    <a:pt x="247690" y="38379"/>
                  </a:lnTo>
                  <a:lnTo>
                    <a:pt x="9249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7766" y="7797852"/>
              <a:ext cx="73324" cy="73324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5010" y="8012058"/>
              <a:ext cx="4768850" cy="1270"/>
            </a:xfrm>
            <a:custGeom>
              <a:avLst/>
              <a:gdLst/>
              <a:ahLst/>
              <a:cxnLst/>
              <a:rect l="l" t="t" r="r" b="b"/>
              <a:pathLst>
                <a:path w="4768850" h="1270">
                  <a:moveTo>
                    <a:pt x="0" y="0"/>
                  </a:moveTo>
                  <a:lnTo>
                    <a:pt x="4768740" y="806"/>
                  </a:lnTo>
                </a:path>
              </a:pathLst>
            </a:custGeom>
            <a:ln w="19047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3202" y="6369256"/>
              <a:ext cx="2856230" cy="1649095"/>
            </a:xfrm>
            <a:custGeom>
              <a:avLst/>
              <a:gdLst/>
              <a:ahLst/>
              <a:cxnLst/>
              <a:rect l="l" t="t" r="r" b="b"/>
              <a:pathLst>
                <a:path w="2856229" h="1649095">
                  <a:moveTo>
                    <a:pt x="0" y="0"/>
                  </a:moveTo>
                  <a:lnTo>
                    <a:pt x="2856096" y="1648965"/>
                  </a:lnTo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840000">
            <a:off x="1605228" y="6321965"/>
            <a:ext cx="45072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26mm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438876" y="6244949"/>
            <a:ext cx="791210" cy="248285"/>
            <a:chOff x="1438876" y="6244949"/>
            <a:chExt cx="791210" cy="248285"/>
          </a:xfrm>
        </p:grpSpPr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38876" y="6244949"/>
              <a:ext cx="183325" cy="72849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45110" y="6418965"/>
              <a:ext cx="184934" cy="74225"/>
            </a:xfrm>
            <a:prstGeom prst="rect">
              <a:avLst/>
            </a:prstGeom>
          </p:spPr>
        </p:pic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5562" y="6376452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77702" y="6347876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2095" y="6338353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6591784" y="6823742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7391888" y="7276178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206277" y="7761955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008756" y="8242965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77423" y="8236288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06200" y="8248521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3D4"/>
                </a:solidFill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78343" y="8253176"/>
            <a:ext cx="2368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solidFill>
                  <a:srgbClr val="00A3D4"/>
                </a:solidFill>
                <a:latin typeface="Arial"/>
                <a:cs typeface="Arial"/>
              </a:rPr>
              <a:t>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03327" y="8250739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3D4"/>
                </a:solidFill>
                <a:latin typeface="Arial"/>
                <a:cs typeface="Arial"/>
              </a:rPr>
              <a:t>12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2275282" y="2770933"/>
            <a:ext cx="5593080" cy="3616960"/>
            <a:chOff x="2275282" y="2770933"/>
            <a:chExt cx="5593080" cy="3616960"/>
          </a:xfrm>
        </p:grpSpPr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75282" y="6275589"/>
              <a:ext cx="92466" cy="92462"/>
            </a:xfrm>
            <a:prstGeom prst="rect">
              <a:avLst/>
            </a:prstGeom>
          </p:spPr>
        </p:pic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2819" y="2781996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4" h="3596004">
                  <a:moveTo>
                    <a:pt x="2696722" y="241132"/>
                  </a:moveTo>
                  <a:lnTo>
                    <a:pt x="2738550" y="266028"/>
                  </a:lnTo>
                  <a:lnTo>
                    <a:pt x="2779461" y="291873"/>
                  </a:lnTo>
                  <a:lnTo>
                    <a:pt x="2819448" y="318646"/>
                  </a:lnTo>
                  <a:lnTo>
                    <a:pt x="2858507" y="346325"/>
                  </a:lnTo>
                  <a:lnTo>
                    <a:pt x="2896629" y="374887"/>
                  </a:lnTo>
                  <a:lnTo>
                    <a:pt x="2933811" y="404310"/>
                  </a:lnTo>
                  <a:lnTo>
                    <a:pt x="2970046" y="434572"/>
                  </a:lnTo>
                  <a:lnTo>
                    <a:pt x="3005327" y="465650"/>
                  </a:lnTo>
                  <a:lnTo>
                    <a:pt x="3039649" y="497522"/>
                  </a:lnTo>
                  <a:lnTo>
                    <a:pt x="3073006" y="530166"/>
                  </a:lnTo>
                  <a:lnTo>
                    <a:pt x="3105393" y="563560"/>
                  </a:lnTo>
                  <a:lnTo>
                    <a:pt x="3136802" y="597680"/>
                  </a:lnTo>
                  <a:lnTo>
                    <a:pt x="3167228" y="632506"/>
                  </a:lnTo>
                  <a:lnTo>
                    <a:pt x="3196665" y="668015"/>
                  </a:lnTo>
                  <a:lnTo>
                    <a:pt x="3225107" y="704185"/>
                  </a:lnTo>
                  <a:lnTo>
                    <a:pt x="3252548" y="740992"/>
                  </a:lnTo>
                  <a:lnTo>
                    <a:pt x="3278983" y="778415"/>
                  </a:lnTo>
                  <a:lnTo>
                    <a:pt x="3304404" y="816433"/>
                  </a:lnTo>
                  <a:lnTo>
                    <a:pt x="3328807" y="855021"/>
                  </a:lnTo>
                  <a:lnTo>
                    <a:pt x="3352185" y="894159"/>
                  </a:lnTo>
                  <a:lnTo>
                    <a:pt x="3374532" y="933823"/>
                  </a:lnTo>
                  <a:lnTo>
                    <a:pt x="3395843" y="973992"/>
                  </a:lnTo>
                  <a:lnTo>
                    <a:pt x="3416110" y="1014644"/>
                  </a:lnTo>
                  <a:lnTo>
                    <a:pt x="3435330" y="1055755"/>
                  </a:lnTo>
                  <a:lnTo>
                    <a:pt x="3453494" y="1097304"/>
                  </a:lnTo>
                  <a:lnTo>
                    <a:pt x="3470598" y="1139269"/>
                  </a:lnTo>
                  <a:lnTo>
                    <a:pt x="3486636" y="1181627"/>
                  </a:lnTo>
                  <a:lnTo>
                    <a:pt x="3501601" y="1224356"/>
                  </a:lnTo>
                  <a:lnTo>
                    <a:pt x="3515487" y="1267433"/>
                  </a:lnTo>
                  <a:lnTo>
                    <a:pt x="3528289" y="1310837"/>
                  </a:lnTo>
                  <a:lnTo>
                    <a:pt x="3540000" y="1354545"/>
                  </a:lnTo>
                  <a:lnTo>
                    <a:pt x="3550616" y="1398535"/>
                  </a:lnTo>
                  <a:lnTo>
                    <a:pt x="3560128" y="1442785"/>
                  </a:lnTo>
                  <a:lnTo>
                    <a:pt x="3568533" y="1487271"/>
                  </a:lnTo>
                  <a:lnTo>
                    <a:pt x="3575823" y="1531973"/>
                  </a:lnTo>
                  <a:lnTo>
                    <a:pt x="3581993" y="1576867"/>
                  </a:lnTo>
                  <a:lnTo>
                    <a:pt x="3587037" y="1621932"/>
                  </a:lnTo>
                  <a:lnTo>
                    <a:pt x="3590948" y="1667145"/>
                  </a:lnTo>
                  <a:lnTo>
                    <a:pt x="3593721" y="1712485"/>
                  </a:lnTo>
                  <a:lnTo>
                    <a:pt x="3595351" y="1757927"/>
                  </a:lnTo>
                  <a:lnTo>
                    <a:pt x="3595830" y="1803451"/>
                  </a:lnTo>
                  <a:lnTo>
                    <a:pt x="3595153" y="1849035"/>
                  </a:lnTo>
                  <a:lnTo>
                    <a:pt x="3593314" y="1894655"/>
                  </a:lnTo>
                  <a:lnTo>
                    <a:pt x="3590307" y="1940289"/>
                  </a:lnTo>
                  <a:lnTo>
                    <a:pt x="3586125" y="1985916"/>
                  </a:lnTo>
                  <a:lnTo>
                    <a:pt x="3580764" y="2031513"/>
                  </a:lnTo>
                  <a:lnTo>
                    <a:pt x="3574218" y="2077058"/>
                  </a:lnTo>
                  <a:lnTo>
                    <a:pt x="3566479" y="2122528"/>
                  </a:lnTo>
                  <a:lnTo>
                    <a:pt x="3557542" y="2167901"/>
                  </a:lnTo>
                  <a:lnTo>
                    <a:pt x="3547402" y="2213155"/>
                  </a:lnTo>
                  <a:lnTo>
                    <a:pt x="3536051" y="2258268"/>
                  </a:lnTo>
                  <a:lnTo>
                    <a:pt x="3523485" y="2303217"/>
                  </a:lnTo>
                  <a:lnTo>
                    <a:pt x="3509698" y="2347980"/>
                  </a:lnTo>
                  <a:lnTo>
                    <a:pt x="3494682" y="2392535"/>
                  </a:lnTo>
                  <a:lnTo>
                    <a:pt x="3478433" y="2436860"/>
                  </a:lnTo>
                  <a:lnTo>
                    <a:pt x="3460944" y="2480932"/>
                  </a:lnTo>
                  <a:lnTo>
                    <a:pt x="3442210" y="2524729"/>
                  </a:lnTo>
                  <a:lnTo>
                    <a:pt x="3422224" y="2568228"/>
                  </a:lnTo>
                  <a:lnTo>
                    <a:pt x="3400981" y="2611408"/>
                  </a:lnTo>
                  <a:lnTo>
                    <a:pt x="3378474" y="2654246"/>
                  </a:lnTo>
                  <a:lnTo>
                    <a:pt x="3354698" y="2696721"/>
                  </a:lnTo>
                  <a:lnTo>
                    <a:pt x="3329802" y="2738549"/>
                  </a:lnTo>
                  <a:lnTo>
                    <a:pt x="3303956" y="2779459"/>
                  </a:lnTo>
                  <a:lnTo>
                    <a:pt x="3277183" y="2819447"/>
                  </a:lnTo>
                  <a:lnTo>
                    <a:pt x="3249504" y="2858505"/>
                  </a:lnTo>
                  <a:lnTo>
                    <a:pt x="3220942" y="2896628"/>
                  </a:lnTo>
                  <a:lnTo>
                    <a:pt x="3191519" y="2933810"/>
                  </a:lnTo>
                  <a:lnTo>
                    <a:pt x="3161257" y="2970044"/>
                  </a:lnTo>
                  <a:lnTo>
                    <a:pt x="3130179" y="3005326"/>
                  </a:lnTo>
                  <a:lnTo>
                    <a:pt x="3098307" y="3039648"/>
                  </a:lnTo>
                  <a:lnTo>
                    <a:pt x="3065662" y="3073005"/>
                  </a:lnTo>
                  <a:lnTo>
                    <a:pt x="3032269" y="3105391"/>
                  </a:lnTo>
                  <a:lnTo>
                    <a:pt x="2998148" y="3136800"/>
                  </a:lnTo>
                  <a:lnTo>
                    <a:pt x="2963321" y="3167226"/>
                  </a:lnTo>
                  <a:lnTo>
                    <a:pt x="2927813" y="3196663"/>
                  </a:lnTo>
                  <a:lnTo>
                    <a:pt x="2891643" y="3225106"/>
                  </a:lnTo>
                  <a:lnTo>
                    <a:pt x="2854836" y="3252547"/>
                  </a:lnTo>
                  <a:lnTo>
                    <a:pt x="2817412" y="3278981"/>
                  </a:lnTo>
                  <a:lnTo>
                    <a:pt x="2779395" y="3304403"/>
                  </a:lnTo>
                  <a:lnTo>
                    <a:pt x="2740806" y="3328806"/>
                  </a:lnTo>
                  <a:lnTo>
                    <a:pt x="2701668" y="3352184"/>
                  </a:lnTo>
                  <a:lnTo>
                    <a:pt x="2662004" y="3374531"/>
                  </a:lnTo>
                  <a:lnTo>
                    <a:pt x="2621835" y="3395841"/>
                  </a:lnTo>
                  <a:lnTo>
                    <a:pt x="2581183" y="3416109"/>
                  </a:lnTo>
                  <a:lnTo>
                    <a:pt x="2540072" y="3435329"/>
                  </a:lnTo>
                  <a:lnTo>
                    <a:pt x="2498522" y="3453493"/>
                  </a:lnTo>
                  <a:lnTo>
                    <a:pt x="2456558" y="3470597"/>
                  </a:lnTo>
                  <a:lnTo>
                    <a:pt x="2414200" y="3486635"/>
                  </a:lnTo>
                  <a:lnTo>
                    <a:pt x="2371471" y="3501600"/>
                  </a:lnTo>
                  <a:lnTo>
                    <a:pt x="2328393" y="3515486"/>
                  </a:lnTo>
                  <a:lnTo>
                    <a:pt x="2284989" y="3528288"/>
                  </a:lnTo>
                  <a:lnTo>
                    <a:pt x="2241281" y="3540000"/>
                  </a:lnTo>
                  <a:lnTo>
                    <a:pt x="2197291" y="3550615"/>
                  </a:lnTo>
                  <a:lnTo>
                    <a:pt x="2153042" y="3560128"/>
                  </a:lnTo>
                  <a:lnTo>
                    <a:pt x="2108555" y="3568532"/>
                  </a:lnTo>
                  <a:lnTo>
                    <a:pt x="2063853" y="3575822"/>
                  </a:lnTo>
                  <a:lnTo>
                    <a:pt x="2018959" y="3581992"/>
                  </a:lnTo>
                  <a:lnTo>
                    <a:pt x="1973894" y="3587036"/>
                  </a:lnTo>
                  <a:lnTo>
                    <a:pt x="1928681" y="3590947"/>
                  </a:lnTo>
                  <a:lnTo>
                    <a:pt x="1883342" y="3593721"/>
                  </a:lnTo>
                  <a:lnTo>
                    <a:pt x="1837899" y="3595350"/>
                  </a:lnTo>
                  <a:lnTo>
                    <a:pt x="1792375" y="3595829"/>
                  </a:lnTo>
                  <a:lnTo>
                    <a:pt x="1746792" y="3595152"/>
                  </a:lnTo>
                  <a:lnTo>
                    <a:pt x="1701172" y="3593313"/>
                  </a:lnTo>
                  <a:lnTo>
                    <a:pt x="1655537" y="3590306"/>
                  </a:lnTo>
                  <a:lnTo>
                    <a:pt x="1609910" y="3586125"/>
                  </a:lnTo>
                  <a:lnTo>
                    <a:pt x="1564313" y="3580764"/>
                  </a:lnTo>
                  <a:lnTo>
                    <a:pt x="1518769" y="3574217"/>
                  </a:lnTo>
                  <a:lnTo>
                    <a:pt x="1473299" y="3566478"/>
                  </a:lnTo>
                  <a:lnTo>
                    <a:pt x="1427925" y="3557541"/>
                  </a:lnTo>
                  <a:lnTo>
                    <a:pt x="1382671" y="3547401"/>
                  </a:lnTo>
                  <a:lnTo>
                    <a:pt x="1337558" y="3536050"/>
                  </a:lnTo>
                  <a:lnTo>
                    <a:pt x="1292609" y="3523484"/>
                  </a:lnTo>
                  <a:lnTo>
                    <a:pt x="1247846" y="3509697"/>
                  </a:lnTo>
                  <a:lnTo>
                    <a:pt x="1203291" y="3494681"/>
                  </a:lnTo>
                  <a:lnTo>
                    <a:pt x="1158966" y="3478432"/>
                  </a:lnTo>
                  <a:lnTo>
                    <a:pt x="1114894" y="3460943"/>
                  </a:lnTo>
                  <a:lnTo>
                    <a:pt x="1071097" y="3442209"/>
                  </a:lnTo>
                  <a:lnTo>
                    <a:pt x="1027598" y="3422223"/>
                  </a:lnTo>
                  <a:lnTo>
                    <a:pt x="984418" y="3400979"/>
                  </a:lnTo>
                  <a:lnTo>
                    <a:pt x="941580" y="3378473"/>
                  </a:lnTo>
                  <a:lnTo>
                    <a:pt x="899106" y="3354696"/>
                  </a:lnTo>
                  <a:lnTo>
                    <a:pt x="857278" y="3329801"/>
                  </a:lnTo>
                  <a:lnTo>
                    <a:pt x="816367" y="3303955"/>
                  </a:lnTo>
                  <a:lnTo>
                    <a:pt x="776379" y="3277182"/>
                  </a:lnTo>
                  <a:lnTo>
                    <a:pt x="737321" y="3249503"/>
                  </a:lnTo>
                  <a:lnTo>
                    <a:pt x="699199" y="3220941"/>
                  </a:lnTo>
                  <a:lnTo>
                    <a:pt x="662017" y="3191518"/>
                  </a:lnTo>
                  <a:lnTo>
                    <a:pt x="625783" y="3161256"/>
                  </a:lnTo>
                  <a:lnTo>
                    <a:pt x="590501" y="3130178"/>
                  </a:lnTo>
                  <a:lnTo>
                    <a:pt x="556179" y="3098305"/>
                  </a:lnTo>
                  <a:lnTo>
                    <a:pt x="522822" y="3065661"/>
                  </a:lnTo>
                  <a:lnTo>
                    <a:pt x="490436" y="3032268"/>
                  </a:lnTo>
                  <a:lnTo>
                    <a:pt x="459027" y="2998146"/>
                  </a:lnTo>
                  <a:lnTo>
                    <a:pt x="428601" y="2963320"/>
                  </a:lnTo>
                  <a:lnTo>
                    <a:pt x="399164" y="2927812"/>
                  </a:lnTo>
                  <a:lnTo>
                    <a:pt x="370722" y="2891642"/>
                  </a:lnTo>
                  <a:lnTo>
                    <a:pt x="343281" y="2854835"/>
                  </a:lnTo>
                  <a:lnTo>
                    <a:pt x="316846" y="2817411"/>
                  </a:lnTo>
                  <a:lnTo>
                    <a:pt x="291425" y="2779394"/>
                  </a:lnTo>
                  <a:lnTo>
                    <a:pt x="267022" y="2740805"/>
                  </a:lnTo>
                  <a:lnTo>
                    <a:pt x="243644" y="2701668"/>
                  </a:lnTo>
                  <a:lnTo>
                    <a:pt x="221297" y="2662003"/>
                  </a:lnTo>
                  <a:lnTo>
                    <a:pt x="199987" y="2621834"/>
                  </a:lnTo>
                  <a:lnTo>
                    <a:pt x="179719" y="2581183"/>
                  </a:lnTo>
                  <a:lnTo>
                    <a:pt x="160500" y="2540071"/>
                  </a:lnTo>
                  <a:lnTo>
                    <a:pt x="142335" y="2498522"/>
                  </a:lnTo>
                  <a:lnTo>
                    <a:pt x="125231" y="2456557"/>
                  </a:lnTo>
                  <a:lnTo>
                    <a:pt x="109194" y="2414199"/>
                  </a:lnTo>
                  <a:lnTo>
                    <a:pt x="94229" y="2371471"/>
                  </a:lnTo>
                  <a:lnTo>
                    <a:pt x="80342" y="2328393"/>
                  </a:lnTo>
                  <a:lnTo>
                    <a:pt x="67540" y="2284989"/>
                  </a:lnTo>
                  <a:lnTo>
                    <a:pt x="55829" y="2241281"/>
                  </a:lnTo>
                  <a:lnTo>
                    <a:pt x="45214" y="2197291"/>
                  </a:lnTo>
                  <a:lnTo>
                    <a:pt x="35701" y="2153042"/>
                  </a:lnTo>
                  <a:lnTo>
                    <a:pt x="27296" y="2108555"/>
                  </a:lnTo>
                  <a:lnTo>
                    <a:pt x="20006" y="2063854"/>
                  </a:lnTo>
                  <a:lnTo>
                    <a:pt x="13836" y="2018959"/>
                  </a:lnTo>
                  <a:lnTo>
                    <a:pt x="8793" y="1973894"/>
                  </a:lnTo>
                  <a:lnTo>
                    <a:pt x="4881" y="1928681"/>
                  </a:lnTo>
                  <a:lnTo>
                    <a:pt x="2108" y="1883342"/>
                  </a:lnTo>
                  <a:lnTo>
                    <a:pt x="479" y="1837899"/>
                  </a:lnTo>
                  <a:lnTo>
                    <a:pt x="0" y="1792375"/>
                  </a:lnTo>
                  <a:lnTo>
                    <a:pt x="676" y="1746792"/>
                  </a:lnTo>
                  <a:lnTo>
                    <a:pt x="2515" y="1701172"/>
                  </a:lnTo>
                  <a:lnTo>
                    <a:pt x="5523" y="1655537"/>
                  </a:lnTo>
                  <a:lnTo>
                    <a:pt x="9703" y="1609910"/>
                  </a:lnTo>
                  <a:lnTo>
                    <a:pt x="15064" y="1564313"/>
                  </a:lnTo>
                  <a:lnTo>
                    <a:pt x="21611" y="1518769"/>
                  </a:lnTo>
                  <a:lnTo>
                    <a:pt x="29350" y="1473299"/>
                  </a:lnTo>
                  <a:lnTo>
                    <a:pt x="38287" y="1427925"/>
                  </a:lnTo>
                  <a:lnTo>
                    <a:pt x="48427" y="1382671"/>
                  </a:lnTo>
                  <a:lnTo>
                    <a:pt x="59777" y="1337558"/>
                  </a:lnTo>
                  <a:lnTo>
                    <a:pt x="72343" y="1292609"/>
                  </a:lnTo>
                  <a:lnTo>
                    <a:pt x="86131" y="1247846"/>
                  </a:lnTo>
                  <a:lnTo>
                    <a:pt x="101146" y="1203290"/>
                  </a:lnTo>
                  <a:lnTo>
                    <a:pt x="117395" y="1158966"/>
                  </a:lnTo>
                  <a:lnTo>
                    <a:pt x="134884" y="1114894"/>
                  </a:lnTo>
                  <a:lnTo>
                    <a:pt x="153618" y="1071097"/>
                  </a:lnTo>
                  <a:lnTo>
                    <a:pt x="173604" y="1027597"/>
                  </a:lnTo>
                  <a:lnTo>
                    <a:pt x="194847" y="984417"/>
                  </a:lnTo>
                  <a:lnTo>
                    <a:pt x="217354" y="941578"/>
                  </a:lnTo>
                  <a:lnTo>
                    <a:pt x="241130" y="899104"/>
                  </a:lnTo>
                  <a:lnTo>
                    <a:pt x="266026" y="857276"/>
                  </a:lnTo>
                  <a:lnTo>
                    <a:pt x="291871" y="816366"/>
                  </a:lnTo>
                  <a:lnTo>
                    <a:pt x="318645" y="776378"/>
                  </a:lnTo>
                  <a:lnTo>
                    <a:pt x="346323" y="737320"/>
                  </a:lnTo>
                  <a:lnTo>
                    <a:pt x="374886" y="699197"/>
                  </a:lnTo>
                  <a:lnTo>
                    <a:pt x="404309" y="662016"/>
                  </a:lnTo>
                  <a:lnTo>
                    <a:pt x="434570" y="625781"/>
                  </a:lnTo>
                  <a:lnTo>
                    <a:pt x="465649" y="590500"/>
                  </a:lnTo>
                  <a:lnTo>
                    <a:pt x="497521" y="556178"/>
                  </a:lnTo>
                  <a:lnTo>
                    <a:pt x="530165" y="522821"/>
                  </a:lnTo>
                  <a:lnTo>
                    <a:pt x="563559" y="490435"/>
                  </a:lnTo>
                  <a:lnTo>
                    <a:pt x="597680" y="459026"/>
                  </a:lnTo>
                  <a:lnTo>
                    <a:pt x="632506" y="428600"/>
                  </a:lnTo>
                  <a:lnTo>
                    <a:pt x="668015" y="399163"/>
                  </a:lnTo>
                  <a:lnTo>
                    <a:pt x="704184" y="370721"/>
                  </a:lnTo>
                  <a:lnTo>
                    <a:pt x="740992" y="343280"/>
                  </a:lnTo>
                  <a:lnTo>
                    <a:pt x="778415" y="316846"/>
                  </a:lnTo>
                  <a:lnTo>
                    <a:pt x="816433" y="291424"/>
                  </a:lnTo>
                  <a:lnTo>
                    <a:pt x="855021" y="267021"/>
                  </a:lnTo>
                  <a:lnTo>
                    <a:pt x="894159" y="243644"/>
                  </a:lnTo>
                  <a:lnTo>
                    <a:pt x="933824" y="221296"/>
                  </a:lnTo>
                  <a:lnTo>
                    <a:pt x="973993" y="199986"/>
                  </a:lnTo>
                  <a:lnTo>
                    <a:pt x="1014644" y="179718"/>
                  </a:lnTo>
                  <a:lnTo>
                    <a:pt x="1055756" y="160499"/>
                  </a:lnTo>
                  <a:lnTo>
                    <a:pt x="1097305" y="142335"/>
                  </a:lnTo>
                  <a:lnTo>
                    <a:pt x="1139270" y="125231"/>
                  </a:lnTo>
                  <a:lnTo>
                    <a:pt x="1181628" y="109193"/>
                  </a:lnTo>
                  <a:lnTo>
                    <a:pt x="1224357" y="94228"/>
                  </a:lnTo>
                  <a:lnTo>
                    <a:pt x="1267434" y="80342"/>
                  </a:lnTo>
                  <a:lnTo>
                    <a:pt x="1310838" y="67540"/>
                  </a:lnTo>
                  <a:lnTo>
                    <a:pt x="1354546" y="55828"/>
                  </a:lnTo>
                  <a:lnTo>
                    <a:pt x="1398536" y="45213"/>
                  </a:lnTo>
                  <a:lnTo>
                    <a:pt x="1442786" y="35701"/>
                  </a:lnTo>
                  <a:lnTo>
                    <a:pt x="1487272" y="27296"/>
                  </a:lnTo>
                  <a:lnTo>
                    <a:pt x="1531974" y="20006"/>
                  </a:lnTo>
                  <a:lnTo>
                    <a:pt x="1576869" y="13836"/>
                  </a:lnTo>
                  <a:lnTo>
                    <a:pt x="1621934" y="8792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7" y="9704"/>
                  </a:lnTo>
                  <a:lnTo>
                    <a:pt x="2031514" y="15065"/>
                  </a:lnTo>
                  <a:lnTo>
                    <a:pt x="2077059" y="21612"/>
                  </a:lnTo>
                  <a:lnTo>
                    <a:pt x="2122529" y="29351"/>
                  </a:lnTo>
                  <a:lnTo>
                    <a:pt x="2167902" y="38287"/>
                  </a:lnTo>
                  <a:lnTo>
                    <a:pt x="2213156" y="48428"/>
                  </a:lnTo>
                  <a:lnTo>
                    <a:pt x="2258269" y="59778"/>
                  </a:lnTo>
                  <a:lnTo>
                    <a:pt x="2303218" y="72344"/>
                  </a:lnTo>
                  <a:lnTo>
                    <a:pt x="2347982" y="86132"/>
                  </a:lnTo>
                  <a:lnTo>
                    <a:pt x="2392537" y="101147"/>
                  </a:lnTo>
                  <a:lnTo>
                    <a:pt x="2436861" y="117396"/>
                  </a:lnTo>
                  <a:lnTo>
                    <a:pt x="2480933" y="134885"/>
                  </a:lnTo>
                  <a:lnTo>
                    <a:pt x="2524730" y="153620"/>
                  </a:lnTo>
                  <a:lnTo>
                    <a:pt x="2568230" y="173605"/>
                  </a:lnTo>
                  <a:lnTo>
                    <a:pt x="2611410" y="194849"/>
                  </a:lnTo>
                  <a:lnTo>
                    <a:pt x="2654248" y="217356"/>
                  </a:lnTo>
                  <a:lnTo>
                    <a:pt x="2696722" y="241132"/>
                  </a:lnTo>
                  <a:close/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0988" y="2774743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0" y="1799945"/>
                  </a:moveTo>
                  <a:lnTo>
                    <a:pt x="3599878" y="1799945"/>
                  </a:lnTo>
                </a:path>
                <a:path w="3600450" h="3600450">
                  <a:moveTo>
                    <a:pt x="241150" y="2699917"/>
                  </a:moveTo>
                  <a:lnTo>
                    <a:pt x="3358735" y="899974"/>
                  </a:lnTo>
                </a:path>
                <a:path w="3600450" h="3600450">
                  <a:moveTo>
                    <a:pt x="1799946" y="3599881"/>
                  </a:moveTo>
                  <a:lnTo>
                    <a:pt x="1799946" y="0"/>
                  </a:lnTo>
                </a:path>
                <a:path w="3600450" h="3600450">
                  <a:moveTo>
                    <a:pt x="2699914" y="3358730"/>
                  </a:moveTo>
                  <a:lnTo>
                    <a:pt x="899975" y="241145"/>
                  </a:lnTo>
                </a:path>
                <a:path w="3600450" h="3600450">
                  <a:moveTo>
                    <a:pt x="899975" y="3358742"/>
                  </a:moveTo>
                  <a:lnTo>
                    <a:pt x="2699914" y="241152"/>
                  </a:lnTo>
                </a:path>
                <a:path w="3600450" h="3600450">
                  <a:moveTo>
                    <a:pt x="241150" y="899974"/>
                  </a:moveTo>
                  <a:lnTo>
                    <a:pt x="3358735" y="2699913"/>
                  </a:lnTo>
                </a:path>
              </a:pathLst>
            </a:custGeom>
            <a:ln w="7199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11966" y="3930581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7" y="0"/>
                  </a:moveTo>
                  <a:lnTo>
                    <a:pt x="267774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8" y="1026212"/>
                  </a:lnTo>
                </a:path>
              </a:pathLst>
            </a:custGeom>
            <a:ln w="9522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6011454" y="6466942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972" y="1131116"/>
            <a:ext cx="586168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EQUIVALENT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DIVISIONS.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SLOPE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DIVISIONS,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FLAT.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488656"/>
            <a:ext cx="1349375" cy="5994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93015" y="3677731"/>
            <a:ext cx="0" cy="4939665"/>
          </a:xfrm>
          <a:custGeom>
            <a:avLst/>
            <a:gdLst/>
            <a:ahLst/>
            <a:cxnLst/>
            <a:rect l="l" t="t" r="r" b="b"/>
            <a:pathLst>
              <a:path h="4939665">
                <a:moveTo>
                  <a:pt x="0" y="0"/>
                </a:moveTo>
                <a:lnTo>
                  <a:pt x="0" y="4939649"/>
                </a:lnTo>
              </a:path>
            </a:pathLst>
          </a:custGeom>
          <a:ln w="19047">
            <a:solidFill>
              <a:srgbClr val="FEAE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9054" y="8198527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338316" y="8974652"/>
            <a:ext cx="1065530" cy="1065530"/>
            <a:chOff x="338316" y="8974652"/>
            <a:chExt cx="1065530" cy="106553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655"/>
              <a:ext cx="1013460" cy="337820"/>
            </a:xfrm>
            <a:custGeom>
              <a:avLst/>
              <a:gdLst/>
              <a:ahLst/>
              <a:cxnLst/>
              <a:rect l="l" t="t" r="r" b="b"/>
              <a:pathLst>
                <a:path w="1013460" h="337820">
                  <a:moveTo>
                    <a:pt x="181851" y="311746"/>
                  </a:moveTo>
                  <a:lnTo>
                    <a:pt x="155867" y="311746"/>
                  </a:lnTo>
                  <a:lnTo>
                    <a:pt x="155867" y="285775"/>
                  </a:lnTo>
                  <a:lnTo>
                    <a:pt x="129895" y="285775"/>
                  </a:lnTo>
                  <a:lnTo>
                    <a:pt x="129895" y="259791"/>
                  </a:lnTo>
                  <a:lnTo>
                    <a:pt x="155867" y="259791"/>
                  </a:lnTo>
                  <a:lnTo>
                    <a:pt x="155867" y="233819"/>
                  </a:lnTo>
                  <a:lnTo>
                    <a:pt x="129895" y="233819"/>
                  </a:lnTo>
                  <a:lnTo>
                    <a:pt x="129895" y="207835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77927" y="233819"/>
                  </a:lnTo>
                  <a:lnTo>
                    <a:pt x="51955" y="233819"/>
                  </a:lnTo>
                  <a:lnTo>
                    <a:pt x="51955" y="259791"/>
                  </a:lnTo>
                  <a:lnTo>
                    <a:pt x="25971" y="259791"/>
                  </a:lnTo>
                  <a:lnTo>
                    <a:pt x="25971" y="233819"/>
                  </a:lnTo>
                  <a:lnTo>
                    <a:pt x="0" y="233819"/>
                  </a:lnTo>
                  <a:lnTo>
                    <a:pt x="0" y="28577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311746"/>
                  </a:lnTo>
                  <a:lnTo>
                    <a:pt x="77927" y="311746"/>
                  </a:lnTo>
                  <a:lnTo>
                    <a:pt x="77927" y="259791"/>
                  </a:lnTo>
                  <a:lnTo>
                    <a:pt x="103911" y="259791"/>
                  </a:lnTo>
                  <a:lnTo>
                    <a:pt x="103911" y="311746"/>
                  </a:lnTo>
                  <a:lnTo>
                    <a:pt x="129895" y="311746"/>
                  </a:lnTo>
                  <a:lnTo>
                    <a:pt x="129895" y="337731"/>
                  </a:lnTo>
                  <a:lnTo>
                    <a:pt x="155867" y="337731"/>
                  </a:lnTo>
                  <a:lnTo>
                    <a:pt x="181851" y="337731"/>
                  </a:lnTo>
                  <a:lnTo>
                    <a:pt x="181851" y="311746"/>
                  </a:lnTo>
                  <a:close/>
                </a:path>
                <a:path w="1013460" h="337820">
                  <a:moveTo>
                    <a:pt x="181851" y="259791"/>
                  </a:moveTo>
                  <a:lnTo>
                    <a:pt x="155867" y="259791"/>
                  </a:lnTo>
                  <a:lnTo>
                    <a:pt x="155867" y="285775"/>
                  </a:lnTo>
                  <a:lnTo>
                    <a:pt x="181851" y="285775"/>
                  </a:lnTo>
                  <a:lnTo>
                    <a:pt x="181851" y="259791"/>
                  </a:lnTo>
                  <a:close/>
                </a:path>
                <a:path w="1013460" h="337820">
                  <a:moveTo>
                    <a:pt x="207822" y="207835"/>
                  </a:moveTo>
                  <a:lnTo>
                    <a:pt x="181851" y="207835"/>
                  </a:lnTo>
                  <a:lnTo>
                    <a:pt x="155867" y="207835"/>
                  </a:lnTo>
                  <a:lnTo>
                    <a:pt x="155867" y="233819"/>
                  </a:lnTo>
                  <a:lnTo>
                    <a:pt x="181851" y="233819"/>
                  </a:lnTo>
                  <a:lnTo>
                    <a:pt x="181851" y="259791"/>
                  </a:lnTo>
                  <a:lnTo>
                    <a:pt x="207822" y="259791"/>
                  </a:lnTo>
                  <a:lnTo>
                    <a:pt x="207822" y="207835"/>
                  </a:lnTo>
                  <a:close/>
                </a:path>
                <a:path w="1013460" h="337820">
                  <a:moveTo>
                    <a:pt x="233807" y="155879"/>
                  </a:moveTo>
                  <a:lnTo>
                    <a:pt x="207822" y="155879"/>
                  </a:lnTo>
                  <a:lnTo>
                    <a:pt x="207822" y="181851"/>
                  </a:lnTo>
                  <a:lnTo>
                    <a:pt x="233807" y="181851"/>
                  </a:lnTo>
                  <a:lnTo>
                    <a:pt x="233807" y="155879"/>
                  </a:lnTo>
                  <a:close/>
                </a:path>
                <a:path w="1013460" h="337820">
                  <a:moveTo>
                    <a:pt x="233807" y="51955"/>
                  </a:moveTo>
                  <a:lnTo>
                    <a:pt x="207822" y="51955"/>
                  </a:lnTo>
                  <a:lnTo>
                    <a:pt x="207822" y="103924"/>
                  </a:lnTo>
                  <a:lnTo>
                    <a:pt x="233807" y="103924"/>
                  </a:lnTo>
                  <a:lnTo>
                    <a:pt x="233807" y="51955"/>
                  </a:lnTo>
                  <a:close/>
                </a:path>
                <a:path w="1013460" h="337820">
                  <a:moveTo>
                    <a:pt x="259791" y="103924"/>
                  </a:moveTo>
                  <a:lnTo>
                    <a:pt x="233807" y="103924"/>
                  </a:lnTo>
                  <a:lnTo>
                    <a:pt x="233807" y="155879"/>
                  </a:lnTo>
                  <a:lnTo>
                    <a:pt x="259791" y="155879"/>
                  </a:lnTo>
                  <a:lnTo>
                    <a:pt x="259791" y="103924"/>
                  </a:lnTo>
                  <a:close/>
                </a:path>
                <a:path w="1013460" h="337820">
                  <a:moveTo>
                    <a:pt x="285762" y="259791"/>
                  </a:moveTo>
                  <a:lnTo>
                    <a:pt x="259791" y="259791"/>
                  </a:lnTo>
                  <a:lnTo>
                    <a:pt x="259791" y="285775"/>
                  </a:lnTo>
                  <a:lnTo>
                    <a:pt x="285762" y="285775"/>
                  </a:lnTo>
                  <a:lnTo>
                    <a:pt x="285762" y="259791"/>
                  </a:lnTo>
                  <a:close/>
                </a:path>
                <a:path w="1013460" h="337820">
                  <a:moveTo>
                    <a:pt x="311746" y="181851"/>
                  </a:moveTo>
                  <a:lnTo>
                    <a:pt x="285762" y="181851"/>
                  </a:lnTo>
                  <a:lnTo>
                    <a:pt x="285762" y="155879"/>
                  </a:lnTo>
                  <a:lnTo>
                    <a:pt x="259791" y="155879"/>
                  </a:lnTo>
                  <a:lnTo>
                    <a:pt x="259791" y="233819"/>
                  </a:lnTo>
                  <a:lnTo>
                    <a:pt x="285762" y="233819"/>
                  </a:lnTo>
                  <a:lnTo>
                    <a:pt x="285762" y="207835"/>
                  </a:lnTo>
                  <a:lnTo>
                    <a:pt x="311746" y="207835"/>
                  </a:lnTo>
                  <a:lnTo>
                    <a:pt x="311746" y="181851"/>
                  </a:lnTo>
                  <a:close/>
                </a:path>
                <a:path w="1013460" h="337820">
                  <a:moveTo>
                    <a:pt x="311746" y="25984"/>
                  </a:moveTo>
                  <a:lnTo>
                    <a:pt x="285762" y="25984"/>
                  </a:lnTo>
                  <a:lnTo>
                    <a:pt x="259791" y="25984"/>
                  </a:lnTo>
                  <a:lnTo>
                    <a:pt x="259791" y="51955"/>
                  </a:lnTo>
                  <a:lnTo>
                    <a:pt x="285762" y="51955"/>
                  </a:lnTo>
                  <a:lnTo>
                    <a:pt x="311746" y="51955"/>
                  </a:lnTo>
                  <a:lnTo>
                    <a:pt x="311746" y="25984"/>
                  </a:lnTo>
                  <a:close/>
                </a:path>
                <a:path w="1013460" h="337820">
                  <a:moveTo>
                    <a:pt x="337718" y="0"/>
                  </a:moveTo>
                  <a:lnTo>
                    <a:pt x="311746" y="0"/>
                  </a:lnTo>
                  <a:lnTo>
                    <a:pt x="311746" y="25984"/>
                  </a:lnTo>
                  <a:lnTo>
                    <a:pt x="337718" y="25984"/>
                  </a:lnTo>
                  <a:lnTo>
                    <a:pt x="337718" y="0"/>
                  </a:lnTo>
                  <a:close/>
                </a:path>
                <a:path w="1013460" h="337820">
                  <a:moveTo>
                    <a:pt x="363702" y="129895"/>
                  </a:moveTo>
                  <a:lnTo>
                    <a:pt x="337718" y="129895"/>
                  </a:lnTo>
                  <a:lnTo>
                    <a:pt x="337718" y="103924"/>
                  </a:lnTo>
                  <a:lnTo>
                    <a:pt x="311746" y="103924"/>
                  </a:lnTo>
                  <a:lnTo>
                    <a:pt x="311746" y="77939"/>
                  </a:lnTo>
                  <a:lnTo>
                    <a:pt x="285762" y="77939"/>
                  </a:lnTo>
                  <a:lnTo>
                    <a:pt x="285762" y="129895"/>
                  </a:lnTo>
                  <a:lnTo>
                    <a:pt x="311746" y="129895"/>
                  </a:lnTo>
                  <a:lnTo>
                    <a:pt x="311746" y="181851"/>
                  </a:lnTo>
                  <a:lnTo>
                    <a:pt x="337718" y="181851"/>
                  </a:lnTo>
                  <a:lnTo>
                    <a:pt x="337718" y="155879"/>
                  </a:lnTo>
                  <a:lnTo>
                    <a:pt x="363702" y="155879"/>
                  </a:lnTo>
                  <a:lnTo>
                    <a:pt x="363702" y="129895"/>
                  </a:lnTo>
                  <a:close/>
                </a:path>
                <a:path w="1013460" h="337820">
                  <a:moveTo>
                    <a:pt x="389686" y="155879"/>
                  </a:moveTo>
                  <a:lnTo>
                    <a:pt x="363702" y="155879"/>
                  </a:lnTo>
                  <a:lnTo>
                    <a:pt x="363702" y="181851"/>
                  </a:lnTo>
                  <a:lnTo>
                    <a:pt x="389686" y="181851"/>
                  </a:lnTo>
                  <a:lnTo>
                    <a:pt x="389686" y="155879"/>
                  </a:lnTo>
                  <a:close/>
                </a:path>
                <a:path w="1013460" h="337820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51955"/>
                  </a:lnTo>
                  <a:lnTo>
                    <a:pt x="337718" y="51955"/>
                  </a:lnTo>
                  <a:lnTo>
                    <a:pt x="311746" y="51955"/>
                  </a:lnTo>
                  <a:lnTo>
                    <a:pt x="311746" y="77939"/>
                  </a:lnTo>
                  <a:lnTo>
                    <a:pt x="337718" y="77939"/>
                  </a:lnTo>
                  <a:lnTo>
                    <a:pt x="363702" y="77939"/>
                  </a:lnTo>
                  <a:lnTo>
                    <a:pt x="389686" y="77939"/>
                  </a:lnTo>
                  <a:lnTo>
                    <a:pt x="389686" y="51955"/>
                  </a:lnTo>
                  <a:lnTo>
                    <a:pt x="415658" y="51955"/>
                  </a:lnTo>
                  <a:lnTo>
                    <a:pt x="415658" y="25984"/>
                  </a:lnTo>
                  <a:close/>
                </a:path>
                <a:path w="1013460" h="337820">
                  <a:moveTo>
                    <a:pt x="441642" y="259791"/>
                  </a:moveTo>
                  <a:lnTo>
                    <a:pt x="415658" y="259791"/>
                  </a:lnTo>
                  <a:lnTo>
                    <a:pt x="415658" y="285775"/>
                  </a:lnTo>
                  <a:lnTo>
                    <a:pt x="441642" y="285775"/>
                  </a:lnTo>
                  <a:lnTo>
                    <a:pt x="441642" y="259791"/>
                  </a:lnTo>
                  <a:close/>
                </a:path>
                <a:path w="1013460" h="337820">
                  <a:moveTo>
                    <a:pt x="467614" y="0"/>
                  </a:moveTo>
                  <a:lnTo>
                    <a:pt x="441642" y="0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415658" y="103924"/>
                  </a:lnTo>
                  <a:lnTo>
                    <a:pt x="441642" y="103924"/>
                  </a:lnTo>
                  <a:lnTo>
                    <a:pt x="441642" y="77939"/>
                  </a:lnTo>
                  <a:lnTo>
                    <a:pt x="467614" y="77939"/>
                  </a:lnTo>
                  <a:lnTo>
                    <a:pt x="467614" y="0"/>
                  </a:lnTo>
                  <a:close/>
                </a:path>
                <a:path w="1013460" h="337820">
                  <a:moveTo>
                    <a:pt x="545553" y="77939"/>
                  </a:moveTo>
                  <a:lnTo>
                    <a:pt x="519582" y="77939"/>
                  </a:lnTo>
                  <a:lnTo>
                    <a:pt x="519582" y="103924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67614" y="181851"/>
                  </a:lnTo>
                  <a:lnTo>
                    <a:pt x="441642" y="181851"/>
                  </a:lnTo>
                  <a:lnTo>
                    <a:pt x="441642" y="155879"/>
                  </a:lnTo>
                  <a:lnTo>
                    <a:pt x="467614" y="155879"/>
                  </a:lnTo>
                  <a:lnTo>
                    <a:pt x="467614" y="129895"/>
                  </a:lnTo>
                  <a:lnTo>
                    <a:pt x="441642" y="129895"/>
                  </a:lnTo>
                  <a:lnTo>
                    <a:pt x="415658" y="129895"/>
                  </a:lnTo>
                  <a:lnTo>
                    <a:pt x="415658" y="103924"/>
                  </a:lnTo>
                  <a:lnTo>
                    <a:pt x="389686" y="103924"/>
                  </a:lnTo>
                  <a:lnTo>
                    <a:pt x="389686" y="155879"/>
                  </a:lnTo>
                  <a:lnTo>
                    <a:pt x="415658" y="155879"/>
                  </a:lnTo>
                  <a:lnTo>
                    <a:pt x="415658" y="207835"/>
                  </a:lnTo>
                  <a:lnTo>
                    <a:pt x="441642" y="207835"/>
                  </a:lnTo>
                  <a:lnTo>
                    <a:pt x="441642" y="259791"/>
                  </a:lnTo>
                  <a:lnTo>
                    <a:pt x="467614" y="259791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45553" y="259791"/>
                  </a:lnTo>
                  <a:lnTo>
                    <a:pt x="545553" y="233819"/>
                  </a:lnTo>
                  <a:lnTo>
                    <a:pt x="519582" y="233819"/>
                  </a:lnTo>
                  <a:lnTo>
                    <a:pt x="519582" y="181851"/>
                  </a:lnTo>
                  <a:lnTo>
                    <a:pt x="493598" y="181851"/>
                  </a:lnTo>
                  <a:lnTo>
                    <a:pt x="493598" y="155879"/>
                  </a:lnTo>
                  <a:lnTo>
                    <a:pt x="519582" y="155879"/>
                  </a:lnTo>
                  <a:lnTo>
                    <a:pt x="519582" y="181851"/>
                  </a:lnTo>
                  <a:lnTo>
                    <a:pt x="545553" y="181851"/>
                  </a:lnTo>
                  <a:lnTo>
                    <a:pt x="545553" y="77939"/>
                  </a:lnTo>
                  <a:close/>
                </a:path>
                <a:path w="1013460" h="337820">
                  <a:moveTo>
                    <a:pt x="571538" y="207835"/>
                  </a:moveTo>
                  <a:lnTo>
                    <a:pt x="545553" y="207835"/>
                  </a:lnTo>
                  <a:lnTo>
                    <a:pt x="545553" y="233819"/>
                  </a:lnTo>
                  <a:lnTo>
                    <a:pt x="571538" y="233819"/>
                  </a:lnTo>
                  <a:lnTo>
                    <a:pt x="571538" y="207835"/>
                  </a:lnTo>
                  <a:close/>
                </a:path>
                <a:path w="1013460" h="337820">
                  <a:moveTo>
                    <a:pt x="597509" y="155879"/>
                  </a:moveTo>
                  <a:lnTo>
                    <a:pt x="571538" y="155879"/>
                  </a:lnTo>
                  <a:lnTo>
                    <a:pt x="571538" y="207835"/>
                  </a:lnTo>
                  <a:lnTo>
                    <a:pt x="597509" y="207835"/>
                  </a:lnTo>
                  <a:lnTo>
                    <a:pt x="597509" y="155879"/>
                  </a:lnTo>
                  <a:close/>
                </a:path>
                <a:path w="1013460" h="337820">
                  <a:moveTo>
                    <a:pt x="597509" y="25984"/>
                  </a:moveTo>
                  <a:lnTo>
                    <a:pt x="571538" y="25984"/>
                  </a:lnTo>
                  <a:lnTo>
                    <a:pt x="571538" y="0"/>
                  </a:lnTo>
                  <a:lnTo>
                    <a:pt x="545553" y="0"/>
                  </a:lnTo>
                  <a:lnTo>
                    <a:pt x="519582" y="0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71538" y="51955"/>
                  </a:lnTo>
                  <a:lnTo>
                    <a:pt x="597509" y="51955"/>
                  </a:lnTo>
                  <a:lnTo>
                    <a:pt x="597509" y="25984"/>
                  </a:lnTo>
                  <a:close/>
                </a:path>
                <a:path w="1013460" h="337820">
                  <a:moveTo>
                    <a:pt x="649478" y="155879"/>
                  </a:moveTo>
                  <a:lnTo>
                    <a:pt x="623493" y="155879"/>
                  </a:lnTo>
                  <a:lnTo>
                    <a:pt x="623493" y="181851"/>
                  </a:lnTo>
                  <a:lnTo>
                    <a:pt x="649478" y="181851"/>
                  </a:lnTo>
                  <a:lnTo>
                    <a:pt x="649478" y="155879"/>
                  </a:lnTo>
                  <a:close/>
                </a:path>
                <a:path w="1013460" h="337820">
                  <a:moveTo>
                    <a:pt x="675449" y="259791"/>
                  </a:moveTo>
                  <a:lnTo>
                    <a:pt x="649478" y="259791"/>
                  </a:lnTo>
                  <a:lnTo>
                    <a:pt x="649478" y="285775"/>
                  </a:lnTo>
                  <a:lnTo>
                    <a:pt x="675449" y="285775"/>
                  </a:lnTo>
                  <a:lnTo>
                    <a:pt x="675449" y="259791"/>
                  </a:lnTo>
                  <a:close/>
                </a:path>
                <a:path w="1013460" h="337820">
                  <a:moveTo>
                    <a:pt x="675449" y="103924"/>
                  </a:moveTo>
                  <a:lnTo>
                    <a:pt x="649478" y="103924"/>
                  </a:lnTo>
                  <a:lnTo>
                    <a:pt x="623493" y="103924"/>
                  </a:lnTo>
                  <a:lnTo>
                    <a:pt x="597509" y="103924"/>
                  </a:lnTo>
                  <a:lnTo>
                    <a:pt x="571538" y="103924"/>
                  </a:lnTo>
                  <a:lnTo>
                    <a:pt x="571538" y="129895"/>
                  </a:lnTo>
                  <a:lnTo>
                    <a:pt x="597509" y="129895"/>
                  </a:lnTo>
                  <a:lnTo>
                    <a:pt x="597509" y="155879"/>
                  </a:lnTo>
                  <a:lnTo>
                    <a:pt x="623493" y="155879"/>
                  </a:lnTo>
                  <a:lnTo>
                    <a:pt x="623493" y="129895"/>
                  </a:lnTo>
                  <a:lnTo>
                    <a:pt x="649478" y="129895"/>
                  </a:lnTo>
                  <a:lnTo>
                    <a:pt x="675449" y="129895"/>
                  </a:lnTo>
                  <a:lnTo>
                    <a:pt x="675449" y="103924"/>
                  </a:lnTo>
                  <a:close/>
                </a:path>
                <a:path w="1013460" h="337820">
                  <a:moveTo>
                    <a:pt x="727405" y="233819"/>
                  </a:moveTo>
                  <a:lnTo>
                    <a:pt x="701433" y="233819"/>
                  </a:lnTo>
                  <a:lnTo>
                    <a:pt x="701433" y="311746"/>
                  </a:lnTo>
                  <a:lnTo>
                    <a:pt x="727405" y="311746"/>
                  </a:lnTo>
                  <a:lnTo>
                    <a:pt x="727405" y="233819"/>
                  </a:lnTo>
                  <a:close/>
                </a:path>
                <a:path w="1013460" h="337820">
                  <a:moveTo>
                    <a:pt x="805345" y="51955"/>
                  </a:moveTo>
                  <a:lnTo>
                    <a:pt x="779373" y="51955"/>
                  </a:lnTo>
                  <a:lnTo>
                    <a:pt x="779373" y="25984"/>
                  </a:lnTo>
                  <a:lnTo>
                    <a:pt x="753389" y="25984"/>
                  </a:lnTo>
                  <a:lnTo>
                    <a:pt x="753389" y="77939"/>
                  </a:lnTo>
                  <a:lnTo>
                    <a:pt x="779373" y="77939"/>
                  </a:lnTo>
                  <a:lnTo>
                    <a:pt x="805345" y="77939"/>
                  </a:lnTo>
                  <a:lnTo>
                    <a:pt x="805345" y="51955"/>
                  </a:lnTo>
                  <a:close/>
                </a:path>
                <a:path w="1013460" h="337820">
                  <a:moveTo>
                    <a:pt x="805345" y="0"/>
                  </a:moveTo>
                  <a:lnTo>
                    <a:pt x="779373" y="0"/>
                  </a:lnTo>
                  <a:lnTo>
                    <a:pt x="779373" y="25984"/>
                  </a:lnTo>
                  <a:lnTo>
                    <a:pt x="805345" y="25984"/>
                  </a:lnTo>
                  <a:lnTo>
                    <a:pt x="805345" y="0"/>
                  </a:lnTo>
                  <a:close/>
                </a:path>
                <a:path w="1013460" h="337820">
                  <a:moveTo>
                    <a:pt x="831329" y="103924"/>
                  </a:move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77939"/>
                  </a:lnTo>
                  <a:lnTo>
                    <a:pt x="727405" y="77939"/>
                  </a:lnTo>
                  <a:lnTo>
                    <a:pt x="727405" y="51955"/>
                  </a:lnTo>
                  <a:lnTo>
                    <a:pt x="701433" y="51955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49478" y="0"/>
                  </a:lnTo>
                  <a:lnTo>
                    <a:pt x="649478" y="77939"/>
                  </a:lnTo>
                  <a:lnTo>
                    <a:pt x="675449" y="77939"/>
                  </a:lnTo>
                  <a:lnTo>
                    <a:pt x="675449" y="103924"/>
                  </a:lnTo>
                  <a:lnTo>
                    <a:pt x="701433" y="103924"/>
                  </a:lnTo>
                  <a:lnTo>
                    <a:pt x="727405" y="103924"/>
                  </a:lnTo>
                  <a:lnTo>
                    <a:pt x="727405" y="129895"/>
                  </a:lnTo>
                  <a:lnTo>
                    <a:pt x="753389" y="129895"/>
                  </a:lnTo>
                  <a:lnTo>
                    <a:pt x="753389" y="155879"/>
                  </a:lnTo>
                  <a:lnTo>
                    <a:pt x="779373" y="155879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03924"/>
                  </a:lnTo>
                  <a:close/>
                </a:path>
                <a:path w="1013460" h="337820">
                  <a:moveTo>
                    <a:pt x="831329" y="25984"/>
                  </a:moveTo>
                  <a:lnTo>
                    <a:pt x="805345" y="25984"/>
                  </a:lnTo>
                  <a:lnTo>
                    <a:pt x="805345" y="51955"/>
                  </a:lnTo>
                  <a:lnTo>
                    <a:pt x="831329" y="51955"/>
                  </a:lnTo>
                  <a:lnTo>
                    <a:pt x="831329" y="25984"/>
                  </a:lnTo>
                  <a:close/>
                </a:path>
                <a:path w="1013460" h="337820">
                  <a:moveTo>
                    <a:pt x="857300" y="207835"/>
                  </a:moveTo>
                  <a:lnTo>
                    <a:pt x="831329" y="207835"/>
                  </a:lnTo>
                  <a:lnTo>
                    <a:pt x="831329" y="181851"/>
                  </a:lnTo>
                  <a:lnTo>
                    <a:pt x="805345" y="181851"/>
                  </a:lnTo>
                  <a:lnTo>
                    <a:pt x="805345" y="155879"/>
                  </a:lnTo>
                  <a:lnTo>
                    <a:pt x="779373" y="155879"/>
                  </a:lnTo>
                  <a:lnTo>
                    <a:pt x="779373" y="207835"/>
                  </a:lnTo>
                  <a:lnTo>
                    <a:pt x="805345" y="207835"/>
                  </a:lnTo>
                  <a:lnTo>
                    <a:pt x="805345" y="233819"/>
                  </a:lnTo>
                  <a:lnTo>
                    <a:pt x="779373" y="233819"/>
                  </a:lnTo>
                  <a:lnTo>
                    <a:pt x="779373" y="207835"/>
                  </a:lnTo>
                  <a:lnTo>
                    <a:pt x="753389" y="207835"/>
                  </a:lnTo>
                  <a:lnTo>
                    <a:pt x="753389" y="155879"/>
                  </a:lnTo>
                  <a:lnTo>
                    <a:pt x="727405" y="155879"/>
                  </a:lnTo>
                  <a:lnTo>
                    <a:pt x="727405" y="181851"/>
                  </a:lnTo>
                  <a:lnTo>
                    <a:pt x="701433" y="181851"/>
                  </a:lnTo>
                  <a:lnTo>
                    <a:pt x="701433" y="155879"/>
                  </a:lnTo>
                  <a:lnTo>
                    <a:pt x="675449" y="155879"/>
                  </a:lnTo>
                  <a:lnTo>
                    <a:pt x="675449" y="181851"/>
                  </a:lnTo>
                  <a:lnTo>
                    <a:pt x="649478" y="181851"/>
                  </a:lnTo>
                  <a:lnTo>
                    <a:pt x="649478" y="207835"/>
                  </a:lnTo>
                  <a:lnTo>
                    <a:pt x="623493" y="207835"/>
                  </a:lnTo>
                  <a:lnTo>
                    <a:pt x="623493" y="259791"/>
                  </a:lnTo>
                  <a:lnTo>
                    <a:pt x="649478" y="259791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701433" y="233819"/>
                  </a:lnTo>
                  <a:lnTo>
                    <a:pt x="701433" y="207835"/>
                  </a:lnTo>
                  <a:lnTo>
                    <a:pt x="727405" y="207835"/>
                  </a:lnTo>
                  <a:lnTo>
                    <a:pt x="727405" y="233819"/>
                  </a:lnTo>
                  <a:lnTo>
                    <a:pt x="753389" y="233819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31329" y="259791"/>
                  </a:lnTo>
                  <a:lnTo>
                    <a:pt x="831329" y="233819"/>
                  </a:lnTo>
                  <a:lnTo>
                    <a:pt x="857300" y="233819"/>
                  </a:lnTo>
                  <a:lnTo>
                    <a:pt x="857300" y="207835"/>
                  </a:lnTo>
                  <a:close/>
                </a:path>
                <a:path w="1013460" h="337820">
                  <a:moveTo>
                    <a:pt x="857300" y="129895"/>
                  </a:moveTo>
                  <a:lnTo>
                    <a:pt x="831329" y="12989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129895"/>
                  </a:lnTo>
                  <a:close/>
                </a:path>
                <a:path w="1013460" h="337820">
                  <a:moveTo>
                    <a:pt x="857300" y="77939"/>
                  </a:moveTo>
                  <a:lnTo>
                    <a:pt x="831329" y="77939"/>
                  </a:lnTo>
                  <a:lnTo>
                    <a:pt x="831329" y="103924"/>
                  </a:lnTo>
                  <a:lnTo>
                    <a:pt x="857300" y="103924"/>
                  </a:lnTo>
                  <a:lnTo>
                    <a:pt x="857300" y="77939"/>
                  </a:lnTo>
                  <a:close/>
                </a:path>
                <a:path w="1013460" h="337820">
                  <a:moveTo>
                    <a:pt x="857300" y="0"/>
                  </a:moveTo>
                  <a:lnTo>
                    <a:pt x="831329" y="0"/>
                  </a:lnTo>
                  <a:lnTo>
                    <a:pt x="831329" y="25984"/>
                  </a:lnTo>
                  <a:lnTo>
                    <a:pt x="857300" y="25984"/>
                  </a:lnTo>
                  <a:lnTo>
                    <a:pt x="857300" y="0"/>
                  </a:lnTo>
                  <a:close/>
                </a:path>
                <a:path w="1013460" h="337820">
                  <a:moveTo>
                    <a:pt x="1013180" y="207835"/>
                  </a:moveTo>
                  <a:lnTo>
                    <a:pt x="987196" y="207835"/>
                  </a:lnTo>
                  <a:lnTo>
                    <a:pt x="961212" y="207835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13180" y="207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156506"/>
              <a:ext cx="1065530" cy="415925"/>
            </a:xfrm>
            <a:custGeom>
              <a:avLst/>
              <a:gdLst/>
              <a:ahLst/>
              <a:cxnLst/>
              <a:rect l="l" t="t" r="r" b="b"/>
              <a:pathLst>
                <a:path w="1065530" h="415925">
                  <a:moveTo>
                    <a:pt x="25971" y="311746"/>
                  </a:moveTo>
                  <a:lnTo>
                    <a:pt x="0" y="311746"/>
                  </a:lnTo>
                  <a:lnTo>
                    <a:pt x="0" y="337731"/>
                  </a:lnTo>
                  <a:lnTo>
                    <a:pt x="25971" y="337731"/>
                  </a:lnTo>
                  <a:lnTo>
                    <a:pt x="25971" y="311746"/>
                  </a:lnTo>
                  <a:close/>
                </a:path>
                <a:path w="1065530" h="415925">
                  <a:moveTo>
                    <a:pt x="103911" y="259791"/>
                  </a:moveTo>
                  <a:lnTo>
                    <a:pt x="77927" y="259791"/>
                  </a:lnTo>
                  <a:lnTo>
                    <a:pt x="77927" y="285775"/>
                  </a:lnTo>
                  <a:lnTo>
                    <a:pt x="103911" y="285775"/>
                  </a:lnTo>
                  <a:lnTo>
                    <a:pt x="103911" y="259791"/>
                  </a:lnTo>
                  <a:close/>
                </a:path>
                <a:path w="1065530" h="415925">
                  <a:moveTo>
                    <a:pt x="103911" y="129895"/>
                  </a:moveTo>
                  <a:lnTo>
                    <a:pt x="77927" y="129895"/>
                  </a:lnTo>
                  <a:lnTo>
                    <a:pt x="77927" y="155879"/>
                  </a:lnTo>
                  <a:lnTo>
                    <a:pt x="103911" y="155879"/>
                  </a:lnTo>
                  <a:lnTo>
                    <a:pt x="103911" y="129895"/>
                  </a:lnTo>
                  <a:close/>
                </a:path>
                <a:path w="1065530" h="415925">
                  <a:moveTo>
                    <a:pt x="155867" y="389686"/>
                  </a:moveTo>
                  <a:lnTo>
                    <a:pt x="129895" y="389686"/>
                  </a:lnTo>
                  <a:lnTo>
                    <a:pt x="129895" y="337731"/>
                  </a:lnTo>
                  <a:lnTo>
                    <a:pt x="103911" y="337731"/>
                  </a:lnTo>
                  <a:lnTo>
                    <a:pt x="103911" y="415671"/>
                  </a:lnTo>
                  <a:lnTo>
                    <a:pt x="129895" y="415671"/>
                  </a:lnTo>
                  <a:lnTo>
                    <a:pt x="155867" y="415671"/>
                  </a:lnTo>
                  <a:lnTo>
                    <a:pt x="155867" y="389686"/>
                  </a:lnTo>
                  <a:close/>
                </a:path>
                <a:path w="1065530" h="415925">
                  <a:moveTo>
                    <a:pt x="155867" y="207835"/>
                  </a:moveTo>
                  <a:lnTo>
                    <a:pt x="129895" y="207835"/>
                  </a:lnTo>
                  <a:lnTo>
                    <a:pt x="129895" y="181851"/>
                  </a:lnTo>
                  <a:lnTo>
                    <a:pt x="103911" y="181851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51955" y="207835"/>
                  </a:lnTo>
                  <a:lnTo>
                    <a:pt x="51955" y="155879"/>
                  </a:lnTo>
                  <a:lnTo>
                    <a:pt x="25971" y="155879"/>
                  </a:lnTo>
                  <a:lnTo>
                    <a:pt x="25971" y="181851"/>
                  </a:lnTo>
                  <a:lnTo>
                    <a:pt x="0" y="181851"/>
                  </a:lnTo>
                  <a:lnTo>
                    <a:pt x="0" y="207835"/>
                  </a:lnTo>
                  <a:lnTo>
                    <a:pt x="25971" y="20783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233819"/>
                  </a:lnTo>
                  <a:lnTo>
                    <a:pt x="77927" y="233819"/>
                  </a:lnTo>
                  <a:lnTo>
                    <a:pt x="103911" y="233819"/>
                  </a:lnTo>
                  <a:lnTo>
                    <a:pt x="103911" y="259791"/>
                  </a:lnTo>
                  <a:lnTo>
                    <a:pt x="129895" y="259791"/>
                  </a:lnTo>
                  <a:lnTo>
                    <a:pt x="129895" y="233819"/>
                  </a:lnTo>
                  <a:lnTo>
                    <a:pt x="155867" y="233819"/>
                  </a:lnTo>
                  <a:lnTo>
                    <a:pt x="155867" y="207835"/>
                  </a:lnTo>
                  <a:close/>
                </a:path>
                <a:path w="1065530" h="415925">
                  <a:moveTo>
                    <a:pt x="181851" y="233819"/>
                  </a:moveTo>
                  <a:lnTo>
                    <a:pt x="155867" y="233819"/>
                  </a:lnTo>
                  <a:lnTo>
                    <a:pt x="155867" y="259791"/>
                  </a:lnTo>
                  <a:lnTo>
                    <a:pt x="181851" y="259791"/>
                  </a:lnTo>
                  <a:lnTo>
                    <a:pt x="181851" y="233819"/>
                  </a:lnTo>
                  <a:close/>
                </a:path>
                <a:path w="1065530" h="415925">
                  <a:moveTo>
                    <a:pt x="181851" y="181851"/>
                  </a:moveTo>
                  <a:lnTo>
                    <a:pt x="155867" y="181851"/>
                  </a:lnTo>
                  <a:lnTo>
                    <a:pt x="155867" y="207835"/>
                  </a:lnTo>
                  <a:lnTo>
                    <a:pt x="181851" y="207835"/>
                  </a:lnTo>
                  <a:lnTo>
                    <a:pt x="181851" y="181851"/>
                  </a:lnTo>
                  <a:close/>
                </a:path>
                <a:path w="1065530" h="415925">
                  <a:moveTo>
                    <a:pt x="207822" y="285775"/>
                  </a:moveTo>
                  <a:lnTo>
                    <a:pt x="181851" y="285775"/>
                  </a:lnTo>
                  <a:lnTo>
                    <a:pt x="155867" y="285775"/>
                  </a:lnTo>
                  <a:lnTo>
                    <a:pt x="155867" y="311746"/>
                  </a:lnTo>
                  <a:lnTo>
                    <a:pt x="181851" y="311746"/>
                  </a:lnTo>
                  <a:lnTo>
                    <a:pt x="181851" y="337731"/>
                  </a:lnTo>
                  <a:lnTo>
                    <a:pt x="207822" y="337731"/>
                  </a:lnTo>
                  <a:lnTo>
                    <a:pt x="207822" y="285775"/>
                  </a:lnTo>
                  <a:close/>
                </a:path>
                <a:path w="1065530" h="415925">
                  <a:moveTo>
                    <a:pt x="207822" y="207835"/>
                  </a:moveTo>
                  <a:lnTo>
                    <a:pt x="181851" y="207835"/>
                  </a:lnTo>
                  <a:lnTo>
                    <a:pt x="181851" y="233819"/>
                  </a:lnTo>
                  <a:lnTo>
                    <a:pt x="207822" y="233819"/>
                  </a:lnTo>
                  <a:lnTo>
                    <a:pt x="207822" y="207835"/>
                  </a:lnTo>
                  <a:close/>
                </a:path>
                <a:path w="1065530" h="415925">
                  <a:moveTo>
                    <a:pt x="233807" y="233819"/>
                  </a:moveTo>
                  <a:lnTo>
                    <a:pt x="207822" y="233819"/>
                  </a:lnTo>
                  <a:lnTo>
                    <a:pt x="207822" y="259791"/>
                  </a:lnTo>
                  <a:lnTo>
                    <a:pt x="233807" y="259791"/>
                  </a:lnTo>
                  <a:lnTo>
                    <a:pt x="233807" y="233819"/>
                  </a:lnTo>
                  <a:close/>
                </a:path>
                <a:path w="1065530" h="415925">
                  <a:moveTo>
                    <a:pt x="285762" y="155879"/>
                  </a:moveTo>
                  <a:lnTo>
                    <a:pt x="259791" y="155879"/>
                  </a:lnTo>
                  <a:lnTo>
                    <a:pt x="233807" y="155879"/>
                  </a:lnTo>
                  <a:lnTo>
                    <a:pt x="233807" y="77939"/>
                  </a:lnTo>
                  <a:lnTo>
                    <a:pt x="207822" y="77939"/>
                  </a:lnTo>
                  <a:lnTo>
                    <a:pt x="207822" y="103924"/>
                  </a:lnTo>
                  <a:lnTo>
                    <a:pt x="181851" y="103924"/>
                  </a:lnTo>
                  <a:lnTo>
                    <a:pt x="181851" y="129895"/>
                  </a:lnTo>
                  <a:lnTo>
                    <a:pt x="207822" y="129895"/>
                  </a:lnTo>
                  <a:lnTo>
                    <a:pt x="207822" y="207835"/>
                  </a:lnTo>
                  <a:lnTo>
                    <a:pt x="233807" y="207835"/>
                  </a:lnTo>
                  <a:lnTo>
                    <a:pt x="259791" y="207835"/>
                  </a:lnTo>
                  <a:lnTo>
                    <a:pt x="285762" y="207835"/>
                  </a:lnTo>
                  <a:lnTo>
                    <a:pt x="285762" y="155879"/>
                  </a:lnTo>
                  <a:close/>
                </a:path>
                <a:path w="1065530" h="415925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0"/>
                  </a:lnTo>
                  <a:lnTo>
                    <a:pt x="337718" y="0"/>
                  </a:lnTo>
                  <a:lnTo>
                    <a:pt x="337718" y="51968"/>
                  </a:lnTo>
                  <a:lnTo>
                    <a:pt x="363702" y="51968"/>
                  </a:lnTo>
                  <a:lnTo>
                    <a:pt x="363702" y="77939"/>
                  </a:lnTo>
                  <a:lnTo>
                    <a:pt x="337718" y="77939"/>
                  </a:lnTo>
                  <a:lnTo>
                    <a:pt x="311746" y="77939"/>
                  </a:lnTo>
                  <a:lnTo>
                    <a:pt x="311746" y="103924"/>
                  </a:lnTo>
                  <a:lnTo>
                    <a:pt x="337718" y="103924"/>
                  </a:lnTo>
                  <a:lnTo>
                    <a:pt x="337718" y="129895"/>
                  </a:lnTo>
                  <a:lnTo>
                    <a:pt x="311746" y="129895"/>
                  </a:lnTo>
                  <a:lnTo>
                    <a:pt x="311746" y="103924"/>
                  </a:lnTo>
                  <a:lnTo>
                    <a:pt x="285762" y="103924"/>
                  </a:lnTo>
                  <a:lnTo>
                    <a:pt x="285762" y="155879"/>
                  </a:lnTo>
                  <a:lnTo>
                    <a:pt x="311746" y="155879"/>
                  </a:lnTo>
                  <a:lnTo>
                    <a:pt x="337718" y="155879"/>
                  </a:lnTo>
                  <a:lnTo>
                    <a:pt x="337718" y="207835"/>
                  </a:lnTo>
                  <a:lnTo>
                    <a:pt x="363702" y="207835"/>
                  </a:lnTo>
                  <a:lnTo>
                    <a:pt x="389686" y="207835"/>
                  </a:lnTo>
                  <a:lnTo>
                    <a:pt x="415658" y="207835"/>
                  </a:lnTo>
                  <a:lnTo>
                    <a:pt x="415658" y="155879"/>
                  </a:lnTo>
                  <a:lnTo>
                    <a:pt x="389686" y="155879"/>
                  </a:lnTo>
                  <a:lnTo>
                    <a:pt x="389686" y="181851"/>
                  </a:lnTo>
                  <a:lnTo>
                    <a:pt x="363702" y="181851"/>
                  </a:lnTo>
                  <a:lnTo>
                    <a:pt x="363702" y="103924"/>
                  </a:lnTo>
                  <a:lnTo>
                    <a:pt x="389686" y="103924"/>
                  </a:lnTo>
                  <a:lnTo>
                    <a:pt x="389686" y="77939"/>
                  </a:lnTo>
                  <a:lnTo>
                    <a:pt x="415658" y="77939"/>
                  </a:lnTo>
                  <a:lnTo>
                    <a:pt x="415658" y="25984"/>
                  </a:lnTo>
                  <a:close/>
                </a:path>
                <a:path w="1065530" h="415925">
                  <a:moveTo>
                    <a:pt x="441642" y="233819"/>
                  </a:moveTo>
                  <a:lnTo>
                    <a:pt x="415658" y="233819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233819"/>
                  </a:lnTo>
                  <a:close/>
                </a:path>
                <a:path w="1065530" h="415925">
                  <a:moveTo>
                    <a:pt x="441642" y="129895"/>
                  </a:moveTo>
                  <a:lnTo>
                    <a:pt x="415658" y="129895"/>
                  </a:lnTo>
                  <a:lnTo>
                    <a:pt x="415658" y="155879"/>
                  </a:lnTo>
                  <a:lnTo>
                    <a:pt x="441642" y="155879"/>
                  </a:lnTo>
                  <a:lnTo>
                    <a:pt x="441642" y="129895"/>
                  </a:lnTo>
                  <a:close/>
                </a:path>
                <a:path w="1065530" h="415925">
                  <a:moveTo>
                    <a:pt x="467614" y="207835"/>
                  </a:moveTo>
                  <a:lnTo>
                    <a:pt x="441642" y="207835"/>
                  </a:lnTo>
                  <a:lnTo>
                    <a:pt x="441642" y="233819"/>
                  </a:lnTo>
                  <a:lnTo>
                    <a:pt x="467614" y="233819"/>
                  </a:lnTo>
                  <a:lnTo>
                    <a:pt x="467614" y="207835"/>
                  </a:lnTo>
                  <a:close/>
                </a:path>
                <a:path w="1065530" h="415925">
                  <a:moveTo>
                    <a:pt x="519582" y="207835"/>
                  </a:moveTo>
                  <a:lnTo>
                    <a:pt x="493598" y="207835"/>
                  </a:lnTo>
                  <a:lnTo>
                    <a:pt x="493598" y="233819"/>
                  </a:lnTo>
                  <a:lnTo>
                    <a:pt x="519582" y="233819"/>
                  </a:lnTo>
                  <a:lnTo>
                    <a:pt x="519582" y="207835"/>
                  </a:lnTo>
                  <a:close/>
                </a:path>
                <a:path w="1065530" h="415925">
                  <a:moveTo>
                    <a:pt x="519582" y="155879"/>
                  </a:moveTo>
                  <a:lnTo>
                    <a:pt x="493598" y="155879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41642" y="103924"/>
                  </a:lnTo>
                  <a:lnTo>
                    <a:pt x="441642" y="129895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41642" y="155879"/>
                  </a:lnTo>
                  <a:lnTo>
                    <a:pt x="441642" y="181851"/>
                  </a:lnTo>
                  <a:lnTo>
                    <a:pt x="467614" y="181851"/>
                  </a:lnTo>
                  <a:lnTo>
                    <a:pt x="493598" y="181851"/>
                  </a:lnTo>
                  <a:lnTo>
                    <a:pt x="519582" y="181851"/>
                  </a:lnTo>
                  <a:lnTo>
                    <a:pt x="519582" y="155879"/>
                  </a:lnTo>
                  <a:close/>
                </a:path>
                <a:path w="1065530" h="415925">
                  <a:moveTo>
                    <a:pt x="545553" y="181851"/>
                  </a:moveTo>
                  <a:lnTo>
                    <a:pt x="519582" y="181851"/>
                  </a:lnTo>
                  <a:lnTo>
                    <a:pt x="519582" y="207835"/>
                  </a:lnTo>
                  <a:lnTo>
                    <a:pt x="545553" y="207835"/>
                  </a:lnTo>
                  <a:lnTo>
                    <a:pt x="545553" y="181851"/>
                  </a:lnTo>
                  <a:close/>
                </a:path>
                <a:path w="1065530" h="415925">
                  <a:moveTo>
                    <a:pt x="597509" y="233819"/>
                  </a:moveTo>
                  <a:lnTo>
                    <a:pt x="571538" y="233819"/>
                  </a:lnTo>
                  <a:lnTo>
                    <a:pt x="571538" y="285775"/>
                  </a:lnTo>
                  <a:lnTo>
                    <a:pt x="597509" y="285775"/>
                  </a:lnTo>
                  <a:lnTo>
                    <a:pt x="597509" y="233819"/>
                  </a:lnTo>
                  <a:close/>
                </a:path>
                <a:path w="1065530" h="415925">
                  <a:moveTo>
                    <a:pt x="675449" y="207835"/>
                  </a:moveTo>
                  <a:lnTo>
                    <a:pt x="649478" y="207835"/>
                  </a:lnTo>
                  <a:lnTo>
                    <a:pt x="649478" y="155879"/>
                  </a:lnTo>
                  <a:lnTo>
                    <a:pt x="623493" y="155879"/>
                  </a:lnTo>
                  <a:lnTo>
                    <a:pt x="597509" y="155879"/>
                  </a:lnTo>
                  <a:lnTo>
                    <a:pt x="597509" y="129895"/>
                  </a:lnTo>
                  <a:lnTo>
                    <a:pt x="623493" y="129895"/>
                  </a:lnTo>
                  <a:lnTo>
                    <a:pt x="623493" y="77939"/>
                  </a:lnTo>
                  <a:lnTo>
                    <a:pt x="597509" y="77939"/>
                  </a:lnTo>
                  <a:lnTo>
                    <a:pt x="597509" y="51968"/>
                  </a:lnTo>
                  <a:lnTo>
                    <a:pt x="571538" y="51968"/>
                  </a:lnTo>
                  <a:lnTo>
                    <a:pt x="571538" y="103924"/>
                  </a:lnTo>
                  <a:lnTo>
                    <a:pt x="545553" y="103924"/>
                  </a:lnTo>
                  <a:lnTo>
                    <a:pt x="519582" y="103924"/>
                  </a:lnTo>
                  <a:lnTo>
                    <a:pt x="519582" y="129895"/>
                  </a:lnTo>
                  <a:lnTo>
                    <a:pt x="545553" y="129895"/>
                  </a:lnTo>
                  <a:lnTo>
                    <a:pt x="545553" y="181851"/>
                  </a:lnTo>
                  <a:lnTo>
                    <a:pt x="571538" y="181851"/>
                  </a:lnTo>
                  <a:lnTo>
                    <a:pt x="597509" y="181851"/>
                  </a:lnTo>
                  <a:lnTo>
                    <a:pt x="597509" y="207835"/>
                  </a:lnTo>
                  <a:lnTo>
                    <a:pt x="623493" y="207835"/>
                  </a:lnTo>
                  <a:lnTo>
                    <a:pt x="623493" y="233819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675449" y="207835"/>
                  </a:lnTo>
                  <a:close/>
                </a:path>
                <a:path w="1065530" h="415925">
                  <a:moveTo>
                    <a:pt x="675449" y="77939"/>
                  </a:moveTo>
                  <a:lnTo>
                    <a:pt x="649478" y="77939"/>
                  </a:lnTo>
                  <a:lnTo>
                    <a:pt x="649478" y="103924"/>
                  </a:lnTo>
                  <a:lnTo>
                    <a:pt x="675449" y="103924"/>
                  </a:lnTo>
                  <a:lnTo>
                    <a:pt x="675449" y="77939"/>
                  </a:lnTo>
                  <a:close/>
                </a:path>
                <a:path w="1065530" h="415925">
                  <a:moveTo>
                    <a:pt x="701433" y="181851"/>
                  </a:moveTo>
                  <a:lnTo>
                    <a:pt x="675449" y="181851"/>
                  </a:lnTo>
                  <a:lnTo>
                    <a:pt x="675449" y="207835"/>
                  </a:lnTo>
                  <a:lnTo>
                    <a:pt x="701433" y="207835"/>
                  </a:lnTo>
                  <a:lnTo>
                    <a:pt x="701433" y="181851"/>
                  </a:lnTo>
                  <a:close/>
                </a:path>
                <a:path w="1065530" h="415925">
                  <a:moveTo>
                    <a:pt x="701433" y="129895"/>
                  </a:moveTo>
                  <a:lnTo>
                    <a:pt x="675449" y="129895"/>
                  </a:lnTo>
                  <a:lnTo>
                    <a:pt x="675449" y="155879"/>
                  </a:lnTo>
                  <a:lnTo>
                    <a:pt x="701433" y="155879"/>
                  </a:lnTo>
                  <a:lnTo>
                    <a:pt x="701433" y="129895"/>
                  </a:lnTo>
                  <a:close/>
                </a:path>
                <a:path w="1065530" h="415925">
                  <a:moveTo>
                    <a:pt x="727405" y="207835"/>
                  </a:moveTo>
                  <a:lnTo>
                    <a:pt x="701433" y="207835"/>
                  </a:lnTo>
                  <a:lnTo>
                    <a:pt x="701433" y="233819"/>
                  </a:lnTo>
                  <a:lnTo>
                    <a:pt x="727405" y="233819"/>
                  </a:lnTo>
                  <a:lnTo>
                    <a:pt x="727405" y="207835"/>
                  </a:lnTo>
                  <a:close/>
                </a:path>
                <a:path w="1065530" h="415925">
                  <a:moveTo>
                    <a:pt x="779373" y="155879"/>
                  </a:moveTo>
                  <a:lnTo>
                    <a:pt x="753389" y="155879"/>
                  </a:lnTo>
                  <a:lnTo>
                    <a:pt x="753389" y="129895"/>
                  </a:lnTo>
                  <a:lnTo>
                    <a:pt x="727405" y="129895"/>
                  </a:lnTo>
                  <a:lnTo>
                    <a:pt x="727405" y="207835"/>
                  </a:lnTo>
                  <a:lnTo>
                    <a:pt x="753389" y="207835"/>
                  </a:lnTo>
                  <a:lnTo>
                    <a:pt x="779373" y="207835"/>
                  </a:lnTo>
                  <a:lnTo>
                    <a:pt x="779373" y="155879"/>
                  </a:lnTo>
                  <a:close/>
                </a:path>
                <a:path w="1065530" h="415925">
                  <a:moveTo>
                    <a:pt x="831329" y="233819"/>
                  </a:moveTo>
                  <a:lnTo>
                    <a:pt x="805345" y="233819"/>
                  </a:lnTo>
                  <a:lnTo>
                    <a:pt x="805345" y="259791"/>
                  </a:lnTo>
                  <a:lnTo>
                    <a:pt x="779373" y="259791"/>
                  </a:lnTo>
                  <a:lnTo>
                    <a:pt x="753389" y="259791"/>
                  </a:lnTo>
                  <a:lnTo>
                    <a:pt x="753389" y="311746"/>
                  </a:lnTo>
                  <a:lnTo>
                    <a:pt x="779373" y="311746"/>
                  </a:lnTo>
                  <a:lnTo>
                    <a:pt x="805345" y="311746"/>
                  </a:lnTo>
                  <a:lnTo>
                    <a:pt x="831329" y="311746"/>
                  </a:lnTo>
                  <a:lnTo>
                    <a:pt x="831329" y="233819"/>
                  </a:lnTo>
                  <a:close/>
                </a:path>
                <a:path w="1065530" h="415925">
                  <a:moveTo>
                    <a:pt x="987196" y="103924"/>
                  </a:moveTo>
                  <a:lnTo>
                    <a:pt x="961212" y="103924"/>
                  </a:lnTo>
                  <a:lnTo>
                    <a:pt x="961212" y="51968"/>
                  </a:lnTo>
                  <a:lnTo>
                    <a:pt x="935240" y="51968"/>
                  </a:lnTo>
                  <a:lnTo>
                    <a:pt x="909256" y="51968"/>
                  </a:lnTo>
                  <a:lnTo>
                    <a:pt x="909256" y="77939"/>
                  </a:lnTo>
                  <a:lnTo>
                    <a:pt x="883285" y="77939"/>
                  </a:lnTo>
                  <a:lnTo>
                    <a:pt x="883285" y="51968"/>
                  </a:lnTo>
                  <a:lnTo>
                    <a:pt x="857300" y="51968"/>
                  </a:lnTo>
                  <a:lnTo>
                    <a:pt x="857300" y="103924"/>
                  </a:lnTo>
                  <a:lnTo>
                    <a:pt x="883285" y="103924"/>
                  </a:lnTo>
                  <a:lnTo>
                    <a:pt x="883285" y="155879"/>
                  </a:lnTo>
                  <a:lnTo>
                    <a:pt x="857300" y="155879"/>
                  </a:lnTo>
                  <a:lnTo>
                    <a:pt x="857300" y="103924"/>
                  </a:lnTo>
                  <a:lnTo>
                    <a:pt x="831329" y="103924"/>
                  </a:ln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129895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55879"/>
                  </a:lnTo>
                  <a:lnTo>
                    <a:pt x="805345" y="155879"/>
                  </a:lnTo>
                  <a:lnTo>
                    <a:pt x="805345" y="207835"/>
                  </a:lnTo>
                  <a:lnTo>
                    <a:pt x="831329" y="20783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285775"/>
                  </a:lnTo>
                  <a:lnTo>
                    <a:pt x="883285" y="285775"/>
                  </a:lnTo>
                  <a:lnTo>
                    <a:pt x="883285" y="207835"/>
                  </a:lnTo>
                  <a:lnTo>
                    <a:pt x="909256" y="207835"/>
                  </a:lnTo>
                  <a:lnTo>
                    <a:pt x="935240" y="207835"/>
                  </a:lnTo>
                  <a:lnTo>
                    <a:pt x="935240" y="181851"/>
                  </a:lnTo>
                  <a:lnTo>
                    <a:pt x="961212" y="181851"/>
                  </a:lnTo>
                  <a:lnTo>
                    <a:pt x="961212" y="155879"/>
                  </a:lnTo>
                  <a:lnTo>
                    <a:pt x="935240" y="155879"/>
                  </a:lnTo>
                  <a:lnTo>
                    <a:pt x="909256" y="155879"/>
                  </a:lnTo>
                  <a:lnTo>
                    <a:pt x="909256" y="129895"/>
                  </a:lnTo>
                  <a:lnTo>
                    <a:pt x="935240" y="129895"/>
                  </a:lnTo>
                  <a:lnTo>
                    <a:pt x="961212" y="129895"/>
                  </a:lnTo>
                  <a:lnTo>
                    <a:pt x="987196" y="129895"/>
                  </a:lnTo>
                  <a:lnTo>
                    <a:pt x="987196" y="103924"/>
                  </a:lnTo>
                  <a:close/>
                </a:path>
                <a:path w="1065530" h="415925">
                  <a:moveTo>
                    <a:pt x="1013180" y="77939"/>
                  </a:moveTo>
                  <a:lnTo>
                    <a:pt x="987196" y="77939"/>
                  </a:lnTo>
                  <a:lnTo>
                    <a:pt x="987196" y="103924"/>
                  </a:lnTo>
                  <a:lnTo>
                    <a:pt x="1013180" y="103924"/>
                  </a:lnTo>
                  <a:lnTo>
                    <a:pt x="1013180" y="77939"/>
                  </a:lnTo>
                  <a:close/>
                </a:path>
                <a:path w="1065530" h="415925">
                  <a:moveTo>
                    <a:pt x="1039152" y="207835"/>
                  </a:moveTo>
                  <a:lnTo>
                    <a:pt x="1013180" y="207835"/>
                  </a:lnTo>
                  <a:lnTo>
                    <a:pt x="1013180" y="181851"/>
                  </a:lnTo>
                  <a:lnTo>
                    <a:pt x="987196" y="181851"/>
                  </a:lnTo>
                  <a:lnTo>
                    <a:pt x="987196" y="207835"/>
                  </a:lnTo>
                  <a:lnTo>
                    <a:pt x="961212" y="207835"/>
                  </a:lnTo>
                  <a:lnTo>
                    <a:pt x="935240" y="207835"/>
                  </a:lnTo>
                  <a:lnTo>
                    <a:pt x="935240" y="233819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39152" y="233819"/>
                  </a:lnTo>
                  <a:lnTo>
                    <a:pt x="1039152" y="207835"/>
                  </a:lnTo>
                  <a:close/>
                </a:path>
                <a:path w="1065530" h="415925">
                  <a:moveTo>
                    <a:pt x="1065136" y="285775"/>
                  </a:moveTo>
                  <a:lnTo>
                    <a:pt x="1039152" y="285775"/>
                  </a:lnTo>
                  <a:lnTo>
                    <a:pt x="1039152" y="311746"/>
                  </a:lnTo>
                  <a:lnTo>
                    <a:pt x="1065136" y="311746"/>
                  </a:lnTo>
                  <a:lnTo>
                    <a:pt x="1065136" y="285775"/>
                  </a:lnTo>
                  <a:close/>
                </a:path>
                <a:path w="1065530" h="415925">
                  <a:moveTo>
                    <a:pt x="1065136" y="233819"/>
                  </a:moveTo>
                  <a:lnTo>
                    <a:pt x="1039152" y="233819"/>
                  </a:lnTo>
                  <a:lnTo>
                    <a:pt x="1039152" y="259791"/>
                  </a:lnTo>
                  <a:lnTo>
                    <a:pt x="1065136" y="259791"/>
                  </a:lnTo>
                  <a:lnTo>
                    <a:pt x="1065136" y="233819"/>
                  </a:lnTo>
                  <a:close/>
                </a:path>
                <a:path w="1065530" h="415925">
                  <a:moveTo>
                    <a:pt x="1065136" y="155879"/>
                  </a:moveTo>
                  <a:lnTo>
                    <a:pt x="1039152" y="155879"/>
                  </a:lnTo>
                  <a:lnTo>
                    <a:pt x="1039152" y="207835"/>
                  </a:lnTo>
                  <a:lnTo>
                    <a:pt x="1065136" y="207835"/>
                  </a:lnTo>
                  <a:lnTo>
                    <a:pt x="1065136" y="155879"/>
                  </a:lnTo>
                  <a:close/>
                </a:path>
                <a:path w="1065530" h="415925">
                  <a:moveTo>
                    <a:pt x="1065136" y="103924"/>
                  </a:moveTo>
                  <a:lnTo>
                    <a:pt x="1039152" y="103924"/>
                  </a:lnTo>
                  <a:lnTo>
                    <a:pt x="1013180" y="103924"/>
                  </a:lnTo>
                  <a:lnTo>
                    <a:pt x="1013180" y="155879"/>
                  </a:lnTo>
                  <a:lnTo>
                    <a:pt x="1039152" y="155879"/>
                  </a:lnTo>
                  <a:lnTo>
                    <a:pt x="1039152" y="129895"/>
                  </a:lnTo>
                  <a:lnTo>
                    <a:pt x="1065136" y="129895"/>
                  </a:lnTo>
                  <a:lnTo>
                    <a:pt x="1065136" y="1039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326"/>
              <a:ext cx="1065530" cy="311785"/>
            </a:xfrm>
            <a:custGeom>
              <a:avLst/>
              <a:gdLst/>
              <a:ahLst/>
              <a:cxnLst/>
              <a:rect l="l" t="t" r="r" b="b"/>
              <a:pathLst>
                <a:path w="1065530" h="311784">
                  <a:moveTo>
                    <a:pt x="25971" y="181851"/>
                  </a:moveTo>
                  <a:lnTo>
                    <a:pt x="0" y="181851"/>
                  </a:lnTo>
                  <a:lnTo>
                    <a:pt x="0" y="207822"/>
                  </a:lnTo>
                  <a:lnTo>
                    <a:pt x="25971" y="207822"/>
                  </a:lnTo>
                  <a:lnTo>
                    <a:pt x="25971" y="181851"/>
                  </a:lnTo>
                  <a:close/>
                </a:path>
                <a:path w="1065530" h="311784">
                  <a:moveTo>
                    <a:pt x="25971" y="129895"/>
                  </a:moveTo>
                  <a:lnTo>
                    <a:pt x="0" y="129895"/>
                  </a:lnTo>
                  <a:lnTo>
                    <a:pt x="0" y="155867"/>
                  </a:lnTo>
                  <a:lnTo>
                    <a:pt x="25971" y="155867"/>
                  </a:lnTo>
                  <a:lnTo>
                    <a:pt x="25971" y="129895"/>
                  </a:lnTo>
                  <a:close/>
                </a:path>
                <a:path w="1065530" h="311784">
                  <a:moveTo>
                    <a:pt x="51955" y="259791"/>
                  </a:moveTo>
                  <a:lnTo>
                    <a:pt x="25971" y="259791"/>
                  </a:lnTo>
                  <a:lnTo>
                    <a:pt x="25971" y="311746"/>
                  </a:lnTo>
                  <a:lnTo>
                    <a:pt x="51955" y="311746"/>
                  </a:lnTo>
                  <a:lnTo>
                    <a:pt x="51955" y="259791"/>
                  </a:lnTo>
                  <a:close/>
                </a:path>
                <a:path w="1065530" h="311784">
                  <a:moveTo>
                    <a:pt x="103911" y="285762"/>
                  </a:moveTo>
                  <a:lnTo>
                    <a:pt x="77927" y="285762"/>
                  </a:lnTo>
                  <a:lnTo>
                    <a:pt x="77927" y="311746"/>
                  </a:lnTo>
                  <a:lnTo>
                    <a:pt x="103911" y="311746"/>
                  </a:lnTo>
                  <a:lnTo>
                    <a:pt x="103911" y="285762"/>
                  </a:lnTo>
                  <a:close/>
                </a:path>
                <a:path w="1065530" h="311784">
                  <a:moveTo>
                    <a:pt x="103911" y="77927"/>
                  </a:moveTo>
                  <a:lnTo>
                    <a:pt x="77927" y="77927"/>
                  </a:lnTo>
                  <a:lnTo>
                    <a:pt x="77927" y="129895"/>
                  </a:lnTo>
                  <a:lnTo>
                    <a:pt x="103911" y="129895"/>
                  </a:lnTo>
                  <a:lnTo>
                    <a:pt x="103911" y="77927"/>
                  </a:lnTo>
                  <a:close/>
                </a:path>
                <a:path w="1065530" h="311784">
                  <a:moveTo>
                    <a:pt x="181851" y="155867"/>
                  </a:moveTo>
                  <a:lnTo>
                    <a:pt x="155867" y="155867"/>
                  </a:lnTo>
                  <a:lnTo>
                    <a:pt x="129895" y="155867"/>
                  </a:lnTo>
                  <a:lnTo>
                    <a:pt x="129895" y="181851"/>
                  </a:lnTo>
                  <a:lnTo>
                    <a:pt x="155867" y="181851"/>
                  </a:lnTo>
                  <a:lnTo>
                    <a:pt x="181851" y="181851"/>
                  </a:lnTo>
                  <a:lnTo>
                    <a:pt x="181851" y="155867"/>
                  </a:lnTo>
                  <a:close/>
                </a:path>
                <a:path w="1065530" h="311784">
                  <a:moveTo>
                    <a:pt x="181851" y="103911"/>
                  </a:moveTo>
                  <a:lnTo>
                    <a:pt x="155867" y="103911"/>
                  </a:lnTo>
                  <a:lnTo>
                    <a:pt x="155867" y="77927"/>
                  </a:lnTo>
                  <a:lnTo>
                    <a:pt x="129895" y="77927"/>
                  </a:lnTo>
                  <a:lnTo>
                    <a:pt x="129895" y="129895"/>
                  </a:lnTo>
                  <a:lnTo>
                    <a:pt x="155867" y="129895"/>
                  </a:lnTo>
                  <a:lnTo>
                    <a:pt x="181851" y="129895"/>
                  </a:lnTo>
                  <a:lnTo>
                    <a:pt x="181851" y="103911"/>
                  </a:lnTo>
                  <a:close/>
                </a:path>
                <a:path w="1065530" h="311784">
                  <a:moveTo>
                    <a:pt x="259791" y="259791"/>
                  </a:moveTo>
                  <a:lnTo>
                    <a:pt x="233807" y="259791"/>
                  </a:lnTo>
                  <a:lnTo>
                    <a:pt x="233807" y="285762"/>
                  </a:lnTo>
                  <a:lnTo>
                    <a:pt x="259791" y="285762"/>
                  </a:lnTo>
                  <a:lnTo>
                    <a:pt x="259791" y="259791"/>
                  </a:lnTo>
                  <a:close/>
                </a:path>
                <a:path w="1065530" h="311784">
                  <a:moveTo>
                    <a:pt x="389686" y="0"/>
                  </a:moveTo>
                  <a:lnTo>
                    <a:pt x="363702" y="0"/>
                  </a:lnTo>
                  <a:lnTo>
                    <a:pt x="363702" y="25971"/>
                  </a:lnTo>
                  <a:lnTo>
                    <a:pt x="337718" y="25971"/>
                  </a:lnTo>
                  <a:lnTo>
                    <a:pt x="337718" y="0"/>
                  </a:lnTo>
                  <a:lnTo>
                    <a:pt x="311746" y="0"/>
                  </a:lnTo>
                  <a:lnTo>
                    <a:pt x="285762" y="0"/>
                  </a:lnTo>
                  <a:lnTo>
                    <a:pt x="259791" y="0"/>
                  </a:lnTo>
                  <a:lnTo>
                    <a:pt x="259791" y="25971"/>
                  </a:lnTo>
                  <a:lnTo>
                    <a:pt x="233807" y="25971"/>
                  </a:lnTo>
                  <a:lnTo>
                    <a:pt x="233807" y="103911"/>
                  </a:lnTo>
                  <a:lnTo>
                    <a:pt x="207822" y="103911"/>
                  </a:lnTo>
                  <a:lnTo>
                    <a:pt x="207822" y="129895"/>
                  </a:lnTo>
                  <a:lnTo>
                    <a:pt x="233807" y="129895"/>
                  </a:lnTo>
                  <a:lnTo>
                    <a:pt x="259791" y="129895"/>
                  </a:lnTo>
                  <a:lnTo>
                    <a:pt x="285762" y="129895"/>
                  </a:lnTo>
                  <a:lnTo>
                    <a:pt x="285762" y="103911"/>
                  </a:lnTo>
                  <a:lnTo>
                    <a:pt x="259791" y="103911"/>
                  </a:lnTo>
                  <a:lnTo>
                    <a:pt x="259791" y="77927"/>
                  </a:lnTo>
                  <a:lnTo>
                    <a:pt x="285762" y="77927"/>
                  </a:lnTo>
                  <a:lnTo>
                    <a:pt x="285762" y="25971"/>
                  </a:lnTo>
                  <a:lnTo>
                    <a:pt x="311746" y="25971"/>
                  </a:lnTo>
                  <a:lnTo>
                    <a:pt x="311746" y="51955"/>
                  </a:lnTo>
                  <a:lnTo>
                    <a:pt x="337718" y="51955"/>
                  </a:lnTo>
                  <a:lnTo>
                    <a:pt x="363702" y="51955"/>
                  </a:lnTo>
                  <a:lnTo>
                    <a:pt x="389686" y="51955"/>
                  </a:lnTo>
                  <a:lnTo>
                    <a:pt x="389686" y="0"/>
                  </a:lnTo>
                  <a:close/>
                </a:path>
                <a:path w="1065530" h="311784">
                  <a:moveTo>
                    <a:pt x="441642" y="103911"/>
                  </a:moveTo>
                  <a:lnTo>
                    <a:pt x="415658" y="103911"/>
                  </a:lnTo>
                  <a:lnTo>
                    <a:pt x="415658" y="129895"/>
                  </a:lnTo>
                  <a:lnTo>
                    <a:pt x="441642" y="129895"/>
                  </a:lnTo>
                  <a:lnTo>
                    <a:pt x="441642" y="103911"/>
                  </a:lnTo>
                  <a:close/>
                </a:path>
                <a:path w="1065530" h="311784">
                  <a:moveTo>
                    <a:pt x="467614" y="155867"/>
                  </a:moveTo>
                  <a:lnTo>
                    <a:pt x="441642" y="155867"/>
                  </a:lnTo>
                  <a:lnTo>
                    <a:pt x="441642" y="181851"/>
                  </a:lnTo>
                  <a:lnTo>
                    <a:pt x="415658" y="181851"/>
                  </a:lnTo>
                  <a:lnTo>
                    <a:pt x="415658" y="207822"/>
                  </a:lnTo>
                  <a:lnTo>
                    <a:pt x="389686" y="207822"/>
                  </a:lnTo>
                  <a:lnTo>
                    <a:pt x="389686" y="181851"/>
                  </a:lnTo>
                  <a:lnTo>
                    <a:pt x="415658" y="181851"/>
                  </a:lnTo>
                  <a:lnTo>
                    <a:pt x="415658" y="129895"/>
                  </a:lnTo>
                  <a:lnTo>
                    <a:pt x="389686" y="129895"/>
                  </a:lnTo>
                  <a:lnTo>
                    <a:pt x="389686" y="103911"/>
                  </a:lnTo>
                  <a:lnTo>
                    <a:pt x="415658" y="103911"/>
                  </a:lnTo>
                  <a:lnTo>
                    <a:pt x="415658" y="77927"/>
                  </a:lnTo>
                  <a:lnTo>
                    <a:pt x="441642" y="77927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389686" y="51955"/>
                  </a:lnTo>
                  <a:lnTo>
                    <a:pt x="389686" y="77927"/>
                  </a:lnTo>
                  <a:lnTo>
                    <a:pt x="363702" y="77927"/>
                  </a:lnTo>
                  <a:lnTo>
                    <a:pt x="337718" y="77927"/>
                  </a:lnTo>
                  <a:lnTo>
                    <a:pt x="311746" y="77927"/>
                  </a:lnTo>
                  <a:lnTo>
                    <a:pt x="285762" y="77927"/>
                  </a:lnTo>
                  <a:lnTo>
                    <a:pt x="285762" y="103911"/>
                  </a:lnTo>
                  <a:lnTo>
                    <a:pt x="311746" y="103911"/>
                  </a:lnTo>
                  <a:lnTo>
                    <a:pt x="337718" y="103911"/>
                  </a:lnTo>
                  <a:lnTo>
                    <a:pt x="363702" y="103911"/>
                  </a:lnTo>
                  <a:lnTo>
                    <a:pt x="363702" y="155867"/>
                  </a:lnTo>
                  <a:lnTo>
                    <a:pt x="337718" y="155867"/>
                  </a:lnTo>
                  <a:lnTo>
                    <a:pt x="337718" y="181851"/>
                  </a:lnTo>
                  <a:lnTo>
                    <a:pt x="311746" y="181851"/>
                  </a:lnTo>
                  <a:lnTo>
                    <a:pt x="311746" y="129895"/>
                  </a:lnTo>
                  <a:lnTo>
                    <a:pt x="285762" y="129895"/>
                  </a:lnTo>
                  <a:lnTo>
                    <a:pt x="285762" y="155867"/>
                  </a:lnTo>
                  <a:lnTo>
                    <a:pt x="259791" y="155867"/>
                  </a:lnTo>
                  <a:lnTo>
                    <a:pt x="233807" y="155867"/>
                  </a:lnTo>
                  <a:lnTo>
                    <a:pt x="233807" y="181851"/>
                  </a:lnTo>
                  <a:lnTo>
                    <a:pt x="259791" y="181851"/>
                  </a:lnTo>
                  <a:lnTo>
                    <a:pt x="259791" y="207822"/>
                  </a:lnTo>
                  <a:lnTo>
                    <a:pt x="285762" y="207822"/>
                  </a:lnTo>
                  <a:lnTo>
                    <a:pt x="285762" y="233807"/>
                  </a:lnTo>
                  <a:lnTo>
                    <a:pt x="259791" y="233807"/>
                  </a:lnTo>
                  <a:lnTo>
                    <a:pt x="259791" y="259791"/>
                  </a:lnTo>
                  <a:lnTo>
                    <a:pt x="285762" y="259791"/>
                  </a:lnTo>
                  <a:lnTo>
                    <a:pt x="311746" y="259791"/>
                  </a:lnTo>
                  <a:lnTo>
                    <a:pt x="337718" y="259791"/>
                  </a:lnTo>
                  <a:lnTo>
                    <a:pt x="337718" y="233807"/>
                  </a:lnTo>
                  <a:lnTo>
                    <a:pt x="311746" y="233807"/>
                  </a:lnTo>
                  <a:lnTo>
                    <a:pt x="311746" y="207822"/>
                  </a:lnTo>
                  <a:lnTo>
                    <a:pt x="337718" y="207822"/>
                  </a:lnTo>
                  <a:lnTo>
                    <a:pt x="363702" y="207822"/>
                  </a:lnTo>
                  <a:lnTo>
                    <a:pt x="363702" y="233807"/>
                  </a:lnTo>
                  <a:lnTo>
                    <a:pt x="389686" y="233807"/>
                  </a:lnTo>
                  <a:lnTo>
                    <a:pt x="389686" y="259791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311746"/>
                  </a:lnTo>
                  <a:lnTo>
                    <a:pt x="467614" y="311746"/>
                  </a:lnTo>
                  <a:lnTo>
                    <a:pt x="467614" y="155867"/>
                  </a:lnTo>
                  <a:close/>
                </a:path>
                <a:path w="1065530" h="311784">
                  <a:moveTo>
                    <a:pt x="493598" y="129895"/>
                  </a:moveTo>
                  <a:lnTo>
                    <a:pt x="467614" y="129895"/>
                  </a:lnTo>
                  <a:lnTo>
                    <a:pt x="467614" y="155867"/>
                  </a:lnTo>
                  <a:lnTo>
                    <a:pt x="493598" y="155867"/>
                  </a:lnTo>
                  <a:lnTo>
                    <a:pt x="493598" y="129895"/>
                  </a:lnTo>
                  <a:close/>
                </a:path>
                <a:path w="1065530" h="311784">
                  <a:moveTo>
                    <a:pt x="519582" y="233807"/>
                  </a:moveTo>
                  <a:lnTo>
                    <a:pt x="493598" y="233807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19582" y="233807"/>
                  </a:lnTo>
                  <a:close/>
                </a:path>
                <a:path w="1065530" h="311784">
                  <a:moveTo>
                    <a:pt x="519582" y="181851"/>
                  </a:moveTo>
                  <a:lnTo>
                    <a:pt x="493598" y="181851"/>
                  </a:lnTo>
                  <a:lnTo>
                    <a:pt x="493598" y="207822"/>
                  </a:lnTo>
                  <a:lnTo>
                    <a:pt x="519582" y="207822"/>
                  </a:lnTo>
                  <a:lnTo>
                    <a:pt x="519582" y="181851"/>
                  </a:lnTo>
                  <a:close/>
                </a:path>
                <a:path w="1065530" h="311784">
                  <a:moveTo>
                    <a:pt x="545553" y="0"/>
                  </a:moveTo>
                  <a:lnTo>
                    <a:pt x="519582" y="0"/>
                  </a:lnTo>
                  <a:lnTo>
                    <a:pt x="519582" y="25971"/>
                  </a:lnTo>
                  <a:lnTo>
                    <a:pt x="493598" y="25971"/>
                  </a:lnTo>
                  <a:lnTo>
                    <a:pt x="467614" y="25971"/>
                  </a:lnTo>
                  <a:lnTo>
                    <a:pt x="467614" y="51955"/>
                  </a:lnTo>
                  <a:lnTo>
                    <a:pt x="493598" y="51955"/>
                  </a:lnTo>
                  <a:lnTo>
                    <a:pt x="493598" y="77927"/>
                  </a:lnTo>
                  <a:lnTo>
                    <a:pt x="467614" y="77927"/>
                  </a:lnTo>
                  <a:lnTo>
                    <a:pt x="441642" y="77927"/>
                  </a:lnTo>
                  <a:lnTo>
                    <a:pt x="441642" y="103911"/>
                  </a:lnTo>
                  <a:lnTo>
                    <a:pt x="467614" y="103911"/>
                  </a:lnTo>
                  <a:lnTo>
                    <a:pt x="493598" y="103911"/>
                  </a:lnTo>
                  <a:lnTo>
                    <a:pt x="493598" y="129895"/>
                  </a:lnTo>
                  <a:lnTo>
                    <a:pt x="519582" y="129895"/>
                  </a:lnTo>
                  <a:lnTo>
                    <a:pt x="519582" y="103911"/>
                  </a:lnTo>
                  <a:lnTo>
                    <a:pt x="545553" y="103911"/>
                  </a:lnTo>
                  <a:lnTo>
                    <a:pt x="545553" y="77927"/>
                  </a:lnTo>
                  <a:lnTo>
                    <a:pt x="519582" y="77927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45553" y="0"/>
                  </a:lnTo>
                  <a:close/>
                </a:path>
                <a:path w="1065530" h="311784">
                  <a:moveTo>
                    <a:pt x="623493" y="129895"/>
                  </a:moveTo>
                  <a:lnTo>
                    <a:pt x="597509" y="129895"/>
                  </a:lnTo>
                  <a:lnTo>
                    <a:pt x="571538" y="129895"/>
                  </a:lnTo>
                  <a:lnTo>
                    <a:pt x="571538" y="103911"/>
                  </a:lnTo>
                  <a:lnTo>
                    <a:pt x="545553" y="103911"/>
                  </a:lnTo>
                  <a:lnTo>
                    <a:pt x="545553" y="129895"/>
                  </a:lnTo>
                  <a:lnTo>
                    <a:pt x="519582" y="129895"/>
                  </a:lnTo>
                  <a:lnTo>
                    <a:pt x="519582" y="155867"/>
                  </a:lnTo>
                  <a:lnTo>
                    <a:pt x="545553" y="155867"/>
                  </a:lnTo>
                  <a:lnTo>
                    <a:pt x="571538" y="155867"/>
                  </a:lnTo>
                  <a:lnTo>
                    <a:pt x="597509" y="155867"/>
                  </a:lnTo>
                  <a:lnTo>
                    <a:pt x="623493" y="155867"/>
                  </a:lnTo>
                  <a:lnTo>
                    <a:pt x="623493" y="129895"/>
                  </a:lnTo>
                  <a:close/>
                </a:path>
                <a:path w="1065530" h="311784">
                  <a:moveTo>
                    <a:pt x="649478" y="181851"/>
                  </a:moveTo>
                  <a:lnTo>
                    <a:pt x="623493" y="181851"/>
                  </a:lnTo>
                  <a:lnTo>
                    <a:pt x="623493" y="207822"/>
                  </a:lnTo>
                  <a:lnTo>
                    <a:pt x="597509" y="207822"/>
                  </a:lnTo>
                  <a:lnTo>
                    <a:pt x="571538" y="207822"/>
                  </a:lnTo>
                  <a:lnTo>
                    <a:pt x="545553" y="207822"/>
                  </a:lnTo>
                  <a:lnTo>
                    <a:pt x="519582" y="207822"/>
                  </a:lnTo>
                  <a:lnTo>
                    <a:pt x="519582" y="233807"/>
                  </a:lnTo>
                  <a:lnTo>
                    <a:pt x="545553" y="233807"/>
                  </a:lnTo>
                  <a:lnTo>
                    <a:pt x="545553" y="259791"/>
                  </a:lnTo>
                  <a:lnTo>
                    <a:pt x="571538" y="259791"/>
                  </a:lnTo>
                  <a:lnTo>
                    <a:pt x="597509" y="259791"/>
                  </a:lnTo>
                  <a:lnTo>
                    <a:pt x="623493" y="259791"/>
                  </a:lnTo>
                  <a:lnTo>
                    <a:pt x="623493" y="233807"/>
                  </a:lnTo>
                  <a:lnTo>
                    <a:pt x="649478" y="233807"/>
                  </a:lnTo>
                  <a:lnTo>
                    <a:pt x="649478" y="181851"/>
                  </a:lnTo>
                  <a:close/>
                </a:path>
                <a:path w="1065530" h="311784">
                  <a:moveTo>
                    <a:pt x="805345" y="233807"/>
                  </a:moveTo>
                  <a:lnTo>
                    <a:pt x="779373" y="233807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05345" y="233807"/>
                  </a:lnTo>
                  <a:close/>
                </a:path>
                <a:path w="1065530" h="311784">
                  <a:moveTo>
                    <a:pt x="805345" y="103911"/>
                  </a:moveTo>
                  <a:lnTo>
                    <a:pt x="779373" y="103911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05345" y="103911"/>
                  </a:lnTo>
                  <a:close/>
                </a:path>
                <a:path w="1065530" h="311784">
                  <a:moveTo>
                    <a:pt x="831329" y="129895"/>
                  </a:moveTo>
                  <a:lnTo>
                    <a:pt x="805345" y="129895"/>
                  </a:lnTo>
                  <a:lnTo>
                    <a:pt x="805345" y="155867"/>
                  </a:lnTo>
                  <a:lnTo>
                    <a:pt x="831329" y="155867"/>
                  </a:lnTo>
                  <a:lnTo>
                    <a:pt x="831329" y="129895"/>
                  </a:lnTo>
                  <a:close/>
                </a:path>
                <a:path w="1065530" h="311784">
                  <a:moveTo>
                    <a:pt x="909256" y="103911"/>
                  </a:moveTo>
                  <a:lnTo>
                    <a:pt x="883285" y="103911"/>
                  </a:lnTo>
                  <a:lnTo>
                    <a:pt x="883285" y="129895"/>
                  </a:lnTo>
                  <a:lnTo>
                    <a:pt x="909256" y="129895"/>
                  </a:lnTo>
                  <a:lnTo>
                    <a:pt x="909256" y="103911"/>
                  </a:lnTo>
                  <a:close/>
                </a:path>
                <a:path w="1065530" h="311784">
                  <a:moveTo>
                    <a:pt x="961212" y="233807"/>
                  </a:moveTo>
                  <a:lnTo>
                    <a:pt x="935240" y="233807"/>
                  </a:lnTo>
                  <a:lnTo>
                    <a:pt x="909256" y="233807"/>
                  </a:lnTo>
                  <a:lnTo>
                    <a:pt x="909256" y="207822"/>
                  </a:lnTo>
                  <a:lnTo>
                    <a:pt x="883285" y="207822"/>
                  </a:lnTo>
                  <a:lnTo>
                    <a:pt x="883285" y="311746"/>
                  </a:lnTo>
                  <a:lnTo>
                    <a:pt x="909256" y="311746"/>
                  </a:lnTo>
                  <a:lnTo>
                    <a:pt x="909256" y="285762"/>
                  </a:lnTo>
                  <a:lnTo>
                    <a:pt x="935240" y="285762"/>
                  </a:lnTo>
                  <a:lnTo>
                    <a:pt x="935240" y="259791"/>
                  </a:lnTo>
                  <a:lnTo>
                    <a:pt x="961212" y="259791"/>
                  </a:lnTo>
                  <a:lnTo>
                    <a:pt x="961212" y="233807"/>
                  </a:lnTo>
                  <a:close/>
                </a:path>
                <a:path w="1065530" h="311784">
                  <a:moveTo>
                    <a:pt x="1013180" y="233807"/>
                  </a:moveTo>
                  <a:lnTo>
                    <a:pt x="987196" y="233807"/>
                  </a:lnTo>
                  <a:lnTo>
                    <a:pt x="987196" y="259791"/>
                  </a:lnTo>
                  <a:lnTo>
                    <a:pt x="1013180" y="259791"/>
                  </a:lnTo>
                  <a:lnTo>
                    <a:pt x="1013180" y="233807"/>
                  </a:lnTo>
                  <a:close/>
                </a:path>
                <a:path w="1065530" h="311784">
                  <a:moveTo>
                    <a:pt x="1013180" y="51955"/>
                  </a:moveTo>
                  <a:lnTo>
                    <a:pt x="987196" y="51955"/>
                  </a:lnTo>
                  <a:lnTo>
                    <a:pt x="987196" y="25971"/>
                  </a:lnTo>
                  <a:lnTo>
                    <a:pt x="961212" y="25971"/>
                  </a:lnTo>
                  <a:lnTo>
                    <a:pt x="935240" y="25971"/>
                  </a:lnTo>
                  <a:lnTo>
                    <a:pt x="935240" y="51955"/>
                  </a:lnTo>
                  <a:lnTo>
                    <a:pt x="909256" y="51955"/>
                  </a:lnTo>
                  <a:lnTo>
                    <a:pt x="883285" y="51955"/>
                  </a:lnTo>
                  <a:lnTo>
                    <a:pt x="883285" y="77927"/>
                  </a:lnTo>
                  <a:lnTo>
                    <a:pt x="909256" y="77927"/>
                  </a:lnTo>
                  <a:lnTo>
                    <a:pt x="935240" y="77927"/>
                  </a:lnTo>
                  <a:lnTo>
                    <a:pt x="935240" y="103911"/>
                  </a:lnTo>
                  <a:lnTo>
                    <a:pt x="961212" y="103911"/>
                  </a:lnTo>
                  <a:lnTo>
                    <a:pt x="961212" y="77927"/>
                  </a:lnTo>
                  <a:lnTo>
                    <a:pt x="987196" y="77927"/>
                  </a:lnTo>
                  <a:lnTo>
                    <a:pt x="987196" y="103911"/>
                  </a:lnTo>
                  <a:lnTo>
                    <a:pt x="961212" y="103911"/>
                  </a:lnTo>
                  <a:lnTo>
                    <a:pt x="961212" y="129895"/>
                  </a:lnTo>
                  <a:lnTo>
                    <a:pt x="935240" y="129895"/>
                  </a:lnTo>
                  <a:lnTo>
                    <a:pt x="909256" y="129895"/>
                  </a:lnTo>
                  <a:lnTo>
                    <a:pt x="909256" y="181851"/>
                  </a:lnTo>
                  <a:lnTo>
                    <a:pt x="935240" y="181851"/>
                  </a:lnTo>
                  <a:lnTo>
                    <a:pt x="935240" y="155867"/>
                  </a:lnTo>
                  <a:lnTo>
                    <a:pt x="961212" y="155867"/>
                  </a:lnTo>
                  <a:lnTo>
                    <a:pt x="987196" y="155867"/>
                  </a:lnTo>
                  <a:lnTo>
                    <a:pt x="987196" y="181851"/>
                  </a:lnTo>
                  <a:lnTo>
                    <a:pt x="1013180" y="181851"/>
                  </a:lnTo>
                  <a:lnTo>
                    <a:pt x="1013180" y="51955"/>
                  </a:lnTo>
                  <a:close/>
                </a:path>
                <a:path w="1065530" h="311784">
                  <a:moveTo>
                    <a:pt x="1065136" y="181851"/>
                  </a:moveTo>
                  <a:lnTo>
                    <a:pt x="1039152" y="181851"/>
                  </a:lnTo>
                  <a:lnTo>
                    <a:pt x="1039152" y="285762"/>
                  </a:lnTo>
                  <a:lnTo>
                    <a:pt x="1065136" y="285762"/>
                  </a:lnTo>
                  <a:lnTo>
                    <a:pt x="1065136" y="1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694"/>
              <a:ext cx="1065530" cy="519430"/>
            </a:xfrm>
            <a:custGeom>
              <a:avLst/>
              <a:gdLst/>
              <a:ahLst/>
              <a:cxnLst/>
              <a:rect l="l" t="t" r="r" b="b"/>
              <a:pathLst>
                <a:path w="1065530" h="519429">
                  <a:moveTo>
                    <a:pt x="25971" y="259422"/>
                  </a:moveTo>
                  <a:lnTo>
                    <a:pt x="0" y="259422"/>
                  </a:lnTo>
                  <a:lnTo>
                    <a:pt x="0" y="285394"/>
                  </a:lnTo>
                  <a:lnTo>
                    <a:pt x="25971" y="285394"/>
                  </a:lnTo>
                  <a:lnTo>
                    <a:pt x="25971" y="259422"/>
                  </a:lnTo>
                  <a:close/>
                </a:path>
                <a:path w="1065530" h="519429">
                  <a:moveTo>
                    <a:pt x="129895" y="415290"/>
                  </a:moveTo>
                  <a:lnTo>
                    <a:pt x="103911" y="415290"/>
                  </a:lnTo>
                  <a:lnTo>
                    <a:pt x="103911" y="363334"/>
                  </a:lnTo>
                  <a:lnTo>
                    <a:pt x="77927" y="363334"/>
                  </a:lnTo>
                  <a:lnTo>
                    <a:pt x="77927" y="311378"/>
                  </a:lnTo>
                  <a:lnTo>
                    <a:pt x="51955" y="311378"/>
                  </a:lnTo>
                  <a:lnTo>
                    <a:pt x="51955" y="363334"/>
                  </a:lnTo>
                  <a:lnTo>
                    <a:pt x="25971" y="363334"/>
                  </a:lnTo>
                  <a:lnTo>
                    <a:pt x="25971" y="337350"/>
                  </a:lnTo>
                  <a:lnTo>
                    <a:pt x="0" y="337350"/>
                  </a:lnTo>
                  <a:lnTo>
                    <a:pt x="0" y="441274"/>
                  </a:lnTo>
                  <a:lnTo>
                    <a:pt x="25971" y="441274"/>
                  </a:lnTo>
                  <a:lnTo>
                    <a:pt x="51955" y="441274"/>
                  </a:lnTo>
                  <a:lnTo>
                    <a:pt x="51955" y="415290"/>
                  </a:lnTo>
                  <a:lnTo>
                    <a:pt x="77927" y="415290"/>
                  </a:lnTo>
                  <a:lnTo>
                    <a:pt x="77927" y="441274"/>
                  </a:lnTo>
                  <a:lnTo>
                    <a:pt x="103911" y="441274"/>
                  </a:lnTo>
                  <a:lnTo>
                    <a:pt x="129895" y="441274"/>
                  </a:lnTo>
                  <a:lnTo>
                    <a:pt x="129895" y="415290"/>
                  </a:lnTo>
                  <a:close/>
                </a:path>
                <a:path w="1065530" h="519429">
                  <a:moveTo>
                    <a:pt x="129895" y="337350"/>
                  </a:moveTo>
                  <a:lnTo>
                    <a:pt x="103911" y="337350"/>
                  </a:lnTo>
                  <a:lnTo>
                    <a:pt x="103911" y="363334"/>
                  </a:lnTo>
                  <a:lnTo>
                    <a:pt x="129895" y="363334"/>
                  </a:lnTo>
                  <a:lnTo>
                    <a:pt x="129895" y="337350"/>
                  </a:lnTo>
                  <a:close/>
                </a:path>
                <a:path w="1065530" h="519429">
                  <a:moveTo>
                    <a:pt x="155867" y="389318"/>
                  </a:moveTo>
                  <a:lnTo>
                    <a:pt x="129895" y="389318"/>
                  </a:lnTo>
                  <a:lnTo>
                    <a:pt x="129895" y="415290"/>
                  </a:lnTo>
                  <a:lnTo>
                    <a:pt x="155867" y="415290"/>
                  </a:lnTo>
                  <a:lnTo>
                    <a:pt x="155867" y="389318"/>
                  </a:lnTo>
                  <a:close/>
                </a:path>
                <a:path w="1065530" h="519429">
                  <a:moveTo>
                    <a:pt x="181851" y="415290"/>
                  </a:moveTo>
                  <a:lnTo>
                    <a:pt x="155867" y="415290"/>
                  </a:lnTo>
                  <a:lnTo>
                    <a:pt x="155867" y="441274"/>
                  </a:lnTo>
                  <a:lnTo>
                    <a:pt x="181851" y="441274"/>
                  </a:lnTo>
                  <a:lnTo>
                    <a:pt x="181851" y="415290"/>
                  </a:lnTo>
                  <a:close/>
                </a:path>
                <a:path w="1065530" h="519429">
                  <a:moveTo>
                    <a:pt x="181851" y="363334"/>
                  </a:moveTo>
                  <a:lnTo>
                    <a:pt x="155867" y="363334"/>
                  </a:lnTo>
                  <a:lnTo>
                    <a:pt x="155867" y="389318"/>
                  </a:lnTo>
                  <a:lnTo>
                    <a:pt x="181851" y="389318"/>
                  </a:lnTo>
                  <a:lnTo>
                    <a:pt x="181851" y="363334"/>
                  </a:lnTo>
                  <a:close/>
                </a:path>
                <a:path w="1065530" h="519429">
                  <a:moveTo>
                    <a:pt x="207822" y="311378"/>
                  </a:moveTo>
                  <a:lnTo>
                    <a:pt x="181851" y="311378"/>
                  </a:lnTo>
                  <a:lnTo>
                    <a:pt x="155867" y="311378"/>
                  </a:lnTo>
                  <a:lnTo>
                    <a:pt x="129895" y="311378"/>
                  </a:lnTo>
                  <a:lnTo>
                    <a:pt x="129895" y="337350"/>
                  </a:lnTo>
                  <a:lnTo>
                    <a:pt x="155867" y="337350"/>
                  </a:lnTo>
                  <a:lnTo>
                    <a:pt x="181851" y="337350"/>
                  </a:lnTo>
                  <a:lnTo>
                    <a:pt x="181851" y="363334"/>
                  </a:lnTo>
                  <a:lnTo>
                    <a:pt x="207822" y="363334"/>
                  </a:lnTo>
                  <a:lnTo>
                    <a:pt x="207822" y="311378"/>
                  </a:lnTo>
                  <a:close/>
                </a:path>
                <a:path w="1065530" h="519429">
                  <a:moveTo>
                    <a:pt x="233807" y="363334"/>
                  </a:moveTo>
                  <a:lnTo>
                    <a:pt x="207822" y="363334"/>
                  </a:lnTo>
                  <a:lnTo>
                    <a:pt x="207822" y="389318"/>
                  </a:lnTo>
                  <a:lnTo>
                    <a:pt x="233807" y="389318"/>
                  </a:lnTo>
                  <a:lnTo>
                    <a:pt x="233807" y="363334"/>
                  </a:lnTo>
                  <a:close/>
                </a:path>
                <a:path w="1065530" h="519429">
                  <a:moveTo>
                    <a:pt x="233807" y="285394"/>
                  </a:moveTo>
                  <a:lnTo>
                    <a:pt x="207822" y="285394"/>
                  </a:lnTo>
                  <a:lnTo>
                    <a:pt x="207822" y="311378"/>
                  </a:lnTo>
                  <a:lnTo>
                    <a:pt x="233807" y="311378"/>
                  </a:lnTo>
                  <a:lnTo>
                    <a:pt x="233807" y="285394"/>
                  </a:lnTo>
                  <a:close/>
                </a:path>
                <a:path w="1065530" h="519429">
                  <a:moveTo>
                    <a:pt x="233807" y="207454"/>
                  </a:moveTo>
                  <a:lnTo>
                    <a:pt x="207822" y="207454"/>
                  </a:lnTo>
                  <a:lnTo>
                    <a:pt x="207822" y="181483"/>
                  </a:lnTo>
                  <a:lnTo>
                    <a:pt x="181851" y="181483"/>
                  </a:lnTo>
                  <a:lnTo>
                    <a:pt x="181851" y="207454"/>
                  </a:lnTo>
                  <a:lnTo>
                    <a:pt x="155867" y="207454"/>
                  </a:lnTo>
                  <a:lnTo>
                    <a:pt x="155867" y="233438"/>
                  </a:lnTo>
                  <a:lnTo>
                    <a:pt x="181851" y="233438"/>
                  </a:lnTo>
                  <a:lnTo>
                    <a:pt x="181851" y="259422"/>
                  </a:lnTo>
                  <a:lnTo>
                    <a:pt x="155867" y="259422"/>
                  </a:lnTo>
                  <a:lnTo>
                    <a:pt x="129895" y="259422"/>
                  </a:lnTo>
                  <a:lnTo>
                    <a:pt x="129895" y="207454"/>
                  </a:lnTo>
                  <a:lnTo>
                    <a:pt x="103911" y="207454"/>
                  </a:lnTo>
                  <a:lnTo>
                    <a:pt x="77927" y="207454"/>
                  </a:lnTo>
                  <a:lnTo>
                    <a:pt x="77927" y="129527"/>
                  </a:lnTo>
                  <a:lnTo>
                    <a:pt x="51955" y="129527"/>
                  </a:lnTo>
                  <a:lnTo>
                    <a:pt x="51955" y="155498"/>
                  </a:lnTo>
                  <a:lnTo>
                    <a:pt x="25971" y="155498"/>
                  </a:lnTo>
                  <a:lnTo>
                    <a:pt x="25971" y="181483"/>
                  </a:lnTo>
                  <a:lnTo>
                    <a:pt x="51955" y="181483"/>
                  </a:lnTo>
                  <a:lnTo>
                    <a:pt x="51955" y="207454"/>
                  </a:lnTo>
                  <a:lnTo>
                    <a:pt x="25971" y="207454"/>
                  </a:lnTo>
                  <a:lnTo>
                    <a:pt x="25971" y="233438"/>
                  </a:lnTo>
                  <a:lnTo>
                    <a:pt x="51955" y="233438"/>
                  </a:lnTo>
                  <a:lnTo>
                    <a:pt x="51955" y="285394"/>
                  </a:lnTo>
                  <a:lnTo>
                    <a:pt x="77927" y="285394"/>
                  </a:lnTo>
                  <a:lnTo>
                    <a:pt x="77927" y="233438"/>
                  </a:lnTo>
                  <a:lnTo>
                    <a:pt x="103911" y="233438"/>
                  </a:lnTo>
                  <a:lnTo>
                    <a:pt x="103911" y="285394"/>
                  </a:lnTo>
                  <a:lnTo>
                    <a:pt x="77927" y="285394"/>
                  </a:lnTo>
                  <a:lnTo>
                    <a:pt x="77927" y="311378"/>
                  </a:lnTo>
                  <a:lnTo>
                    <a:pt x="103911" y="311378"/>
                  </a:lnTo>
                  <a:lnTo>
                    <a:pt x="129895" y="311378"/>
                  </a:lnTo>
                  <a:lnTo>
                    <a:pt x="129895" y="285394"/>
                  </a:lnTo>
                  <a:lnTo>
                    <a:pt x="155867" y="285394"/>
                  </a:lnTo>
                  <a:lnTo>
                    <a:pt x="181851" y="285394"/>
                  </a:lnTo>
                  <a:lnTo>
                    <a:pt x="207822" y="285394"/>
                  </a:lnTo>
                  <a:lnTo>
                    <a:pt x="207822" y="233438"/>
                  </a:lnTo>
                  <a:lnTo>
                    <a:pt x="233807" y="233438"/>
                  </a:lnTo>
                  <a:lnTo>
                    <a:pt x="233807" y="207454"/>
                  </a:lnTo>
                  <a:close/>
                </a:path>
                <a:path w="1065530" h="519429">
                  <a:moveTo>
                    <a:pt x="259791" y="311378"/>
                  </a:moveTo>
                  <a:lnTo>
                    <a:pt x="233807" y="311378"/>
                  </a:lnTo>
                  <a:lnTo>
                    <a:pt x="233807" y="337350"/>
                  </a:lnTo>
                  <a:lnTo>
                    <a:pt x="259791" y="337350"/>
                  </a:lnTo>
                  <a:lnTo>
                    <a:pt x="259791" y="311378"/>
                  </a:lnTo>
                  <a:close/>
                </a:path>
                <a:path w="1065530" h="519429">
                  <a:moveTo>
                    <a:pt x="311746" y="285394"/>
                  </a:moveTo>
                  <a:lnTo>
                    <a:pt x="285762" y="285394"/>
                  </a:lnTo>
                  <a:lnTo>
                    <a:pt x="259791" y="285394"/>
                  </a:lnTo>
                  <a:lnTo>
                    <a:pt x="259791" y="311378"/>
                  </a:lnTo>
                  <a:lnTo>
                    <a:pt x="285762" y="311378"/>
                  </a:lnTo>
                  <a:lnTo>
                    <a:pt x="285762" y="337350"/>
                  </a:lnTo>
                  <a:lnTo>
                    <a:pt x="311746" y="337350"/>
                  </a:lnTo>
                  <a:lnTo>
                    <a:pt x="311746" y="285394"/>
                  </a:lnTo>
                  <a:close/>
                </a:path>
                <a:path w="1065530" h="519429">
                  <a:moveTo>
                    <a:pt x="363702" y="285394"/>
                  </a:moveTo>
                  <a:lnTo>
                    <a:pt x="337718" y="285394"/>
                  </a:lnTo>
                  <a:lnTo>
                    <a:pt x="337718" y="311378"/>
                  </a:lnTo>
                  <a:lnTo>
                    <a:pt x="363702" y="311378"/>
                  </a:lnTo>
                  <a:lnTo>
                    <a:pt x="363702" y="285394"/>
                  </a:lnTo>
                  <a:close/>
                </a:path>
                <a:path w="1065530" h="519429">
                  <a:moveTo>
                    <a:pt x="415658" y="285394"/>
                  </a:moveTo>
                  <a:lnTo>
                    <a:pt x="389686" y="285394"/>
                  </a:lnTo>
                  <a:lnTo>
                    <a:pt x="389686" y="311378"/>
                  </a:lnTo>
                  <a:lnTo>
                    <a:pt x="415658" y="311378"/>
                  </a:lnTo>
                  <a:lnTo>
                    <a:pt x="415658" y="285394"/>
                  </a:lnTo>
                  <a:close/>
                </a:path>
                <a:path w="1065530" h="519429">
                  <a:moveTo>
                    <a:pt x="441642" y="441274"/>
                  </a:moveTo>
                  <a:lnTo>
                    <a:pt x="415658" y="441274"/>
                  </a:lnTo>
                  <a:lnTo>
                    <a:pt x="415658" y="467245"/>
                  </a:lnTo>
                  <a:lnTo>
                    <a:pt x="441642" y="467245"/>
                  </a:lnTo>
                  <a:lnTo>
                    <a:pt x="441642" y="441274"/>
                  </a:lnTo>
                  <a:close/>
                </a:path>
                <a:path w="1065530" h="519429">
                  <a:moveTo>
                    <a:pt x="441642" y="389318"/>
                  </a:moveTo>
                  <a:lnTo>
                    <a:pt x="415658" y="389318"/>
                  </a:lnTo>
                  <a:lnTo>
                    <a:pt x="415658" y="415290"/>
                  </a:lnTo>
                  <a:lnTo>
                    <a:pt x="441642" y="415290"/>
                  </a:lnTo>
                  <a:lnTo>
                    <a:pt x="441642" y="389318"/>
                  </a:lnTo>
                  <a:close/>
                </a:path>
                <a:path w="1065530" h="519429">
                  <a:moveTo>
                    <a:pt x="467614" y="415290"/>
                  </a:moveTo>
                  <a:lnTo>
                    <a:pt x="441642" y="415290"/>
                  </a:lnTo>
                  <a:lnTo>
                    <a:pt x="441642" y="441274"/>
                  </a:lnTo>
                  <a:lnTo>
                    <a:pt x="467614" y="441274"/>
                  </a:lnTo>
                  <a:lnTo>
                    <a:pt x="467614" y="415290"/>
                  </a:lnTo>
                  <a:close/>
                </a:path>
                <a:path w="1065530" h="519429">
                  <a:moveTo>
                    <a:pt x="493598" y="311378"/>
                  </a:moveTo>
                  <a:lnTo>
                    <a:pt x="467614" y="311378"/>
                  </a:lnTo>
                  <a:lnTo>
                    <a:pt x="467614" y="337350"/>
                  </a:lnTo>
                  <a:lnTo>
                    <a:pt x="493598" y="337350"/>
                  </a:lnTo>
                  <a:lnTo>
                    <a:pt x="493598" y="311378"/>
                  </a:lnTo>
                  <a:close/>
                </a:path>
                <a:path w="1065530" h="519429">
                  <a:moveTo>
                    <a:pt x="545553" y="389318"/>
                  </a:moveTo>
                  <a:lnTo>
                    <a:pt x="519582" y="389318"/>
                  </a:lnTo>
                  <a:lnTo>
                    <a:pt x="493598" y="389318"/>
                  </a:lnTo>
                  <a:lnTo>
                    <a:pt x="467614" y="389318"/>
                  </a:lnTo>
                  <a:lnTo>
                    <a:pt x="467614" y="415290"/>
                  </a:lnTo>
                  <a:lnTo>
                    <a:pt x="493598" y="415290"/>
                  </a:lnTo>
                  <a:lnTo>
                    <a:pt x="493598" y="441274"/>
                  </a:lnTo>
                  <a:lnTo>
                    <a:pt x="519582" y="441274"/>
                  </a:lnTo>
                  <a:lnTo>
                    <a:pt x="519582" y="415290"/>
                  </a:lnTo>
                  <a:lnTo>
                    <a:pt x="545553" y="415290"/>
                  </a:lnTo>
                  <a:lnTo>
                    <a:pt x="545553" y="389318"/>
                  </a:lnTo>
                  <a:close/>
                </a:path>
                <a:path w="1065530" h="519429">
                  <a:moveTo>
                    <a:pt x="597509" y="415290"/>
                  </a:moveTo>
                  <a:lnTo>
                    <a:pt x="571538" y="415290"/>
                  </a:lnTo>
                  <a:lnTo>
                    <a:pt x="571538" y="441274"/>
                  </a:lnTo>
                  <a:lnTo>
                    <a:pt x="597509" y="441274"/>
                  </a:lnTo>
                  <a:lnTo>
                    <a:pt x="597509" y="415290"/>
                  </a:lnTo>
                  <a:close/>
                </a:path>
                <a:path w="1065530" h="519429">
                  <a:moveTo>
                    <a:pt x="831329" y="441274"/>
                  </a:moveTo>
                  <a:lnTo>
                    <a:pt x="805345" y="441274"/>
                  </a:lnTo>
                  <a:lnTo>
                    <a:pt x="805345" y="467245"/>
                  </a:lnTo>
                  <a:lnTo>
                    <a:pt x="831329" y="467245"/>
                  </a:lnTo>
                  <a:lnTo>
                    <a:pt x="831329" y="441274"/>
                  </a:lnTo>
                  <a:close/>
                </a:path>
                <a:path w="1065530" h="519429">
                  <a:moveTo>
                    <a:pt x="883285" y="129540"/>
                  </a:moveTo>
                  <a:lnTo>
                    <a:pt x="857300" y="129540"/>
                  </a:lnTo>
                  <a:lnTo>
                    <a:pt x="857300" y="156210"/>
                  </a:lnTo>
                  <a:lnTo>
                    <a:pt x="831329" y="156210"/>
                  </a:lnTo>
                  <a:lnTo>
                    <a:pt x="831329" y="208280"/>
                  </a:lnTo>
                  <a:lnTo>
                    <a:pt x="805345" y="208280"/>
                  </a:lnTo>
                  <a:lnTo>
                    <a:pt x="805345" y="233680"/>
                  </a:lnTo>
                  <a:lnTo>
                    <a:pt x="831329" y="233680"/>
                  </a:lnTo>
                  <a:lnTo>
                    <a:pt x="831329" y="260350"/>
                  </a:lnTo>
                  <a:lnTo>
                    <a:pt x="805345" y="260350"/>
                  </a:lnTo>
                  <a:lnTo>
                    <a:pt x="805345" y="285750"/>
                  </a:lnTo>
                  <a:lnTo>
                    <a:pt x="779373" y="285750"/>
                  </a:lnTo>
                  <a:lnTo>
                    <a:pt x="779373" y="337820"/>
                  </a:lnTo>
                  <a:lnTo>
                    <a:pt x="753389" y="337820"/>
                  </a:lnTo>
                  <a:lnTo>
                    <a:pt x="753389" y="208280"/>
                  </a:lnTo>
                  <a:lnTo>
                    <a:pt x="779373" y="208280"/>
                  </a:lnTo>
                  <a:lnTo>
                    <a:pt x="779373" y="156210"/>
                  </a:lnTo>
                  <a:lnTo>
                    <a:pt x="753389" y="156210"/>
                  </a:lnTo>
                  <a:lnTo>
                    <a:pt x="727405" y="156210"/>
                  </a:lnTo>
                  <a:lnTo>
                    <a:pt x="727405" y="285750"/>
                  </a:lnTo>
                  <a:lnTo>
                    <a:pt x="727405" y="363334"/>
                  </a:lnTo>
                  <a:lnTo>
                    <a:pt x="701433" y="363334"/>
                  </a:lnTo>
                  <a:lnTo>
                    <a:pt x="701433" y="337350"/>
                  </a:lnTo>
                  <a:lnTo>
                    <a:pt x="675449" y="337350"/>
                  </a:lnTo>
                  <a:lnTo>
                    <a:pt x="675449" y="312420"/>
                  </a:lnTo>
                  <a:lnTo>
                    <a:pt x="701433" y="312420"/>
                  </a:lnTo>
                  <a:lnTo>
                    <a:pt x="701433" y="285750"/>
                  </a:lnTo>
                  <a:lnTo>
                    <a:pt x="727405" y="285750"/>
                  </a:lnTo>
                  <a:lnTo>
                    <a:pt x="727405" y="156210"/>
                  </a:lnTo>
                  <a:lnTo>
                    <a:pt x="727405" y="129540"/>
                  </a:lnTo>
                  <a:lnTo>
                    <a:pt x="753389" y="129540"/>
                  </a:lnTo>
                  <a:lnTo>
                    <a:pt x="753389" y="104140"/>
                  </a:lnTo>
                  <a:lnTo>
                    <a:pt x="727405" y="104140"/>
                  </a:lnTo>
                  <a:lnTo>
                    <a:pt x="727405" y="26670"/>
                  </a:lnTo>
                  <a:lnTo>
                    <a:pt x="701433" y="26670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75449" y="52070"/>
                  </a:lnTo>
                  <a:lnTo>
                    <a:pt x="701433" y="52070"/>
                  </a:lnTo>
                  <a:lnTo>
                    <a:pt x="701433" y="156210"/>
                  </a:lnTo>
                  <a:lnTo>
                    <a:pt x="675449" y="156210"/>
                  </a:lnTo>
                  <a:lnTo>
                    <a:pt x="649478" y="156210"/>
                  </a:lnTo>
                  <a:lnTo>
                    <a:pt x="649478" y="181610"/>
                  </a:lnTo>
                  <a:lnTo>
                    <a:pt x="675449" y="181610"/>
                  </a:lnTo>
                  <a:lnTo>
                    <a:pt x="701433" y="181610"/>
                  </a:lnTo>
                  <a:lnTo>
                    <a:pt x="701433" y="260350"/>
                  </a:lnTo>
                  <a:lnTo>
                    <a:pt x="675449" y="260350"/>
                  </a:lnTo>
                  <a:lnTo>
                    <a:pt x="675449" y="233680"/>
                  </a:lnTo>
                  <a:lnTo>
                    <a:pt x="649478" y="233680"/>
                  </a:lnTo>
                  <a:lnTo>
                    <a:pt x="649478" y="285750"/>
                  </a:lnTo>
                  <a:lnTo>
                    <a:pt x="623493" y="285750"/>
                  </a:lnTo>
                  <a:lnTo>
                    <a:pt x="597509" y="285750"/>
                  </a:lnTo>
                  <a:lnTo>
                    <a:pt x="571538" y="285750"/>
                  </a:lnTo>
                  <a:lnTo>
                    <a:pt x="545553" y="285750"/>
                  </a:lnTo>
                  <a:lnTo>
                    <a:pt x="545553" y="311378"/>
                  </a:lnTo>
                  <a:lnTo>
                    <a:pt x="519582" y="311378"/>
                  </a:lnTo>
                  <a:lnTo>
                    <a:pt x="519582" y="337350"/>
                  </a:lnTo>
                  <a:lnTo>
                    <a:pt x="493598" y="337350"/>
                  </a:lnTo>
                  <a:lnTo>
                    <a:pt x="493598" y="363334"/>
                  </a:lnTo>
                  <a:lnTo>
                    <a:pt x="519582" y="363334"/>
                  </a:lnTo>
                  <a:lnTo>
                    <a:pt x="545553" y="363334"/>
                  </a:lnTo>
                  <a:lnTo>
                    <a:pt x="545553" y="312420"/>
                  </a:lnTo>
                  <a:lnTo>
                    <a:pt x="571538" y="312420"/>
                  </a:lnTo>
                  <a:lnTo>
                    <a:pt x="571538" y="364490"/>
                  </a:lnTo>
                  <a:lnTo>
                    <a:pt x="597509" y="364490"/>
                  </a:lnTo>
                  <a:lnTo>
                    <a:pt x="597509" y="389890"/>
                  </a:lnTo>
                  <a:lnTo>
                    <a:pt x="623493" y="389890"/>
                  </a:lnTo>
                  <a:lnTo>
                    <a:pt x="649478" y="389890"/>
                  </a:lnTo>
                  <a:lnTo>
                    <a:pt x="649478" y="415290"/>
                  </a:lnTo>
                  <a:lnTo>
                    <a:pt x="675449" y="415290"/>
                  </a:lnTo>
                  <a:lnTo>
                    <a:pt x="675449" y="389318"/>
                  </a:lnTo>
                  <a:lnTo>
                    <a:pt x="649478" y="389318"/>
                  </a:lnTo>
                  <a:lnTo>
                    <a:pt x="649478" y="364490"/>
                  </a:lnTo>
                  <a:lnTo>
                    <a:pt x="623493" y="364490"/>
                  </a:lnTo>
                  <a:lnTo>
                    <a:pt x="623493" y="337820"/>
                  </a:lnTo>
                  <a:lnTo>
                    <a:pt x="649478" y="337820"/>
                  </a:lnTo>
                  <a:lnTo>
                    <a:pt x="675449" y="337820"/>
                  </a:lnTo>
                  <a:lnTo>
                    <a:pt x="675449" y="389318"/>
                  </a:lnTo>
                  <a:lnTo>
                    <a:pt x="701433" y="389318"/>
                  </a:lnTo>
                  <a:lnTo>
                    <a:pt x="727405" y="389318"/>
                  </a:lnTo>
                  <a:lnTo>
                    <a:pt x="727405" y="364490"/>
                  </a:lnTo>
                  <a:lnTo>
                    <a:pt x="753389" y="364490"/>
                  </a:lnTo>
                  <a:lnTo>
                    <a:pt x="779373" y="364490"/>
                  </a:lnTo>
                  <a:lnTo>
                    <a:pt x="779373" y="389890"/>
                  </a:lnTo>
                  <a:lnTo>
                    <a:pt x="805345" y="389890"/>
                  </a:lnTo>
                  <a:lnTo>
                    <a:pt x="805345" y="415290"/>
                  </a:lnTo>
                  <a:lnTo>
                    <a:pt x="831329" y="415290"/>
                  </a:lnTo>
                  <a:lnTo>
                    <a:pt x="831329" y="364490"/>
                  </a:lnTo>
                  <a:lnTo>
                    <a:pt x="857300" y="364490"/>
                  </a:lnTo>
                  <a:lnTo>
                    <a:pt x="857300" y="389318"/>
                  </a:lnTo>
                  <a:lnTo>
                    <a:pt x="883285" y="389318"/>
                  </a:lnTo>
                  <a:lnTo>
                    <a:pt x="883285" y="363334"/>
                  </a:lnTo>
                  <a:lnTo>
                    <a:pt x="857300" y="363334"/>
                  </a:lnTo>
                  <a:lnTo>
                    <a:pt x="857300" y="312420"/>
                  </a:lnTo>
                  <a:lnTo>
                    <a:pt x="831329" y="312420"/>
                  </a:lnTo>
                  <a:lnTo>
                    <a:pt x="831329" y="285750"/>
                  </a:lnTo>
                  <a:lnTo>
                    <a:pt x="857300" y="285750"/>
                  </a:lnTo>
                  <a:lnTo>
                    <a:pt x="857300" y="181610"/>
                  </a:lnTo>
                  <a:lnTo>
                    <a:pt x="883285" y="181610"/>
                  </a:lnTo>
                  <a:lnTo>
                    <a:pt x="883285" y="129540"/>
                  </a:lnTo>
                  <a:close/>
                </a:path>
                <a:path w="1065530" h="519429">
                  <a:moveTo>
                    <a:pt x="909256" y="389318"/>
                  </a:moveTo>
                  <a:lnTo>
                    <a:pt x="883285" y="389318"/>
                  </a:lnTo>
                  <a:lnTo>
                    <a:pt x="883285" y="415290"/>
                  </a:lnTo>
                  <a:lnTo>
                    <a:pt x="909256" y="415290"/>
                  </a:lnTo>
                  <a:lnTo>
                    <a:pt x="909256" y="389318"/>
                  </a:lnTo>
                  <a:close/>
                </a:path>
                <a:path w="1065530" h="519429">
                  <a:moveTo>
                    <a:pt x="1039152" y="285394"/>
                  </a:moveTo>
                  <a:lnTo>
                    <a:pt x="1013180" y="285394"/>
                  </a:lnTo>
                  <a:lnTo>
                    <a:pt x="987196" y="285394"/>
                  </a:lnTo>
                  <a:lnTo>
                    <a:pt x="987196" y="259422"/>
                  </a:lnTo>
                  <a:lnTo>
                    <a:pt x="961212" y="259422"/>
                  </a:lnTo>
                  <a:lnTo>
                    <a:pt x="961212" y="285394"/>
                  </a:lnTo>
                  <a:lnTo>
                    <a:pt x="935240" y="285394"/>
                  </a:lnTo>
                  <a:lnTo>
                    <a:pt x="935240" y="311378"/>
                  </a:lnTo>
                  <a:lnTo>
                    <a:pt x="961212" y="311378"/>
                  </a:lnTo>
                  <a:lnTo>
                    <a:pt x="961212" y="337350"/>
                  </a:lnTo>
                  <a:lnTo>
                    <a:pt x="935240" y="337350"/>
                  </a:lnTo>
                  <a:lnTo>
                    <a:pt x="935240" y="389318"/>
                  </a:lnTo>
                  <a:lnTo>
                    <a:pt x="961212" y="389318"/>
                  </a:lnTo>
                  <a:lnTo>
                    <a:pt x="961212" y="363334"/>
                  </a:lnTo>
                  <a:lnTo>
                    <a:pt x="987196" y="363334"/>
                  </a:lnTo>
                  <a:lnTo>
                    <a:pt x="987196" y="311378"/>
                  </a:lnTo>
                  <a:lnTo>
                    <a:pt x="1013180" y="311378"/>
                  </a:lnTo>
                  <a:lnTo>
                    <a:pt x="1039152" y="311378"/>
                  </a:lnTo>
                  <a:lnTo>
                    <a:pt x="1039152" y="285394"/>
                  </a:lnTo>
                  <a:close/>
                </a:path>
                <a:path w="1065530" h="519429">
                  <a:moveTo>
                    <a:pt x="1065136" y="363334"/>
                  </a:moveTo>
                  <a:lnTo>
                    <a:pt x="1039152" y="363334"/>
                  </a:lnTo>
                  <a:lnTo>
                    <a:pt x="1013180" y="363334"/>
                  </a:lnTo>
                  <a:lnTo>
                    <a:pt x="1013180" y="389318"/>
                  </a:lnTo>
                  <a:lnTo>
                    <a:pt x="987196" y="389318"/>
                  </a:lnTo>
                  <a:lnTo>
                    <a:pt x="987196" y="441274"/>
                  </a:lnTo>
                  <a:lnTo>
                    <a:pt x="961212" y="441274"/>
                  </a:lnTo>
                  <a:lnTo>
                    <a:pt x="961212" y="519201"/>
                  </a:lnTo>
                  <a:lnTo>
                    <a:pt x="987196" y="519201"/>
                  </a:lnTo>
                  <a:lnTo>
                    <a:pt x="987196" y="493229"/>
                  </a:lnTo>
                  <a:lnTo>
                    <a:pt x="1013180" y="493229"/>
                  </a:lnTo>
                  <a:lnTo>
                    <a:pt x="1013180" y="415290"/>
                  </a:lnTo>
                  <a:lnTo>
                    <a:pt x="1039152" y="415290"/>
                  </a:lnTo>
                  <a:lnTo>
                    <a:pt x="1039152" y="389318"/>
                  </a:lnTo>
                  <a:lnTo>
                    <a:pt x="1065136" y="389318"/>
                  </a:lnTo>
                  <a:lnTo>
                    <a:pt x="1065136" y="363334"/>
                  </a:lnTo>
                  <a:close/>
                </a:path>
                <a:path w="1065530" h="519429">
                  <a:moveTo>
                    <a:pt x="1065136" y="311378"/>
                  </a:moveTo>
                  <a:lnTo>
                    <a:pt x="1039152" y="311378"/>
                  </a:lnTo>
                  <a:lnTo>
                    <a:pt x="1039152" y="337350"/>
                  </a:lnTo>
                  <a:lnTo>
                    <a:pt x="1065136" y="337350"/>
                  </a:lnTo>
                  <a:lnTo>
                    <a:pt x="1065136" y="3113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138" y="9702073"/>
              <a:ext cx="857885" cy="337820"/>
            </a:xfrm>
            <a:custGeom>
              <a:avLst/>
              <a:gdLst/>
              <a:ahLst/>
              <a:cxnLst/>
              <a:rect l="l" t="t" r="r" b="b"/>
              <a:pathLst>
                <a:path w="857885" h="337820">
                  <a:moveTo>
                    <a:pt x="51968" y="233807"/>
                  </a:moveTo>
                  <a:lnTo>
                    <a:pt x="25984" y="233807"/>
                  </a:lnTo>
                  <a:lnTo>
                    <a:pt x="25984" y="207822"/>
                  </a:lnTo>
                  <a:lnTo>
                    <a:pt x="0" y="207822"/>
                  </a:lnTo>
                  <a:lnTo>
                    <a:pt x="0" y="259791"/>
                  </a:lnTo>
                  <a:lnTo>
                    <a:pt x="25984" y="259791"/>
                  </a:lnTo>
                  <a:lnTo>
                    <a:pt x="51968" y="259791"/>
                  </a:lnTo>
                  <a:lnTo>
                    <a:pt x="51968" y="233807"/>
                  </a:lnTo>
                  <a:close/>
                </a:path>
                <a:path w="857885" h="337820">
                  <a:moveTo>
                    <a:pt x="51968" y="181851"/>
                  </a:moveTo>
                  <a:lnTo>
                    <a:pt x="25984" y="181851"/>
                  </a:lnTo>
                  <a:lnTo>
                    <a:pt x="25984" y="207822"/>
                  </a:lnTo>
                  <a:lnTo>
                    <a:pt x="51968" y="207822"/>
                  </a:lnTo>
                  <a:lnTo>
                    <a:pt x="51968" y="181851"/>
                  </a:lnTo>
                  <a:close/>
                </a:path>
                <a:path w="857885" h="337820">
                  <a:moveTo>
                    <a:pt x="129895" y="285762"/>
                  </a:moveTo>
                  <a:lnTo>
                    <a:pt x="103924" y="285762"/>
                  </a:lnTo>
                  <a:lnTo>
                    <a:pt x="103924" y="259791"/>
                  </a:lnTo>
                  <a:lnTo>
                    <a:pt x="77939" y="259791"/>
                  </a:lnTo>
                  <a:lnTo>
                    <a:pt x="51968" y="259791"/>
                  </a:lnTo>
                  <a:lnTo>
                    <a:pt x="51968" y="285762"/>
                  </a:lnTo>
                  <a:lnTo>
                    <a:pt x="77939" y="285762"/>
                  </a:lnTo>
                  <a:lnTo>
                    <a:pt x="77939" y="311746"/>
                  </a:lnTo>
                  <a:lnTo>
                    <a:pt x="51968" y="311746"/>
                  </a:lnTo>
                  <a:lnTo>
                    <a:pt x="51968" y="285762"/>
                  </a:lnTo>
                  <a:lnTo>
                    <a:pt x="25984" y="285762"/>
                  </a:lnTo>
                  <a:lnTo>
                    <a:pt x="25984" y="337718"/>
                  </a:lnTo>
                  <a:lnTo>
                    <a:pt x="51968" y="337718"/>
                  </a:lnTo>
                  <a:lnTo>
                    <a:pt x="77939" y="337718"/>
                  </a:lnTo>
                  <a:lnTo>
                    <a:pt x="103924" y="337718"/>
                  </a:lnTo>
                  <a:lnTo>
                    <a:pt x="103924" y="311746"/>
                  </a:lnTo>
                  <a:lnTo>
                    <a:pt x="129895" y="311746"/>
                  </a:lnTo>
                  <a:lnTo>
                    <a:pt x="129895" y="285762"/>
                  </a:lnTo>
                  <a:close/>
                </a:path>
                <a:path w="857885" h="337820">
                  <a:moveTo>
                    <a:pt x="129895" y="233807"/>
                  </a:moveTo>
                  <a:lnTo>
                    <a:pt x="103924" y="233807"/>
                  </a:lnTo>
                  <a:lnTo>
                    <a:pt x="103924" y="259791"/>
                  </a:lnTo>
                  <a:lnTo>
                    <a:pt x="129895" y="259791"/>
                  </a:lnTo>
                  <a:lnTo>
                    <a:pt x="129895" y="233807"/>
                  </a:lnTo>
                  <a:close/>
                </a:path>
                <a:path w="857885" h="337820">
                  <a:moveTo>
                    <a:pt x="155879" y="259791"/>
                  </a:moveTo>
                  <a:lnTo>
                    <a:pt x="129895" y="259791"/>
                  </a:lnTo>
                  <a:lnTo>
                    <a:pt x="129895" y="285762"/>
                  </a:lnTo>
                  <a:lnTo>
                    <a:pt x="155879" y="285762"/>
                  </a:lnTo>
                  <a:lnTo>
                    <a:pt x="155879" y="259791"/>
                  </a:lnTo>
                  <a:close/>
                </a:path>
                <a:path w="857885" h="337820">
                  <a:moveTo>
                    <a:pt x="181864" y="285762"/>
                  </a:moveTo>
                  <a:lnTo>
                    <a:pt x="155879" y="285762"/>
                  </a:lnTo>
                  <a:lnTo>
                    <a:pt x="155879" y="311746"/>
                  </a:lnTo>
                  <a:lnTo>
                    <a:pt x="129895" y="311746"/>
                  </a:lnTo>
                  <a:lnTo>
                    <a:pt x="129895" y="337718"/>
                  </a:lnTo>
                  <a:lnTo>
                    <a:pt x="155879" y="337718"/>
                  </a:lnTo>
                  <a:lnTo>
                    <a:pt x="181864" y="337718"/>
                  </a:lnTo>
                  <a:lnTo>
                    <a:pt x="181864" y="285762"/>
                  </a:lnTo>
                  <a:close/>
                </a:path>
                <a:path w="857885" h="337820">
                  <a:moveTo>
                    <a:pt x="207835" y="259791"/>
                  </a:moveTo>
                  <a:lnTo>
                    <a:pt x="181864" y="259791"/>
                  </a:lnTo>
                  <a:lnTo>
                    <a:pt x="181864" y="285762"/>
                  </a:lnTo>
                  <a:lnTo>
                    <a:pt x="207835" y="285762"/>
                  </a:lnTo>
                  <a:lnTo>
                    <a:pt x="207835" y="259791"/>
                  </a:lnTo>
                  <a:close/>
                </a:path>
                <a:path w="857885" h="337820">
                  <a:moveTo>
                    <a:pt x="233819" y="285762"/>
                  </a:moveTo>
                  <a:lnTo>
                    <a:pt x="207835" y="285762"/>
                  </a:lnTo>
                  <a:lnTo>
                    <a:pt x="207835" y="311746"/>
                  </a:lnTo>
                  <a:lnTo>
                    <a:pt x="233819" y="311746"/>
                  </a:lnTo>
                  <a:lnTo>
                    <a:pt x="233819" y="285762"/>
                  </a:lnTo>
                  <a:close/>
                </a:path>
                <a:path w="857885" h="337820">
                  <a:moveTo>
                    <a:pt x="259791" y="25971"/>
                  </a:moveTo>
                  <a:lnTo>
                    <a:pt x="233819" y="25971"/>
                  </a:lnTo>
                  <a:lnTo>
                    <a:pt x="207835" y="25971"/>
                  </a:lnTo>
                  <a:lnTo>
                    <a:pt x="181864" y="25971"/>
                  </a:lnTo>
                  <a:lnTo>
                    <a:pt x="181864" y="0"/>
                  </a:lnTo>
                  <a:lnTo>
                    <a:pt x="155879" y="0"/>
                  </a:lnTo>
                  <a:lnTo>
                    <a:pt x="155879" y="25971"/>
                  </a:lnTo>
                  <a:lnTo>
                    <a:pt x="129895" y="25971"/>
                  </a:lnTo>
                  <a:lnTo>
                    <a:pt x="103924" y="25971"/>
                  </a:lnTo>
                  <a:lnTo>
                    <a:pt x="103924" y="51955"/>
                  </a:lnTo>
                  <a:lnTo>
                    <a:pt x="77939" y="51955"/>
                  </a:lnTo>
                  <a:lnTo>
                    <a:pt x="77939" y="25971"/>
                  </a:lnTo>
                  <a:lnTo>
                    <a:pt x="51968" y="25971"/>
                  </a:lnTo>
                  <a:lnTo>
                    <a:pt x="51968" y="77939"/>
                  </a:lnTo>
                  <a:lnTo>
                    <a:pt x="25984" y="77939"/>
                  </a:lnTo>
                  <a:lnTo>
                    <a:pt x="25984" y="103911"/>
                  </a:lnTo>
                  <a:lnTo>
                    <a:pt x="0" y="103911"/>
                  </a:lnTo>
                  <a:lnTo>
                    <a:pt x="0" y="181851"/>
                  </a:lnTo>
                  <a:lnTo>
                    <a:pt x="25984" y="181851"/>
                  </a:lnTo>
                  <a:lnTo>
                    <a:pt x="25984" y="129895"/>
                  </a:lnTo>
                  <a:lnTo>
                    <a:pt x="51968" y="129895"/>
                  </a:lnTo>
                  <a:lnTo>
                    <a:pt x="77939" y="129895"/>
                  </a:lnTo>
                  <a:lnTo>
                    <a:pt x="103924" y="129895"/>
                  </a:lnTo>
                  <a:lnTo>
                    <a:pt x="103924" y="155867"/>
                  </a:lnTo>
                  <a:lnTo>
                    <a:pt x="77939" y="155867"/>
                  </a:lnTo>
                  <a:lnTo>
                    <a:pt x="77939" y="207822"/>
                  </a:lnTo>
                  <a:lnTo>
                    <a:pt x="51968" y="207822"/>
                  </a:lnTo>
                  <a:lnTo>
                    <a:pt x="51968" y="233807"/>
                  </a:lnTo>
                  <a:lnTo>
                    <a:pt x="77939" y="233807"/>
                  </a:lnTo>
                  <a:lnTo>
                    <a:pt x="103924" y="233807"/>
                  </a:lnTo>
                  <a:lnTo>
                    <a:pt x="103924" y="207822"/>
                  </a:lnTo>
                  <a:lnTo>
                    <a:pt x="129895" y="207822"/>
                  </a:lnTo>
                  <a:lnTo>
                    <a:pt x="129895" y="181851"/>
                  </a:lnTo>
                  <a:lnTo>
                    <a:pt x="155879" y="181851"/>
                  </a:lnTo>
                  <a:lnTo>
                    <a:pt x="155879" y="207822"/>
                  </a:lnTo>
                  <a:lnTo>
                    <a:pt x="181864" y="207822"/>
                  </a:lnTo>
                  <a:lnTo>
                    <a:pt x="181864" y="233807"/>
                  </a:lnTo>
                  <a:lnTo>
                    <a:pt x="207835" y="233807"/>
                  </a:lnTo>
                  <a:lnTo>
                    <a:pt x="207835" y="181851"/>
                  </a:lnTo>
                  <a:lnTo>
                    <a:pt x="181864" y="181851"/>
                  </a:lnTo>
                  <a:lnTo>
                    <a:pt x="181864" y="155867"/>
                  </a:lnTo>
                  <a:lnTo>
                    <a:pt x="155879" y="155867"/>
                  </a:lnTo>
                  <a:lnTo>
                    <a:pt x="129895" y="155867"/>
                  </a:lnTo>
                  <a:lnTo>
                    <a:pt x="129895" y="129895"/>
                  </a:lnTo>
                  <a:lnTo>
                    <a:pt x="155879" y="129895"/>
                  </a:lnTo>
                  <a:lnTo>
                    <a:pt x="181864" y="129895"/>
                  </a:lnTo>
                  <a:lnTo>
                    <a:pt x="181864" y="103911"/>
                  </a:lnTo>
                  <a:lnTo>
                    <a:pt x="155879" y="103911"/>
                  </a:lnTo>
                  <a:lnTo>
                    <a:pt x="155879" y="77939"/>
                  </a:lnTo>
                  <a:lnTo>
                    <a:pt x="129895" y="77939"/>
                  </a:lnTo>
                  <a:lnTo>
                    <a:pt x="129895" y="103911"/>
                  </a:lnTo>
                  <a:lnTo>
                    <a:pt x="103924" y="103911"/>
                  </a:lnTo>
                  <a:lnTo>
                    <a:pt x="103924" y="77939"/>
                  </a:lnTo>
                  <a:lnTo>
                    <a:pt x="129895" y="77939"/>
                  </a:lnTo>
                  <a:lnTo>
                    <a:pt x="129895" y="51955"/>
                  </a:lnTo>
                  <a:lnTo>
                    <a:pt x="155879" y="51955"/>
                  </a:lnTo>
                  <a:lnTo>
                    <a:pt x="181864" y="51955"/>
                  </a:lnTo>
                  <a:lnTo>
                    <a:pt x="181864" y="77939"/>
                  </a:lnTo>
                  <a:lnTo>
                    <a:pt x="207835" y="77939"/>
                  </a:lnTo>
                  <a:lnTo>
                    <a:pt x="207835" y="51955"/>
                  </a:lnTo>
                  <a:lnTo>
                    <a:pt x="233819" y="51955"/>
                  </a:lnTo>
                  <a:lnTo>
                    <a:pt x="259791" y="51955"/>
                  </a:lnTo>
                  <a:lnTo>
                    <a:pt x="259791" y="25971"/>
                  </a:lnTo>
                  <a:close/>
                </a:path>
                <a:path w="857885" h="337820">
                  <a:moveTo>
                    <a:pt x="337731" y="181851"/>
                  </a:moveTo>
                  <a:lnTo>
                    <a:pt x="311759" y="181851"/>
                  </a:lnTo>
                  <a:lnTo>
                    <a:pt x="311759" y="207822"/>
                  </a:lnTo>
                  <a:lnTo>
                    <a:pt x="337731" y="207822"/>
                  </a:lnTo>
                  <a:lnTo>
                    <a:pt x="337731" y="181851"/>
                  </a:lnTo>
                  <a:close/>
                </a:path>
                <a:path w="857885" h="337820">
                  <a:moveTo>
                    <a:pt x="363715" y="259791"/>
                  </a:moveTo>
                  <a:lnTo>
                    <a:pt x="337731" y="259791"/>
                  </a:lnTo>
                  <a:lnTo>
                    <a:pt x="311759" y="259791"/>
                  </a:lnTo>
                  <a:lnTo>
                    <a:pt x="311759" y="207822"/>
                  </a:lnTo>
                  <a:lnTo>
                    <a:pt x="285775" y="207822"/>
                  </a:lnTo>
                  <a:lnTo>
                    <a:pt x="285775" y="181851"/>
                  </a:lnTo>
                  <a:lnTo>
                    <a:pt x="311759" y="181851"/>
                  </a:lnTo>
                  <a:lnTo>
                    <a:pt x="311759" y="155867"/>
                  </a:lnTo>
                  <a:lnTo>
                    <a:pt x="285775" y="155867"/>
                  </a:lnTo>
                  <a:lnTo>
                    <a:pt x="259791" y="155867"/>
                  </a:lnTo>
                  <a:lnTo>
                    <a:pt x="233819" y="155867"/>
                  </a:lnTo>
                  <a:lnTo>
                    <a:pt x="233819" y="181851"/>
                  </a:lnTo>
                  <a:lnTo>
                    <a:pt x="259791" y="181851"/>
                  </a:lnTo>
                  <a:lnTo>
                    <a:pt x="259791" y="311746"/>
                  </a:lnTo>
                  <a:lnTo>
                    <a:pt x="233819" y="311746"/>
                  </a:lnTo>
                  <a:lnTo>
                    <a:pt x="233819" y="337718"/>
                  </a:lnTo>
                  <a:lnTo>
                    <a:pt x="259791" y="337718"/>
                  </a:lnTo>
                  <a:lnTo>
                    <a:pt x="285775" y="337718"/>
                  </a:lnTo>
                  <a:lnTo>
                    <a:pt x="285775" y="285762"/>
                  </a:lnTo>
                  <a:lnTo>
                    <a:pt x="311759" y="285762"/>
                  </a:lnTo>
                  <a:lnTo>
                    <a:pt x="337731" y="285762"/>
                  </a:lnTo>
                  <a:lnTo>
                    <a:pt x="363715" y="285762"/>
                  </a:lnTo>
                  <a:lnTo>
                    <a:pt x="363715" y="259791"/>
                  </a:lnTo>
                  <a:close/>
                </a:path>
                <a:path w="857885" h="337820">
                  <a:moveTo>
                    <a:pt x="389686" y="311746"/>
                  </a:moveTo>
                  <a:lnTo>
                    <a:pt x="363715" y="311746"/>
                  </a:lnTo>
                  <a:lnTo>
                    <a:pt x="337731" y="311746"/>
                  </a:lnTo>
                  <a:lnTo>
                    <a:pt x="311759" y="311746"/>
                  </a:lnTo>
                  <a:lnTo>
                    <a:pt x="311759" y="337718"/>
                  </a:lnTo>
                  <a:lnTo>
                    <a:pt x="337731" y="337718"/>
                  </a:lnTo>
                  <a:lnTo>
                    <a:pt x="363715" y="337718"/>
                  </a:lnTo>
                  <a:lnTo>
                    <a:pt x="389686" y="337718"/>
                  </a:lnTo>
                  <a:lnTo>
                    <a:pt x="389686" y="311746"/>
                  </a:lnTo>
                  <a:close/>
                </a:path>
                <a:path w="857885" h="337820">
                  <a:moveTo>
                    <a:pt x="389686" y="233807"/>
                  </a:moveTo>
                  <a:lnTo>
                    <a:pt x="363715" y="233807"/>
                  </a:lnTo>
                  <a:lnTo>
                    <a:pt x="363715" y="259791"/>
                  </a:lnTo>
                  <a:lnTo>
                    <a:pt x="389686" y="259791"/>
                  </a:lnTo>
                  <a:lnTo>
                    <a:pt x="389686" y="233807"/>
                  </a:lnTo>
                  <a:close/>
                </a:path>
                <a:path w="857885" h="337820">
                  <a:moveTo>
                    <a:pt x="441655" y="311746"/>
                  </a:moveTo>
                  <a:lnTo>
                    <a:pt x="415671" y="311746"/>
                  </a:lnTo>
                  <a:lnTo>
                    <a:pt x="415671" y="337718"/>
                  </a:lnTo>
                  <a:lnTo>
                    <a:pt x="441655" y="337718"/>
                  </a:lnTo>
                  <a:lnTo>
                    <a:pt x="441655" y="311746"/>
                  </a:lnTo>
                  <a:close/>
                </a:path>
                <a:path w="857885" h="337820">
                  <a:moveTo>
                    <a:pt x="441655" y="103911"/>
                  </a:moveTo>
                  <a:lnTo>
                    <a:pt x="415671" y="103911"/>
                  </a:lnTo>
                  <a:lnTo>
                    <a:pt x="415671" y="129895"/>
                  </a:lnTo>
                  <a:lnTo>
                    <a:pt x="389686" y="129895"/>
                  </a:lnTo>
                  <a:lnTo>
                    <a:pt x="389686" y="155867"/>
                  </a:lnTo>
                  <a:lnTo>
                    <a:pt x="363715" y="155867"/>
                  </a:lnTo>
                  <a:lnTo>
                    <a:pt x="337731" y="155867"/>
                  </a:lnTo>
                  <a:lnTo>
                    <a:pt x="337731" y="181851"/>
                  </a:lnTo>
                  <a:lnTo>
                    <a:pt x="363715" y="181851"/>
                  </a:lnTo>
                  <a:lnTo>
                    <a:pt x="363715" y="207822"/>
                  </a:lnTo>
                  <a:lnTo>
                    <a:pt x="389686" y="207822"/>
                  </a:lnTo>
                  <a:lnTo>
                    <a:pt x="415671" y="207822"/>
                  </a:lnTo>
                  <a:lnTo>
                    <a:pt x="441655" y="207822"/>
                  </a:lnTo>
                  <a:lnTo>
                    <a:pt x="441655" y="103911"/>
                  </a:lnTo>
                  <a:close/>
                </a:path>
                <a:path w="857885" h="337820">
                  <a:moveTo>
                    <a:pt x="597522" y="233807"/>
                  </a:moveTo>
                  <a:lnTo>
                    <a:pt x="571550" y="233807"/>
                  </a:lnTo>
                  <a:lnTo>
                    <a:pt x="571550" y="259791"/>
                  </a:lnTo>
                  <a:lnTo>
                    <a:pt x="545566" y="259791"/>
                  </a:lnTo>
                  <a:lnTo>
                    <a:pt x="545566" y="233807"/>
                  </a:lnTo>
                  <a:lnTo>
                    <a:pt x="571550" y="233807"/>
                  </a:lnTo>
                  <a:lnTo>
                    <a:pt x="571550" y="207822"/>
                  </a:lnTo>
                  <a:lnTo>
                    <a:pt x="545566" y="207822"/>
                  </a:lnTo>
                  <a:lnTo>
                    <a:pt x="545566" y="155867"/>
                  </a:lnTo>
                  <a:lnTo>
                    <a:pt x="519582" y="155867"/>
                  </a:lnTo>
                  <a:lnTo>
                    <a:pt x="519582" y="129895"/>
                  </a:lnTo>
                  <a:lnTo>
                    <a:pt x="545566" y="129895"/>
                  </a:lnTo>
                  <a:lnTo>
                    <a:pt x="545566" y="155867"/>
                  </a:lnTo>
                  <a:lnTo>
                    <a:pt x="571550" y="155867"/>
                  </a:lnTo>
                  <a:lnTo>
                    <a:pt x="571550" y="103911"/>
                  </a:lnTo>
                  <a:lnTo>
                    <a:pt x="545566" y="103911"/>
                  </a:lnTo>
                  <a:lnTo>
                    <a:pt x="519582" y="103911"/>
                  </a:lnTo>
                  <a:lnTo>
                    <a:pt x="493610" y="103911"/>
                  </a:lnTo>
                  <a:lnTo>
                    <a:pt x="467626" y="103911"/>
                  </a:lnTo>
                  <a:lnTo>
                    <a:pt x="467626" y="129895"/>
                  </a:lnTo>
                  <a:lnTo>
                    <a:pt x="493610" y="129895"/>
                  </a:lnTo>
                  <a:lnTo>
                    <a:pt x="493610" y="155867"/>
                  </a:lnTo>
                  <a:lnTo>
                    <a:pt x="467626" y="155867"/>
                  </a:lnTo>
                  <a:lnTo>
                    <a:pt x="467626" y="181851"/>
                  </a:lnTo>
                  <a:lnTo>
                    <a:pt x="493610" y="181851"/>
                  </a:lnTo>
                  <a:lnTo>
                    <a:pt x="519582" y="181851"/>
                  </a:lnTo>
                  <a:lnTo>
                    <a:pt x="519582" y="233807"/>
                  </a:lnTo>
                  <a:lnTo>
                    <a:pt x="493610" y="233807"/>
                  </a:lnTo>
                  <a:lnTo>
                    <a:pt x="493610" y="207822"/>
                  </a:lnTo>
                  <a:lnTo>
                    <a:pt x="467626" y="207822"/>
                  </a:lnTo>
                  <a:lnTo>
                    <a:pt x="441655" y="207822"/>
                  </a:lnTo>
                  <a:lnTo>
                    <a:pt x="441655" y="233807"/>
                  </a:lnTo>
                  <a:lnTo>
                    <a:pt x="415671" y="233807"/>
                  </a:lnTo>
                  <a:lnTo>
                    <a:pt x="415671" y="259791"/>
                  </a:lnTo>
                  <a:lnTo>
                    <a:pt x="389686" y="259791"/>
                  </a:lnTo>
                  <a:lnTo>
                    <a:pt x="389686" y="285762"/>
                  </a:lnTo>
                  <a:lnTo>
                    <a:pt x="415671" y="285762"/>
                  </a:lnTo>
                  <a:lnTo>
                    <a:pt x="441655" y="285762"/>
                  </a:lnTo>
                  <a:lnTo>
                    <a:pt x="441655" y="259791"/>
                  </a:lnTo>
                  <a:lnTo>
                    <a:pt x="467626" y="259791"/>
                  </a:lnTo>
                  <a:lnTo>
                    <a:pt x="493610" y="259791"/>
                  </a:lnTo>
                  <a:lnTo>
                    <a:pt x="493610" y="285762"/>
                  </a:lnTo>
                  <a:lnTo>
                    <a:pt x="467626" y="285762"/>
                  </a:lnTo>
                  <a:lnTo>
                    <a:pt x="441655" y="285762"/>
                  </a:lnTo>
                  <a:lnTo>
                    <a:pt x="441655" y="311746"/>
                  </a:lnTo>
                  <a:lnTo>
                    <a:pt x="467626" y="311746"/>
                  </a:lnTo>
                  <a:lnTo>
                    <a:pt x="493610" y="311746"/>
                  </a:lnTo>
                  <a:lnTo>
                    <a:pt x="519582" y="311746"/>
                  </a:lnTo>
                  <a:lnTo>
                    <a:pt x="519582" y="285762"/>
                  </a:lnTo>
                  <a:lnTo>
                    <a:pt x="545566" y="285762"/>
                  </a:lnTo>
                  <a:lnTo>
                    <a:pt x="571550" y="285762"/>
                  </a:lnTo>
                  <a:lnTo>
                    <a:pt x="597522" y="285762"/>
                  </a:lnTo>
                  <a:lnTo>
                    <a:pt x="597522" y="233807"/>
                  </a:lnTo>
                  <a:close/>
                </a:path>
                <a:path w="857885" h="337820">
                  <a:moveTo>
                    <a:pt x="623506" y="181851"/>
                  </a:moveTo>
                  <a:lnTo>
                    <a:pt x="597522" y="181851"/>
                  </a:lnTo>
                  <a:lnTo>
                    <a:pt x="571550" y="181851"/>
                  </a:lnTo>
                  <a:lnTo>
                    <a:pt x="571550" y="207822"/>
                  </a:lnTo>
                  <a:lnTo>
                    <a:pt x="597522" y="207822"/>
                  </a:lnTo>
                  <a:lnTo>
                    <a:pt x="597522" y="233807"/>
                  </a:lnTo>
                  <a:lnTo>
                    <a:pt x="623506" y="233807"/>
                  </a:lnTo>
                  <a:lnTo>
                    <a:pt x="623506" y="181851"/>
                  </a:lnTo>
                  <a:close/>
                </a:path>
                <a:path w="857885" h="337820">
                  <a:moveTo>
                    <a:pt x="701433" y="285762"/>
                  </a:moveTo>
                  <a:lnTo>
                    <a:pt x="675462" y="285762"/>
                  </a:lnTo>
                  <a:lnTo>
                    <a:pt x="675462" y="259791"/>
                  </a:lnTo>
                  <a:lnTo>
                    <a:pt x="649478" y="259791"/>
                  </a:lnTo>
                  <a:lnTo>
                    <a:pt x="623506" y="259791"/>
                  </a:lnTo>
                  <a:lnTo>
                    <a:pt x="623506" y="285762"/>
                  </a:lnTo>
                  <a:lnTo>
                    <a:pt x="649478" y="285762"/>
                  </a:lnTo>
                  <a:lnTo>
                    <a:pt x="649478" y="311746"/>
                  </a:lnTo>
                  <a:lnTo>
                    <a:pt x="675462" y="311746"/>
                  </a:lnTo>
                  <a:lnTo>
                    <a:pt x="701433" y="311746"/>
                  </a:lnTo>
                  <a:lnTo>
                    <a:pt x="701433" y="285762"/>
                  </a:lnTo>
                  <a:close/>
                </a:path>
                <a:path w="857885" h="337820">
                  <a:moveTo>
                    <a:pt x="753389" y="259791"/>
                  </a:moveTo>
                  <a:lnTo>
                    <a:pt x="727417" y="259791"/>
                  </a:lnTo>
                  <a:lnTo>
                    <a:pt x="727417" y="233807"/>
                  </a:lnTo>
                  <a:lnTo>
                    <a:pt x="701433" y="233807"/>
                  </a:lnTo>
                  <a:lnTo>
                    <a:pt x="701433" y="285762"/>
                  </a:lnTo>
                  <a:lnTo>
                    <a:pt x="727417" y="285762"/>
                  </a:lnTo>
                  <a:lnTo>
                    <a:pt x="727417" y="337718"/>
                  </a:lnTo>
                  <a:lnTo>
                    <a:pt x="753389" y="337718"/>
                  </a:lnTo>
                  <a:lnTo>
                    <a:pt x="753389" y="259791"/>
                  </a:lnTo>
                  <a:close/>
                </a:path>
                <a:path w="857885" h="337820">
                  <a:moveTo>
                    <a:pt x="831329" y="181851"/>
                  </a:moveTo>
                  <a:lnTo>
                    <a:pt x="805357" y="181851"/>
                  </a:lnTo>
                  <a:lnTo>
                    <a:pt x="805357" y="207822"/>
                  </a:lnTo>
                  <a:lnTo>
                    <a:pt x="831329" y="207822"/>
                  </a:lnTo>
                  <a:lnTo>
                    <a:pt x="831329" y="181851"/>
                  </a:lnTo>
                  <a:close/>
                </a:path>
                <a:path w="857885" h="337820">
                  <a:moveTo>
                    <a:pt x="857313" y="233807"/>
                  </a:moveTo>
                  <a:lnTo>
                    <a:pt x="831329" y="233807"/>
                  </a:lnTo>
                  <a:lnTo>
                    <a:pt x="805357" y="233807"/>
                  </a:lnTo>
                  <a:lnTo>
                    <a:pt x="779373" y="233807"/>
                  </a:lnTo>
                  <a:lnTo>
                    <a:pt x="753389" y="233807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779373" y="311746"/>
                  </a:lnTo>
                  <a:lnTo>
                    <a:pt x="805357" y="311746"/>
                  </a:lnTo>
                  <a:lnTo>
                    <a:pt x="805357" y="285762"/>
                  </a:lnTo>
                  <a:lnTo>
                    <a:pt x="831329" y="285762"/>
                  </a:lnTo>
                  <a:lnTo>
                    <a:pt x="831329" y="311746"/>
                  </a:lnTo>
                  <a:lnTo>
                    <a:pt x="857313" y="311746"/>
                  </a:lnTo>
                  <a:lnTo>
                    <a:pt x="857313" y="233807"/>
                  </a:lnTo>
                  <a:close/>
                </a:path>
                <a:path w="857885" h="337820">
                  <a:moveTo>
                    <a:pt x="857313" y="51955"/>
                  </a:moveTo>
                  <a:lnTo>
                    <a:pt x="831329" y="51955"/>
                  </a:lnTo>
                  <a:lnTo>
                    <a:pt x="831329" y="77939"/>
                  </a:lnTo>
                  <a:lnTo>
                    <a:pt x="857313" y="77939"/>
                  </a:lnTo>
                  <a:lnTo>
                    <a:pt x="857313" y="519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960"/>
              <a:ext cx="1065530" cy="1064895"/>
            </a:xfrm>
            <a:custGeom>
              <a:avLst/>
              <a:gdLst/>
              <a:ahLst/>
              <a:cxnLst/>
              <a:rect l="l" t="t" r="r" b="b"/>
              <a:pathLst>
                <a:path w="1065530" h="1064895">
                  <a:moveTo>
                    <a:pt x="129895" y="934935"/>
                  </a:moveTo>
                  <a:lnTo>
                    <a:pt x="51955" y="934935"/>
                  </a:lnTo>
                  <a:lnTo>
                    <a:pt x="51955" y="1012875"/>
                  </a:lnTo>
                  <a:lnTo>
                    <a:pt x="129895" y="1012875"/>
                  </a:lnTo>
                  <a:lnTo>
                    <a:pt x="129895" y="934935"/>
                  </a:lnTo>
                  <a:close/>
                </a:path>
                <a:path w="1065530" h="1064895">
                  <a:moveTo>
                    <a:pt x="129895" y="51650"/>
                  </a:moveTo>
                  <a:lnTo>
                    <a:pt x="51955" y="51650"/>
                  </a:lnTo>
                  <a:lnTo>
                    <a:pt x="51955" y="129590"/>
                  </a:lnTo>
                  <a:lnTo>
                    <a:pt x="129895" y="129590"/>
                  </a:lnTo>
                  <a:lnTo>
                    <a:pt x="129895" y="51650"/>
                  </a:lnTo>
                  <a:close/>
                </a:path>
                <a:path w="1065530" h="1064895">
                  <a:moveTo>
                    <a:pt x="181851" y="882650"/>
                  </a:moveTo>
                  <a:lnTo>
                    <a:pt x="155867" y="882650"/>
                  </a:lnTo>
                  <a:lnTo>
                    <a:pt x="155867" y="909320"/>
                  </a:lnTo>
                  <a:lnTo>
                    <a:pt x="15586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67" y="909320"/>
                  </a:lnTo>
                  <a:lnTo>
                    <a:pt x="155867" y="882650"/>
                  </a:ln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851" y="1064260"/>
                  </a:lnTo>
                  <a:lnTo>
                    <a:pt x="181851" y="1038860"/>
                  </a:lnTo>
                  <a:lnTo>
                    <a:pt x="181851" y="909320"/>
                  </a:lnTo>
                  <a:lnTo>
                    <a:pt x="181851" y="908964"/>
                  </a:lnTo>
                  <a:lnTo>
                    <a:pt x="181851" y="882650"/>
                  </a:lnTo>
                  <a:close/>
                </a:path>
                <a:path w="1065530" h="1064895">
                  <a:moveTo>
                    <a:pt x="18185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1851" y="181610"/>
                  </a:lnTo>
                  <a:lnTo>
                    <a:pt x="181851" y="155575"/>
                  </a:lnTo>
                  <a:lnTo>
                    <a:pt x="181851" y="154940"/>
                  </a:lnTo>
                  <a:lnTo>
                    <a:pt x="181851" y="25679"/>
                  </a:lnTo>
                  <a:lnTo>
                    <a:pt x="155867" y="25679"/>
                  </a:lnTo>
                  <a:lnTo>
                    <a:pt x="155867" y="154940"/>
                  </a:lnTo>
                  <a:lnTo>
                    <a:pt x="25971" y="154940"/>
                  </a:lnTo>
                  <a:lnTo>
                    <a:pt x="25971" y="25400"/>
                  </a:lnTo>
                  <a:lnTo>
                    <a:pt x="181851" y="25400"/>
                  </a:lnTo>
                  <a:lnTo>
                    <a:pt x="181851" y="0"/>
                  </a:lnTo>
                  <a:close/>
                </a:path>
                <a:path w="1065530" h="1064895">
                  <a:moveTo>
                    <a:pt x="649478" y="1038860"/>
                  </a:moveTo>
                  <a:lnTo>
                    <a:pt x="623493" y="1038860"/>
                  </a:lnTo>
                  <a:lnTo>
                    <a:pt x="623493" y="1064831"/>
                  </a:lnTo>
                  <a:lnTo>
                    <a:pt x="649478" y="1064831"/>
                  </a:lnTo>
                  <a:lnTo>
                    <a:pt x="649478" y="1038860"/>
                  </a:lnTo>
                  <a:close/>
                </a:path>
                <a:path w="1065530" h="1064895">
                  <a:moveTo>
                    <a:pt x="857300" y="1038860"/>
                  </a:moveTo>
                  <a:lnTo>
                    <a:pt x="831329" y="1038860"/>
                  </a:lnTo>
                  <a:lnTo>
                    <a:pt x="805345" y="1038860"/>
                  </a:lnTo>
                  <a:lnTo>
                    <a:pt x="805345" y="1064831"/>
                  </a:lnTo>
                  <a:lnTo>
                    <a:pt x="831329" y="1064831"/>
                  </a:lnTo>
                  <a:lnTo>
                    <a:pt x="857300" y="1064831"/>
                  </a:lnTo>
                  <a:lnTo>
                    <a:pt x="857300" y="1038860"/>
                  </a:lnTo>
                  <a:close/>
                </a:path>
                <a:path w="1065530" h="1064895">
                  <a:moveTo>
                    <a:pt x="909256" y="882980"/>
                  </a:moveTo>
                  <a:lnTo>
                    <a:pt x="883285" y="882980"/>
                  </a:lnTo>
                  <a:lnTo>
                    <a:pt x="883285" y="908964"/>
                  </a:lnTo>
                  <a:lnTo>
                    <a:pt x="909256" y="908964"/>
                  </a:lnTo>
                  <a:lnTo>
                    <a:pt x="909256" y="882980"/>
                  </a:lnTo>
                  <a:close/>
                </a:path>
                <a:path w="1065530" h="1064895">
                  <a:moveTo>
                    <a:pt x="961212" y="830580"/>
                  </a:moveTo>
                  <a:lnTo>
                    <a:pt x="935240" y="830580"/>
                  </a:lnTo>
                  <a:lnTo>
                    <a:pt x="935240" y="857250"/>
                  </a:lnTo>
                  <a:lnTo>
                    <a:pt x="935240" y="934720"/>
                  </a:lnTo>
                  <a:lnTo>
                    <a:pt x="857300" y="934720"/>
                  </a:lnTo>
                  <a:lnTo>
                    <a:pt x="857300" y="857250"/>
                  </a:lnTo>
                  <a:lnTo>
                    <a:pt x="935240" y="857250"/>
                  </a:lnTo>
                  <a:lnTo>
                    <a:pt x="935240" y="830580"/>
                  </a:lnTo>
                  <a:lnTo>
                    <a:pt x="831329" y="830580"/>
                  </a:lnTo>
                  <a:lnTo>
                    <a:pt x="831329" y="857250"/>
                  </a:lnTo>
                  <a:lnTo>
                    <a:pt x="831329" y="934720"/>
                  </a:lnTo>
                  <a:lnTo>
                    <a:pt x="831329" y="961390"/>
                  </a:lnTo>
                  <a:lnTo>
                    <a:pt x="961212" y="961390"/>
                  </a:lnTo>
                  <a:lnTo>
                    <a:pt x="961212" y="934935"/>
                  </a:lnTo>
                  <a:lnTo>
                    <a:pt x="961212" y="934720"/>
                  </a:lnTo>
                  <a:lnTo>
                    <a:pt x="961212" y="857250"/>
                  </a:lnTo>
                  <a:lnTo>
                    <a:pt x="961212" y="857008"/>
                  </a:lnTo>
                  <a:lnTo>
                    <a:pt x="961212" y="830580"/>
                  </a:lnTo>
                  <a:close/>
                </a:path>
                <a:path w="1065530" h="1064895">
                  <a:moveTo>
                    <a:pt x="1013180" y="51650"/>
                  </a:moveTo>
                  <a:lnTo>
                    <a:pt x="935240" y="51650"/>
                  </a:lnTo>
                  <a:lnTo>
                    <a:pt x="935240" y="129590"/>
                  </a:lnTo>
                  <a:lnTo>
                    <a:pt x="1013180" y="129590"/>
                  </a:lnTo>
                  <a:lnTo>
                    <a:pt x="1013180" y="51650"/>
                  </a:lnTo>
                  <a:close/>
                </a:path>
                <a:path w="1065530" h="1064895">
                  <a:moveTo>
                    <a:pt x="1065136" y="0"/>
                  </a:moveTo>
                  <a:lnTo>
                    <a:pt x="883285" y="0"/>
                  </a:lnTo>
                  <a:lnTo>
                    <a:pt x="883285" y="25400"/>
                  </a:lnTo>
                  <a:lnTo>
                    <a:pt x="883285" y="154940"/>
                  </a:lnTo>
                  <a:lnTo>
                    <a:pt x="883285" y="181610"/>
                  </a:lnTo>
                  <a:lnTo>
                    <a:pt x="1065136" y="181610"/>
                  </a:lnTo>
                  <a:lnTo>
                    <a:pt x="1065136" y="155575"/>
                  </a:lnTo>
                  <a:lnTo>
                    <a:pt x="1065136" y="154940"/>
                  </a:lnTo>
                  <a:lnTo>
                    <a:pt x="1065136" y="25679"/>
                  </a:lnTo>
                  <a:lnTo>
                    <a:pt x="1039152" y="25679"/>
                  </a:lnTo>
                  <a:lnTo>
                    <a:pt x="1039152" y="154940"/>
                  </a:lnTo>
                  <a:lnTo>
                    <a:pt x="909256" y="154940"/>
                  </a:lnTo>
                  <a:lnTo>
                    <a:pt x="909256" y="25400"/>
                  </a:lnTo>
                  <a:lnTo>
                    <a:pt x="1065136" y="25400"/>
                  </a:lnTo>
                  <a:lnTo>
                    <a:pt x="106513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4466033" y="3608586"/>
            <a:ext cx="10394315" cy="5008880"/>
            <a:chOff x="4466033" y="3608586"/>
            <a:chExt cx="10394315" cy="5008880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96798" y="4404138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4" h="3596004">
                  <a:moveTo>
                    <a:pt x="2696724" y="241132"/>
                  </a:moveTo>
                  <a:lnTo>
                    <a:pt x="2738552" y="266028"/>
                  </a:lnTo>
                  <a:lnTo>
                    <a:pt x="2779462" y="291873"/>
                  </a:lnTo>
                  <a:lnTo>
                    <a:pt x="2819450" y="318647"/>
                  </a:lnTo>
                  <a:lnTo>
                    <a:pt x="2858508" y="346326"/>
                  </a:lnTo>
                  <a:lnTo>
                    <a:pt x="2896631" y="374888"/>
                  </a:lnTo>
                  <a:lnTo>
                    <a:pt x="2933812" y="404311"/>
                  </a:lnTo>
                  <a:lnTo>
                    <a:pt x="2970047" y="434573"/>
                  </a:lnTo>
                  <a:lnTo>
                    <a:pt x="3005328" y="465651"/>
                  </a:lnTo>
                  <a:lnTo>
                    <a:pt x="3039650" y="497523"/>
                  </a:lnTo>
                  <a:lnTo>
                    <a:pt x="3073007" y="530167"/>
                  </a:lnTo>
                  <a:lnTo>
                    <a:pt x="3105393" y="563561"/>
                  </a:lnTo>
                  <a:lnTo>
                    <a:pt x="3136802" y="597682"/>
                  </a:lnTo>
                  <a:lnTo>
                    <a:pt x="3167228" y="632508"/>
                  </a:lnTo>
                  <a:lnTo>
                    <a:pt x="3196665" y="668017"/>
                  </a:lnTo>
                  <a:lnTo>
                    <a:pt x="3225107" y="704187"/>
                  </a:lnTo>
                  <a:lnTo>
                    <a:pt x="3252548" y="740994"/>
                  </a:lnTo>
                  <a:lnTo>
                    <a:pt x="3278983" y="778418"/>
                  </a:lnTo>
                  <a:lnTo>
                    <a:pt x="3304404" y="816435"/>
                  </a:lnTo>
                  <a:lnTo>
                    <a:pt x="3328807" y="855024"/>
                  </a:lnTo>
                  <a:lnTo>
                    <a:pt x="3352185" y="894161"/>
                  </a:lnTo>
                  <a:lnTo>
                    <a:pt x="3374532" y="933826"/>
                  </a:lnTo>
                  <a:lnTo>
                    <a:pt x="3395842" y="973995"/>
                  </a:lnTo>
                  <a:lnTo>
                    <a:pt x="3416110" y="1014647"/>
                  </a:lnTo>
                  <a:lnTo>
                    <a:pt x="3435329" y="1055758"/>
                  </a:lnTo>
                  <a:lnTo>
                    <a:pt x="3453494" y="1097307"/>
                  </a:lnTo>
                  <a:lnTo>
                    <a:pt x="3470598" y="1139272"/>
                  </a:lnTo>
                  <a:lnTo>
                    <a:pt x="3486635" y="1181630"/>
                  </a:lnTo>
                  <a:lnTo>
                    <a:pt x="3501600" y="1224359"/>
                  </a:lnTo>
                  <a:lnTo>
                    <a:pt x="3515486" y="1267436"/>
                  </a:lnTo>
                  <a:lnTo>
                    <a:pt x="3528288" y="1310840"/>
                  </a:lnTo>
                  <a:lnTo>
                    <a:pt x="3540000" y="1354548"/>
                  </a:lnTo>
                  <a:lnTo>
                    <a:pt x="3550615" y="1398538"/>
                  </a:lnTo>
                  <a:lnTo>
                    <a:pt x="3560128" y="1442788"/>
                  </a:lnTo>
                  <a:lnTo>
                    <a:pt x="3568532" y="1487275"/>
                  </a:lnTo>
                  <a:lnTo>
                    <a:pt x="3575822" y="1531976"/>
                  </a:lnTo>
                  <a:lnTo>
                    <a:pt x="3581992" y="1576871"/>
                  </a:lnTo>
                  <a:lnTo>
                    <a:pt x="3587036" y="1621936"/>
                  </a:lnTo>
                  <a:lnTo>
                    <a:pt x="3590947" y="1667149"/>
                  </a:lnTo>
                  <a:lnTo>
                    <a:pt x="3593721" y="1712488"/>
                  </a:lnTo>
                  <a:lnTo>
                    <a:pt x="3595350" y="1757931"/>
                  </a:lnTo>
                  <a:lnTo>
                    <a:pt x="3595829" y="1803455"/>
                  </a:lnTo>
                  <a:lnTo>
                    <a:pt x="3595152" y="1849038"/>
                  </a:lnTo>
                  <a:lnTo>
                    <a:pt x="3593313" y="1894658"/>
                  </a:lnTo>
                  <a:lnTo>
                    <a:pt x="3590306" y="1940293"/>
                  </a:lnTo>
                  <a:lnTo>
                    <a:pt x="3586125" y="1985920"/>
                  </a:lnTo>
                  <a:lnTo>
                    <a:pt x="3580764" y="2031517"/>
                  </a:lnTo>
                  <a:lnTo>
                    <a:pt x="3574217" y="2077061"/>
                  </a:lnTo>
                  <a:lnTo>
                    <a:pt x="3566478" y="2122531"/>
                  </a:lnTo>
                  <a:lnTo>
                    <a:pt x="3557541" y="2167904"/>
                  </a:lnTo>
                  <a:lnTo>
                    <a:pt x="3547401" y="2213159"/>
                  </a:lnTo>
                  <a:lnTo>
                    <a:pt x="3536051" y="2258271"/>
                  </a:lnTo>
                  <a:lnTo>
                    <a:pt x="3523485" y="2303221"/>
                  </a:lnTo>
                  <a:lnTo>
                    <a:pt x="3509697" y="2347984"/>
                  </a:lnTo>
                  <a:lnTo>
                    <a:pt x="3494681" y="2392539"/>
                  </a:lnTo>
                  <a:lnTo>
                    <a:pt x="3478432" y="2436864"/>
                  </a:lnTo>
                  <a:lnTo>
                    <a:pt x="3460944" y="2480935"/>
                  </a:lnTo>
                  <a:lnTo>
                    <a:pt x="3442209" y="2524732"/>
                  </a:lnTo>
                  <a:lnTo>
                    <a:pt x="3422223" y="2568232"/>
                  </a:lnTo>
                  <a:lnTo>
                    <a:pt x="3400980" y="2611412"/>
                  </a:lnTo>
                  <a:lnTo>
                    <a:pt x="3378473" y="2654250"/>
                  </a:lnTo>
                  <a:lnTo>
                    <a:pt x="3354697" y="2696724"/>
                  </a:lnTo>
                  <a:lnTo>
                    <a:pt x="3329801" y="2738552"/>
                  </a:lnTo>
                  <a:lnTo>
                    <a:pt x="3303956" y="2779463"/>
                  </a:lnTo>
                  <a:lnTo>
                    <a:pt x="3277182" y="2819450"/>
                  </a:lnTo>
                  <a:lnTo>
                    <a:pt x="3249504" y="2858508"/>
                  </a:lnTo>
                  <a:lnTo>
                    <a:pt x="3220942" y="2896631"/>
                  </a:lnTo>
                  <a:lnTo>
                    <a:pt x="3191519" y="2933813"/>
                  </a:lnTo>
                  <a:lnTo>
                    <a:pt x="3161257" y="2970047"/>
                  </a:lnTo>
                  <a:lnTo>
                    <a:pt x="3130179" y="3005328"/>
                  </a:lnTo>
                  <a:lnTo>
                    <a:pt x="3098307" y="3039651"/>
                  </a:lnTo>
                  <a:lnTo>
                    <a:pt x="3065663" y="3073008"/>
                  </a:lnTo>
                  <a:lnTo>
                    <a:pt x="3032269" y="3105394"/>
                  </a:lnTo>
                  <a:lnTo>
                    <a:pt x="2998148" y="3136803"/>
                  </a:lnTo>
                  <a:lnTo>
                    <a:pt x="2963322" y="3167229"/>
                  </a:lnTo>
                  <a:lnTo>
                    <a:pt x="2927813" y="3196666"/>
                  </a:lnTo>
                  <a:lnTo>
                    <a:pt x="2891644" y="3225108"/>
                  </a:lnTo>
                  <a:lnTo>
                    <a:pt x="2854836" y="3252549"/>
                  </a:lnTo>
                  <a:lnTo>
                    <a:pt x="2817413" y="3278983"/>
                  </a:lnTo>
                  <a:lnTo>
                    <a:pt x="2779396" y="3304405"/>
                  </a:lnTo>
                  <a:lnTo>
                    <a:pt x="2740807" y="3328807"/>
                  </a:lnTo>
                  <a:lnTo>
                    <a:pt x="2701670" y="3352185"/>
                  </a:lnTo>
                  <a:lnTo>
                    <a:pt x="2662005" y="3374533"/>
                  </a:lnTo>
                  <a:lnTo>
                    <a:pt x="2621836" y="3395843"/>
                  </a:lnTo>
                  <a:lnTo>
                    <a:pt x="2581185" y="3416111"/>
                  </a:lnTo>
                  <a:lnTo>
                    <a:pt x="2540073" y="3435330"/>
                  </a:lnTo>
                  <a:lnTo>
                    <a:pt x="2498524" y="3453495"/>
                  </a:lnTo>
                  <a:lnTo>
                    <a:pt x="2456559" y="3470599"/>
                  </a:lnTo>
                  <a:lnTo>
                    <a:pt x="2414201" y="3486636"/>
                  </a:lnTo>
                  <a:lnTo>
                    <a:pt x="2371472" y="3501601"/>
                  </a:lnTo>
                  <a:lnTo>
                    <a:pt x="2328395" y="3515487"/>
                  </a:lnTo>
                  <a:lnTo>
                    <a:pt x="2284991" y="3528289"/>
                  </a:lnTo>
                  <a:lnTo>
                    <a:pt x="2241283" y="3540001"/>
                  </a:lnTo>
                  <a:lnTo>
                    <a:pt x="2197293" y="3550616"/>
                  </a:lnTo>
                  <a:lnTo>
                    <a:pt x="2153044" y="3560129"/>
                  </a:lnTo>
                  <a:lnTo>
                    <a:pt x="2108557" y="3568533"/>
                  </a:lnTo>
                  <a:lnTo>
                    <a:pt x="2063855" y="3575823"/>
                  </a:lnTo>
                  <a:lnTo>
                    <a:pt x="2018961" y="3581993"/>
                  </a:lnTo>
                  <a:lnTo>
                    <a:pt x="1973896" y="3587037"/>
                  </a:lnTo>
                  <a:lnTo>
                    <a:pt x="1928683" y="3590949"/>
                  </a:lnTo>
                  <a:lnTo>
                    <a:pt x="1883344" y="3593722"/>
                  </a:lnTo>
                  <a:lnTo>
                    <a:pt x="1837901" y="3595351"/>
                  </a:lnTo>
                  <a:lnTo>
                    <a:pt x="1792377" y="3595830"/>
                  </a:lnTo>
                  <a:lnTo>
                    <a:pt x="1746794" y="3595153"/>
                  </a:lnTo>
                  <a:lnTo>
                    <a:pt x="1701174" y="3593314"/>
                  </a:lnTo>
                  <a:lnTo>
                    <a:pt x="1655539" y="3590307"/>
                  </a:lnTo>
                  <a:lnTo>
                    <a:pt x="1609912" y="3586126"/>
                  </a:lnTo>
                  <a:lnTo>
                    <a:pt x="1564315" y="3580765"/>
                  </a:lnTo>
                  <a:lnTo>
                    <a:pt x="1518771" y="3574218"/>
                  </a:lnTo>
                  <a:lnTo>
                    <a:pt x="1473301" y="3566480"/>
                  </a:lnTo>
                  <a:lnTo>
                    <a:pt x="1427927" y="3557543"/>
                  </a:lnTo>
                  <a:lnTo>
                    <a:pt x="1382673" y="3547403"/>
                  </a:lnTo>
                  <a:lnTo>
                    <a:pt x="1337560" y="3536053"/>
                  </a:lnTo>
                  <a:lnTo>
                    <a:pt x="1292611" y="3523487"/>
                  </a:lnTo>
                  <a:lnTo>
                    <a:pt x="1247848" y="3509699"/>
                  </a:lnTo>
                  <a:lnTo>
                    <a:pt x="1203293" y="3494684"/>
                  </a:lnTo>
                  <a:lnTo>
                    <a:pt x="1158968" y="3478435"/>
                  </a:lnTo>
                  <a:lnTo>
                    <a:pt x="1114896" y="3460946"/>
                  </a:lnTo>
                  <a:lnTo>
                    <a:pt x="1071099" y="3442212"/>
                  </a:lnTo>
                  <a:lnTo>
                    <a:pt x="1027600" y="3422226"/>
                  </a:lnTo>
                  <a:lnTo>
                    <a:pt x="984420" y="3400983"/>
                  </a:lnTo>
                  <a:lnTo>
                    <a:pt x="941581" y="3378476"/>
                  </a:lnTo>
                  <a:lnTo>
                    <a:pt x="899107" y="3354700"/>
                  </a:lnTo>
                  <a:lnTo>
                    <a:pt x="857279" y="3329804"/>
                  </a:lnTo>
                  <a:lnTo>
                    <a:pt x="816368" y="3303959"/>
                  </a:lnTo>
                  <a:lnTo>
                    <a:pt x="776381" y="3277185"/>
                  </a:lnTo>
                  <a:lnTo>
                    <a:pt x="737323" y="3249506"/>
                  </a:lnTo>
                  <a:lnTo>
                    <a:pt x="699200" y="3220944"/>
                  </a:lnTo>
                  <a:lnTo>
                    <a:pt x="662018" y="3191521"/>
                  </a:lnTo>
                  <a:lnTo>
                    <a:pt x="625783" y="3161259"/>
                  </a:lnTo>
                  <a:lnTo>
                    <a:pt x="590502" y="3130181"/>
                  </a:lnTo>
                  <a:lnTo>
                    <a:pt x="556180" y="3098309"/>
                  </a:lnTo>
                  <a:lnTo>
                    <a:pt x="522823" y="3065665"/>
                  </a:lnTo>
                  <a:lnTo>
                    <a:pt x="490437" y="3032271"/>
                  </a:lnTo>
                  <a:lnTo>
                    <a:pt x="459028" y="2998150"/>
                  </a:lnTo>
                  <a:lnTo>
                    <a:pt x="428601" y="2963324"/>
                  </a:lnTo>
                  <a:lnTo>
                    <a:pt x="399164" y="2927815"/>
                  </a:lnTo>
                  <a:lnTo>
                    <a:pt x="370722" y="2891645"/>
                  </a:lnTo>
                  <a:lnTo>
                    <a:pt x="343281" y="2854838"/>
                  </a:lnTo>
                  <a:lnTo>
                    <a:pt x="316847" y="2817414"/>
                  </a:lnTo>
                  <a:lnTo>
                    <a:pt x="291425" y="2779397"/>
                  </a:lnTo>
                  <a:lnTo>
                    <a:pt x="267022" y="2740808"/>
                  </a:lnTo>
                  <a:lnTo>
                    <a:pt x="243644" y="2701671"/>
                  </a:lnTo>
                  <a:lnTo>
                    <a:pt x="221297" y="2662006"/>
                  </a:lnTo>
                  <a:lnTo>
                    <a:pt x="199987" y="2621837"/>
                  </a:lnTo>
                  <a:lnTo>
                    <a:pt x="179719" y="2581185"/>
                  </a:lnTo>
                  <a:lnTo>
                    <a:pt x="160500" y="2540074"/>
                  </a:lnTo>
                  <a:lnTo>
                    <a:pt x="142335" y="2498525"/>
                  </a:lnTo>
                  <a:lnTo>
                    <a:pt x="125231" y="2456560"/>
                  </a:lnTo>
                  <a:lnTo>
                    <a:pt x="109194" y="2414202"/>
                  </a:lnTo>
                  <a:lnTo>
                    <a:pt x="94229" y="2371473"/>
                  </a:lnTo>
                  <a:lnTo>
                    <a:pt x="80342" y="2328395"/>
                  </a:lnTo>
                  <a:lnTo>
                    <a:pt x="67540" y="2284992"/>
                  </a:lnTo>
                  <a:lnTo>
                    <a:pt x="55829" y="2241283"/>
                  </a:lnTo>
                  <a:lnTo>
                    <a:pt x="45214" y="2197294"/>
                  </a:lnTo>
                  <a:lnTo>
                    <a:pt x="35701" y="2153044"/>
                  </a:lnTo>
                  <a:lnTo>
                    <a:pt x="27296" y="2108557"/>
                  </a:lnTo>
                  <a:lnTo>
                    <a:pt x="20006" y="2063856"/>
                  </a:lnTo>
                  <a:lnTo>
                    <a:pt x="13836" y="2018961"/>
                  </a:lnTo>
                  <a:lnTo>
                    <a:pt x="8792" y="1973896"/>
                  </a:lnTo>
                  <a:lnTo>
                    <a:pt x="4881" y="1928683"/>
                  </a:lnTo>
                  <a:lnTo>
                    <a:pt x="2108" y="1883344"/>
                  </a:lnTo>
                  <a:lnTo>
                    <a:pt x="479" y="1837901"/>
                  </a:lnTo>
                  <a:lnTo>
                    <a:pt x="0" y="1792377"/>
                  </a:lnTo>
                  <a:lnTo>
                    <a:pt x="677" y="1746794"/>
                  </a:lnTo>
                  <a:lnTo>
                    <a:pt x="2516" y="1701174"/>
                  </a:lnTo>
                  <a:lnTo>
                    <a:pt x="5523" y="1655539"/>
                  </a:lnTo>
                  <a:lnTo>
                    <a:pt x="9704" y="1609912"/>
                  </a:lnTo>
                  <a:lnTo>
                    <a:pt x="15065" y="1564315"/>
                  </a:lnTo>
                  <a:lnTo>
                    <a:pt x="21612" y="1518771"/>
                  </a:lnTo>
                  <a:lnTo>
                    <a:pt x="29350" y="1473301"/>
                  </a:lnTo>
                  <a:lnTo>
                    <a:pt x="38287" y="1427928"/>
                  </a:lnTo>
                  <a:lnTo>
                    <a:pt x="48428" y="1382673"/>
                  </a:lnTo>
                  <a:lnTo>
                    <a:pt x="59778" y="1337561"/>
                  </a:lnTo>
                  <a:lnTo>
                    <a:pt x="72344" y="1292611"/>
                  </a:lnTo>
                  <a:lnTo>
                    <a:pt x="86132" y="1247848"/>
                  </a:lnTo>
                  <a:lnTo>
                    <a:pt x="101147" y="1203293"/>
                  </a:lnTo>
                  <a:lnTo>
                    <a:pt x="117396" y="1158968"/>
                  </a:lnTo>
                  <a:lnTo>
                    <a:pt x="134885" y="1114897"/>
                  </a:lnTo>
                  <a:lnTo>
                    <a:pt x="153619" y="1071100"/>
                  </a:lnTo>
                  <a:lnTo>
                    <a:pt x="173605" y="1027600"/>
                  </a:lnTo>
                  <a:lnTo>
                    <a:pt x="194848" y="984420"/>
                  </a:lnTo>
                  <a:lnTo>
                    <a:pt x="217355" y="941582"/>
                  </a:lnTo>
                  <a:lnTo>
                    <a:pt x="241132" y="899108"/>
                  </a:lnTo>
                  <a:lnTo>
                    <a:pt x="266027" y="857280"/>
                  </a:lnTo>
                  <a:lnTo>
                    <a:pt x="291873" y="816369"/>
                  </a:lnTo>
                  <a:lnTo>
                    <a:pt x="318646" y="776381"/>
                  </a:lnTo>
                  <a:lnTo>
                    <a:pt x="346325" y="737323"/>
                  </a:lnTo>
                  <a:lnTo>
                    <a:pt x="374887" y="699200"/>
                  </a:lnTo>
                  <a:lnTo>
                    <a:pt x="404311" y="662019"/>
                  </a:lnTo>
                  <a:lnTo>
                    <a:pt x="434572" y="625784"/>
                  </a:lnTo>
                  <a:lnTo>
                    <a:pt x="465650" y="590503"/>
                  </a:lnTo>
                  <a:lnTo>
                    <a:pt x="497523" y="556180"/>
                  </a:lnTo>
                  <a:lnTo>
                    <a:pt x="530167" y="522823"/>
                  </a:lnTo>
                  <a:lnTo>
                    <a:pt x="563561" y="490437"/>
                  </a:lnTo>
                  <a:lnTo>
                    <a:pt x="597682" y="459028"/>
                  </a:lnTo>
                  <a:lnTo>
                    <a:pt x="632508" y="428602"/>
                  </a:lnTo>
                  <a:lnTo>
                    <a:pt x="668017" y="399165"/>
                  </a:lnTo>
                  <a:lnTo>
                    <a:pt x="704186" y="370723"/>
                  </a:lnTo>
                  <a:lnTo>
                    <a:pt x="740994" y="343281"/>
                  </a:lnTo>
                  <a:lnTo>
                    <a:pt x="778417" y="316847"/>
                  </a:lnTo>
                  <a:lnTo>
                    <a:pt x="816434" y="291425"/>
                  </a:lnTo>
                  <a:lnTo>
                    <a:pt x="855023" y="267023"/>
                  </a:lnTo>
                  <a:lnTo>
                    <a:pt x="894161" y="243645"/>
                  </a:lnTo>
                  <a:lnTo>
                    <a:pt x="933825" y="221297"/>
                  </a:lnTo>
                  <a:lnTo>
                    <a:pt x="973994" y="199987"/>
                  </a:lnTo>
                  <a:lnTo>
                    <a:pt x="1014646" y="179719"/>
                  </a:lnTo>
                  <a:lnTo>
                    <a:pt x="1055757" y="160500"/>
                  </a:lnTo>
                  <a:lnTo>
                    <a:pt x="1097306" y="142335"/>
                  </a:lnTo>
                  <a:lnTo>
                    <a:pt x="1139271" y="125231"/>
                  </a:lnTo>
                  <a:lnTo>
                    <a:pt x="1181629" y="109194"/>
                  </a:lnTo>
                  <a:lnTo>
                    <a:pt x="1224358" y="94229"/>
                  </a:lnTo>
                  <a:lnTo>
                    <a:pt x="1267435" y="80342"/>
                  </a:lnTo>
                  <a:lnTo>
                    <a:pt x="1310839" y="67540"/>
                  </a:lnTo>
                  <a:lnTo>
                    <a:pt x="1354547" y="55829"/>
                  </a:lnTo>
                  <a:lnTo>
                    <a:pt x="1398537" y="45214"/>
                  </a:lnTo>
                  <a:lnTo>
                    <a:pt x="1442786" y="35701"/>
                  </a:lnTo>
                  <a:lnTo>
                    <a:pt x="1487273" y="27296"/>
                  </a:lnTo>
                  <a:lnTo>
                    <a:pt x="1531975" y="20006"/>
                  </a:lnTo>
                  <a:lnTo>
                    <a:pt x="1576869" y="13836"/>
                  </a:lnTo>
                  <a:lnTo>
                    <a:pt x="1621934" y="8793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8" y="9704"/>
                  </a:lnTo>
                  <a:lnTo>
                    <a:pt x="2031515" y="15065"/>
                  </a:lnTo>
                  <a:lnTo>
                    <a:pt x="2077059" y="21612"/>
                  </a:lnTo>
                  <a:lnTo>
                    <a:pt x="2122529" y="29350"/>
                  </a:lnTo>
                  <a:lnTo>
                    <a:pt x="2167903" y="38287"/>
                  </a:lnTo>
                  <a:lnTo>
                    <a:pt x="2213157" y="48428"/>
                  </a:lnTo>
                  <a:lnTo>
                    <a:pt x="2258270" y="59778"/>
                  </a:lnTo>
                  <a:lnTo>
                    <a:pt x="2303219" y="72344"/>
                  </a:lnTo>
                  <a:lnTo>
                    <a:pt x="2347982" y="86132"/>
                  </a:lnTo>
                  <a:lnTo>
                    <a:pt x="2392537" y="101147"/>
                  </a:lnTo>
                  <a:lnTo>
                    <a:pt x="2436862" y="117396"/>
                  </a:lnTo>
                  <a:lnTo>
                    <a:pt x="2480934" y="134885"/>
                  </a:lnTo>
                  <a:lnTo>
                    <a:pt x="2524731" y="153619"/>
                  </a:lnTo>
                  <a:lnTo>
                    <a:pt x="2568231" y="173605"/>
                  </a:lnTo>
                  <a:lnTo>
                    <a:pt x="2611411" y="194849"/>
                  </a:lnTo>
                  <a:lnTo>
                    <a:pt x="2654249" y="217356"/>
                  </a:lnTo>
                  <a:lnTo>
                    <a:pt x="2696724" y="241132"/>
                  </a:lnTo>
                  <a:close/>
                </a:path>
              </a:pathLst>
            </a:custGeom>
            <a:ln w="19047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94966" y="5296863"/>
              <a:ext cx="3600450" cy="1800225"/>
            </a:xfrm>
            <a:custGeom>
              <a:avLst/>
              <a:gdLst/>
              <a:ahLst/>
              <a:cxnLst/>
              <a:rect l="l" t="t" r="r" b="b"/>
              <a:pathLst>
                <a:path w="3600450" h="1800225">
                  <a:moveTo>
                    <a:pt x="0" y="899971"/>
                  </a:moveTo>
                  <a:lnTo>
                    <a:pt x="3599881" y="899971"/>
                  </a:lnTo>
                </a:path>
                <a:path w="3600450" h="1800225">
                  <a:moveTo>
                    <a:pt x="241148" y="1799939"/>
                  </a:moveTo>
                  <a:lnTo>
                    <a:pt x="335873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4912" y="4396889"/>
              <a:ext cx="0" cy="3600450"/>
            </a:xfrm>
            <a:custGeom>
              <a:avLst/>
              <a:gdLst/>
              <a:ahLst/>
              <a:cxnLst/>
              <a:rect l="l" t="t" r="r" b="b"/>
              <a:pathLst>
                <a:path h="3600450">
                  <a:moveTo>
                    <a:pt x="0" y="359988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6115" y="4638030"/>
              <a:ext cx="3117850" cy="3117850"/>
            </a:xfrm>
            <a:custGeom>
              <a:avLst/>
              <a:gdLst/>
              <a:ahLst/>
              <a:cxnLst/>
              <a:rect l="l" t="t" r="r" b="b"/>
              <a:pathLst>
                <a:path w="3117850" h="3117850">
                  <a:moveTo>
                    <a:pt x="2458768" y="3117589"/>
                  </a:moveTo>
                  <a:lnTo>
                    <a:pt x="658825" y="0"/>
                  </a:lnTo>
                </a:path>
                <a:path w="3117850" h="3117850">
                  <a:moveTo>
                    <a:pt x="658825" y="3117597"/>
                  </a:moveTo>
                  <a:lnTo>
                    <a:pt x="2458768" y="11"/>
                  </a:lnTo>
                </a:path>
                <a:path w="3117850" h="3117850">
                  <a:moveTo>
                    <a:pt x="0" y="658829"/>
                  </a:moveTo>
                  <a:lnTo>
                    <a:pt x="3117589" y="245876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45943" y="5552726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9" y="0"/>
                  </a:moveTo>
                  <a:lnTo>
                    <a:pt x="267779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9" y="1026208"/>
                  </a:lnTo>
                </a:path>
              </a:pathLst>
            </a:custGeom>
            <a:ln w="9522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54401" y="4404138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5" h="3596004">
                  <a:moveTo>
                    <a:pt x="2696724" y="241132"/>
                  </a:moveTo>
                  <a:lnTo>
                    <a:pt x="2738552" y="266028"/>
                  </a:lnTo>
                  <a:lnTo>
                    <a:pt x="2779463" y="291873"/>
                  </a:lnTo>
                  <a:lnTo>
                    <a:pt x="2819450" y="318647"/>
                  </a:lnTo>
                  <a:lnTo>
                    <a:pt x="2858508" y="346326"/>
                  </a:lnTo>
                  <a:lnTo>
                    <a:pt x="2896631" y="374888"/>
                  </a:lnTo>
                  <a:lnTo>
                    <a:pt x="2933813" y="404311"/>
                  </a:lnTo>
                  <a:lnTo>
                    <a:pt x="2970047" y="434573"/>
                  </a:lnTo>
                  <a:lnTo>
                    <a:pt x="3005328" y="465651"/>
                  </a:lnTo>
                  <a:lnTo>
                    <a:pt x="3039651" y="497523"/>
                  </a:lnTo>
                  <a:lnTo>
                    <a:pt x="3073008" y="530167"/>
                  </a:lnTo>
                  <a:lnTo>
                    <a:pt x="3105394" y="563561"/>
                  </a:lnTo>
                  <a:lnTo>
                    <a:pt x="3136803" y="597682"/>
                  </a:lnTo>
                  <a:lnTo>
                    <a:pt x="3167229" y="632508"/>
                  </a:lnTo>
                  <a:lnTo>
                    <a:pt x="3196666" y="668017"/>
                  </a:lnTo>
                  <a:lnTo>
                    <a:pt x="3225108" y="704187"/>
                  </a:lnTo>
                  <a:lnTo>
                    <a:pt x="3252549" y="740994"/>
                  </a:lnTo>
                  <a:lnTo>
                    <a:pt x="3278983" y="778418"/>
                  </a:lnTo>
                  <a:lnTo>
                    <a:pt x="3304405" y="816435"/>
                  </a:lnTo>
                  <a:lnTo>
                    <a:pt x="3328807" y="855024"/>
                  </a:lnTo>
                  <a:lnTo>
                    <a:pt x="3352185" y="894161"/>
                  </a:lnTo>
                  <a:lnTo>
                    <a:pt x="3374532" y="933826"/>
                  </a:lnTo>
                  <a:lnTo>
                    <a:pt x="3395843" y="973995"/>
                  </a:lnTo>
                  <a:lnTo>
                    <a:pt x="3416111" y="1014647"/>
                  </a:lnTo>
                  <a:lnTo>
                    <a:pt x="3435330" y="1055758"/>
                  </a:lnTo>
                  <a:lnTo>
                    <a:pt x="3453494" y="1097307"/>
                  </a:lnTo>
                  <a:lnTo>
                    <a:pt x="3470598" y="1139272"/>
                  </a:lnTo>
                  <a:lnTo>
                    <a:pt x="3486636" y="1181630"/>
                  </a:lnTo>
                  <a:lnTo>
                    <a:pt x="3501601" y="1224359"/>
                  </a:lnTo>
                  <a:lnTo>
                    <a:pt x="3515487" y="1267436"/>
                  </a:lnTo>
                  <a:lnTo>
                    <a:pt x="3528289" y="1310840"/>
                  </a:lnTo>
                  <a:lnTo>
                    <a:pt x="3540000" y="1354548"/>
                  </a:lnTo>
                  <a:lnTo>
                    <a:pt x="3550615" y="1398538"/>
                  </a:lnTo>
                  <a:lnTo>
                    <a:pt x="3560128" y="1442788"/>
                  </a:lnTo>
                  <a:lnTo>
                    <a:pt x="3568533" y="1487275"/>
                  </a:lnTo>
                  <a:lnTo>
                    <a:pt x="3575823" y="1531976"/>
                  </a:lnTo>
                  <a:lnTo>
                    <a:pt x="3581993" y="1576871"/>
                  </a:lnTo>
                  <a:lnTo>
                    <a:pt x="3587036" y="1621936"/>
                  </a:lnTo>
                  <a:lnTo>
                    <a:pt x="3590948" y="1667149"/>
                  </a:lnTo>
                  <a:lnTo>
                    <a:pt x="3593721" y="1712488"/>
                  </a:lnTo>
                  <a:lnTo>
                    <a:pt x="3595350" y="1757931"/>
                  </a:lnTo>
                  <a:lnTo>
                    <a:pt x="3595829" y="1803455"/>
                  </a:lnTo>
                  <a:lnTo>
                    <a:pt x="3595152" y="1849038"/>
                  </a:lnTo>
                  <a:lnTo>
                    <a:pt x="3593313" y="1894658"/>
                  </a:lnTo>
                  <a:lnTo>
                    <a:pt x="3590306" y="1940293"/>
                  </a:lnTo>
                  <a:lnTo>
                    <a:pt x="3586125" y="1985920"/>
                  </a:lnTo>
                  <a:lnTo>
                    <a:pt x="3580764" y="2031517"/>
                  </a:lnTo>
                  <a:lnTo>
                    <a:pt x="3574217" y="2077061"/>
                  </a:lnTo>
                  <a:lnTo>
                    <a:pt x="3566478" y="2122531"/>
                  </a:lnTo>
                  <a:lnTo>
                    <a:pt x="3557541" y="2167904"/>
                  </a:lnTo>
                  <a:lnTo>
                    <a:pt x="3547401" y="2213159"/>
                  </a:lnTo>
                  <a:lnTo>
                    <a:pt x="3536050" y="2258271"/>
                  </a:lnTo>
                  <a:lnTo>
                    <a:pt x="3523484" y="2303221"/>
                  </a:lnTo>
                  <a:lnTo>
                    <a:pt x="3509697" y="2347984"/>
                  </a:lnTo>
                  <a:lnTo>
                    <a:pt x="3494681" y="2392539"/>
                  </a:lnTo>
                  <a:lnTo>
                    <a:pt x="3478432" y="2436864"/>
                  </a:lnTo>
                  <a:lnTo>
                    <a:pt x="3460943" y="2480935"/>
                  </a:lnTo>
                  <a:lnTo>
                    <a:pt x="3442209" y="2524732"/>
                  </a:lnTo>
                  <a:lnTo>
                    <a:pt x="3422223" y="2568232"/>
                  </a:lnTo>
                  <a:lnTo>
                    <a:pt x="3400979" y="2611412"/>
                  </a:lnTo>
                  <a:lnTo>
                    <a:pt x="3378472" y="2654250"/>
                  </a:lnTo>
                  <a:lnTo>
                    <a:pt x="3354696" y="2696724"/>
                  </a:lnTo>
                  <a:lnTo>
                    <a:pt x="3329801" y="2738552"/>
                  </a:lnTo>
                  <a:lnTo>
                    <a:pt x="3303955" y="2779463"/>
                  </a:lnTo>
                  <a:lnTo>
                    <a:pt x="3277182" y="2819450"/>
                  </a:lnTo>
                  <a:lnTo>
                    <a:pt x="3249503" y="2858508"/>
                  </a:lnTo>
                  <a:lnTo>
                    <a:pt x="3220941" y="2896631"/>
                  </a:lnTo>
                  <a:lnTo>
                    <a:pt x="3191518" y="2933813"/>
                  </a:lnTo>
                  <a:lnTo>
                    <a:pt x="3161257" y="2970047"/>
                  </a:lnTo>
                  <a:lnTo>
                    <a:pt x="3130179" y="3005328"/>
                  </a:lnTo>
                  <a:lnTo>
                    <a:pt x="3098306" y="3039651"/>
                  </a:lnTo>
                  <a:lnTo>
                    <a:pt x="3065662" y="3073008"/>
                  </a:lnTo>
                  <a:lnTo>
                    <a:pt x="3032269" y="3105394"/>
                  </a:lnTo>
                  <a:lnTo>
                    <a:pt x="2998148" y="3136803"/>
                  </a:lnTo>
                  <a:lnTo>
                    <a:pt x="2963322" y="3167229"/>
                  </a:lnTo>
                  <a:lnTo>
                    <a:pt x="2927813" y="3196666"/>
                  </a:lnTo>
                  <a:lnTo>
                    <a:pt x="2891644" y="3225108"/>
                  </a:lnTo>
                  <a:lnTo>
                    <a:pt x="2854836" y="3252549"/>
                  </a:lnTo>
                  <a:lnTo>
                    <a:pt x="2817413" y="3278983"/>
                  </a:lnTo>
                  <a:lnTo>
                    <a:pt x="2779396" y="3304405"/>
                  </a:lnTo>
                  <a:lnTo>
                    <a:pt x="2740807" y="3328807"/>
                  </a:lnTo>
                  <a:lnTo>
                    <a:pt x="2701669" y="3352185"/>
                  </a:lnTo>
                  <a:lnTo>
                    <a:pt x="2662005" y="3374533"/>
                  </a:lnTo>
                  <a:lnTo>
                    <a:pt x="2621836" y="3395843"/>
                  </a:lnTo>
                  <a:lnTo>
                    <a:pt x="2581184" y="3416111"/>
                  </a:lnTo>
                  <a:lnTo>
                    <a:pt x="2540073" y="3435330"/>
                  </a:lnTo>
                  <a:lnTo>
                    <a:pt x="2498524" y="3453495"/>
                  </a:lnTo>
                  <a:lnTo>
                    <a:pt x="2456559" y="3470599"/>
                  </a:lnTo>
                  <a:lnTo>
                    <a:pt x="2414201" y="3486636"/>
                  </a:lnTo>
                  <a:lnTo>
                    <a:pt x="2371472" y="3501601"/>
                  </a:lnTo>
                  <a:lnTo>
                    <a:pt x="2328395" y="3515487"/>
                  </a:lnTo>
                  <a:lnTo>
                    <a:pt x="2284991" y="3528289"/>
                  </a:lnTo>
                  <a:lnTo>
                    <a:pt x="2241283" y="3540001"/>
                  </a:lnTo>
                  <a:lnTo>
                    <a:pt x="2197293" y="3550616"/>
                  </a:lnTo>
                  <a:lnTo>
                    <a:pt x="2153044" y="3560129"/>
                  </a:lnTo>
                  <a:lnTo>
                    <a:pt x="2108557" y="3568533"/>
                  </a:lnTo>
                  <a:lnTo>
                    <a:pt x="2063855" y="3575823"/>
                  </a:lnTo>
                  <a:lnTo>
                    <a:pt x="2018961" y="3581993"/>
                  </a:lnTo>
                  <a:lnTo>
                    <a:pt x="1973896" y="3587037"/>
                  </a:lnTo>
                  <a:lnTo>
                    <a:pt x="1928683" y="3590949"/>
                  </a:lnTo>
                  <a:lnTo>
                    <a:pt x="1883344" y="3593722"/>
                  </a:lnTo>
                  <a:lnTo>
                    <a:pt x="1837901" y="3595351"/>
                  </a:lnTo>
                  <a:lnTo>
                    <a:pt x="1792377" y="3595830"/>
                  </a:lnTo>
                  <a:lnTo>
                    <a:pt x="1746794" y="3595153"/>
                  </a:lnTo>
                  <a:lnTo>
                    <a:pt x="1701174" y="3593314"/>
                  </a:lnTo>
                  <a:lnTo>
                    <a:pt x="1655539" y="3590307"/>
                  </a:lnTo>
                  <a:lnTo>
                    <a:pt x="1609912" y="3586126"/>
                  </a:lnTo>
                  <a:lnTo>
                    <a:pt x="1564315" y="3580765"/>
                  </a:lnTo>
                  <a:lnTo>
                    <a:pt x="1518771" y="3574218"/>
                  </a:lnTo>
                  <a:lnTo>
                    <a:pt x="1473301" y="3566480"/>
                  </a:lnTo>
                  <a:lnTo>
                    <a:pt x="1427927" y="3557543"/>
                  </a:lnTo>
                  <a:lnTo>
                    <a:pt x="1382673" y="3547403"/>
                  </a:lnTo>
                  <a:lnTo>
                    <a:pt x="1337561" y="3536053"/>
                  </a:lnTo>
                  <a:lnTo>
                    <a:pt x="1292611" y="3523487"/>
                  </a:lnTo>
                  <a:lnTo>
                    <a:pt x="1247848" y="3509699"/>
                  </a:lnTo>
                  <a:lnTo>
                    <a:pt x="1203293" y="3494684"/>
                  </a:lnTo>
                  <a:lnTo>
                    <a:pt x="1158968" y="3478435"/>
                  </a:lnTo>
                  <a:lnTo>
                    <a:pt x="1114897" y="3460946"/>
                  </a:lnTo>
                  <a:lnTo>
                    <a:pt x="1071100" y="3442212"/>
                  </a:lnTo>
                  <a:lnTo>
                    <a:pt x="1027600" y="3422226"/>
                  </a:lnTo>
                  <a:lnTo>
                    <a:pt x="984420" y="3400983"/>
                  </a:lnTo>
                  <a:lnTo>
                    <a:pt x="941582" y="3378476"/>
                  </a:lnTo>
                  <a:lnTo>
                    <a:pt x="899108" y="3354700"/>
                  </a:lnTo>
                  <a:lnTo>
                    <a:pt x="857280" y="3329804"/>
                  </a:lnTo>
                  <a:lnTo>
                    <a:pt x="816369" y="3303959"/>
                  </a:lnTo>
                  <a:lnTo>
                    <a:pt x="776381" y="3277185"/>
                  </a:lnTo>
                  <a:lnTo>
                    <a:pt x="737323" y="3249506"/>
                  </a:lnTo>
                  <a:lnTo>
                    <a:pt x="699200" y="3220944"/>
                  </a:lnTo>
                  <a:lnTo>
                    <a:pt x="662019" y="3191521"/>
                  </a:lnTo>
                  <a:lnTo>
                    <a:pt x="625784" y="3161259"/>
                  </a:lnTo>
                  <a:lnTo>
                    <a:pt x="590503" y="3130181"/>
                  </a:lnTo>
                  <a:lnTo>
                    <a:pt x="556180" y="3098309"/>
                  </a:lnTo>
                  <a:lnTo>
                    <a:pt x="522823" y="3065665"/>
                  </a:lnTo>
                  <a:lnTo>
                    <a:pt x="490437" y="3032271"/>
                  </a:lnTo>
                  <a:lnTo>
                    <a:pt x="459028" y="2998150"/>
                  </a:lnTo>
                  <a:lnTo>
                    <a:pt x="428602" y="2963324"/>
                  </a:lnTo>
                  <a:lnTo>
                    <a:pt x="399165" y="2927815"/>
                  </a:lnTo>
                  <a:lnTo>
                    <a:pt x="370723" y="2891645"/>
                  </a:lnTo>
                  <a:lnTo>
                    <a:pt x="343281" y="2854838"/>
                  </a:lnTo>
                  <a:lnTo>
                    <a:pt x="316847" y="2817414"/>
                  </a:lnTo>
                  <a:lnTo>
                    <a:pt x="291425" y="2779397"/>
                  </a:lnTo>
                  <a:lnTo>
                    <a:pt x="267023" y="2740808"/>
                  </a:lnTo>
                  <a:lnTo>
                    <a:pt x="243645" y="2701671"/>
                  </a:lnTo>
                  <a:lnTo>
                    <a:pt x="221297" y="2662006"/>
                  </a:lnTo>
                  <a:lnTo>
                    <a:pt x="199987" y="2621837"/>
                  </a:lnTo>
                  <a:lnTo>
                    <a:pt x="179719" y="2581185"/>
                  </a:lnTo>
                  <a:lnTo>
                    <a:pt x="160500" y="2540074"/>
                  </a:lnTo>
                  <a:lnTo>
                    <a:pt x="142335" y="2498525"/>
                  </a:lnTo>
                  <a:lnTo>
                    <a:pt x="125231" y="2456560"/>
                  </a:lnTo>
                  <a:lnTo>
                    <a:pt x="109194" y="2414202"/>
                  </a:lnTo>
                  <a:lnTo>
                    <a:pt x="94229" y="2371473"/>
                  </a:lnTo>
                  <a:lnTo>
                    <a:pt x="80342" y="2328395"/>
                  </a:lnTo>
                  <a:lnTo>
                    <a:pt x="67540" y="2284992"/>
                  </a:lnTo>
                  <a:lnTo>
                    <a:pt x="55829" y="2241283"/>
                  </a:lnTo>
                  <a:lnTo>
                    <a:pt x="45214" y="2197294"/>
                  </a:lnTo>
                  <a:lnTo>
                    <a:pt x="35701" y="2153044"/>
                  </a:lnTo>
                  <a:lnTo>
                    <a:pt x="27296" y="2108557"/>
                  </a:lnTo>
                  <a:lnTo>
                    <a:pt x="20006" y="2063856"/>
                  </a:lnTo>
                  <a:lnTo>
                    <a:pt x="13836" y="2018961"/>
                  </a:lnTo>
                  <a:lnTo>
                    <a:pt x="8793" y="1973896"/>
                  </a:lnTo>
                  <a:lnTo>
                    <a:pt x="4881" y="1928683"/>
                  </a:lnTo>
                  <a:lnTo>
                    <a:pt x="2108" y="1883344"/>
                  </a:lnTo>
                  <a:lnTo>
                    <a:pt x="479" y="1837901"/>
                  </a:lnTo>
                  <a:lnTo>
                    <a:pt x="0" y="1792377"/>
                  </a:lnTo>
                  <a:lnTo>
                    <a:pt x="677" y="1746794"/>
                  </a:lnTo>
                  <a:lnTo>
                    <a:pt x="2516" y="1701174"/>
                  </a:lnTo>
                  <a:lnTo>
                    <a:pt x="5523" y="1655539"/>
                  </a:lnTo>
                  <a:lnTo>
                    <a:pt x="9704" y="1609912"/>
                  </a:lnTo>
                  <a:lnTo>
                    <a:pt x="15065" y="1564315"/>
                  </a:lnTo>
                  <a:lnTo>
                    <a:pt x="21612" y="1518771"/>
                  </a:lnTo>
                  <a:lnTo>
                    <a:pt x="29350" y="1473301"/>
                  </a:lnTo>
                  <a:lnTo>
                    <a:pt x="38287" y="1427928"/>
                  </a:lnTo>
                  <a:lnTo>
                    <a:pt x="48428" y="1382673"/>
                  </a:lnTo>
                  <a:lnTo>
                    <a:pt x="59778" y="1337561"/>
                  </a:lnTo>
                  <a:lnTo>
                    <a:pt x="72344" y="1292611"/>
                  </a:lnTo>
                  <a:lnTo>
                    <a:pt x="86132" y="1247848"/>
                  </a:lnTo>
                  <a:lnTo>
                    <a:pt x="101147" y="1203293"/>
                  </a:lnTo>
                  <a:lnTo>
                    <a:pt x="117396" y="1158968"/>
                  </a:lnTo>
                  <a:lnTo>
                    <a:pt x="134885" y="1114897"/>
                  </a:lnTo>
                  <a:lnTo>
                    <a:pt x="153619" y="1071100"/>
                  </a:lnTo>
                  <a:lnTo>
                    <a:pt x="173605" y="1027600"/>
                  </a:lnTo>
                  <a:lnTo>
                    <a:pt x="194849" y="984420"/>
                  </a:lnTo>
                  <a:lnTo>
                    <a:pt x="217356" y="941582"/>
                  </a:lnTo>
                  <a:lnTo>
                    <a:pt x="241132" y="899108"/>
                  </a:lnTo>
                  <a:lnTo>
                    <a:pt x="266028" y="857280"/>
                  </a:lnTo>
                  <a:lnTo>
                    <a:pt x="291873" y="816369"/>
                  </a:lnTo>
                  <a:lnTo>
                    <a:pt x="318647" y="776381"/>
                  </a:lnTo>
                  <a:lnTo>
                    <a:pt x="346326" y="737323"/>
                  </a:lnTo>
                  <a:lnTo>
                    <a:pt x="374888" y="699200"/>
                  </a:lnTo>
                  <a:lnTo>
                    <a:pt x="404311" y="662019"/>
                  </a:lnTo>
                  <a:lnTo>
                    <a:pt x="434573" y="625784"/>
                  </a:lnTo>
                  <a:lnTo>
                    <a:pt x="465651" y="590503"/>
                  </a:lnTo>
                  <a:lnTo>
                    <a:pt x="497523" y="556180"/>
                  </a:lnTo>
                  <a:lnTo>
                    <a:pt x="530167" y="522823"/>
                  </a:lnTo>
                  <a:lnTo>
                    <a:pt x="563561" y="490437"/>
                  </a:lnTo>
                  <a:lnTo>
                    <a:pt x="597682" y="459028"/>
                  </a:lnTo>
                  <a:lnTo>
                    <a:pt x="632508" y="428602"/>
                  </a:lnTo>
                  <a:lnTo>
                    <a:pt x="668017" y="399165"/>
                  </a:lnTo>
                  <a:lnTo>
                    <a:pt x="704186" y="370723"/>
                  </a:lnTo>
                  <a:lnTo>
                    <a:pt x="740994" y="343281"/>
                  </a:lnTo>
                  <a:lnTo>
                    <a:pt x="778417" y="316847"/>
                  </a:lnTo>
                  <a:lnTo>
                    <a:pt x="816434" y="291425"/>
                  </a:lnTo>
                  <a:lnTo>
                    <a:pt x="855023" y="267023"/>
                  </a:lnTo>
                  <a:lnTo>
                    <a:pt x="894161" y="243645"/>
                  </a:lnTo>
                  <a:lnTo>
                    <a:pt x="933825" y="221297"/>
                  </a:lnTo>
                  <a:lnTo>
                    <a:pt x="973994" y="199987"/>
                  </a:lnTo>
                  <a:lnTo>
                    <a:pt x="1014646" y="179719"/>
                  </a:lnTo>
                  <a:lnTo>
                    <a:pt x="1055757" y="160500"/>
                  </a:lnTo>
                  <a:lnTo>
                    <a:pt x="1097306" y="142335"/>
                  </a:lnTo>
                  <a:lnTo>
                    <a:pt x="1139271" y="125231"/>
                  </a:lnTo>
                  <a:lnTo>
                    <a:pt x="1181629" y="109194"/>
                  </a:lnTo>
                  <a:lnTo>
                    <a:pt x="1224358" y="94229"/>
                  </a:lnTo>
                  <a:lnTo>
                    <a:pt x="1267435" y="80342"/>
                  </a:lnTo>
                  <a:lnTo>
                    <a:pt x="1310839" y="67540"/>
                  </a:lnTo>
                  <a:lnTo>
                    <a:pt x="1354547" y="55829"/>
                  </a:lnTo>
                  <a:lnTo>
                    <a:pt x="1398537" y="45214"/>
                  </a:lnTo>
                  <a:lnTo>
                    <a:pt x="1442786" y="35701"/>
                  </a:lnTo>
                  <a:lnTo>
                    <a:pt x="1487273" y="27296"/>
                  </a:lnTo>
                  <a:lnTo>
                    <a:pt x="1531975" y="20006"/>
                  </a:lnTo>
                  <a:lnTo>
                    <a:pt x="1576869" y="13836"/>
                  </a:lnTo>
                  <a:lnTo>
                    <a:pt x="1621934" y="8793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8" y="9704"/>
                  </a:lnTo>
                  <a:lnTo>
                    <a:pt x="2031515" y="15065"/>
                  </a:lnTo>
                  <a:lnTo>
                    <a:pt x="2077060" y="21612"/>
                  </a:lnTo>
                  <a:lnTo>
                    <a:pt x="2122530" y="29350"/>
                  </a:lnTo>
                  <a:lnTo>
                    <a:pt x="2167903" y="38287"/>
                  </a:lnTo>
                  <a:lnTo>
                    <a:pt x="2213157" y="48428"/>
                  </a:lnTo>
                  <a:lnTo>
                    <a:pt x="2258270" y="59778"/>
                  </a:lnTo>
                  <a:lnTo>
                    <a:pt x="2303219" y="72344"/>
                  </a:lnTo>
                  <a:lnTo>
                    <a:pt x="2347983" y="86132"/>
                  </a:lnTo>
                  <a:lnTo>
                    <a:pt x="2392538" y="101147"/>
                  </a:lnTo>
                  <a:lnTo>
                    <a:pt x="2436863" y="117396"/>
                  </a:lnTo>
                  <a:lnTo>
                    <a:pt x="2480935" y="134885"/>
                  </a:lnTo>
                  <a:lnTo>
                    <a:pt x="2524732" y="153619"/>
                  </a:lnTo>
                  <a:lnTo>
                    <a:pt x="2568231" y="173605"/>
                  </a:lnTo>
                  <a:lnTo>
                    <a:pt x="2611412" y="194849"/>
                  </a:lnTo>
                  <a:lnTo>
                    <a:pt x="2654250" y="217356"/>
                  </a:lnTo>
                  <a:lnTo>
                    <a:pt x="2696724" y="241132"/>
                  </a:lnTo>
                  <a:close/>
                </a:path>
              </a:pathLst>
            </a:custGeom>
            <a:ln w="19047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52570" y="5296863"/>
              <a:ext cx="3600450" cy="1800225"/>
            </a:xfrm>
            <a:custGeom>
              <a:avLst/>
              <a:gdLst/>
              <a:ahLst/>
              <a:cxnLst/>
              <a:rect l="l" t="t" r="r" b="b"/>
              <a:pathLst>
                <a:path w="3600450" h="1800225">
                  <a:moveTo>
                    <a:pt x="0" y="899971"/>
                  </a:moveTo>
                  <a:lnTo>
                    <a:pt x="3599881" y="899971"/>
                  </a:lnTo>
                </a:path>
                <a:path w="3600450" h="1800225">
                  <a:moveTo>
                    <a:pt x="241148" y="1799939"/>
                  </a:moveTo>
                  <a:lnTo>
                    <a:pt x="335873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52516" y="4396889"/>
              <a:ext cx="0" cy="3600450"/>
            </a:xfrm>
            <a:custGeom>
              <a:avLst/>
              <a:gdLst/>
              <a:ahLst/>
              <a:cxnLst/>
              <a:rect l="l" t="t" r="r" b="b"/>
              <a:pathLst>
                <a:path h="3600450">
                  <a:moveTo>
                    <a:pt x="0" y="359988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719" y="4638030"/>
              <a:ext cx="3117850" cy="3117850"/>
            </a:xfrm>
            <a:custGeom>
              <a:avLst/>
              <a:gdLst/>
              <a:ahLst/>
              <a:cxnLst/>
              <a:rect l="l" t="t" r="r" b="b"/>
              <a:pathLst>
                <a:path w="3117850" h="3117850">
                  <a:moveTo>
                    <a:pt x="2458768" y="3117589"/>
                  </a:moveTo>
                  <a:lnTo>
                    <a:pt x="658825" y="0"/>
                  </a:lnTo>
                </a:path>
                <a:path w="3117850" h="3117850">
                  <a:moveTo>
                    <a:pt x="658825" y="3117597"/>
                  </a:moveTo>
                  <a:lnTo>
                    <a:pt x="2458768" y="11"/>
                  </a:lnTo>
                </a:path>
                <a:path w="3117850" h="3117850">
                  <a:moveTo>
                    <a:pt x="0" y="658829"/>
                  </a:moveTo>
                  <a:lnTo>
                    <a:pt x="3117589" y="245876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03547" y="5552726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9" y="0"/>
                  </a:moveTo>
                  <a:lnTo>
                    <a:pt x="267779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8" y="1026208"/>
                  </a:lnTo>
                </a:path>
              </a:pathLst>
            </a:custGeom>
            <a:ln w="9522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015" y="3677731"/>
              <a:ext cx="0" cy="4939665"/>
            </a:xfrm>
            <a:custGeom>
              <a:avLst/>
              <a:gdLst/>
              <a:ahLst/>
              <a:cxnLst/>
              <a:rect l="l" t="t" r="r" b="b"/>
              <a:pathLst>
                <a:path h="4939665">
                  <a:moveTo>
                    <a:pt x="0" y="0"/>
                  </a:moveTo>
                  <a:lnTo>
                    <a:pt x="0" y="4939649"/>
                  </a:lnTo>
                </a:path>
              </a:pathLst>
            </a:custGeom>
            <a:ln w="19047">
              <a:solidFill>
                <a:srgbClr val="FEAE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66033" y="3608586"/>
              <a:ext cx="92466" cy="92462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15067" y="5315940"/>
              <a:ext cx="92466" cy="92462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454417" y="7056637"/>
              <a:ext cx="92466" cy="92462"/>
            </a:xfrm>
            <a:prstGeom prst="rect">
              <a:avLst/>
            </a:prstGeom>
          </p:spPr>
        </p:pic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58100" y="4041025"/>
              <a:ext cx="2470150" cy="4277995"/>
            </a:xfrm>
            <a:custGeom>
              <a:avLst/>
              <a:gdLst/>
              <a:ahLst/>
              <a:cxnLst/>
              <a:rect l="l" t="t" r="r" b="b"/>
              <a:pathLst>
                <a:path w="2470150" h="4277995">
                  <a:moveTo>
                    <a:pt x="2469827" y="0"/>
                  </a:moveTo>
                  <a:lnTo>
                    <a:pt x="0" y="4277861"/>
                  </a:lnTo>
                </a:path>
              </a:pathLst>
            </a:custGeom>
            <a:ln w="19047">
              <a:solidFill>
                <a:srgbClr val="FEAE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7828" y="6041553"/>
            <a:ext cx="87693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000">
              <a:latin typeface="Arial"/>
              <a:cs typeface="Arial"/>
            </a:endParaRPr>
          </a:p>
          <a:p>
            <a:pPr marL="263525">
              <a:lnSpc>
                <a:spcPct val="100000"/>
              </a:lnSpc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https://technologystudent.com/despro_3/cycloid3.html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4" y="88167"/>
            <a:ext cx="14914880" cy="10526395"/>
            <a:chOff x="91894" y="88167"/>
            <a:chExt cx="14914880" cy="10526395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14404" y="823143"/>
              <a:ext cx="5924550" cy="1456055"/>
            </a:xfrm>
            <a:custGeom>
              <a:avLst/>
              <a:gdLst/>
              <a:ahLst/>
              <a:cxnLst/>
              <a:rect l="l" t="t" r="r" b="b"/>
              <a:pathLst>
                <a:path w="5924550" h="1456055">
                  <a:moveTo>
                    <a:pt x="5924551" y="0"/>
                  </a:moveTo>
                  <a:lnTo>
                    <a:pt x="0" y="0"/>
                  </a:lnTo>
                  <a:lnTo>
                    <a:pt x="0" y="1455454"/>
                  </a:lnTo>
                  <a:lnTo>
                    <a:pt x="5924551" y="1455454"/>
                  </a:lnTo>
                  <a:lnTo>
                    <a:pt x="592455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80" y="91767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70" y="0"/>
                  </a:lnTo>
                  <a:lnTo>
                    <a:pt x="14904770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3"/>
              </a:rPr>
              <a:t>CYCLOIDS</a:t>
            </a: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059" y="868927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514699" y="2750575"/>
            <a:ext cx="5560060" cy="3627120"/>
            <a:chOff x="514699" y="2750575"/>
            <a:chExt cx="5560060" cy="3627120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5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2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4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18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5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5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26394" y="591612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85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37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1973" y="365386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57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958" y="272382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40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11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23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4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33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45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3210" y="3356458"/>
            <a:ext cx="113538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2275282" y="6275589"/>
            <a:ext cx="11408410" cy="1752600"/>
            <a:chOff x="2275282" y="6275589"/>
            <a:chExt cx="11408410" cy="175260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5010" y="8012058"/>
              <a:ext cx="4768850" cy="1270"/>
            </a:xfrm>
            <a:custGeom>
              <a:avLst/>
              <a:gdLst/>
              <a:ahLst/>
              <a:cxnLst/>
              <a:rect l="l" t="t" r="r" b="b"/>
              <a:pathLst>
                <a:path w="4768850" h="1270">
                  <a:moveTo>
                    <a:pt x="0" y="0"/>
                  </a:moveTo>
                  <a:lnTo>
                    <a:pt x="4768740" y="806"/>
                  </a:lnTo>
                </a:path>
              </a:pathLst>
            </a:custGeom>
            <a:ln w="19047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3202" y="6369256"/>
              <a:ext cx="2856230" cy="1649095"/>
            </a:xfrm>
            <a:custGeom>
              <a:avLst/>
              <a:gdLst/>
              <a:ahLst/>
              <a:cxnLst/>
              <a:rect l="l" t="t" r="r" b="b"/>
              <a:pathLst>
                <a:path w="2856229" h="1649095">
                  <a:moveTo>
                    <a:pt x="0" y="0"/>
                  </a:moveTo>
                  <a:lnTo>
                    <a:pt x="2856096" y="1648965"/>
                  </a:lnTo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5282" y="6275589"/>
              <a:ext cx="92466" cy="92462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972" y="1131116"/>
            <a:ext cx="586168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EQUIVALENT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DIVISIONS.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SLOPE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DIVISIONS,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FLAT.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488656"/>
            <a:ext cx="1349375" cy="5994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338316" y="8974652"/>
            <a:ext cx="1065530" cy="1065530"/>
            <a:chOff x="338316" y="8974652"/>
            <a:chExt cx="1065530" cy="1065530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655"/>
              <a:ext cx="1013460" cy="337820"/>
            </a:xfrm>
            <a:custGeom>
              <a:avLst/>
              <a:gdLst/>
              <a:ahLst/>
              <a:cxnLst/>
              <a:rect l="l" t="t" r="r" b="b"/>
              <a:pathLst>
                <a:path w="1013460" h="337820">
                  <a:moveTo>
                    <a:pt x="181851" y="311746"/>
                  </a:moveTo>
                  <a:lnTo>
                    <a:pt x="155867" y="311746"/>
                  </a:lnTo>
                  <a:lnTo>
                    <a:pt x="155867" y="285775"/>
                  </a:lnTo>
                  <a:lnTo>
                    <a:pt x="129895" y="285775"/>
                  </a:lnTo>
                  <a:lnTo>
                    <a:pt x="129895" y="259791"/>
                  </a:lnTo>
                  <a:lnTo>
                    <a:pt x="155867" y="259791"/>
                  </a:lnTo>
                  <a:lnTo>
                    <a:pt x="155867" y="233819"/>
                  </a:lnTo>
                  <a:lnTo>
                    <a:pt x="129895" y="233819"/>
                  </a:lnTo>
                  <a:lnTo>
                    <a:pt x="129895" y="207835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77927" y="233819"/>
                  </a:lnTo>
                  <a:lnTo>
                    <a:pt x="51955" y="233819"/>
                  </a:lnTo>
                  <a:lnTo>
                    <a:pt x="51955" y="259791"/>
                  </a:lnTo>
                  <a:lnTo>
                    <a:pt x="25971" y="259791"/>
                  </a:lnTo>
                  <a:lnTo>
                    <a:pt x="25971" y="233819"/>
                  </a:lnTo>
                  <a:lnTo>
                    <a:pt x="0" y="233819"/>
                  </a:lnTo>
                  <a:lnTo>
                    <a:pt x="0" y="28577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311746"/>
                  </a:lnTo>
                  <a:lnTo>
                    <a:pt x="77927" y="311746"/>
                  </a:lnTo>
                  <a:lnTo>
                    <a:pt x="77927" y="259791"/>
                  </a:lnTo>
                  <a:lnTo>
                    <a:pt x="103911" y="259791"/>
                  </a:lnTo>
                  <a:lnTo>
                    <a:pt x="103911" y="311746"/>
                  </a:lnTo>
                  <a:lnTo>
                    <a:pt x="129895" y="311746"/>
                  </a:lnTo>
                  <a:lnTo>
                    <a:pt x="129895" y="337731"/>
                  </a:lnTo>
                  <a:lnTo>
                    <a:pt x="155867" y="337731"/>
                  </a:lnTo>
                  <a:lnTo>
                    <a:pt x="181851" y="337731"/>
                  </a:lnTo>
                  <a:lnTo>
                    <a:pt x="181851" y="311746"/>
                  </a:lnTo>
                  <a:close/>
                </a:path>
                <a:path w="1013460" h="337820">
                  <a:moveTo>
                    <a:pt x="181851" y="259791"/>
                  </a:moveTo>
                  <a:lnTo>
                    <a:pt x="155867" y="259791"/>
                  </a:lnTo>
                  <a:lnTo>
                    <a:pt x="155867" y="285775"/>
                  </a:lnTo>
                  <a:lnTo>
                    <a:pt x="181851" y="285775"/>
                  </a:lnTo>
                  <a:lnTo>
                    <a:pt x="181851" y="259791"/>
                  </a:lnTo>
                  <a:close/>
                </a:path>
                <a:path w="1013460" h="337820">
                  <a:moveTo>
                    <a:pt x="207822" y="207835"/>
                  </a:moveTo>
                  <a:lnTo>
                    <a:pt x="181851" y="207835"/>
                  </a:lnTo>
                  <a:lnTo>
                    <a:pt x="155867" y="207835"/>
                  </a:lnTo>
                  <a:lnTo>
                    <a:pt x="155867" y="233819"/>
                  </a:lnTo>
                  <a:lnTo>
                    <a:pt x="181851" y="233819"/>
                  </a:lnTo>
                  <a:lnTo>
                    <a:pt x="181851" y="259791"/>
                  </a:lnTo>
                  <a:lnTo>
                    <a:pt x="207822" y="259791"/>
                  </a:lnTo>
                  <a:lnTo>
                    <a:pt x="207822" y="207835"/>
                  </a:lnTo>
                  <a:close/>
                </a:path>
                <a:path w="1013460" h="337820">
                  <a:moveTo>
                    <a:pt x="233807" y="155879"/>
                  </a:moveTo>
                  <a:lnTo>
                    <a:pt x="207822" y="155879"/>
                  </a:lnTo>
                  <a:lnTo>
                    <a:pt x="207822" y="181851"/>
                  </a:lnTo>
                  <a:lnTo>
                    <a:pt x="233807" y="181851"/>
                  </a:lnTo>
                  <a:lnTo>
                    <a:pt x="233807" y="155879"/>
                  </a:lnTo>
                  <a:close/>
                </a:path>
                <a:path w="1013460" h="337820">
                  <a:moveTo>
                    <a:pt x="233807" y="51955"/>
                  </a:moveTo>
                  <a:lnTo>
                    <a:pt x="207822" y="51955"/>
                  </a:lnTo>
                  <a:lnTo>
                    <a:pt x="207822" y="103924"/>
                  </a:lnTo>
                  <a:lnTo>
                    <a:pt x="233807" y="103924"/>
                  </a:lnTo>
                  <a:lnTo>
                    <a:pt x="233807" y="51955"/>
                  </a:lnTo>
                  <a:close/>
                </a:path>
                <a:path w="1013460" h="337820">
                  <a:moveTo>
                    <a:pt x="259791" y="103924"/>
                  </a:moveTo>
                  <a:lnTo>
                    <a:pt x="233807" y="103924"/>
                  </a:lnTo>
                  <a:lnTo>
                    <a:pt x="233807" y="155879"/>
                  </a:lnTo>
                  <a:lnTo>
                    <a:pt x="259791" y="155879"/>
                  </a:lnTo>
                  <a:lnTo>
                    <a:pt x="259791" y="103924"/>
                  </a:lnTo>
                  <a:close/>
                </a:path>
                <a:path w="1013460" h="337820">
                  <a:moveTo>
                    <a:pt x="285762" y="259791"/>
                  </a:moveTo>
                  <a:lnTo>
                    <a:pt x="259791" y="259791"/>
                  </a:lnTo>
                  <a:lnTo>
                    <a:pt x="259791" y="285775"/>
                  </a:lnTo>
                  <a:lnTo>
                    <a:pt x="285762" y="285775"/>
                  </a:lnTo>
                  <a:lnTo>
                    <a:pt x="285762" y="259791"/>
                  </a:lnTo>
                  <a:close/>
                </a:path>
                <a:path w="1013460" h="337820">
                  <a:moveTo>
                    <a:pt x="311746" y="181851"/>
                  </a:moveTo>
                  <a:lnTo>
                    <a:pt x="285762" y="181851"/>
                  </a:lnTo>
                  <a:lnTo>
                    <a:pt x="285762" y="155879"/>
                  </a:lnTo>
                  <a:lnTo>
                    <a:pt x="259791" y="155879"/>
                  </a:lnTo>
                  <a:lnTo>
                    <a:pt x="259791" y="233819"/>
                  </a:lnTo>
                  <a:lnTo>
                    <a:pt x="285762" y="233819"/>
                  </a:lnTo>
                  <a:lnTo>
                    <a:pt x="285762" y="207835"/>
                  </a:lnTo>
                  <a:lnTo>
                    <a:pt x="311746" y="207835"/>
                  </a:lnTo>
                  <a:lnTo>
                    <a:pt x="311746" y="181851"/>
                  </a:lnTo>
                  <a:close/>
                </a:path>
                <a:path w="1013460" h="337820">
                  <a:moveTo>
                    <a:pt x="311746" y="25984"/>
                  </a:moveTo>
                  <a:lnTo>
                    <a:pt x="285762" y="25984"/>
                  </a:lnTo>
                  <a:lnTo>
                    <a:pt x="259791" y="25984"/>
                  </a:lnTo>
                  <a:lnTo>
                    <a:pt x="259791" y="51955"/>
                  </a:lnTo>
                  <a:lnTo>
                    <a:pt x="285762" y="51955"/>
                  </a:lnTo>
                  <a:lnTo>
                    <a:pt x="311746" y="51955"/>
                  </a:lnTo>
                  <a:lnTo>
                    <a:pt x="311746" y="25984"/>
                  </a:lnTo>
                  <a:close/>
                </a:path>
                <a:path w="1013460" h="337820">
                  <a:moveTo>
                    <a:pt x="337718" y="0"/>
                  </a:moveTo>
                  <a:lnTo>
                    <a:pt x="311746" y="0"/>
                  </a:lnTo>
                  <a:lnTo>
                    <a:pt x="311746" y="25984"/>
                  </a:lnTo>
                  <a:lnTo>
                    <a:pt x="337718" y="25984"/>
                  </a:lnTo>
                  <a:lnTo>
                    <a:pt x="337718" y="0"/>
                  </a:lnTo>
                  <a:close/>
                </a:path>
                <a:path w="1013460" h="337820">
                  <a:moveTo>
                    <a:pt x="363702" y="129895"/>
                  </a:moveTo>
                  <a:lnTo>
                    <a:pt x="337718" y="129895"/>
                  </a:lnTo>
                  <a:lnTo>
                    <a:pt x="337718" y="103924"/>
                  </a:lnTo>
                  <a:lnTo>
                    <a:pt x="311746" y="103924"/>
                  </a:lnTo>
                  <a:lnTo>
                    <a:pt x="311746" y="77939"/>
                  </a:lnTo>
                  <a:lnTo>
                    <a:pt x="285762" y="77939"/>
                  </a:lnTo>
                  <a:lnTo>
                    <a:pt x="285762" y="129895"/>
                  </a:lnTo>
                  <a:lnTo>
                    <a:pt x="311746" y="129895"/>
                  </a:lnTo>
                  <a:lnTo>
                    <a:pt x="311746" y="181851"/>
                  </a:lnTo>
                  <a:lnTo>
                    <a:pt x="337718" y="181851"/>
                  </a:lnTo>
                  <a:lnTo>
                    <a:pt x="337718" y="155879"/>
                  </a:lnTo>
                  <a:lnTo>
                    <a:pt x="363702" y="155879"/>
                  </a:lnTo>
                  <a:lnTo>
                    <a:pt x="363702" y="129895"/>
                  </a:lnTo>
                  <a:close/>
                </a:path>
                <a:path w="1013460" h="337820">
                  <a:moveTo>
                    <a:pt x="389686" y="155879"/>
                  </a:moveTo>
                  <a:lnTo>
                    <a:pt x="363702" y="155879"/>
                  </a:lnTo>
                  <a:lnTo>
                    <a:pt x="363702" y="181851"/>
                  </a:lnTo>
                  <a:lnTo>
                    <a:pt x="389686" y="181851"/>
                  </a:lnTo>
                  <a:lnTo>
                    <a:pt x="389686" y="155879"/>
                  </a:lnTo>
                  <a:close/>
                </a:path>
                <a:path w="1013460" h="337820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51955"/>
                  </a:lnTo>
                  <a:lnTo>
                    <a:pt x="337718" y="51955"/>
                  </a:lnTo>
                  <a:lnTo>
                    <a:pt x="311746" y="51955"/>
                  </a:lnTo>
                  <a:lnTo>
                    <a:pt x="311746" y="77939"/>
                  </a:lnTo>
                  <a:lnTo>
                    <a:pt x="337718" y="77939"/>
                  </a:lnTo>
                  <a:lnTo>
                    <a:pt x="363702" y="77939"/>
                  </a:lnTo>
                  <a:lnTo>
                    <a:pt x="389686" y="77939"/>
                  </a:lnTo>
                  <a:lnTo>
                    <a:pt x="389686" y="51955"/>
                  </a:lnTo>
                  <a:lnTo>
                    <a:pt x="415658" y="51955"/>
                  </a:lnTo>
                  <a:lnTo>
                    <a:pt x="415658" y="25984"/>
                  </a:lnTo>
                  <a:close/>
                </a:path>
                <a:path w="1013460" h="337820">
                  <a:moveTo>
                    <a:pt x="441642" y="259791"/>
                  </a:moveTo>
                  <a:lnTo>
                    <a:pt x="415658" y="259791"/>
                  </a:lnTo>
                  <a:lnTo>
                    <a:pt x="415658" y="285775"/>
                  </a:lnTo>
                  <a:lnTo>
                    <a:pt x="441642" y="285775"/>
                  </a:lnTo>
                  <a:lnTo>
                    <a:pt x="441642" y="259791"/>
                  </a:lnTo>
                  <a:close/>
                </a:path>
                <a:path w="1013460" h="337820">
                  <a:moveTo>
                    <a:pt x="467614" y="0"/>
                  </a:moveTo>
                  <a:lnTo>
                    <a:pt x="441642" y="0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415658" y="103924"/>
                  </a:lnTo>
                  <a:lnTo>
                    <a:pt x="441642" y="103924"/>
                  </a:lnTo>
                  <a:lnTo>
                    <a:pt x="441642" y="77939"/>
                  </a:lnTo>
                  <a:lnTo>
                    <a:pt x="467614" y="77939"/>
                  </a:lnTo>
                  <a:lnTo>
                    <a:pt x="467614" y="0"/>
                  </a:lnTo>
                  <a:close/>
                </a:path>
                <a:path w="1013460" h="337820">
                  <a:moveTo>
                    <a:pt x="545553" y="77939"/>
                  </a:moveTo>
                  <a:lnTo>
                    <a:pt x="519582" y="77939"/>
                  </a:lnTo>
                  <a:lnTo>
                    <a:pt x="519582" y="103924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67614" y="181851"/>
                  </a:lnTo>
                  <a:lnTo>
                    <a:pt x="441642" y="181851"/>
                  </a:lnTo>
                  <a:lnTo>
                    <a:pt x="441642" y="155879"/>
                  </a:lnTo>
                  <a:lnTo>
                    <a:pt x="467614" y="155879"/>
                  </a:lnTo>
                  <a:lnTo>
                    <a:pt x="467614" y="129895"/>
                  </a:lnTo>
                  <a:lnTo>
                    <a:pt x="441642" y="129895"/>
                  </a:lnTo>
                  <a:lnTo>
                    <a:pt x="415658" y="129895"/>
                  </a:lnTo>
                  <a:lnTo>
                    <a:pt x="415658" y="103924"/>
                  </a:lnTo>
                  <a:lnTo>
                    <a:pt x="389686" y="103924"/>
                  </a:lnTo>
                  <a:lnTo>
                    <a:pt x="389686" y="155879"/>
                  </a:lnTo>
                  <a:lnTo>
                    <a:pt x="415658" y="155879"/>
                  </a:lnTo>
                  <a:lnTo>
                    <a:pt x="415658" y="207835"/>
                  </a:lnTo>
                  <a:lnTo>
                    <a:pt x="441642" y="207835"/>
                  </a:lnTo>
                  <a:lnTo>
                    <a:pt x="441642" y="259791"/>
                  </a:lnTo>
                  <a:lnTo>
                    <a:pt x="467614" y="259791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45553" y="259791"/>
                  </a:lnTo>
                  <a:lnTo>
                    <a:pt x="545553" y="233819"/>
                  </a:lnTo>
                  <a:lnTo>
                    <a:pt x="519582" y="233819"/>
                  </a:lnTo>
                  <a:lnTo>
                    <a:pt x="519582" y="181851"/>
                  </a:lnTo>
                  <a:lnTo>
                    <a:pt x="493598" y="181851"/>
                  </a:lnTo>
                  <a:lnTo>
                    <a:pt x="493598" y="155879"/>
                  </a:lnTo>
                  <a:lnTo>
                    <a:pt x="519582" y="155879"/>
                  </a:lnTo>
                  <a:lnTo>
                    <a:pt x="519582" y="181851"/>
                  </a:lnTo>
                  <a:lnTo>
                    <a:pt x="545553" y="181851"/>
                  </a:lnTo>
                  <a:lnTo>
                    <a:pt x="545553" y="77939"/>
                  </a:lnTo>
                  <a:close/>
                </a:path>
                <a:path w="1013460" h="337820">
                  <a:moveTo>
                    <a:pt x="571538" y="207835"/>
                  </a:moveTo>
                  <a:lnTo>
                    <a:pt x="545553" y="207835"/>
                  </a:lnTo>
                  <a:lnTo>
                    <a:pt x="545553" y="233819"/>
                  </a:lnTo>
                  <a:lnTo>
                    <a:pt x="571538" y="233819"/>
                  </a:lnTo>
                  <a:lnTo>
                    <a:pt x="571538" y="207835"/>
                  </a:lnTo>
                  <a:close/>
                </a:path>
                <a:path w="1013460" h="337820">
                  <a:moveTo>
                    <a:pt x="597509" y="155879"/>
                  </a:moveTo>
                  <a:lnTo>
                    <a:pt x="571538" y="155879"/>
                  </a:lnTo>
                  <a:lnTo>
                    <a:pt x="571538" y="207835"/>
                  </a:lnTo>
                  <a:lnTo>
                    <a:pt x="597509" y="207835"/>
                  </a:lnTo>
                  <a:lnTo>
                    <a:pt x="597509" y="155879"/>
                  </a:lnTo>
                  <a:close/>
                </a:path>
                <a:path w="1013460" h="337820">
                  <a:moveTo>
                    <a:pt x="597509" y="25984"/>
                  </a:moveTo>
                  <a:lnTo>
                    <a:pt x="571538" y="25984"/>
                  </a:lnTo>
                  <a:lnTo>
                    <a:pt x="571538" y="0"/>
                  </a:lnTo>
                  <a:lnTo>
                    <a:pt x="545553" y="0"/>
                  </a:lnTo>
                  <a:lnTo>
                    <a:pt x="519582" y="0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71538" y="51955"/>
                  </a:lnTo>
                  <a:lnTo>
                    <a:pt x="597509" y="51955"/>
                  </a:lnTo>
                  <a:lnTo>
                    <a:pt x="597509" y="25984"/>
                  </a:lnTo>
                  <a:close/>
                </a:path>
                <a:path w="1013460" h="337820">
                  <a:moveTo>
                    <a:pt x="649478" y="155879"/>
                  </a:moveTo>
                  <a:lnTo>
                    <a:pt x="623493" y="155879"/>
                  </a:lnTo>
                  <a:lnTo>
                    <a:pt x="623493" y="181851"/>
                  </a:lnTo>
                  <a:lnTo>
                    <a:pt x="649478" y="181851"/>
                  </a:lnTo>
                  <a:lnTo>
                    <a:pt x="649478" y="155879"/>
                  </a:lnTo>
                  <a:close/>
                </a:path>
                <a:path w="1013460" h="337820">
                  <a:moveTo>
                    <a:pt x="675449" y="259791"/>
                  </a:moveTo>
                  <a:lnTo>
                    <a:pt x="649478" y="259791"/>
                  </a:lnTo>
                  <a:lnTo>
                    <a:pt x="649478" y="285775"/>
                  </a:lnTo>
                  <a:lnTo>
                    <a:pt x="675449" y="285775"/>
                  </a:lnTo>
                  <a:lnTo>
                    <a:pt x="675449" y="259791"/>
                  </a:lnTo>
                  <a:close/>
                </a:path>
                <a:path w="1013460" h="337820">
                  <a:moveTo>
                    <a:pt x="675449" y="103924"/>
                  </a:moveTo>
                  <a:lnTo>
                    <a:pt x="649478" y="103924"/>
                  </a:lnTo>
                  <a:lnTo>
                    <a:pt x="623493" y="103924"/>
                  </a:lnTo>
                  <a:lnTo>
                    <a:pt x="597509" y="103924"/>
                  </a:lnTo>
                  <a:lnTo>
                    <a:pt x="571538" y="103924"/>
                  </a:lnTo>
                  <a:lnTo>
                    <a:pt x="571538" y="129895"/>
                  </a:lnTo>
                  <a:lnTo>
                    <a:pt x="597509" y="129895"/>
                  </a:lnTo>
                  <a:lnTo>
                    <a:pt x="597509" y="155879"/>
                  </a:lnTo>
                  <a:lnTo>
                    <a:pt x="623493" y="155879"/>
                  </a:lnTo>
                  <a:lnTo>
                    <a:pt x="623493" y="129895"/>
                  </a:lnTo>
                  <a:lnTo>
                    <a:pt x="649478" y="129895"/>
                  </a:lnTo>
                  <a:lnTo>
                    <a:pt x="675449" y="129895"/>
                  </a:lnTo>
                  <a:lnTo>
                    <a:pt x="675449" y="103924"/>
                  </a:lnTo>
                  <a:close/>
                </a:path>
                <a:path w="1013460" h="337820">
                  <a:moveTo>
                    <a:pt x="727405" y="233819"/>
                  </a:moveTo>
                  <a:lnTo>
                    <a:pt x="701433" y="233819"/>
                  </a:lnTo>
                  <a:lnTo>
                    <a:pt x="701433" y="311746"/>
                  </a:lnTo>
                  <a:lnTo>
                    <a:pt x="727405" y="311746"/>
                  </a:lnTo>
                  <a:lnTo>
                    <a:pt x="727405" y="233819"/>
                  </a:lnTo>
                  <a:close/>
                </a:path>
                <a:path w="1013460" h="337820">
                  <a:moveTo>
                    <a:pt x="805345" y="51955"/>
                  </a:moveTo>
                  <a:lnTo>
                    <a:pt x="779373" y="51955"/>
                  </a:lnTo>
                  <a:lnTo>
                    <a:pt x="779373" y="25984"/>
                  </a:lnTo>
                  <a:lnTo>
                    <a:pt x="753389" y="25984"/>
                  </a:lnTo>
                  <a:lnTo>
                    <a:pt x="753389" y="77939"/>
                  </a:lnTo>
                  <a:lnTo>
                    <a:pt x="779373" y="77939"/>
                  </a:lnTo>
                  <a:lnTo>
                    <a:pt x="805345" y="77939"/>
                  </a:lnTo>
                  <a:lnTo>
                    <a:pt x="805345" y="51955"/>
                  </a:lnTo>
                  <a:close/>
                </a:path>
                <a:path w="1013460" h="337820">
                  <a:moveTo>
                    <a:pt x="805345" y="0"/>
                  </a:moveTo>
                  <a:lnTo>
                    <a:pt x="779373" y="0"/>
                  </a:lnTo>
                  <a:lnTo>
                    <a:pt x="779373" y="25984"/>
                  </a:lnTo>
                  <a:lnTo>
                    <a:pt x="805345" y="25984"/>
                  </a:lnTo>
                  <a:lnTo>
                    <a:pt x="805345" y="0"/>
                  </a:lnTo>
                  <a:close/>
                </a:path>
                <a:path w="1013460" h="337820">
                  <a:moveTo>
                    <a:pt x="831329" y="103924"/>
                  </a:move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77939"/>
                  </a:lnTo>
                  <a:lnTo>
                    <a:pt x="727405" y="77939"/>
                  </a:lnTo>
                  <a:lnTo>
                    <a:pt x="727405" y="51955"/>
                  </a:lnTo>
                  <a:lnTo>
                    <a:pt x="701433" y="51955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49478" y="0"/>
                  </a:lnTo>
                  <a:lnTo>
                    <a:pt x="649478" y="77939"/>
                  </a:lnTo>
                  <a:lnTo>
                    <a:pt x="675449" y="77939"/>
                  </a:lnTo>
                  <a:lnTo>
                    <a:pt x="675449" y="103924"/>
                  </a:lnTo>
                  <a:lnTo>
                    <a:pt x="701433" y="103924"/>
                  </a:lnTo>
                  <a:lnTo>
                    <a:pt x="727405" y="103924"/>
                  </a:lnTo>
                  <a:lnTo>
                    <a:pt x="727405" y="129895"/>
                  </a:lnTo>
                  <a:lnTo>
                    <a:pt x="753389" y="129895"/>
                  </a:lnTo>
                  <a:lnTo>
                    <a:pt x="753389" y="155879"/>
                  </a:lnTo>
                  <a:lnTo>
                    <a:pt x="779373" y="155879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03924"/>
                  </a:lnTo>
                  <a:close/>
                </a:path>
                <a:path w="1013460" h="337820">
                  <a:moveTo>
                    <a:pt x="831329" y="25984"/>
                  </a:moveTo>
                  <a:lnTo>
                    <a:pt x="805345" y="25984"/>
                  </a:lnTo>
                  <a:lnTo>
                    <a:pt x="805345" y="51955"/>
                  </a:lnTo>
                  <a:lnTo>
                    <a:pt x="831329" y="51955"/>
                  </a:lnTo>
                  <a:lnTo>
                    <a:pt x="831329" y="25984"/>
                  </a:lnTo>
                  <a:close/>
                </a:path>
                <a:path w="1013460" h="337820">
                  <a:moveTo>
                    <a:pt x="857300" y="207835"/>
                  </a:moveTo>
                  <a:lnTo>
                    <a:pt x="831329" y="207835"/>
                  </a:lnTo>
                  <a:lnTo>
                    <a:pt x="831329" y="181851"/>
                  </a:lnTo>
                  <a:lnTo>
                    <a:pt x="805345" y="181851"/>
                  </a:lnTo>
                  <a:lnTo>
                    <a:pt x="805345" y="155879"/>
                  </a:lnTo>
                  <a:lnTo>
                    <a:pt x="779373" y="155879"/>
                  </a:lnTo>
                  <a:lnTo>
                    <a:pt x="779373" y="207835"/>
                  </a:lnTo>
                  <a:lnTo>
                    <a:pt x="805345" y="207835"/>
                  </a:lnTo>
                  <a:lnTo>
                    <a:pt x="805345" y="233819"/>
                  </a:lnTo>
                  <a:lnTo>
                    <a:pt x="779373" y="233819"/>
                  </a:lnTo>
                  <a:lnTo>
                    <a:pt x="779373" y="207835"/>
                  </a:lnTo>
                  <a:lnTo>
                    <a:pt x="753389" y="207835"/>
                  </a:lnTo>
                  <a:lnTo>
                    <a:pt x="753389" y="155879"/>
                  </a:lnTo>
                  <a:lnTo>
                    <a:pt x="727405" y="155879"/>
                  </a:lnTo>
                  <a:lnTo>
                    <a:pt x="727405" y="181851"/>
                  </a:lnTo>
                  <a:lnTo>
                    <a:pt x="701433" y="181851"/>
                  </a:lnTo>
                  <a:lnTo>
                    <a:pt x="701433" y="155879"/>
                  </a:lnTo>
                  <a:lnTo>
                    <a:pt x="675449" y="155879"/>
                  </a:lnTo>
                  <a:lnTo>
                    <a:pt x="675449" y="181851"/>
                  </a:lnTo>
                  <a:lnTo>
                    <a:pt x="649478" y="181851"/>
                  </a:lnTo>
                  <a:lnTo>
                    <a:pt x="649478" y="207835"/>
                  </a:lnTo>
                  <a:lnTo>
                    <a:pt x="623493" y="207835"/>
                  </a:lnTo>
                  <a:lnTo>
                    <a:pt x="623493" y="259791"/>
                  </a:lnTo>
                  <a:lnTo>
                    <a:pt x="649478" y="259791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701433" y="233819"/>
                  </a:lnTo>
                  <a:lnTo>
                    <a:pt x="701433" y="207835"/>
                  </a:lnTo>
                  <a:lnTo>
                    <a:pt x="727405" y="207835"/>
                  </a:lnTo>
                  <a:lnTo>
                    <a:pt x="727405" y="233819"/>
                  </a:lnTo>
                  <a:lnTo>
                    <a:pt x="753389" y="233819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31329" y="259791"/>
                  </a:lnTo>
                  <a:lnTo>
                    <a:pt x="831329" y="233819"/>
                  </a:lnTo>
                  <a:lnTo>
                    <a:pt x="857300" y="233819"/>
                  </a:lnTo>
                  <a:lnTo>
                    <a:pt x="857300" y="207835"/>
                  </a:lnTo>
                  <a:close/>
                </a:path>
                <a:path w="1013460" h="337820">
                  <a:moveTo>
                    <a:pt x="857300" y="129895"/>
                  </a:moveTo>
                  <a:lnTo>
                    <a:pt x="831329" y="12989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129895"/>
                  </a:lnTo>
                  <a:close/>
                </a:path>
                <a:path w="1013460" h="337820">
                  <a:moveTo>
                    <a:pt x="857300" y="77939"/>
                  </a:moveTo>
                  <a:lnTo>
                    <a:pt x="831329" y="77939"/>
                  </a:lnTo>
                  <a:lnTo>
                    <a:pt x="831329" y="103924"/>
                  </a:lnTo>
                  <a:lnTo>
                    <a:pt x="857300" y="103924"/>
                  </a:lnTo>
                  <a:lnTo>
                    <a:pt x="857300" y="77939"/>
                  </a:lnTo>
                  <a:close/>
                </a:path>
                <a:path w="1013460" h="337820">
                  <a:moveTo>
                    <a:pt x="857300" y="0"/>
                  </a:moveTo>
                  <a:lnTo>
                    <a:pt x="831329" y="0"/>
                  </a:lnTo>
                  <a:lnTo>
                    <a:pt x="831329" y="25984"/>
                  </a:lnTo>
                  <a:lnTo>
                    <a:pt x="857300" y="25984"/>
                  </a:lnTo>
                  <a:lnTo>
                    <a:pt x="857300" y="0"/>
                  </a:lnTo>
                  <a:close/>
                </a:path>
                <a:path w="1013460" h="337820">
                  <a:moveTo>
                    <a:pt x="1013180" y="207835"/>
                  </a:moveTo>
                  <a:lnTo>
                    <a:pt x="987196" y="207835"/>
                  </a:lnTo>
                  <a:lnTo>
                    <a:pt x="961212" y="207835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13180" y="207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156506"/>
              <a:ext cx="1065530" cy="415925"/>
            </a:xfrm>
            <a:custGeom>
              <a:avLst/>
              <a:gdLst/>
              <a:ahLst/>
              <a:cxnLst/>
              <a:rect l="l" t="t" r="r" b="b"/>
              <a:pathLst>
                <a:path w="1065530" h="415925">
                  <a:moveTo>
                    <a:pt x="25971" y="311746"/>
                  </a:moveTo>
                  <a:lnTo>
                    <a:pt x="0" y="311746"/>
                  </a:lnTo>
                  <a:lnTo>
                    <a:pt x="0" y="337731"/>
                  </a:lnTo>
                  <a:lnTo>
                    <a:pt x="25971" y="337731"/>
                  </a:lnTo>
                  <a:lnTo>
                    <a:pt x="25971" y="311746"/>
                  </a:lnTo>
                  <a:close/>
                </a:path>
                <a:path w="1065530" h="415925">
                  <a:moveTo>
                    <a:pt x="103911" y="259791"/>
                  </a:moveTo>
                  <a:lnTo>
                    <a:pt x="77927" y="259791"/>
                  </a:lnTo>
                  <a:lnTo>
                    <a:pt x="77927" y="285775"/>
                  </a:lnTo>
                  <a:lnTo>
                    <a:pt x="103911" y="285775"/>
                  </a:lnTo>
                  <a:lnTo>
                    <a:pt x="103911" y="259791"/>
                  </a:lnTo>
                  <a:close/>
                </a:path>
                <a:path w="1065530" h="415925">
                  <a:moveTo>
                    <a:pt x="103911" y="129895"/>
                  </a:moveTo>
                  <a:lnTo>
                    <a:pt x="77927" y="129895"/>
                  </a:lnTo>
                  <a:lnTo>
                    <a:pt x="77927" y="155879"/>
                  </a:lnTo>
                  <a:lnTo>
                    <a:pt x="103911" y="155879"/>
                  </a:lnTo>
                  <a:lnTo>
                    <a:pt x="103911" y="129895"/>
                  </a:lnTo>
                  <a:close/>
                </a:path>
                <a:path w="1065530" h="415925">
                  <a:moveTo>
                    <a:pt x="155867" y="389686"/>
                  </a:moveTo>
                  <a:lnTo>
                    <a:pt x="129895" y="389686"/>
                  </a:lnTo>
                  <a:lnTo>
                    <a:pt x="129895" y="337731"/>
                  </a:lnTo>
                  <a:lnTo>
                    <a:pt x="103911" y="337731"/>
                  </a:lnTo>
                  <a:lnTo>
                    <a:pt x="103911" y="415671"/>
                  </a:lnTo>
                  <a:lnTo>
                    <a:pt x="129895" y="415671"/>
                  </a:lnTo>
                  <a:lnTo>
                    <a:pt x="155867" y="415671"/>
                  </a:lnTo>
                  <a:lnTo>
                    <a:pt x="155867" y="389686"/>
                  </a:lnTo>
                  <a:close/>
                </a:path>
                <a:path w="1065530" h="415925">
                  <a:moveTo>
                    <a:pt x="155867" y="207835"/>
                  </a:moveTo>
                  <a:lnTo>
                    <a:pt x="129895" y="207835"/>
                  </a:lnTo>
                  <a:lnTo>
                    <a:pt x="129895" y="181851"/>
                  </a:lnTo>
                  <a:lnTo>
                    <a:pt x="103911" y="181851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51955" y="207835"/>
                  </a:lnTo>
                  <a:lnTo>
                    <a:pt x="51955" y="155879"/>
                  </a:lnTo>
                  <a:lnTo>
                    <a:pt x="25971" y="155879"/>
                  </a:lnTo>
                  <a:lnTo>
                    <a:pt x="25971" y="181851"/>
                  </a:lnTo>
                  <a:lnTo>
                    <a:pt x="0" y="181851"/>
                  </a:lnTo>
                  <a:lnTo>
                    <a:pt x="0" y="207835"/>
                  </a:lnTo>
                  <a:lnTo>
                    <a:pt x="25971" y="20783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233819"/>
                  </a:lnTo>
                  <a:lnTo>
                    <a:pt x="77927" y="233819"/>
                  </a:lnTo>
                  <a:lnTo>
                    <a:pt x="103911" y="233819"/>
                  </a:lnTo>
                  <a:lnTo>
                    <a:pt x="103911" y="259791"/>
                  </a:lnTo>
                  <a:lnTo>
                    <a:pt x="129895" y="259791"/>
                  </a:lnTo>
                  <a:lnTo>
                    <a:pt x="129895" y="233819"/>
                  </a:lnTo>
                  <a:lnTo>
                    <a:pt x="155867" y="233819"/>
                  </a:lnTo>
                  <a:lnTo>
                    <a:pt x="155867" y="207835"/>
                  </a:lnTo>
                  <a:close/>
                </a:path>
                <a:path w="1065530" h="415925">
                  <a:moveTo>
                    <a:pt x="181851" y="233819"/>
                  </a:moveTo>
                  <a:lnTo>
                    <a:pt x="155867" y="233819"/>
                  </a:lnTo>
                  <a:lnTo>
                    <a:pt x="155867" y="259791"/>
                  </a:lnTo>
                  <a:lnTo>
                    <a:pt x="181851" y="259791"/>
                  </a:lnTo>
                  <a:lnTo>
                    <a:pt x="181851" y="233819"/>
                  </a:lnTo>
                  <a:close/>
                </a:path>
                <a:path w="1065530" h="415925">
                  <a:moveTo>
                    <a:pt x="181851" y="181851"/>
                  </a:moveTo>
                  <a:lnTo>
                    <a:pt x="155867" y="181851"/>
                  </a:lnTo>
                  <a:lnTo>
                    <a:pt x="155867" y="207835"/>
                  </a:lnTo>
                  <a:lnTo>
                    <a:pt x="181851" y="207835"/>
                  </a:lnTo>
                  <a:lnTo>
                    <a:pt x="181851" y="181851"/>
                  </a:lnTo>
                  <a:close/>
                </a:path>
                <a:path w="1065530" h="415925">
                  <a:moveTo>
                    <a:pt x="207822" y="285775"/>
                  </a:moveTo>
                  <a:lnTo>
                    <a:pt x="181851" y="285775"/>
                  </a:lnTo>
                  <a:lnTo>
                    <a:pt x="155867" y="285775"/>
                  </a:lnTo>
                  <a:lnTo>
                    <a:pt x="155867" y="311746"/>
                  </a:lnTo>
                  <a:lnTo>
                    <a:pt x="181851" y="311746"/>
                  </a:lnTo>
                  <a:lnTo>
                    <a:pt x="181851" y="337731"/>
                  </a:lnTo>
                  <a:lnTo>
                    <a:pt x="207822" y="337731"/>
                  </a:lnTo>
                  <a:lnTo>
                    <a:pt x="207822" y="285775"/>
                  </a:lnTo>
                  <a:close/>
                </a:path>
                <a:path w="1065530" h="415925">
                  <a:moveTo>
                    <a:pt x="207822" y="207835"/>
                  </a:moveTo>
                  <a:lnTo>
                    <a:pt x="181851" y="207835"/>
                  </a:lnTo>
                  <a:lnTo>
                    <a:pt x="181851" y="233819"/>
                  </a:lnTo>
                  <a:lnTo>
                    <a:pt x="207822" y="233819"/>
                  </a:lnTo>
                  <a:lnTo>
                    <a:pt x="207822" y="207835"/>
                  </a:lnTo>
                  <a:close/>
                </a:path>
                <a:path w="1065530" h="415925">
                  <a:moveTo>
                    <a:pt x="233807" y="233819"/>
                  </a:moveTo>
                  <a:lnTo>
                    <a:pt x="207822" y="233819"/>
                  </a:lnTo>
                  <a:lnTo>
                    <a:pt x="207822" y="259791"/>
                  </a:lnTo>
                  <a:lnTo>
                    <a:pt x="233807" y="259791"/>
                  </a:lnTo>
                  <a:lnTo>
                    <a:pt x="233807" y="233819"/>
                  </a:lnTo>
                  <a:close/>
                </a:path>
                <a:path w="1065530" h="415925">
                  <a:moveTo>
                    <a:pt x="285762" y="155879"/>
                  </a:moveTo>
                  <a:lnTo>
                    <a:pt x="259791" y="155879"/>
                  </a:lnTo>
                  <a:lnTo>
                    <a:pt x="233807" y="155879"/>
                  </a:lnTo>
                  <a:lnTo>
                    <a:pt x="233807" y="77939"/>
                  </a:lnTo>
                  <a:lnTo>
                    <a:pt x="207822" y="77939"/>
                  </a:lnTo>
                  <a:lnTo>
                    <a:pt x="207822" y="103924"/>
                  </a:lnTo>
                  <a:lnTo>
                    <a:pt x="181851" y="103924"/>
                  </a:lnTo>
                  <a:lnTo>
                    <a:pt x="181851" y="129895"/>
                  </a:lnTo>
                  <a:lnTo>
                    <a:pt x="207822" y="129895"/>
                  </a:lnTo>
                  <a:lnTo>
                    <a:pt x="207822" y="207835"/>
                  </a:lnTo>
                  <a:lnTo>
                    <a:pt x="233807" y="207835"/>
                  </a:lnTo>
                  <a:lnTo>
                    <a:pt x="259791" y="207835"/>
                  </a:lnTo>
                  <a:lnTo>
                    <a:pt x="285762" y="207835"/>
                  </a:lnTo>
                  <a:lnTo>
                    <a:pt x="285762" y="155879"/>
                  </a:lnTo>
                  <a:close/>
                </a:path>
                <a:path w="1065530" h="415925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0"/>
                  </a:lnTo>
                  <a:lnTo>
                    <a:pt x="337718" y="0"/>
                  </a:lnTo>
                  <a:lnTo>
                    <a:pt x="337718" y="51968"/>
                  </a:lnTo>
                  <a:lnTo>
                    <a:pt x="363702" y="51968"/>
                  </a:lnTo>
                  <a:lnTo>
                    <a:pt x="363702" y="77939"/>
                  </a:lnTo>
                  <a:lnTo>
                    <a:pt x="337718" y="77939"/>
                  </a:lnTo>
                  <a:lnTo>
                    <a:pt x="311746" y="77939"/>
                  </a:lnTo>
                  <a:lnTo>
                    <a:pt x="311746" y="103924"/>
                  </a:lnTo>
                  <a:lnTo>
                    <a:pt x="337718" y="103924"/>
                  </a:lnTo>
                  <a:lnTo>
                    <a:pt x="337718" y="129895"/>
                  </a:lnTo>
                  <a:lnTo>
                    <a:pt x="311746" y="129895"/>
                  </a:lnTo>
                  <a:lnTo>
                    <a:pt x="311746" y="103924"/>
                  </a:lnTo>
                  <a:lnTo>
                    <a:pt x="285762" y="103924"/>
                  </a:lnTo>
                  <a:lnTo>
                    <a:pt x="285762" y="155879"/>
                  </a:lnTo>
                  <a:lnTo>
                    <a:pt x="311746" y="155879"/>
                  </a:lnTo>
                  <a:lnTo>
                    <a:pt x="337718" y="155879"/>
                  </a:lnTo>
                  <a:lnTo>
                    <a:pt x="337718" y="207835"/>
                  </a:lnTo>
                  <a:lnTo>
                    <a:pt x="363702" y="207835"/>
                  </a:lnTo>
                  <a:lnTo>
                    <a:pt x="389686" y="207835"/>
                  </a:lnTo>
                  <a:lnTo>
                    <a:pt x="415658" y="207835"/>
                  </a:lnTo>
                  <a:lnTo>
                    <a:pt x="415658" y="155879"/>
                  </a:lnTo>
                  <a:lnTo>
                    <a:pt x="389686" y="155879"/>
                  </a:lnTo>
                  <a:lnTo>
                    <a:pt x="389686" y="181851"/>
                  </a:lnTo>
                  <a:lnTo>
                    <a:pt x="363702" y="181851"/>
                  </a:lnTo>
                  <a:lnTo>
                    <a:pt x="363702" y="103924"/>
                  </a:lnTo>
                  <a:lnTo>
                    <a:pt x="389686" y="103924"/>
                  </a:lnTo>
                  <a:lnTo>
                    <a:pt x="389686" y="77939"/>
                  </a:lnTo>
                  <a:lnTo>
                    <a:pt x="415658" y="77939"/>
                  </a:lnTo>
                  <a:lnTo>
                    <a:pt x="415658" y="25984"/>
                  </a:lnTo>
                  <a:close/>
                </a:path>
                <a:path w="1065530" h="415925">
                  <a:moveTo>
                    <a:pt x="441642" y="233819"/>
                  </a:moveTo>
                  <a:lnTo>
                    <a:pt x="415658" y="233819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233819"/>
                  </a:lnTo>
                  <a:close/>
                </a:path>
                <a:path w="1065530" h="415925">
                  <a:moveTo>
                    <a:pt x="441642" y="129895"/>
                  </a:moveTo>
                  <a:lnTo>
                    <a:pt x="415658" y="129895"/>
                  </a:lnTo>
                  <a:lnTo>
                    <a:pt x="415658" y="155879"/>
                  </a:lnTo>
                  <a:lnTo>
                    <a:pt x="441642" y="155879"/>
                  </a:lnTo>
                  <a:lnTo>
                    <a:pt x="441642" y="129895"/>
                  </a:lnTo>
                  <a:close/>
                </a:path>
                <a:path w="1065530" h="415925">
                  <a:moveTo>
                    <a:pt x="467614" y="207835"/>
                  </a:moveTo>
                  <a:lnTo>
                    <a:pt x="441642" y="207835"/>
                  </a:lnTo>
                  <a:lnTo>
                    <a:pt x="441642" y="233819"/>
                  </a:lnTo>
                  <a:lnTo>
                    <a:pt x="467614" y="233819"/>
                  </a:lnTo>
                  <a:lnTo>
                    <a:pt x="467614" y="207835"/>
                  </a:lnTo>
                  <a:close/>
                </a:path>
                <a:path w="1065530" h="415925">
                  <a:moveTo>
                    <a:pt x="519582" y="207835"/>
                  </a:moveTo>
                  <a:lnTo>
                    <a:pt x="493598" y="207835"/>
                  </a:lnTo>
                  <a:lnTo>
                    <a:pt x="493598" y="233819"/>
                  </a:lnTo>
                  <a:lnTo>
                    <a:pt x="519582" y="233819"/>
                  </a:lnTo>
                  <a:lnTo>
                    <a:pt x="519582" y="207835"/>
                  </a:lnTo>
                  <a:close/>
                </a:path>
                <a:path w="1065530" h="415925">
                  <a:moveTo>
                    <a:pt x="519582" y="155879"/>
                  </a:moveTo>
                  <a:lnTo>
                    <a:pt x="493598" y="155879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41642" y="103924"/>
                  </a:lnTo>
                  <a:lnTo>
                    <a:pt x="441642" y="129895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41642" y="155879"/>
                  </a:lnTo>
                  <a:lnTo>
                    <a:pt x="441642" y="181851"/>
                  </a:lnTo>
                  <a:lnTo>
                    <a:pt x="467614" y="181851"/>
                  </a:lnTo>
                  <a:lnTo>
                    <a:pt x="493598" y="181851"/>
                  </a:lnTo>
                  <a:lnTo>
                    <a:pt x="519582" y="181851"/>
                  </a:lnTo>
                  <a:lnTo>
                    <a:pt x="519582" y="155879"/>
                  </a:lnTo>
                  <a:close/>
                </a:path>
                <a:path w="1065530" h="415925">
                  <a:moveTo>
                    <a:pt x="545553" y="181851"/>
                  </a:moveTo>
                  <a:lnTo>
                    <a:pt x="519582" y="181851"/>
                  </a:lnTo>
                  <a:lnTo>
                    <a:pt x="519582" y="207835"/>
                  </a:lnTo>
                  <a:lnTo>
                    <a:pt x="545553" y="207835"/>
                  </a:lnTo>
                  <a:lnTo>
                    <a:pt x="545553" y="181851"/>
                  </a:lnTo>
                  <a:close/>
                </a:path>
                <a:path w="1065530" h="415925">
                  <a:moveTo>
                    <a:pt x="597509" y="233819"/>
                  </a:moveTo>
                  <a:lnTo>
                    <a:pt x="571538" y="233819"/>
                  </a:lnTo>
                  <a:lnTo>
                    <a:pt x="571538" y="285775"/>
                  </a:lnTo>
                  <a:lnTo>
                    <a:pt x="597509" y="285775"/>
                  </a:lnTo>
                  <a:lnTo>
                    <a:pt x="597509" y="233819"/>
                  </a:lnTo>
                  <a:close/>
                </a:path>
                <a:path w="1065530" h="415925">
                  <a:moveTo>
                    <a:pt x="675449" y="207835"/>
                  </a:moveTo>
                  <a:lnTo>
                    <a:pt x="649478" y="207835"/>
                  </a:lnTo>
                  <a:lnTo>
                    <a:pt x="649478" y="155879"/>
                  </a:lnTo>
                  <a:lnTo>
                    <a:pt x="623493" y="155879"/>
                  </a:lnTo>
                  <a:lnTo>
                    <a:pt x="597509" y="155879"/>
                  </a:lnTo>
                  <a:lnTo>
                    <a:pt x="597509" y="129895"/>
                  </a:lnTo>
                  <a:lnTo>
                    <a:pt x="623493" y="129895"/>
                  </a:lnTo>
                  <a:lnTo>
                    <a:pt x="623493" y="77939"/>
                  </a:lnTo>
                  <a:lnTo>
                    <a:pt x="597509" y="77939"/>
                  </a:lnTo>
                  <a:lnTo>
                    <a:pt x="597509" y="51968"/>
                  </a:lnTo>
                  <a:lnTo>
                    <a:pt x="571538" y="51968"/>
                  </a:lnTo>
                  <a:lnTo>
                    <a:pt x="571538" y="103924"/>
                  </a:lnTo>
                  <a:lnTo>
                    <a:pt x="545553" y="103924"/>
                  </a:lnTo>
                  <a:lnTo>
                    <a:pt x="519582" y="103924"/>
                  </a:lnTo>
                  <a:lnTo>
                    <a:pt x="519582" y="129895"/>
                  </a:lnTo>
                  <a:lnTo>
                    <a:pt x="545553" y="129895"/>
                  </a:lnTo>
                  <a:lnTo>
                    <a:pt x="545553" y="181851"/>
                  </a:lnTo>
                  <a:lnTo>
                    <a:pt x="571538" y="181851"/>
                  </a:lnTo>
                  <a:lnTo>
                    <a:pt x="597509" y="181851"/>
                  </a:lnTo>
                  <a:lnTo>
                    <a:pt x="597509" y="207835"/>
                  </a:lnTo>
                  <a:lnTo>
                    <a:pt x="623493" y="207835"/>
                  </a:lnTo>
                  <a:lnTo>
                    <a:pt x="623493" y="233819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675449" y="207835"/>
                  </a:lnTo>
                  <a:close/>
                </a:path>
                <a:path w="1065530" h="415925">
                  <a:moveTo>
                    <a:pt x="675449" y="77939"/>
                  </a:moveTo>
                  <a:lnTo>
                    <a:pt x="649478" y="77939"/>
                  </a:lnTo>
                  <a:lnTo>
                    <a:pt x="649478" y="103924"/>
                  </a:lnTo>
                  <a:lnTo>
                    <a:pt x="675449" y="103924"/>
                  </a:lnTo>
                  <a:lnTo>
                    <a:pt x="675449" y="77939"/>
                  </a:lnTo>
                  <a:close/>
                </a:path>
                <a:path w="1065530" h="415925">
                  <a:moveTo>
                    <a:pt x="701433" y="181851"/>
                  </a:moveTo>
                  <a:lnTo>
                    <a:pt x="675449" y="181851"/>
                  </a:lnTo>
                  <a:lnTo>
                    <a:pt x="675449" y="207835"/>
                  </a:lnTo>
                  <a:lnTo>
                    <a:pt x="701433" y="207835"/>
                  </a:lnTo>
                  <a:lnTo>
                    <a:pt x="701433" y="181851"/>
                  </a:lnTo>
                  <a:close/>
                </a:path>
                <a:path w="1065530" h="415925">
                  <a:moveTo>
                    <a:pt x="701433" y="129895"/>
                  </a:moveTo>
                  <a:lnTo>
                    <a:pt x="675449" y="129895"/>
                  </a:lnTo>
                  <a:lnTo>
                    <a:pt x="675449" y="155879"/>
                  </a:lnTo>
                  <a:lnTo>
                    <a:pt x="701433" y="155879"/>
                  </a:lnTo>
                  <a:lnTo>
                    <a:pt x="701433" y="129895"/>
                  </a:lnTo>
                  <a:close/>
                </a:path>
                <a:path w="1065530" h="415925">
                  <a:moveTo>
                    <a:pt x="727405" y="207835"/>
                  </a:moveTo>
                  <a:lnTo>
                    <a:pt x="701433" y="207835"/>
                  </a:lnTo>
                  <a:lnTo>
                    <a:pt x="701433" y="233819"/>
                  </a:lnTo>
                  <a:lnTo>
                    <a:pt x="727405" y="233819"/>
                  </a:lnTo>
                  <a:lnTo>
                    <a:pt x="727405" y="207835"/>
                  </a:lnTo>
                  <a:close/>
                </a:path>
                <a:path w="1065530" h="415925">
                  <a:moveTo>
                    <a:pt x="779373" y="155879"/>
                  </a:moveTo>
                  <a:lnTo>
                    <a:pt x="753389" y="155879"/>
                  </a:lnTo>
                  <a:lnTo>
                    <a:pt x="753389" y="129895"/>
                  </a:lnTo>
                  <a:lnTo>
                    <a:pt x="727405" y="129895"/>
                  </a:lnTo>
                  <a:lnTo>
                    <a:pt x="727405" y="207835"/>
                  </a:lnTo>
                  <a:lnTo>
                    <a:pt x="753389" y="207835"/>
                  </a:lnTo>
                  <a:lnTo>
                    <a:pt x="779373" y="207835"/>
                  </a:lnTo>
                  <a:lnTo>
                    <a:pt x="779373" y="155879"/>
                  </a:lnTo>
                  <a:close/>
                </a:path>
                <a:path w="1065530" h="415925">
                  <a:moveTo>
                    <a:pt x="831329" y="233819"/>
                  </a:moveTo>
                  <a:lnTo>
                    <a:pt x="805345" y="233819"/>
                  </a:lnTo>
                  <a:lnTo>
                    <a:pt x="805345" y="259791"/>
                  </a:lnTo>
                  <a:lnTo>
                    <a:pt x="779373" y="259791"/>
                  </a:lnTo>
                  <a:lnTo>
                    <a:pt x="753389" y="259791"/>
                  </a:lnTo>
                  <a:lnTo>
                    <a:pt x="753389" y="311746"/>
                  </a:lnTo>
                  <a:lnTo>
                    <a:pt x="779373" y="311746"/>
                  </a:lnTo>
                  <a:lnTo>
                    <a:pt x="805345" y="311746"/>
                  </a:lnTo>
                  <a:lnTo>
                    <a:pt x="831329" y="311746"/>
                  </a:lnTo>
                  <a:lnTo>
                    <a:pt x="831329" y="233819"/>
                  </a:lnTo>
                  <a:close/>
                </a:path>
                <a:path w="1065530" h="415925">
                  <a:moveTo>
                    <a:pt x="987196" y="103924"/>
                  </a:moveTo>
                  <a:lnTo>
                    <a:pt x="961212" y="103924"/>
                  </a:lnTo>
                  <a:lnTo>
                    <a:pt x="961212" y="51968"/>
                  </a:lnTo>
                  <a:lnTo>
                    <a:pt x="935240" y="51968"/>
                  </a:lnTo>
                  <a:lnTo>
                    <a:pt x="909256" y="51968"/>
                  </a:lnTo>
                  <a:lnTo>
                    <a:pt x="909256" y="77939"/>
                  </a:lnTo>
                  <a:lnTo>
                    <a:pt x="883285" y="77939"/>
                  </a:lnTo>
                  <a:lnTo>
                    <a:pt x="883285" y="51968"/>
                  </a:lnTo>
                  <a:lnTo>
                    <a:pt x="857300" y="51968"/>
                  </a:lnTo>
                  <a:lnTo>
                    <a:pt x="857300" y="103924"/>
                  </a:lnTo>
                  <a:lnTo>
                    <a:pt x="883285" y="103924"/>
                  </a:lnTo>
                  <a:lnTo>
                    <a:pt x="883285" y="155879"/>
                  </a:lnTo>
                  <a:lnTo>
                    <a:pt x="857300" y="155879"/>
                  </a:lnTo>
                  <a:lnTo>
                    <a:pt x="857300" y="103924"/>
                  </a:lnTo>
                  <a:lnTo>
                    <a:pt x="831329" y="103924"/>
                  </a:ln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129895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55879"/>
                  </a:lnTo>
                  <a:lnTo>
                    <a:pt x="805345" y="155879"/>
                  </a:lnTo>
                  <a:lnTo>
                    <a:pt x="805345" y="207835"/>
                  </a:lnTo>
                  <a:lnTo>
                    <a:pt x="831329" y="20783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285775"/>
                  </a:lnTo>
                  <a:lnTo>
                    <a:pt x="883285" y="285775"/>
                  </a:lnTo>
                  <a:lnTo>
                    <a:pt x="883285" y="207835"/>
                  </a:lnTo>
                  <a:lnTo>
                    <a:pt x="909256" y="207835"/>
                  </a:lnTo>
                  <a:lnTo>
                    <a:pt x="935240" y="207835"/>
                  </a:lnTo>
                  <a:lnTo>
                    <a:pt x="935240" y="181851"/>
                  </a:lnTo>
                  <a:lnTo>
                    <a:pt x="961212" y="181851"/>
                  </a:lnTo>
                  <a:lnTo>
                    <a:pt x="961212" y="155879"/>
                  </a:lnTo>
                  <a:lnTo>
                    <a:pt x="935240" y="155879"/>
                  </a:lnTo>
                  <a:lnTo>
                    <a:pt x="909256" y="155879"/>
                  </a:lnTo>
                  <a:lnTo>
                    <a:pt x="909256" y="129895"/>
                  </a:lnTo>
                  <a:lnTo>
                    <a:pt x="935240" y="129895"/>
                  </a:lnTo>
                  <a:lnTo>
                    <a:pt x="961212" y="129895"/>
                  </a:lnTo>
                  <a:lnTo>
                    <a:pt x="987196" y="129895"/>
                  </a:lnTo>
                  <a:lnTo>
                    <a:pt x="987196" y="103924"/>
                  </a:lnTo>
                  <a:close/>
                </a:path>
                <a:path w="1065530" h="415925">
                  <a:moveTo>
                    <a:pt x="1013180" y="77939"/>
                  </a:moveTo>
                  <a:lnTo>
                    <a:pt x="987196" y="77939"/>
                  </a:lnTo>
                  <a:lnTo>
                    <a:pt x="987196" y="103924"/>
                  </a:lnTo>
                  <a:lnTo>
                    <a:pt x="1013180" y="103924"/>
                  </a:lnTo>
                  <a:lnTo>
                    <a:pt x="1013180" y="77939"/>
                  </a:lnTo>
                  <a:close/>
                </a:path>
                <a:path w="1065530" h="415925">
                  <a:moveTo>
                    <a:pt x="1039152" y="207835"/>
                  </a:moveTo>
                  <a:lnTo>
                    <a:pt x="1013180" y="207835"/>
                  </a:lnTo>
                  <a:lnTo>
                    <a:pt x="1013180" y="181851"/>
                  </a:lnTo>
                  <a:lnTo>
                    <a:pt x="987196" y="181851"/>
                  </a:lnTo>
                  <a:lnTo>
                    <a:pt x="987196" y="207835"/>
                  </a:lnTo>
                  <a:lnTo>
                    <a:pt x="961212" y="207835"/>
                  </a:lnTo>
                  <a:lnTo>
                    <a:pt x="935240" y="207835"/>
                  </a:lnTo>
                  <a:lnTo>
                    <a:pt x="935240" y="233819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39152" y="233819"/>
                  </a:lnTo>
                  <a:lnTo>
                    <a:pt x="1039152" y="207835"/>
                  </a:lnTo>
                  <a:close/>
                </a:path>
                <a:path w="1065530" h="415925">
                  <a:moveTo>
                    <a:pt x="1065136" y="285775"/>
                  </a:moveTo>
                  <a:lnTo>
                    <a:pt x="1039152" y="285775"/>
                  </a:lnTo>
                  <a:lnTo>
                    <a:pt x="1039152" y="311746"/>
                  </a:lnTo>
                  <a:lnTo>
                    <a:pt x="1065136" y="311746"/>
                  </a:lnTo>
                  <a:lnTo>
                    <a:pt x="1065136" y="285775"/>
                  </a:lnTo>
                  <a:close/>
                </a:path>
                <a:path w="1065530" h="415925">
                  <a:moveTo>
                    <a:pt x="1065136" y="233819"/>
                  </a:moveTo>
                  <a:lnTo>
                    <a:pt x="1039152" y="233819"/>
                  </a:lnTo>
                  <a:lnTo>
                    <a:pt x="1039152" y="259791"/>
                  </a:lnTo>
                  <a:lnTo>
                    <a:pt x="1065136" y="259791"/>
                  </a:lnTo>
                  <a:lnTo>
                    <a:pt x="1065136" y="233819"/>
                  </a:lnTo>
                  <a:close/>
                </a:path>
                <a:path w="1065530" h="415925">
                  <a:moveTo>
                    <a:pt x="1065136" y="155879"/>
                  </a:moveTo>
                  <a:lnTo>
                    <a:pt x="1039152" y="155879"/>
                  </a:lnTo>
                  <a:lnTo>
                    <a:pt x="1039152" y="207835"/>
                  </a:lnTo>
                  <a:lnTo>
                    <a:pt x="1065136" y="207835"/>
                  </a:lnTo>
                  <a:lnTo>
                    <a:pt x="1065136" y="155879"/>
                  </a:lnTo>
                  <a:close/>
                </a:path>
                <a:path w="1065530" h="415925">
                  <a:moveTo>
                    <a:pt x="1065136" y="103924"/>
                  </a:moveTo>
                  <a:lnTo>
                    <a:pt x="1039152" y="103924"/>
                  </a:lnTo>
                  <a:lnTo>
                    <a:pt x="1013180" y="103924"/>
                  </a:lnTo>
                  <a:lnTo>
                    <a:pt x="1013180" y="155879"/>
                  </a:lnTo>
                  <a:lnTo>
                    <a:pt x="1039152" y="155879"/>
                  </a:lnTo>
                  <a:lnTo>
                    <a:pt x="1039152" y="129895"/>
                  </a:lnTo>
                  <a:lnTo>
                    <a:pt x="1065136" y="129895"/>
                  </a:lnTo>
                  <a:lnTo>
                    <a:pt x="1065136" y="1039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326"/>
              <a:ext cx="1065530" cy="311785"/>
            </a:xfrm>
            <a:custGeom>
              <a:avLst/>
              <a:gdLst/>
              <a:ahLst/>
              <a:cxnLst/>
              <a:rect l="l" t="t" r="r" b="b"/>
              <a:pathLst>
                <a:path w="1065530" h="311784">
                  <a:moveTo>
                    <a:pt x="25971" y="181851"/>
                  </a:moveTo>
                  <a:lnTo>
                    <a:pt x="0" y="181851"/>
                  </a:lnTo>
                  <a:lnTo>
                    <a:pt x="0" y="207822"/>
                  </a:lnTo>
                  <a:lnTo>
                    <a:pt x="25971" y="207822"/>
                  </a:lnTo>
                  <a:lnTo>
                    <a:pt x="25971" y="181851"/>
                  </a:lnTo>
                  <a:close/>
                </a:path>
                <a:path w="1065530" h="311784">
                  <a:moveTo>
                    <a:pt x="25971" y="129895"/>
                  </a:moveTo>
                  <a:lnTo>
                    <a:pt x="0" y="129895"/>
                  </a:lnTo>
                  <a:lnTo>
                    <a:pt x="0" y="155867"/>
                  </a:lnTo>
                  <a:lnTo>
                    <a:pt x="25971" y="155867"/>
                  </a:lnTo>
                  <a:lnTo>
                    <a:pt x="25971" y="129895"/>
                  </a:lnTo>
                  <a:close/>
                </a:path>
                <a:path w="1065530" h="311784">
                  <a:moveTo>
                    <a:pt x="51955" y="259791"/>
                  </a:moveTo>
                  <a:lnTo>
                    <a:pt x="25971" y="259791"/>
                  </a:lnTo>
                  <a:lnTo>
                    <a:pt x="25971" y="311746"/>
                  </a:lnTo>
                  <a:lnTo>
                    <a:pt x="51955" y="311746"/>
                  </a:lnTo>
                  <a:lnTo>
                    <a:pt x="51955" y="259791"/>
                  </a:lnTo>
                  <a:close/>
                </a:path>
                <a:path w="1065530" h="311784">
                  <a:moveTo>
                    <a:pt x="103911" y="285762"/>
                  </a:moveTo>
                  <a:lnTo>
                    <a:pt x="77927" y="285762"/>
                  </a:lnTo>
                  <a:lnTo>
                    <a:pt x="77927" y="311746"/>
                  </a:lnTo>
                  <a:lnTo>
                    <a:pt x="103911" y="311746"/>
                  </a:lnTo>
                  <a:lnTo>
                    <a:pt x="103911" y="285762"/>
                  </a:lnTo>
                  <a:close/>
                </a:path>
                <a:path w="1065530" h="311784">
                  <a:moveTo>
                    <a:pt x="103911" y="77927"/>
                  </a:moveTo>
                  <a:lnTo>
                    <a:pt x="77927" y="77927"/>
                  </a:lnTo>
                  <a:lnTo>
                    <a:pt x="77927" y="129895"/>
                  </a:lnTo>
                  <a:lnTo>
                    <a:pt x="103911" y="129895"/>
                  </a:lnTo>
                  <a:lnTo>
                    <a:pt x="103911" y="77927"/>
                  </a:lnTo>
                  <a:close/>
                </a:path>
                <a:path w="1065530" h="311784">
                  <a:moveTo>
                    <a:pt x="181851" y="155867"/>
                  </a:moveTo>
                  <a:lnTo>
                    <a:pt x="155867" y="155867"/>
                  </a:lnTo>
                  <a:lnTo>
                    <a:pt x="129895" y="155867"/>
                  </a:lnTo>
                  <a:lnTo>
                    <a:pt x="129895" y="181851"/>
                  </a:lnTo>
                  <a:lnTo>
                    <a:pt x="155867" y="181851"/>
                  </a:lnTo>
                  <a:lnTo>
                    <a:pt x="181851" y="181851"/>
                  </a:lnTo>
                  <a:lnTo>
                    <a:pt x="181851" y="155867"/>
                  </a:lnTo>
                  <a:close/>
                </a:path>
                <a:path w="1065530" h="311784">
                  <a:moveTo>
                    <a:pt x="181851" y="103911"/>
                  </a:moveTo>
                  <a:lnTo>
                    <a:pt x="155867" y="103911"/>
                  </a:lnTo>
                  <a:lnTo>
                    <a:pt x="155867" y="77927"/>
                  </a:lnTo>
                  <a:lnTo>
                    <a:pt x="129895" y="77927"/>
                  </a:lnTo>
                  <a:lnTo>
                    <a:pt x="129895" y="129895"/>
                  </a:lnTo>
                  <a:lnTo>
                    <a:pt x="155867" y="129895"/>
                  </a:lnTo>
                  <a:lnTo>
                    <a:pt x="181851" y="129895"/>
                  </a:lnTo>
                  <a:lnTo>
                    <a:pt x="181851" y="103911"/>
                  </a:lnTo>
                  <a:close/>
                </a:path>
                <a:path w="1065530" h="311784">
                  <a:moveTo>
                    <a:pt x="259791" y="259791"/>
                  </a:moveTo>
                  <a:lnTo>
                    <a:pt x="233807" y="259791"/>
                  </a:lnTo>
                  <a:lnTo>
                    <a:pt x="233807" y="285762"/>
                  </a:lnTo>
                  <a:lnTo>
                    <a:pt x="259791" y="285762"/>
                  </a:lnTo>
                  <a:lnTo>
                    <a:pt x="259791" y="259791"/>
                  </a:lnTo>
                  <a:close/>
                </a:path>
                <a:path w="1065530" h="311784">
                  <a:moveTo>
                    <a:pt x="389686" y="0"/>
                  </a:moveTo>
                  <a:lnTo>
                    <a:pt x="363702" y="0"/>
                  </a:lnTo>
                  <a:lnTo>
                    <a:pt x="363702" y="25971"/>
                  </a:lnTo>
                  <a:lnTo>
                    <a:pt x="337718" y="25971"/>
                  </a:lnTo>
                  <a:lnTo>
                    <a:pt x="337718" y="0"/>
                  </a:lnTo>
                  <a:lnTo>
                    <a:pt x="311746" y="0"/>
                  </a:lnTo>
                  <a:lnTo>
                    <a:pt x="285762" y="0"/>
                  </a:lnTo>
                  <a:lnTo>
                    <a:pt x="259791" y="0"/>
                  </a:lnTo>
                  <a:lnTo>
                    <a:pt x="259791" y="25971"/>
                  </a:lnTo>
                  <a:lnTo>
                    <a:pt x="233807" y="25971"/>
                  </a:lnTo>
                  <a:lnTo>
                    <a:pt x="233807" y="103911"/>
                  </a:lnTo>
                  <a:lnTo>
                    <a:pt x="207822" y="103911"/>
                  </a:lnTo>
                  <a:lnTo>
                    <a:pt x="207822" y="129895"/>
                  </a:lnTo>
                  <a:lnTo>
                    <a:pt x="233807" y="129895"/>
                  </a:lnTo>
                  <a:lnTo>
                    <a:pt x="259791" y="129895"/>
                  </a:lnTo>
                  <a:lnTo>
                    <a:pt x="285762" y="129895"/>
                  </a:lnTo>
                  <a:lnTo>
                    <a:pt x="285762" y="103911"/>
                  </a:lnTo>
                  <a:lnTo>
                    <a:pt x="259791" y="103911"/>
                  </a:lnTo>
                  <a:lnTo>
                    <a:pt x="259791" y="77927"/>
                  </a:lnTo>
                  <a:lnTo>
                    <a:pt x="285762" y="77927"/>
                  </a:lnTo>
                  <a:lnTo>
                    <a:pt x="285762" y="25971"/>
                  </a:lnTo>
                  <a:lnTo>
                    <a:pt x="311746" y="25971"/>
                  </a:lnTo>
                  <a:lnTo>
                    <a:pt x="311746" y="51955"/>
                  </a:lnTo>
                  <a:lnTo>
                    <a:pt x="337718" y="51955"/>
                  </a:lnTo>
                  <a:lnTo>
                    <a:pt x="363702" y="51955"/>
                  </a:lnTo>
                  <a:lnTo>
                    <a:pt x="389686" y="51955"/>
                  </a:lnTo>
                  <a:lnTo>
                    <a:pt x="389686" y="0"/>
                  </a:lnTo>
                  <a:close/>
                </a:path>
                <a:path w="1065530" h="311784">
                  <a:moveTo>
                    <a:pt x="441642" y="103911"/>
                  </a:moveTo>
                  <a:lnTo>
                    <a:pt x="415658" y="103911"/>
                  </a:lnTo>
                  <a:lnTo>
                    <a:pt x="415658" y="129895"/>
                  </a:lnTo>
                  <a:lnTo>
                    <a:pt x="441642" y="129895"/>
                  </a:lnTo>
                  <a:lnTo>
                    <a:pt x="441642" y="103911"/>
                  </a:lnTo>
                  <a:close/>
                </a:path>
                <a:path w="1065530" h="311784">
                  <a:moveTo>
                    <a:pt x="467614" y="155867"/>
                  </a:moveTo>
                  <a:lnTo>
                    <a:pt x="441642" y="155867"/>
                  </a:lnTo>
                  <a:lnTo>
                    <a:pt x="441642" y="181851"/>
                  </a:lnTo>
                  <a:lnTo>
                    <a:pt x="415658" y="181851"/>
                  </a:lnTo>
                  <a:lnTo>
                    <a:pt x="415658" y="207822"/>
                  </a:lnTo>
                  <a:lnTo>
                    <a:pt x="389686" y="207822"/>
                  </a:lnTo>
                  <a:lnTo>
                    <a:pt x="389686" y="181851"/>
                  </a:lnTo>
                  <a:lnTo>
                    <a:pt x="415658" y="181851"/>
                  </a:lnTo>
                  <a:lnTo>
                    <a:pt x="415658" y="129895"/>
                  </a:lnTo>
                  <a:lnTo>
                    <a:pt x="389686" y="129895"/>
                  </a:lnTo>
                  <a:lnTo>
                    <a:pt x="389686" y="103911"/>
                  </a:lnTo>
                  <a:lnTo>
                    <a:pt x="415658" y="103911"/>
                  </a:lnTo>
                  <a:lnTo>
                    <a:pt x="415658" y="77927"/>
                  </a:lnTo>
                  <a:lnTo>
                    <a:pt x="441642" y="77927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389686" y="51955"/>
                  </a:lnTo>
                  <a:lnTo>
                    <a:pt x="389686" y="77927"/>
                  </a:lnTo>
                  <a:lnTo>
                    <a:pt x="363702" y="77927"/>
                  </a:lnTo>
                  <a:lnTo>
                    <a:pt x="337718" y="77927"/>
                  </a:lnTo>
                  <a:lnTo>
                    <a:pt x="311746" y="77927"/>
                  </a:lnTo>
                  <a:lnTo>
                    <a:pt x="285762" y="77927"/>
                  </a:lnTo>
                  <a:lnTo>
                    <a:pt x="285762" y="103911"/>
                  </a:lnTo>
                  <a:lnTo>
                    <a:pt x="311746" y="103911"/>
                  </a:lnTo>
                  <a:lnTo>
                    <a:pt x="337718" y="103911"/>
                  </a:lnTo>
                  <a:lnTo>
                    <a:pt x="363702" y="103911"/>
                  </a:lnTo>
                  <a:lnTo>
                    <a:pt x="363702" y="155867"/>
                  </a:lnTo>
                  <a:lnTo>
                    <a:pt x="337718" y="155867"/>
                  </a:lnTo>
                  <a:lnTo>
                    <a:pt x="337718" y="181851"/>
                  </a:lnTo>
                  <a:lnTo>
                    <a:pt x="311746" y="181851"/>
                  </a:lnTo>
                  <a:lnTo>
                    <a:pt x="311746" y="129895"/>
                  </a:lnTo>
                  <a:lnTo>
                    <a:pt x="285762" y="129895"/>
                  </a:lnTo>
                  <a:lnTo>
                    <a:pt x="285762" y="155867"/>
                  </a:lnTo>
                  <a:lnTo>
                    <a:pt x="259791" y="155867"/>
                  </a:lnTo>
                  <a:lnTo>
                    <a:pt x="233807" y="155867"/>
                  </a:lnTo>
                  <a:lnTo>
                    <a:pt x="233807" y="181851"/>
                  </a:lnTo>
                  <a:lnTo>
                    <a:pt x="259791" y="181851"/>
                  </a:lnTo>
                  <a:lnTo>
                    <a:pt x="259791" y="207822"/>
                  </a:lnTo>
                  <a:lnTo>
                    <a:pt x="285762" y="207822"/>
                  </a:lnTo>
                  <a:lnTo>
                    <a:pt x="285762" y="233807"/>
                  </a:lnTo>
                  <a:lnTo>
                    <a:pt x="259791" y="233807"/>
                  </a:lnTo>
                  <a:lnTo>
                    <a:pt x="259791" y="259791"/>
                  </a:lnTo>
                  <a:lnTo>
                    <a:pt x="285762" y="259791"/>
                  </a:lnTo>
                  <a:lnTo>
                    <a:pt x="311746" y="259791"/>
                  </a:lnTo>
                  <a:lnTo>
                    <a:pt x="337718" y="259791"/>
                  </a:lnTo>
                  <a:lnTo>
                    <a:pt x="337718" y="233807"/>
                  </a:lnTo>
                  <a:lnTo>
                    <a:pt x="311746" y="233807"/>
                  </a:lnTo>
                  <a:lnTo>
                    <a:pt x="311746" y="207822"/>
                  </a:lnTo>
                  <a:lnTo>
                    <a:pt x="337718" y="207822"/>
                  </a:lnTo>
                  <a:lnTo>
                    <a:pt x="363702" y="207822"/>
                  </a:lnTo>
                  <a:lnTo>
                    <a:pt x="363702" y="233807"/>
                  </a:lnTo>
                  <a:lnTo>
                    <a:pt x="389686" y="233807"/>
                  </a:lnTo>
                  <a:lnTo>
                    <a:pt x="389686" y="259791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311746"/>
                  </a:lnTo>
                  <a:lnTo>
                    <a:pt x="467614" y="311746"/>
                  </a:lnTo>
                  <a:lnTo>
                    <a:pt x="467614" y="155867"/>
                  </a:lnTo>
                  <a:close/>
                </a:path>
                <a:path w="1065530" h="311784">
                  <a:moveTo>
                    <a:pt x="493598" y="129895"/>
                  </a:moveTo>
                  <a:lnTo>
                    <a:pt x="467614" y="129895"/>
                  </a:lnTo>
                  <a:lnTo>
                    <a:pt x="467614" y="155867"/>
                  </a:lnTo>
                  <a:lnTo>
                    <a:pt x="493598" y="155867"/>
                  </a:lnTo>
                  <a:lnTo>
                    <a:pt x="493598" y="129895"/>
                  </a:lnTo>
                  <a:close/>
                </a:path>
                <a:path w="1065530" h="311784">
                  <a:moveTo>
                    <a:pt x="519582" y="233807"/>
                  </a:moveTo>
                  <a:lnTo>
                    <a:pt x="493598" y="233807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19582" y="233807"/>
                  </a:lnTo>
                  <a:close/>
                </a:path>
                <a:path w="1065530" h="311784">
                  <a:moveTo>
                    <a:pt x="519582" y="181851"/>
                  </a:moveTo>
                  <a:lnTo>
                    <a:pt x="493598" y="181851"/>
                  </a:lnTo>
                  <a:lnTo>
                    <a:pt x="493598" y="207822"/>
                  </a:lnTo>
                  <a:lnTo>
                    <a:pt x="519582" y="207822"/>
                  </a:lnTo>
                  <a:lnTo>
                    <a:pt x="519582" y="181851"/>
                  </a:lnTo>
                  <a:close/>
                </a:path>
                <a:path w="1065530" h="311784">
                  <a:moveTo>
                    <a:pt x="545553" y="0"/>
                  </a:moveTo>
                  <a:lnTo>
                    <a:pt x="519582" y="0"/>
                  </a:lnTo>
                  <a:lnTo>
                    <a:pt x="519582" y="25971"/>
                  </a:lnTo>
                  <a:lnTo>
                    <a:pt x="493598" y="25971"/>
                  </a:lnTo>
                  <a:lnTo>
                    <a:pt x="467614" y="25971"/>
                  </a:lnTo>
                  <a:lnTo>
                    <a:pt x="467614" y="51955"/>
                  </a:lnTo>
                  <a:lnTo>
                    <a:pt x="493598" y="51955"/>
                  </a:lnTo>
                  <a:lnTo>
                    <a:pt x="493598" y="77927"/>
                  </a:lnTo>
                  <a:lnTo>
                    <a:pt x="467614" y="77927"/>
                  </a:lnTo>
                  <a:lnTo>
                    <a:pt x="441642" y="77927"/>
                  </a:lnTo>
                  <a:lnTo>
                    <a:pt x="441642" y="103911"/>
                  </a:lnTo>
                  <a:lnTo>
                    <a:pt x="467614" y="103911"/>
                  </a:lnTo>
                  <a:lnTo>
                    <a:pt x="493598" y="103911"/>
                  </a:lnTo>
                  <a:lnTo>
                    <a:pt x="493598" y="129895"/>
                  </a:lnTo>
                  <a:lnTo>
                    <a:pt x="519582" y="129895"/>
                  </a:lnTo>
                  <a:lnTo>
                    <a:pt x="519582" y="103911"/>
                  </a:lnTo>
                  <a:lnTo>
                    <a:pt x="545553" y="103911"/>
                  </a:lnTo>
                  <a:lnTo>
                    <a:pt x="545553" y="77927"/>
                  </a:lnTo>
                  <a:lnTo>
                    <a:pt x="519582" y="77927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45553" y="0"/>
                  </a:lnTo>
                  <a:close/>
                </a:path>
                <a:path w="1065530" h="311784">
                  <a:moveTo>
                    <a:pt x="623493" y="129895"/>
                  </a:moveTo>
                  <a:lnTo>
                    <a:pt x="597509" y="129895"/>
                  </a:lnTo>
                  <a:lnTo>
                    <a:pt x="571538" y="129895"/>
                  </a:lnTo>
                  <a:lnTo>
                    <a:pt x="571538" y="103911"/>
                  </a:lnTo>
                  <a:lnTo>
                    <a:pt x="545553" y="103911"/>
                  </a:lnTo>
                  <a:lnTo>
                    <a:pt x="545553" y="129895"/>
                  </a:lnTo>
                  <a:lnTo>
                    <a:pt x="519582" y="129895"/>
                  </a:lnTo>
                  <a:lnTo>
                    <a:pt x="519582" y="155867"/>
                  </a:lnTo>
                  <a:lnTo>
                    <a:pt x="545553" y="155867"/>
                  </a:lnTo>
                  <a:lnTo>
                    <a:pt x="571538" y="155867"/>
                  </a:lnTo>
                  <a:lnTo>
                    <a:pt x="597509" y="155867"/>
                  </a:lnTo>
                  <a:lnTo>
                    <a:pt x="623493" y="155867"/>
                  </a:lnTo>
                  <a:lnTo>
                    <a:pt x="623493" y="129895"/>
                  </a:lnTo>
                  <a:close/>
                </a:path>
                <a:path w="1065530" h="311784">
                  <a:moveTo>
                    <a:pt x="649478" y="181851"/>
                  </a:moveTo>
                  <a:lnTo>
                    <a:pt x="623493" y="181851"/>
                  </a:lnTo>
                  <a:lnTo>
                    <a:pt x="623493" y="207822"/>
                  </a:lnTo>
                  <a:lnTo>
                    <a:pt x="597509" y="207822"/>
                  </a:lnTo>
                  <a:lnTo>
                    <a:pt x="571538" y="207822"/>
                  </a:lnTo>
                  <a:lnTo>
                    <a:pt x="545553" y="207822"/>
                  </a:lnTo>
                  <a:lnTo>
                    <a:pt x="519582" y="207822"/>
                  </a:lnTo>
                  <a:lnTo>
                    <a:pt x="519582" y="233807"/>
                  </a:lnTo>
                  <a:lnTo>
                    <a:pt x="545553" y="233807"/>
                  </a:lnTo>
                  <a:lnTo>
                    <a:pt x="545553" y="259791"/>
                  </a:lnTo>
                  <a:lnTo>
                    <a:pt x="571538" y="259791"/>
                  </a:lnTo>
                  <a:lnTo>
                    <a:pt x="597509" y="259791"/>
                  </a:lnTo>
                  <a:lnTo>
                    <a:pt x="623493" y="259791"/>
                  </a:lnTo>
                  <a:lnTo>
                    <a:pt x="623493" y="233807"/>
                  </a:lnTo>
                  <a:lnTo>
                    <a:pt x="649478" y="233807"/>
                  </a:lnTo>
                  <a:lnTo>
                    <a:pt x="649478" y="181851"/>
                  </a:lnTo>
                  <a:close/>
                </a:path>
                <a:path w="1065530" h="311784">
                  <a:moveTo>
                    <a:pt x="805345" y="233807"/>
                  </a:moveTo>
                  <a:lnTo>
                    <a:pt x="779373" y="233807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05345" y="233807"/>
                  </a:lnTo>
                  <a:close/>
                </a:path>
                <a:path w="1065530" h="311784">
                  <a:moveTo>
                    <a:pt x="805345" y="103911"/>
                  </a:moveTo>
                  <a:lnTo>
                    <a:pt x="779373" y="103911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05345" y="103911"/>
                  </a:lnTo>
                  <a:close/>
                </a:path>
                <a:path w="1065530" h="311784">
                  <a:moveTo>
                    <a:pt x="831329" y="129895"/>
                  </a:moveTo>
                  <a:lnTo>
                    <a:pt x="805345" y="129895"/>
                  </a:lnTo>
                  <a:lnTo>
                    <a:pt x="805345" y="155867"/>
                  </a:lnTo>
                  <a:lnTo>
                    <a:pt x="831329" y="155867"/>
                  </a:lnTo>
                  <a:lnTo>
                    <a:pt x="831329" y="129895"/>
                  </a:lnTo>
                  <a:close/>
                </a:path>
                <a:path w="1065530" h="311784">
                  <a:moveTo>
                    <a:pt x="909256" y="103911"/>
                  </a:moveTo>
                  <a:lnTo>
                    <a:pt x="883285" y="103911"/>
                  </a:lnTo>
                  <a:lnTo>
                    <a:pt x="883285" y="129895"/>
                  </a:lnTo>
                  <a:lnTo>
                    <a:pt x="909256" y="129895"/>
                  </a:lnTo>
                  <a:lnTo>
                    <a:pt x="909256" y="103911"/>
                  </a:lnTo>
                  <a:close/>
                </a:path>
                <a:path w="1065530" h="311784">
                  <a:moveTo>
                    <a:pt x="961212" y="233807"/>
                  </a:moveTo>
                  <a:lnTo>
                    <a:pt x="935240" y="233807"/>
                  </a:lnTo>
                  <a:lnTo>
                    <a:pt x="909256" y="233807"/>
                  </a:lnTo>
                  <a:lnTo>
                    <a:pt x="909256" y="207822"/>
                  </a:lnTo>
                  <a:lnTo>
                    <a:pt x="883285" y="207822"/>
                  </a:lnTo>
                  <a:lnTo>
                    <a:pt x="883285" y="311746"/>
                  </a:lnTo>
                  <a:lnTo>
                    <a:pt x="909256" y="311746"/>
                  </a:lnTo>
                  <a:lnTo>
                    <a:pt x="909256" y="285762"/>
                  </a:lnTo>
                  <a:lnTo>
                    <a:pt x="935240" y="285762"/>
                  </a:lnTo>
                  <a:lnTo>
                    <a:pt x="935240" y="259791"/>
                  </a:lnTo>
                  <a:lnTo>
                    <a:pt x="961212" y="259791"/>
                  </a:lnTo>
                  <a:lnTo>
                    <a:pt x="961212" y="233807"/>
                  </a:lnTo>
                  <a:close/>
                </a:path>
                <a:path w="1065530" h="311784">
                  <a:moveTo>
                    <a:pt x="1013180" y="233807"/>
                  </a:moveTo>
                  <a:lnTo>
                    <a:pt x="987196" y="233807"/>
                  </a:lnTo>
                  <a:lnTo>
                    <a:pt x="987196" y="259791"/>
                  </a:lnTo>
                  <a:lnTo>
                    <a:pt x="1013180" y="259791"/>
                  </a:lnTo>
                  <a:lnTo>
                    <a:pt x="1013180" y="233807"/>
                  </a:lnTo>
                  <a:close/>
                </a:path>
                <a:path w="1065530" h="311784">
                  <a:moveTo>
                    <a:pt x="1013180" y="51955"/>
                  </a:moveTo>
                  <a:lnTo>
                    <a:pt x="987196" y="51955"/>
                  </a:lnTo>
                  <a:lnTo>
                    <a:pt x="987196" y="25971"/>
                  </a:lnTo>
                  <a:lnTo>
                    <a:pt x="961212" y="25971"/>
                  </a:lnTo>
                  <a:lnTo>
                    <a:pt x="935240" y="25971"/>
                  </a:lnTo>
                  <a:lnTo>
                    <a:pt x="935240" y="51955"/>
                  </a:lnTo>
                  <a:lnTo>
                    <a:pt x="909256" y="51955"/>
                  </a:lnTo>
                  <a:lnTo>
                    <a:pt x="883285" y="51955"/>
                  </a:lnTo>
                  <a:lnTo>
                    <a:pt x="883285" y="77927"/>
                  </a:lnTo>
                  <a:lnTo>
                    <a:pt x="909256" y="77927"/>
                  </a:lnTo>
                  <a:lnTo>
                    <a:pt x="935240" y="77927"/>
                  </a:lnTo>
                  <a:lnTo>
                    <a:pt x="935240" y="103911"/>
                  </a:lnTo>
                  <a:lnTo>
                    <a:pt x="961212" y="103911"/>
                  </a:lnTo>
                  <a:lnTo>
                    <a:pt x="961212" y="77927"/>
                  </a:lnTo>
                  <a:lnTo>
                    <a:pt x="987196" y="77927"/>
                  </a:lnTo>
                  <a:lnTo>
                    <a:pt x="987196" y="103911"/>
                  </a:lnTo>
                  <a:lnTo>
                    <a:pt x="961212" y="103911"/>
                  </a:lnTo>
                  <a:lnTo>
                    <a:pt x="961212" y="129895"/>
                  </a:lnTo>
                  <a:lnTo>
                    <a:pt x="935240" y="129895"/>
                  </a:lnTo>
                  <a:lnTo>
                    <a:pt x="909256" y="129895"/>
                  </a:lnTo>
                  <a:lnTo>
                    <a:pt x="909256" y="181851"/>
                  </a:lnTo>
                  <a:lnTo>
                    <a:pt x="935240" y="181851"/>
                  </a:lnTo>
                  <a:lnTo>
                    <a:pt x="935240" y="155867"/>
                  </a:lnTo>
                  <a:lnTo>
                    <a:pt x="961212" y="155867"/>
                  </a:lnTo>
                  <a:lnTo>
                    <a:pt x="987196" y="155867"/>
                  </a:lnTo>
                  <a:lnTo>
                    <a:pt x="987196" y="181851"/>
                  </a:lnTo>
                  <a:lnTo>
                    <a:pt x="1013180" y="181851"/>
                  </a:lnTo>
                  <a:lnTo>
                    <a:pt x="1013180" y="51955"/>
                  </a:lnTo>
                  <a:close/>
                </a:path>
                <a:path w="1065530" h="311784">
                  <a:moveTo>
                    <a:pt x="1065136" y="181851"/>
                  </a:moveTo>
                  <a:lnTo>
                    <a:pt x="1039152" y="181851"/>
                  </a:lnTo>
                  <a:lnTo>
                    <a:pt x="1039152" y="285762"/>
                  </a:lnTo>
                  <a:lnTo>
                    <a:pt x="1065136" y="285762"/>
                  </a:lnTo>
                  <a:lnTo>
                    <a:pt x="1065136" y="1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694"/>
              <a:ext cx="1065530" cy="519430"/>
            </a:xfrm>
            <a:custGeom>
              <a:avLst/>
              <a:gdLst/>
              <a:ahLst/>
              <a:cxnLst/>
              <a:rect l="l" t="t" r="r" b="b"/>
              <a:pathLst>
                <a:path w="1065530" h="519429">
                  <a:moveTo>
                    <a:pt x="25971" y="259422"/>
                  </a:moveTo>
                  <a:lnTo>
                    <a:pt x="0" y="259422"/>
                  </a:lnTo>
                  <a:lnTo>
                    <a:pt x="0" y="285394"/>
                  </a:lnTo>
                  <a:lnTo>
                    <a:pt x="25971" y="285394"/>
                  </a:lnTo>
                  <a:lnTo>
                    <a:pt x="25971" y="259422"/>
                  </a:lnTo>
                  <a:close/>
                </a:path>
                <a:path w="1065530" h="519429">
                  <a:moveTo>
                    <a:pt x="129895" y="415290"/>
                  </a:moveTo>
                  <a:lnTo>
                    <a:pt x="103911" y="415290"/>
                  </a:lnTo>
                  <a:lnTo>
                    <a:pt x="103911" y="363334"/>
                  </a:lnTo>
                  <a:lnTo>
                    <a:pt x="77927" y="363334"/>
                  </a:lnTo>
                  <a:lnTo>
                    <a:pt x="77927" y="311378"/>
                  </a:lnTo>
                  <a:lnTo>
                    <a:pt x="51955" y="311378"/>
                  </a:lnTo>
                  <a:lnTo>
                    <a:pt x="51955" y="363334"/>
                  </a:lnTo>
                  <a:lnTo>
                    <a:pt x="25971" y="363334"/>
                  </a:lnTo>
                  <a:lnTo>
                    <a:pt x="25971" y="337350"/>
                  </a:lnTo>
                  <a:lnTo>
                    <a:pt x="0" y="337350"/>
                  </a:lnTo>
                  <a:lnTo>
                    <a:pt x="0" y="441274"/>
                  </a:lnTo>
                  <a:lnTo>
                    <a:pt x="25971" y="441274"/>
                  </a:lnTo>
                  <a:lnTo>
                    <a:pt x="51955" y="441274"/>
                  </a:lnTo>
                  <a:lnTo>
                    <a:pt x="51955" y="415290"/>
                  </a:lnTo>
                  <a:lnTo>
                    <a:pt x="77927" y="415290"/>
                  </a:lnTo>
                  <a:lnTo>
                    <a:pt x="77927" y="441274"/>
                  </a:lnTo>
                  <a:lnTo>
                    <a:pt x="103911" y="441274"/>
                  </a:lnTo>
                  <a:lnTo>
                    <a:pt x="129895" y="441274"/>
                  </a:lnTo>
                  <a:lnTo>
                    <a:pt x="129895" y="415290"/>
                  </a:lnTo>
                  <a:close/>
                </a:path>
                <a:path w="1065530" h="519429">
                  <a:moveTo>
                    <a:pt x="129895" y="337350"/>
                  </a:moveTo>
                  <a:lnTo>
                    <a:pt x="103911" y="337350"/>
                  </a:lnTo>
                  <a:lnTo>
                    <a:pt x="103911" y="363334"/>
                  </a:lnTo>
                  <a:lnTo>
                    <a:pt x="129895" y="363334"/>
                  </a:lnTo>
                  <a:lnTo>
                    <a:pt x="129895" y="337350"/>
                  </a:lnTo>
                  <a:close/>
                </a:path>
                <a:path w="1065530" h="519429">
                  <a:moveTo>
                    <a:pt x="155867" y="389318"/>
                  </a:moveTo>
                  <a:lnTo>
                    <a:pt x="129895" y="389318"/>
                  </a:lnTo>
                  <a:lnTo>
                    <a:pt x="129895" y="415290"/>
                  </a:lnTo>
                  <a:lnTo>
                    <a:pt x="155867" y="415290"/>
                  </a:lnTo>
                  <a:lnTo>
                    <a:pt x="155867" y="389318"/>
                  </a:lnTo>
                  <a:close/>
                </a:path>
                <a:path w="1065530" h="519429">
                  <a:moveTo>
                    <a:pt x="181851" y="415290"/>
                  </a:moveTo>
                  <a:lnTo>
                    <a:pt x="155867" y="415290"/>
                  </a:lnTo>
                  <a:lnTo>
                    <a:pt x="155867" y="441274"/>
                  </a:lnTo>
                  <a:lnTo>
                    <a:pt x="181851" y="441274"/>
                  </a:lnTo>
                  <a:lnTo>
                    <a:pt x="181851" y="415290"/>
                  </a:lnTo>
                  <a:close/>
                </a:path>
                <a:path w="1065530" h="519429">
                  <a:moveTo>
                    <a:pt x="181851" y="363334"/>
                  </a:moveTo>
                  <a:lnTo>
                    <a:pt x="155867" y="363334"/>
                  </a:lnTo>
                  <a:lnTo>
                    <a:pt x="155867" y="389318"/>
                  </a:lnTo>
                  <a:lnTo>
                    <a:pt x="181851" y="389318"/>
                  </a:lnTo>
                  <a:lnTo>
                    <a:pt x="181851" y="363334"/>
                  </a:lnTo>
                  <a:close/>
                </a:path>
                <a:path w="1065530" h="519429">
                  <a:moveTo>
                    <a:pt x="207822" y="311378"/>
                  </a:moveTo>
                  <a:lnTo>
                    <a:pt x="181851" y="311378"/>
                  </a:lnTo>
                  <a:lnTo>
                    <a:pt x="155867" y="311378"/>
                  </a:lnTo>
                  <a:lnTo>
                    <a:pt x="129895" y="311378"/>
                  </a:lnTo>
                  <a:lnTo>
                    <a:pt x="129895" y="337350"/>
                  </a:lnTo>
                  <a:lnTo>
                    <a:pt x="155867" y="337350"/>
                  </a:lnTo>
                  <a:lnTo>
                    <a:pt x="181851" y="337350"/>
                  </a:lnTo>
                  <a:lnTo>
                    <a:pt x="181851" y="363334"/>
                  </a:lnTo>
                  <a:lnTo>
                    <a:pt x="207822" y="363334"/>
                  </a:lnTo>
                  <a:lnTo>
                    <a:pt x="207822" y="311378"/>
                  </a:lnTo>
                  <a:close/>
                </a:path>
                <a:path w="1065530" h="519429">
                  <a:moveTo>
                    <a:pt x="233807" y="363334"/>
                  </a:moveTo>
                  <a:lnTo>
                    <a:pt x="207822" y="363334"/>
                  </a:lnTo>
                  <a:lnTo>
                    <a:pt x="207822" y="389318"/>
                  </a:lnTo>
                  <a:lnTo>
                    <a:pt x="233807" y="389318"/>
                  </a:lnTo>
                  <a:lnTo>
                    <a:pt x="233807" y="363334"/>
                  </a:lnTo>
                  <a:close/>
                </a:path>
                <a:path w="1065530" h="519429">
                  <a:moveTo>
                    <a:pt x="233807" y="285394"/>
                  </a:moveTo>
                  <a:lnTo>
                    <a:pt x="207822" y="285394"/>
                  </a:lnTo>
                  <a:lnTo>
                    <a:pt x="207822" y="311378"/>
                  </a:lnTo>
                  <a:lnTo>
                    <a:pt x="233807" y="311378"/>
                  </a:lnTo>
                  <a:lnTo>
                    <a:pt x="233807" y="285394"/>
                  </a:lnTo>
                  <a:close/>
                </a:path>
                <a:path w="1065530" h="519429">
                  <a:moveTo>
                    <a:pt x="233807" y="207454"/>
                  </a:moveTo>
                  <a:lnTo>
                    <a:pt x="207822" y="207454"/>
                  </a:lnTo>
                  <a:lnTo>
                    <a:pt x="207822" y="181483"/>
                  </a:lnTo>
                  <a:lnTo>
                    <a:pt x="181851" y="181483"/>
                  </a:lnTo>
                  <a:lnTo>
                    <a:pt x="181851" y="207454"/>
                  </a:lnTo>
                  <a:lnTo>
                    <a:pt x="155867" y="207454"/>
                  </a:lnTo>
                  <a:lnTo>
                    <a:pt x="155867" y="233438"/>
                  </a:lnTo>
                  <a:lnTo>
                    <a:pt x="181851" y="233438"/>
                  </a:lnTo>
                  <a:lnTo>
                    <a:pt x="181851" y="259422"/>
                  </a:lnTo>
                  <a:lnTo>
                    <a:pt x="155867" y="259422"/>
                  </a:lnTo>
                  <a:lnTo>
                    <a:pt x="129895" y="259422"/>
                  </a:lnTo>
                  <a:lnTo>
                    <a:pt x="129895" y="207454"/>
                  </a:lnTo>
                  <a:lnTo>
                    <a:pt x="103911" y="207454"/>
                  </a:lnTo>
                  <a:lnTo>
                    <a:pt x="77927" y="207454"/>
                  </a:lnTo>
                  <a:lnTo>
                    <a:pt x="77927" y="129527"/>
                  </a:lnTo>
                  <a:lnTo>
                    <a:pt x="51955" y="129527"/>
                  </a:lnTo>
                  <a:lnTo>
                    <a:pt x="51955" y="155498"/>
                  </a:lnTo>
                  <a:lnTo>
                    <a:pt x="25971" y="155498"/>
                  </a:lnTo>
                  <a:lnTo>
                    <a:pt x="25971" y="181483"/>
                  </a:lnTo>
                  <a:lnTo>
                    <a:pt x="51955" y="181483"/>
                  </a:lnTo>
                  <a:lnTo>
                    <a:pt x="51955" y="207454"/>
                  </a:lnTo>
                  <a:lnTo>
                    <a:pt x="25971" y="207454"/>
                  </a:lnTo>
                  <a:lnTo>
                    <a:pt x="25971" y="233438"/>
                  </a:lnTo>
                  <a:lnTo>
                    <a:pt x="51955" y="233438"/>
                  </a:lnTo>
                  <a:lnTo>
                    <a:pt x="51955" y="285394"/>
                  </a:lnTo>
                  <a:lnTo>
                    <a:pt x="77927" y="285394"/>
                  </a:lnTo>
                  <a:lnTo>
                    <a:pt x="77927" y="233438"/>
                  </a:lnTo>
                  <a:lnTo>
                    <a:pt x="103911" y="233438"/>
                  </a:lnTo>
                  <a:lnTo>
                    <a:pt x="103911" y="285394"/>
                  </a:lnTo>
                  <a:lnTo>
                    <a:pt x="77927" y="285394"/>
                  </a:lnTo>
                  <a:lnTo>
                    <a:pt x="77927" y="311378"/>
                  </a:lnTo>
                  <a:lnTo>
                    <a:pt x="103911" y="311378"/>
                  </a:lnTo>
                  <a:lnTo>
                    <a:pt x="129895" y="311378"/>
                  </a:lnTo>
                  <a:lnTo>
                    <a:pt x="129895" y="285394"/>
                  </a:lnTo>
                  <a:lnTo>
                    <a:pt x="155867" y="285394"/>
                  </a:lnTo>
                  <a:lnTo>
                    <a:pt x="181851" y="285394"/>
                  </a:lnTo>
                  <a:lnTo>
                    <a:pt x="207822" y="285394"/>
                  </a:lnTo>
                  <a:lnTo>
                    <a:pt x="207822" y="233438"/>
                  </a:lnTo>
                  <a:lnTo>
                    <a:pt x="233807" y="233438"/>
                  </a:lnTo>
                  <a:lnTo>
                    <a:pt x="233807" y="207454"/>
                  </a:lnTo>
                  <a:close/>
                </a:path>
                <a:path w="1065530" h="519429">
                  <a:moveTo>
                    <a:pt x="259791" y="311378"/>
                  </a:moveTo>
                  <a:lnTo>
                    <a:pt x="233807" y="311378"/>
                  </a:lnTo>
                  <a:lnTo>
                    <a:pt x="233807" y="337350"/>
                  </a:lnTo>
                  <a:lnTo>
                    <a:pt x="259791" y="337350"/>
                  </a:lnTo>
                  <a:lnTo>
                    <a:pt x="259791" y="311378"/>
                  </a:lnTo>
                  <a:close/>
                </a:path>
                <a:path w="1065530" h="519429">
                  <a:moveTo>
                    <a:pt x="311746" y="285394"/>
                  </a:moveTo>
                  <a:lnTo>
                    <a:pt x="285762" y="285394"/>
                  </a:lnTo>
                  <a:lnTo>
                    <a:pt x="259791" y="285394"/>
                  </a:lnTo>
                  <a:lnTo>
                    <a:pt x="259791" y="311378"/>
                  </a:lnTo>
                  <a:lnTo>
                    <a:pt x="285762" y="311378"/>
                  </a:lnTo>
                  <a:lnTo>
                    <a:pt x="285762" y="337350"/>
                  </a:lnTo>
                  <a:lnTo>
                    <a:pt x="311746" y="337350"/>
                  </a:lnTo>
                  <a:lnTo>
                    <a:pt x="311746" y="285394"/>
                  </a:lnTo>
                  <a:close/>
                </a:path>
                <a:path w="1065530" h="519429">
                  <a:moveTo>
                    <a:pt x="363702" y="285394"/>
                  </a:moveTo>
                  <a:lnTo>
                    <a:pt x="337718" y="285394"/>
                  </a:lnTo>
                  <a:lnTo>
                    <a:pt x="337718" y="311378"/>
                  </a:lnTo>
                  <a:lnTo>
                    <a:pt x="363702" y="311378"/>
                  </a:lnTo>
                  <a:lnTo>
                    <a:pt x="363702" y="285394"/>
                  </a:lnTo>
                  <a:close/>
                </a:path>
                <a:path w="1065530" h="519429">
                  <a:moveTo>
                    <a:pt x="415658" y="285394"/>
                  </a:moveTo>
                  <a:lnTo>
                    <a:pt x="389686" y="285394"/>
                  </a:lnTo>
                  <a:lnTo>
                    <a:pt x="389686" y="311378"/>
                  </a:lnTo>
                  <a:lnTo>
                    <a:pt x="415658" y="311378"/>
                  </a:lnTo>
                  <a:lnTo>
                    <a:pt x="415658" y="285394"/>
                  </a:lnTo>
                  <a:close/>
                </a:path>
                <a:path w="1065530" h="519429">
                  <a:moveTo>
                    <a:pt x="441642" y="441274"/>
                  </a:moveTo>
                  <a:lnTo>
                    <a:pt x="415658" y="441274"/>
                  </a:lnTo>
                  <a:lnTo>
                    <a:pt x="415658" y="467245"/>
                  </a:lnTo>
                  <a:lnTo>
                    <a:pt x="441642" y="467245"/>
                  </a:lnTo>
                  <a:lnTo>
                    <a:pt x="441642" y="441274"/>
                  </a:lnTo>
                  <a:close/>
                </a:path>
                <a:path w="1065530" h="519429">
                  <a:moveTo>
                    <a:pt x="441642" y="389318"/>
                  </a:moveTo>
                  <a:lnTo>
                    <a:pt x="415658" y="389318"/>
                  </a:lnTo>
                  <a:lnTo>
                    <a:pt x="415658" y="415290"/>
                  </a:lnTo>
                  <a:lnTo>
                    <a:pt x="441642" y="415290"/>
                  </a:lnTo>
                  <a:lnTo>
                    <a:pt x="441642" y="389318"/>
                  </a:lnTo>
                  <a:close/>
                </a:path>
                <a:path w="1065530" h="519429">
                  <a:moveTo>
                    <a:pt x="467614" y="415290"/>
                  </a:moveTo>
                  <a:lnTo>
                    <a:pt x="441642" y="415290"/>
                  </a:lnTo>
                  <a:lnTo>
                    <a:pt x="441642" y="441274"/>
                  </a:lnTo>
                  <a:lnTo>
                    <a:pt x="467614" y="441274"/>
                  </a:lnTo>
                  <a:lnTo>
                    <a:pt x="467614" y="415290"/>
                  </a:lnTo>
                  <a:close/>
                </a:path>
                <a:path w="1065530" h="519429">
                  <a:moveTo>
                    <a:pt x="493598" y="311378"/>
                  </a:moveTo>
                  <a:lnTo>
                    <a:pt x="467614" y="311378"/>
                  </a:lnTo>
                  <a:lnTo>
                    <a:pt x="467614" y="337350"/>
                  </a:lnTo>
                  <a:lnTo>
                    <a:pt x="493598" y="337350"/>
                  </a:lnTo>
                  <a:lnTo>
                    <a:pt x="493598" y="311378"/>
                  </a:lnTo>
                  <a:close/>
                </a:path>
                <a:path w="1065530" h="519429">
                  <a:moveTo>
                    <a:pt x="545553" y="389318"/>
                  </a:moveTo>
                  <a:lnTo>
                    <a:pt x="519582" y="389318"/>
                  </a:lnTo>
                  <a:lnTo>
                    <a:pt x="493598" y="389318"/>
                  </a:lnTo>
                  <a:lnTo>
                    <a:pt x="467614" y="389318"/>
                  </a:lnTo>
                  <a:lnTo>
                    <a:pt x="467614" y="415290"/>
                  </a:lnTo>
                  <a:lnTo>
                    <a:pt x="493598" y="415290"/>
                  </a:lnTo>
                  <a:lnTo>
                    <a:pt x="493598" y="441274"/>
                  </a:lnTo>
                  <a:lnTo>
                    <a:pt x="519582" y="441274"/>
                  </a:lnTo>
                  <a:lnTo>
                    <a:pt x="519582" y="415290"/>
                  </a:lnTo>
                  <a:lnTo>
                    <a:pt x="545553" y="415290"/>
                  </a:lnTo>
                  <a:lnTo>
                    <a:pt x="545553" y="389318"/>
                  </a:lnTo>
                  <a:close/>
                </a:path>
                <a:path w="1065530" h="519429">
                  <a:moveTo>
                    <a:pt x="597509" y="415290"/>
                  </a:moveTo>
                  <a:lnTo>
                    <a:pt x="571538" y="415290"/>
                  </a:lnTo>
                  <a:lnTo>
                    <a:pt x="571538" y="441274"/>
                  </a:lnTo>
                  <a:lnTo>
                    <a:pt x="597509" y="441274"/>
                  </a:lnTo>
                  <a:lnTo>
                    <a:pt x="597509" y="415290"/>
                  </a:lnTo>
                  <a:close/>
                </a:path>
                <a:path w="1065530" h="519429">
                  <a:moveTo>
                    <a:pt x="831329" y="441274"/>
                  </a:moveTo>
                  <a:lnTo>
                    <a:pt x="805345" y="441274"/>
                  </a:lnTo>
                  <a:lnTo>
                    <a:pt x="805345" y="467245"/>
                  </a:lnTo>
                  <a:lnTo>
                    <a:pt x="831329" y="467245"/>
                  </a:lnTo>
                  <a:lnTo>
                    <a:pt x="831329" y="441274"/>
                  </a:lnTo>
                  <a:close/>
                </a:path>
                <a:path w="1065530" h="519429">
                  <a:moveTo>
                    <a:pt x="883285" y="129540"/>
                  </a:moveTo>
                  <a:lnTo>
                    <a:pt x="857300" y="129540"/>
                  </a:lnTo>
                  <a:lnTo>
                    <a:pt x="857300" y="156210"/>
                  </a:lnTo>
                  <a:lnTo>
                    <a:pt x="831329" y="156210"/>
                  </a:lnTo>
                  <a:lnTo>
                    <a:pt x="831329" y="208280"/>
                  </a:lnTo>
                  <a:lnTo>
                    <a:pt x="805345" y="208280"/>
                  </a:lnTo>
                  <a:lnTo>
                    <a:pt x="805345" y="233680"/>
                  </a:lnTo>
                  <a:lnTo>
                    <a:pt x="831329" y="233680"/>
                  </a:lnTo>
                  <a:lnTo>
                    <a:pt x="831329" y="260350"/>
                  </a:lnTo>
                  <a:lnTo>
                    <a:pt x="805345" y="260350"/>
                  </a:lnTo>
                  <a:lnTo>
                    <a:pt x="805345" y="285750"/>
                  </a:lnTo>
                  <a:lnTo>
                    <a:pt x="779373" y="285750"/>
                  </a:lnTo>
                  <a:lnTo>
                    <a:pt x="779373" y="337820"/>
                  </a:lnTo>
                  <a:lnTo>
                    <a:pt x="753389" y="337820"/>
                  </a:lnTo>
                  <a:lnTo>
                    <a:pt x="753389" y="208280"/>
                  </a:lnTo>
                  <a:lnTo>
                    <a:pt x="779373" y="208280"/>
                  </a:lnTo>
                  <a:lnTo>
                    <a:pt x="779373" y="156210"/>
                  </a:lnTo>
                  <a:lnTo>
                    <a:pt x="753389" y="156210"/>
                  </a:lnTo>
                  <a:lnTo>
                    <a:pt x="727405" y="156210"/>
                  </a:lnTo>
                  <a:lnTo>
                    <a:pt x="727405" y="285750"/>
                  </a:lnTo>
                  <a:lnTo>
                    <a:pt x="727405" y="363334"/>
                  </a:lnTo>
                  <a:lnTo>
                    <a:pt x="701433" y="363334"/>
                  </a:lnTo>
                  <a:lnTo>
                    <a:pt x="701433" y="337350"/>
                  </a:lnTo>
                  <a:lnTo>
                    <a:pt x="675449" y="337350"/>
                  </a:lnTo>
                  <a:lnTo>
                    <a:pt x="675449" y="312420"/>
                  </a:lnTo>
                  <a:lnTo>
                    <a:pt x="701433" y="312420"/>
                  </a:lnTo>
                  <a:lnTo>
                    <a:pt x="701433" y="285750"/>
                  </a:lnTo>
                  <a:lnTo>
                    <a:pt x="727405" y="285750"/>
                  </a:lnTo>
                  <a:lnTo>
                    <a:pt x="727405" y="156210"/>
                  </a:lnTo>
                  <a:lnTo>
                    <a:pt x="727405" y="129540"/>
                  </a:lnTo>
                  <a:lnTo>
                    <a:pt x="753389" y="129540"/>
                  </a:lnTo>
                  <a:lnTo>
                    <a:pt x="753389" y="104140"/>
                  </a:lnTo>
                  <a:lnTo>
                    <a:pt x="727405" y="104140"/>
                  </a:lnTo>
                  <a:lnTo>
                    <a:pt x="727405" y="26670"/>
                  </a:lnTo>
                  <a:lnTo>
                    <a:pt x="701433" y="26670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75449" y="52070"/>
                  </a:lnTo>
                  <a:lnTo>
                    <a:pt x="701433" y="52070"/>
                  </a:lnTo>
                  <a:lnTo>
                    <a:pt x="701433" y="156210"/>
                  </a:lnTo>
                  <a:lnTo>
                    <a:pt x="675449" y="156210"/>
                  </a:lnTo>
                  <a:lnTo>
                    <a:pt x="649478" y="156210"/>
                  </a:lnTo>
                  <a:lnTo>
                    <a:pt x="649478" y="181610"/>
                  </a:lnTo>
                  <a:lnTo>
                    <a:pt x="675449" y="181610"/>
                  </a:lnTo>
                  <a:lnTo>
                    <a:pt x="701433" y="181610"/>
                  </a:lnTo>
                  <a:lnTo>
                    <a:pt x="701433" y="260350"/>
                  </a:lnTo>
                  <a:lnTo>
                    <a:pt x="675449" y="260350"/>
                  </a:lnTo>
                  <a:lnTo>
                    <a:pt x="675449" y="233680"/>
                  </a:lnTo>
                  <a:lnTo>
                    <a:pt x="649478" y="233680"/>
                  </a:lnTo>
                  <a:lnTo>
                    <a:pt x="649478" y="285750"/>
                  </a:lnTo>
                  <a:lnTo>
                    <a:pt x="623493" y="285750"/>
                  </a:lnTo>
                  <a:lnTo>
                    <a:pt x="597509" y="285750"/>
                  </a:lnTo>
                  <a:lnTo>
                    <a:pt x="571538" y="285750"/>
                  </a:lnTo>
                  <a:lnTo>
                    <a:pt x="545553" y="285750"/>
                  </a:lnTo>
                  <a:lnTo>
                    <a:pt x="545553" y="311378"/>
                  </a:lnTo>
                  <a:lnTo>
                    <a:pt x="519582" y="311378"/>
                  </a:lnTo>
                  <a:lnTo>
                    <a:pt x="519582" y="337350"/>
                  </a:lnTo>
                  <a:lnTo>
                    <a:pt x="493598" y="337350"/>
                  </a:lnTo>
                  <a:lnTo>
                    <a:pt x="493598" y="363334"/>
                  </a:lnTo>
                  <a:lnTo>
                    <a:pt x="519582" y="363334"/>
                  </a:lnTo>
                  <a:lnTo>
                    <a:pt x="545553" y="363334"/>
                  </a:lnTo>
                  <a:lnTo>
                    <a:pt x="545553" y="312420"/>
                  </a:lnTo>
                  <a:lnTo>
                    <a:pt x="571538" y="312420"/>
                  </a:lnTo>
                  <a:lnTo>
                    <a:pt x="571538" y="364490"/>
                  </a:lnTo>
                  <a:lnTo>
                    <a:pt x="597509" y="364490"/>
                  </a:lnTo>
                  <a:lnTo>
                    <a:pt x="597509" y="389890"/>
                  </a:lnTo>
                  <a:lnTo>
                    <a:pt x="623493" y="389890"/>
                  </a:lnTo>
                  <a:lnTo>
                    <a:pt x="649478" y="389890"/>
                  </a:lnTo>
                  <a:lnTo>
                    <a:pt x="649478" y="415290"/>
                  </a:lnTo>
                  <a:lnTo>
                    <a:pt x="675449" y="415290"/>
                  </a:lnTo>
                  <a:lnTo>
                    <a:pt x="675449" y="389318"/>
                  </a:lnTo>
                  <a:lnTo>
                    <a:pt x="649478" y="389318"/>
                  </a:lnTo>
                  <a:lnTo>
                    <a:pt x="649478" y="364490"/>
                  </a:lnTo>
                  <a:lnTo>
                    <a:pt x="623493" y="364490"/>
                  </a:lnTo>
                  <a:lnTo>
                    <a:pt x="623493" y="337820"/>
                  </a:lnTo>
                  <a:lnTo>
                    <a:pt x="649478" y="337820"/>
                  </a:lnTo>
                  <a:lnTo>
                    <a:pt x="675449" y="337820"/>
                  </a:lnTo>
                  <a:lnTo>
                    <a:pt x="675449" y="389318"/>
                  </a:lnTo>
                  <a:lnTo>
                    <a:pt x="701433" y="389318"/>
                  </a:lnTo>
                  <a:lnTo>
                    <a:pt x="727405" y="389318"/>
                  </a:lnTo>
                  <a:lnTo>
                    <a:pt x="727405" y="364490"/>
                  </a:lnTo>
                  <a:lnTo>
                    <a:pt x="753389" y="364490"/>
                  </a:lnTo>
                  <a:lnTo>
                    <a:pt x="779373" y="364490"/>
                  </a:lnTo>
                  <a:lnTo>
                    <a:pt x="779373" y="389890"/>
                  </a:lnTo>
                  <a:lnTo>
                    <a:pt x="805345" y="389890"/>
                  </a:lnTo>
                  <a:lnTo>
                    <a:pt x="805345" y="415290"/>
                  </a:lnTo>
                  <a:lnTo>
                    <a:pt x="831329" y="415290"/>
                  </a:lnTo>
                  <a:lnTo>
                    <a:pt x="831329" y="364490"/>
                  </a:lnTo>
                  <a:lnTo>
                    <a:pt x="857300" y="364490"/>
                  </a:lnTo>
                  <a:lnTo>
                    <a:pt x="857300" y="389318"/>
                  </a:lnTo>
                  <a:lnTo>
                    <a:pt x="883285" y="389318"/>
                  </a:lnTo>
                  <a:lnTo>
                    <a:pt x="883285" y="363334"/>
                  </a:lnTo>
                  <a:lnTo>
                    <a:pt x="857300" y="363334"/>
                  </a:lnTo>
                  <a:lnTo>
                    <a:pt x="857300" y="312420"/>
                  </a:lnTo>
                  <a:lnTo>
                    <a:pt x="831329" y="312420"/>
                  </a:lnTo>
                  <a:lnTo>
                    <a:pt x="831329" y="285750"/>
                  </a:lnTo>
                  <a:lnTo>
                    <a:pt x="857300" y="285750"/>
                  </a:lnTo>
                  <a:lnTo>
                    <a:pt x="857300" y="181610"/>
                  </a:lnTo>
                  <a:lnTo>
                    <a:pt x="883285" y="181610"/>
                  </a:lnTo>
                  <a:lnTo>
                    <a:pt x="883285" y="129540"/>
                  </a:lnTo>
                  <a:close/>
                </a:path>
                <a:path w="1065530" h="519429">
                  <a:moveTo>
                    <a:pt x="909256" y="389318"/>
                  </a:moveTo>
                  <a:lnTo>
                    <a:pt x="883285" y="389318"/>
                  </a:lnTo>
                  <a:lnTo>
                    <a:pt x="883285" y="415290"/>
                  </a:lnTo>
                  <a:lnTo>
                    <a:pt x="909256" y="415290"/>
                  </a:lnTo>
                  <a:lnTo>
                    <a:pt x="909256" y="389318"/>
                  </a:lnTo>
                  <a:close/>
                </a:path>
                <a:path w="1065530" h="519429">
                  <a:moveTo>
                    <a:pt x="1039152" y="285394"/>
                  </a:moveTo>
                  <a:lnTo>
                    <a:pt x="1013180" y="285394"/>
                  </a:lnTo>
                  <a:lnTo>
                    <a:pt x="987196" y="285394"/>
                  </a:lnTo>
                  <a:lnTo>
                    <a:pt x="987196" y="259422"/>
                  </a:lnTo>
                  <a:lnTo>
                    <a:pt x="961212" y="259422"/>
                  </a:lnTo>
                  <a:lnTo>
                    <a:pt x="961212" y="285394"/>
                  </a:lnTo>
                  <a:lnTo>
                    <a:pt x="935240" y="285394"/>
                  </a:lnTo>
                  <a:lnTo>
                    <a:pt x="935240" y="311378"/>
                  </a:lnTo>
                  <a:lnTo>
                    <a:pt x="961212" y="311378"/>
                  </a:lnTo>
                  <a:lnTo>
                    <a:pt x="961212" y="337350"/>
                  </a:lnTo>
                  <a:lnTo>
                    <a:pt x="935240" y="337350"/>
                  </a:lnTo>
                  <a:lnTo>
                    <a:pt x="935240" y="389318"/>
                  </a:lnTo>
                  <a:lnTo>
                    <a:pt x="961212" y="389318"/>
                  </a:lnTo>
                  <a:lnTo>
                    <a:pt x="961212" y="363334"/>
                  </a:lnTo>
                  <a:lnTo>
                    <a:pt x="987196" y="363334"/>
                  </a:lnTo>
                  <a:lnTo>
                    <a:pt x="987196" y="311378"/>
                  </a:lnTo>
                  <a:lnTo>
                    <a:pt x="1013180" y="311378"/>
                  </a:lnTo>
                  <a:lnTo>
                    <a:pt x="1039152" y="311378"/>
                  </a:lnTo>
                  <a:lnTo>
                    <a:pt x="1039152" y="285394"/>
                  </a:lnTo>
                  <a:close/>
                </a:path>
                <a:path w="1065530" h="519429">
                  <a:moveTo>
                    <a:pt x="1065136" y="363334"/>
                  </a:moveTo>
                  <a:lnTo>
                    <a:pt x="1039152" y="363334"/>
                  </a:lnTo>
                  <a:lnTo>
                    <a:pt x="1013180" y="363334"/>
                  </a:lnTo>
                  <a:lnTo>
                    <a:pt x="1013180" y="389318"/>
                  </a:lnTo>
                  <a:lnTo>
                    <a:pt x="987196" y="389318"/>
                  </a:lnTo>
                  <a:lnTo>
                    <a:pt x="987196" y="441274"/>
                  </a:lnTo>
                  <a:lnTo>
                    <a:pt x="961212" y="441274"/>
                  </a:lnTo>
                  <a:lnTo>
                    <a:pt x="961212" y="519201"/>
                  </a:lnTo>
                  <a:lnTo>
                    <a:pt x="987196" y="519201"/>
                  </a:lnTo>
                  <a:lnTo>
                    <a:pt x="987196" y="493229"/>
                  </a:lnTo>
                  <a:lnTo>
                    <a:pt x="1013180" y="493229"/>
                  </a:lnTo>
                  <a:lnTo>
                    <a:pt x="1013180" y="415290"/>
                  </a:lnTo>
                  <a:lnTo>
                    <a:pt x="1039152" y="415290"/>
                  </a:lnTo>
                  <a:lnTo>
                    <a:pt x="1039152" y="389318"/>
                  </a:lnTo>
                  <a:lnTo>
                    <a:pt x="1065136" y="389318"/>
                  </a:lnTo>
                  <a:lnTo>
                    <a:pt x="1065136" y="363334"/>
                  </a:lnTo>
                  <a:close/>
                </a:path>
                <a:path w="1065530" h="519429">
                  <a:moveTo>
                    <a:pt x="1065136" y="311378"/>
                  </a:moveTo>
                  <a:lnTo>
                    <a:pt x="1039152" y="311378"/>
                  </a:lnTo>
                  <a:lnTo>
                    <a:pt x="1039152" y="337350"/>
                  </a:lnTo>
                  <a:lnTo>
                    <a:pt x="1065136" y="337350"/>
                  </a:lnTo>
                  <a:lnTo>
                    <a:pt x="1065136" y="3113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138" y="9702073"/>
              <a:ext cx="857885" cy="337820"/>
            </a:xfrm>
            <a:custGeom>
              <a:avLst/>
              <a:gdLst/>
              <a:ahLst/>
              <a:cxnLst/>
              <a:rect l="l" t="t" r="r" b="b"/>
              <a:pathLst>
                <a:path w="857885" h="337820">
                  <a:moveTo>
                    <a:pt x="51968" y="233807"/>
                  </a:moveTo>
                  <a:lnTo>
                    <a:pt x="25984" y="233807"/>
                  </a:lnTo>
                  <a:lnTo>
                    <a:pt x="25984" y="207822"/>
                  </a:lnTo>
                  <a:lnTo>
                    <a:pt x="0" y="207822"/>
                  </a:lnTo>
                  <a:lnTo>
                    <a:pt x="0" y="259791"/>
                  </a:lnTo>
                  <a:lnTo>
                    <a:pt x="25984" y="259791"/>
                  </a:lnTo>
                  <a:lnTo>
                    <a:pt x="51968" y="259791"/>
                  </a:lnTo>
                  <a:lnTo>
                    <a:pt x="51968" y="233807"/>
                  </a:lnTo>
                  <a:close/>
                </a:path>
                <a:path w="857885" h="337820">
                  <a:moveTo>
                    <a:pt x="51968" y="181851"/>
                  </a:moveTo>
                  <a:lnTo>
                    <a:pt x="25984" y="181851"/>
                  </a:lnTo>
                  <a:lnTo>
                    <a:pt x="25984" y="207822"/>
                  </a:lnTo>
                  <a:lnTo>
                    <a:pt x="51968" y="207822"/>
                  </a:lnTo>
                  <a:lnTo>
                    <a:pt x="51968" y="181851"/>
                  </a:lnTo>
                  <a:close/>
                </a:path>
                <a:path w="857885" h="337820">
                  <a:moveTo>
                    <a:pt x="129895" y="285762"/>
                  </a:moveTo>
                  <a:lnTo>
                    <a:pt x="103924" y="285762"/>
                  </a:lnTo>
                  <a:lnTo>
                    <a:pt x="103924" y="259791"/>
                  </a:lnTo>
                  <a:lnTo>
                    <a:pt x="77939" y="259791"/>
                  </a:lnTo>
                  <a:lnTo>
                    <a:pt x="51968" y="259791"/>
                  </a:lnTo>
                  <a:lnTo>
                    <a:pt x="51968" y="285762"/>
                  </a:lnTo>
                  <a:lnTo>
                    <a:pt x="77939" y="285762"/>
                  </a:lnTo>
                  <a:lnTo>
                    <a:pt x="77939" y="311746"/>
                  </a:lnTo>
                  <a:lnTo>
                    <a:pt x="51968" y="311746"/>
                  </a:lnTo>
                  <a:lnTo>
                    <a:pt x="51968" y="285762"/>
                  </a:lnTo>
                  <a:lnTo>
                    <a:pt x="25984" y="285762"/>
                  </a:lnTo>
                  <a:lnTo>
                    <a:pt x="25984" y="337718"/>
                  </a:lnTo>
                  <a:lnTo>
                    <a:pt x="51968" y="337718"/>
                  </a:lnTo>
                  <a:lnTo>
                    <a:pt x="77939" y="337718"/>
                  </a:lnTo>
                  <a:lnTo>
                    <a:pt x="103924" y="337718"/>
                  </a:lnTo>
                  <a:lnTo>
                    <a:pt x="103924" y="311746"/>
                  </a:lnTo>
                  <a:lnTo>
                    <a:pt x="129895" y="311746"/>
                  </a:lnTo>
                  <a:lnTo>
                    <a:pt x="129895" y="285762"/>
                  </a:lnTo>
                  <a:close/>
                </a:path>
                <a:path w="857885" h="337820">
                  <a:moveTo>
                    <a:pt x="129895" y="233807"/>
                  </a:moveTo>
                  <a:lnTo>
                    <a:pt x="103924" y="233807"/>
                  </a:lnTo>
                  <a:lnTo>
                    <a:pt x="103924" y="259791"/>
                  </a:lnTo>
                  <a:lnTo>
                    <a:pt x="129895" y="259791"/>
                  </a:lnTo>
                  <a:lnTo>
                    <a:pt x="129895" y="233807"/>
                  </a:lnTo>
                  <a:close/>
                </a:path>
                <a:path w="857885" h="337820">
                  <a:moveTo>
                    <a:pt x="155879" y="259791"/>
                  </a:moveTo>
                  <a:lnTo>
                    <a:pt x="129895" y="259791"/>
                  </a:lnTo>
                  <a:lnTo>
                    <a:pt x="129895" y="285762"/>
                  </a:lnTo>
                  <a:lnTo>
                    <a:pt x="155879" y="285762"/>
                  </a:lnTo>
                  <a:lnTo>
                    <a:pt x="155879" y="259791"/>
                  </a:lnTo>
                  <a:close/>
                </a:path>
                <a:path w="857885" h="337820">
                  <a:moveTo>
                    <a:pt x="181864" y="285762"/>
                  </a:moveTo>
                  <a:lnTo>
                    <a:pt x="155879" y="285762"/>
                  </a:lnTo>
                  <a:lnTo>
                    <a:pt x="155879" y="311746"/>
                  </a:lnTo>
                  <a:lnTo>
                    <a:pt x="129895" y="311746"/>
                  </a:lnTo>
                  <a:lnTo>
                    <a:pt x="129895" y="337718"/>
                  </a:lnTo>
                  <a:lnTo>
                    <a:pt x="155879" y="337718"/>
                  </a:lnTo>
                  <a:lnTo>
                    <a:pt x="181864" y="337718"/>
                  </a:lnTo>
                  <a:lnTo>
                    <a:pt x="181864" y="285762"/>
                  </a:lnTo>
                  <a:close/>
                </a:path>
                <a:path w="857885" h="337820">
                  <a:moveTo>
                    <a:pt x="207835" y="259791"/>
                  </a:moveTo>
                  <a:lnTo>
                    <a:pt x="181864" y="259791"/>
                  </a:lnTo>
                  <a:lnTo>
                    <a:pt x="181864" y="285762"/>
                  </a:lnTo>
                  <a:lnTo>
                    <a:pt x="207835" y="285762"/>
                  </a:lnTo>
                  <a:lnTo>
                    <a:pt x="207835" y="259791"/>
                  </a:lnTo>
                  <a:close/>
                </a:path>
                <a:path w="857885" h="337820">
                  <a:moveTo>
                    <a:pt x="233819" y="285762"/>
                  </a:moveTo>
                  <a:lnTo>
                    <a:pt x="207835" y="285762"/>
                  </a:lnTo>
                  <a:lnTo>
                    <a:pt x="207835" y="311746"/>
                  </a:lnTo>
                  <a:lnTo>
                    <a:pt x="233819" y="311746"/>
                  </a:lnTo>
                  <a:lnTo>
                    <a:pt x="233819" y="285762"/>
                  </a:lnTo>
                  <a:close/>
                </a:path>
                <a:path w="857885" h="337820">
                  <a:moveTo>
                    <a:pt x="259791" y="25971"/>
                  </a:moveTo>
                  <a:lnTo>
                    <a:pt x="233819" y="25971"/>
                  </a:lnTo>
                  <a:lnTo>
                    <a:pt x="207835" y="25971"/>
                  </a:lnTo>
                  <a:lnTo>
                    <a:pt x="181864" y="25971"/>
                  </a:lnTo>
                  <a:lnTo>
                    <a:pt x="181864" y="0"/>
                  </a:lnTo>
                  <a:lnTo>
                    <a:pt x="155879" y="0"/>
                  </a:lnTo>
                  <a:lnTo>
                    <a:pt x="155879" y="25971"/>
                  </a:lnTo>
                  <a:lnTo>
                    <a:pt x="129895" y="25971"/>
                  </a:lnTo>
                  <a:lnTo>
                    <a:pt x="103924" y="25971"/>
                  </a:lnTo>
                  <a:lnTo>
                    <a:pt x="103924" y="51955"/>
                  </a:lnTo>
                  <a:lnTo>
                    <a:pt x="77939" y="51955"/>
                  </a:lnTo>
                  <a:lnTo>
                    <a:pt x="77939" y="25971"/>
                  </a:lnTo>
                  <a:lnTo>
                    <a:pt x="51968" y="25971"/>
                  </a:lnTo>
                  <a:lnTo>
                    <a:pt x="51968" y="77939"/>
                  </a:lnTo>
                  <a:lnTo>
                    <a:pt x="25984" y="77939"/>
                  </a:lnTo>
                  <a:lnTo>
                    <a:pt x="25984" y="103911"/>
                  </a:lnTo>
                  <a:lnTo>
                    <a:pt x="0" y="103911"/>
                  </a:lnTo>
                  <a:lnTo>
                    <a:pt x="0" y="181851"/>
                  </a:lnTo>
                  <a:lnTo>
                    <a:pt x="25984" y="181851"/>
                  </a:lnTo>
                  <a:lnTo>
                    <a:pt x="25984" y="129895"/>
                  </a:lnTo>
                  <a:lnTo>
                    <a:pt x="51968" y="129895"/>
                  </a:lnTo>
                  <a:lnTo>
                    <a:pt x="77939" y="129895"/>
                  </a:lnTo>
                  <a:lnTo>
                    <a:pt x="103924" y="129895"/>
                  </a:lnTo>
                  <a:lnTo>
                    <a:pt x="103924" y="155867"/>
                  </a:lnTo>
                  <a:lnTo>
                    <a:pt x="77939" y="155867"/>
                  </a:lnTo>
                  <a:lnTo>
                    <a:pt x="77939" y="207822"/>
                  </a:lnTo>
                  <a:lnTo>
                    <a:pt x="51968" y="207822"/>
                  </a:lnTo>
                  <a:lnTo>
                    <a:pt x="51968" y="233807"/>
                  </a:lnTo>
                  <a:lnTo>
                    <a:pt x="77939" y="233807"/>
                  </a:lnTo>
                  <a:lnTo>
                    <a:pt x="103924" y="233807"/>
                  </a:lnTo>
                  <a:lnTo>
                    <a:pt x="103924" y="207822"/>
                  </a:lnTo>
                  <a:lnTo>
                    <a:pt x="129895" y="207822"/>
                  </a:lnTo>
                  <a:lnTo>
                    <a:pt x="129895" y="181851"/>
                  </a:lnTo>
                  <a:lnTo>
                    <a:pt x="155879" y="181851"/>
                  </a:lnTo>
                  <a:lnTo>
                    <a:pt x="155879" y="207822"/>
                  </a:lnTo>
                  <a:lnTo>
                    <a:pt x="181864" y="207822"/>
                  </a:lnTo>
                  <a:lnTo>
                    <a:pt x="181864" y="233807"/>
                  </a:lnTo>
                  <a:lnTo>
                    <a:pt x="207835" y="233807"/>
                  </a:lnTo>
                  <a:lnTo>
                    <a:pt x="207835" y="181851"/>
                  </a:lnTo>
                  <a:lnTo>
                    <a:pt x="181864" y="181851"/>
                  </a:lnTo>
                  <a:lnTo>
                    <a:pt x="181864" y="155867"/>
                  </a:lnTo>
                  <a:lnTo>
                    <a:pt x="155879" y="155867"/>
                  </a:lnTo>
                  <a:lnTo>
                    <a:pt x="129895" y="155867"/>
                  </a:lnTo>
                  <a:lnTo>
                    <a:pt x="129895" y="129895"/>
                  </a:lnTo>
                  <a:lnTo>
                    <a:pt x="155879" y="129895"/>
                  </a:lnTo>
                  <a:lnTo>
                    <a:pt x="181864" y="129895"/>
                  </a:lnTo>
                  <a:lnTo>
                    <a:pt x="181864" y="103911"/>
                  </a:lnTo>
                  <a:lnTo>
                    <a:pt x="155879" y="103911"/>
                  </a:lnTo>
                  <a:lnTo>
                    <a:pt x="155879" y="77939"/>
                  </a:lnTo>
                  <a:lnTo>
                    <a:pt x="129895" y="77939"/>
                  </a:lnTo>
                  <a:lnTo>
                    <a:pt x="129895" y="103911"/>
                  </a:lnTo>
                  <a:lnTo>
                    <a:pt x="103924" y="103911"/>
                  </a:lnTo>
                  <a:lnTo>
                    <a:pt x="103924" y="77939"/>
                  </a:lnTo>
                  <a:lnTo>
                    <a:pt x="129895" y="77939"/>
                  </a:lnTo>
                  <a:lnTo>
                    <a:pt x="129895" y="51955"/>
                  </a:lnTo>
                  <a:lnTo>
                    <a:pt x="155879" y="51955"/>
                  </a:lnTo>
                  <a:lnTo>
                    <a:pt x="181864" y="51955"/>
                  </a:lnTo>
                  <a:lnTo>
                    <a:pt x="181864" y="77939"/>
                  </a:lnTo>
                  <a:lnTo>
                    <a:pt x="207835" y="77939"/>
                  </a:lnTo>
                  <a:lnTo>
                    <a:pt x="207835" y="51955"/>
                  </a:lnTo>
                  <a:lnTo>
                    <a:pt x="233819" y="51955"/>
                  </a:lnTo>
                  <a:lnTo>
                    <a:pt x="259791" y="51955"/>
                  </a:lnTo>
                  <a:lnTo>
                    <a:pt x="259791" y="25971"/>
                  </a:lnTo>
                  <a:close/>
                </a:path>
                <a:path w="857885" h="337820">
                  <a:moveTo>
                    <a:pt x="337731" y="181851"/>
                  </a:moveTo>
                  <a:lnTo>
                    <a:pt x="311759" y="181851"/>
                  </a:lnTo>
                  <a:lnTo>
                    <a:pt x="311759" y="207822"/>
                  </a:lnTo>
                  <a:lnTo>
                    <a:pt x="337731" y="207822"/>
                  </a:lnTo>
                  <a:lnTo>
                    <a:pt x="337731" y="181851"/>
                  </a:lnTo>
                  <a:close/>
                </a:path>
                <a:path w="857885" h="337820">
                  <a:moveTo>
                    <a:pt x="363715" y="259791"/>
                  </a:moveTo>
                  <a:lnTo>
                    <a:pt x="337731" y="259791"/>
                  </a:lnTo>
                  <a:lnTo>
                    <a:pt x="311759" y="259791"/>
                  </a:lnTo>
                  <a:lnTo>
                    <a:pt x="311759" y="207822"/>
                  </a:lnTo>
                  <a:lnTo>
                    <a:pt x="285775" y="207822"/>
                  </a:lnTo>
                  <a:lnTo>
                    <a:pt x="285775" y="181851"/>
                  </a:lnTo>
                  <a:lnTo>
                    <a:pt x="311759" y="181851"/>
                  </a:lnTo>
                  <a:lnTo>
                    <a:pt x="311759" y="155867"/>
                  </a:lnTo>
                  <a:lnTo>
                    <a:pt x="285775" y="155867"/>
                  </a:lnTo>
                  <a:lnTo>
                    <a:pt x="259791" y="155867"/>
                  </a:lnTo>
                  <a:lnTo>
                    <a:pt x="233819" y="155867"/>
                  </a:lnTo>
                  <a:lnTo>
                    <a:pt x="233819" y="181851"/>
                  </a:lnTo>
                  <a:lnTo>
                    <a:pt x="259791" y="181851"/>
                  </a:lnTo>
                  <a:lnTo>
                    <a:pt x="259791" y="311746"/>
                  </a:lnTo>
                  <a:lnTo>
                    <a:pt x="233819" y="311746"/>
                  </a:lnTo>
                  <a:lnTo>
                    <a:pt x="233819" y="337718"/>
                  </a:lnTo>
                  <a:lnTo>
                    <a:pt x="259791" y="337718"/>
                  </a:lnTo>
                  <a:lnTo>
                    <a:pt x="285775" y="337718"/>
                  </a:lnTo>
                  <a:lnTo>
                    <a:pt x="285775" y="285762"/>
                  </a:lnTo>
                  <a:lnTo>
                    <a:pt x="311759" y="285762"/>
                  </a:lnTo>
                  <a:lnTo>
                    <a:pt x="337731" y="285762"/>
                  </a:lnTo>
                  <a:lnTo>
                    <a:pt x="363715" y="285762"/>
                  </a:lnTo>
                  <a:lnTo>
                    <a:pt x="363715" y="259791"/>
                  </a:lnTo>
                  <a:close/>
                </a:path>
                <a:path w="857885" h="337820">
                  <a:moveTo>
                    <a:pt x="389686" y="311746"/>
                  </a:moveTo>
                  <a:lnTo>
                    <a:pt x="363715" y="311746"/>
                  </a:lnTo>
                  <a:lnTo>
                    <a:pt x="337731" y="311746"/>
                  </a:lnTo>
                  <a:lnTo>
                    <a:pt x="311759" y="311746"/>
                  </a:lnTo>
                  <a:lnTo>
                    <a:pt x="311759" y="337718"/>
                  </a:lnTo>
                  <a:lnTo>
                    <a:pt x="337731" y="337718"/>
                  </a:lnTo>
                  <a:lnTo>
                    <a:pt x="363715" y="337718"/>
                  </a:lnTo>
                  <a:lnTo>
                    <a:pt x="389686" y="337718"/>
                  </a:lnTo>
                  <a:lnTo>
                    <a:pt x="389686" y="311746"/>
                  </a:lnTo>
                  <a:close/>
                </a:path>
                <a:path w="857885" h="337820">
                  <a:moveTo>
                    <a:pt x="389686" y="233807"/>
                  </a:moveTo>
                  <a:lnTo>
                    <a:pt x="363715" y="233807"/>
                  </a:lnTo>
                  <a:lnTo>
                    <a:pt x="363715" y="259791"/>
                  </a:lnTo>
                  <a:lnTo>
                    <a:pt x="389686" y="259791"/>
                  </a:lnTo>
                  <a:lnTo>
                    <a:pt x="389686" y="233807"/>
                  </a:lnTo>
                  <a:close/>
                </a:path>
                <a:path w="857885" h="337820">
                  <a:moveTo>
                    <a:pt x="441655" y="311746"/>
                  </a:moveTo>
                  <a:lnTo>
                    <a:pt x="415671" y="311746"/>
                  </a:lnTo>
                  <a:lnTo>
                    <a:pt x="415671" y="337718"/>
                  </a:lnTo>
                  <a:lnTo>
                    <a:pt x="441655" y="337718"/>
                  </a:lnTo>
                  <a:lnTo>
                    <a:pt x="441655" y="311746"/>
                  </a:lnTo>
                  <a:close/>
                </a:path>
                <a:path w="857885" h="337820">
                  <a:moveTo>
                    <a:pt x="441655" y="103911"/>
                  </a:moveTo>
                  <a:lnTo>
                    <a:pt x="415671" y="103911"/>
                  </a:lnTo>
                  <a:lnTo>
                    <a:pt x="415671" y="129895"/>
                  </a:lnTo>
                  <a:lnTo>
                    <a:pt x="389686" y="129895"/>
                  </a:lnTo>
                  <a:lnTo>
                    <a:pt x="389686" y="155867"/>
                  </a:lnTo>
                  <a:lnTo>
                    <a:pt x="363715" y="155867"/>
                  </a:lnTo>
                  <a:lnTo>
                    <a:pt x="337731" y="155867"/>
                  </a:lnTo>
                  <a:lnTo>
                    <a:pt x="337731" y="181851"/>
                  </a:lnTo>
                  <a:lnTo>
                    <a:pt x="363715" y="181851"/>
                  </a:lnTo>
                  <a:lnTo>
                    <a:pt x="363715" y="207822"/>
                  </a:lnTo>
                  <a:lnTo>
                    <a:pt x="389686" y="207822"/>
                  </a:lnTo>
                  <a:lnTo>
                    <a:pt x="415671" y="207822"/>
                  </a:lnTo>
                  <a:lnTo>
                    <a:pt x="441655" y="207822"/>
                  </a:lnTo>
                  <a:lnTo>
                    <a:pt x="441655" y="103911"/>
                  </a:lnTo>
                  <a:close/>
                </a:path>
                <a:path w="857885" h="337820">
                  <a:moveTo>
                    <a:pt x="597522" y="233807"/>
                  </a:moveTo>
                  <a:lnTo>
                    <a:pt x="571550" y="233807"/>
                  </a:lnTo>
                  <a:lnTo>
                    <a:pt x="571550" y="259791"/>
                  </a:lnTo>
                  <a:lnTo>
                    <a:pt x="545566" y="259791"/>
                  </a:lnTo>
                  <a:lnTo>
                    <a:pt x="545566" y="233807"/>
                  </a:lnTo>
                  <a:lnTo>
                    <a:pt x="571550" y="233807"/>
                  </a:lnTo>
                  <a:lnTo>
                    <a:pt x="571550" y="207822"/>
                  </a:lnTo>
                  <a:lnTo>
                    <a:pt x="545566" y="207822"/>
                  </a:lnTo>
                  <a:lnTo>
                    <a:pt x="545566" y="155867"/>
                  </a:lnTo>
                  <a:lnTo>
                    <a:pt x="519582" y="155867"/>
                  </a:lnTo>
                  <a:lnTo>
                    <a:pt x="519582" y="129895"/>
                  </a:lnTo>
                  <a:lnTo>
                    <a:pt x="545566" y="129895"/>
                  </a:lnTo>
                  <a:lnTo>
                    <a:pt x="545566" y="155867"/>
                  </a:lnTo>
                  <a:lnTo>
                    <a:pt x="571550" y="155867"/>
                  </a:lnTo>
                  <a:lnTo>
                    <a:pt x="571550" y="103911"/>
                  </a:lnTo>
                  <a:lnTo>
                    <a:pt x="545566" y="103911"/>
                  </a:lnTo>
                  <a:lnTo>
                    <a:pt x="519582" y="103911"/>
                  </a:lnTo>
                  <a:lnTo>
                    <a:pt x="493610" y="103911"/>
                  </a:lnTo>
                  <a:lnTo>
                    <a:pt x="467626" y="103911"/>
                  </a:lnTo>
                  <a:lnTo>
                    <a:pt x="467626" y="129895"/>
                  </a:lnTo>
                  <a:lnTo>
                    <a:pt x="493610" y="129895"/>
                  </a:lnTo>
                  <a:lnTo>
                    <a:pt x="493610" y="155867"/>
                  </a:lnTo>
                  <a:lnTo>
                    <a:pt x="467626" y="155867"/>
                  </a:lnTo>
                  <a:lnTo>
                    <a:pt x="467626" y="181851"/>
                  </a:lnTo>
                  <a:lnTo>
                    <a:pt x="493610" y="181851"/>
                  </a:lnTo>
                  <a:lnTo>
                    <a:pt x="519582" y="181851"/>
                  </a:lnTo>
                  <a:lnTo>
                    <a:pt x="519582" y="233807"/>
                  </a:lnTo>
                  <a:lnTo>
                    <a:pt x="493610" y="233807"/>
                  </a:lnTo>
                  <a:lnTo>
                    <a:pt x="493610" y="207822"/>
                  </a:lnTo>
                  <a:lnTo>
                    <a:pt x="467626" y="207822"/>
                  </a:lnTo>
                  <a:lnTo>
                    <a:pt x="441655" y="207822"/>
                  </a:lnTo>
                  <a:lnTo>
                    <a:pt x="441655" y="233807"/>
                  </a:lnTo>
                  <a:lnTo>
                    <a:pt x="415671" y="233807"/>
                  </a:lnTo>
                  <a:lnTo>
                    <a:pt x="415671" y="259791"/>
                  </a:lnTo>
                  <a:lnTo>
                    <a:pt x="389686" y="259791"/>
                  </a:lnTo>
                  <a:lnTo>
                    <a:pt x="389686" y="285762"/>
                  </a:lnTo>
                  <a:lnTo>
                    <a:pt x="415671" y="285762"/>
                  </a:lnTo>
                  <a:lnTo>
                    <a:pt x="441655" y="285762"/>
                  </a:lnTo>
                  <a:lnTo>
                    <a:pt x="441655" y="259791"/>
                  </a:lnTo>
                  <a:lnTo>
                    <a:pt x="467626" y="259791"/>
                  </a:lnTo>
                  <a:lnTo>
                    <a:pt x="493610" y="259791"/>
                  </a:lnTo>
                  <a:lnTo>
                    <a:pt x="493610" y="285762"/>
                  </a:lnTo>
                  <a:lnTo>
                    <a:pt x="467626" y="285762"/>
                  </a:lnTo>
                  <a:lnTo>
                    <a:pt x="441655" y="285762"/>
                  </a:lnTo>
                  <a:lnTo>
                    <a:pt x="441655" y="311746"/>
                  </a:lnTo>
                  <a:lnTo>
                    <a:pt x="467626" y="311746"/>
                  </a:lnTo>
                  <a:lnTo>
                    <a:pt x="493610" y="311746"/>
                  </a:lnTo>
                  <a:lnTo>
                    <a:pt x="519582" y="311746"/>
                  </a:lnTo>
                  <a:lnTo>
                    <a:pt x="519582" y="285762"/>
                  </a:lnTo>
                  <a:lnTo>
                    <a:pt x="545566" y="285762"/>
                  </a:lnTo>
                  <a:lnTo>
                    <a:pt x="571550" y="285762"/>
                  </a:lnTo>
                  <a:lnTo>
                    <a:pt x="597522" y="285762"/>
                  </a:lnTo>
                  <a:lnTo>
                    <a:pt x="597522" y="233807"/>
                  </a:lnTo>
                  <a:close/>
                </a:path>
                <a:path w="857885" h="337820">
                  <a:moveTo>
                    <a:pt x="623506" y="181851"/>
                  </a:moveTo>
                  <a:lnTo>
                    <a:pt x="597522" y="181851"/>
                  </a:lnTo>
                  <a:lnTo>
                    <a:pt x="571550" y="181851"/>
                  </a:lnTo>
                  <a:lnTo>
                    <a:pt x="571550" y="207822"/>
                  </a:lnTo>
                  <a:lnTo>
                    <a:pt x="597522" y="207822"/>
                  </a:lnTo>
                  <a:lnTo>
                    <a:pt x="597522" y="233807"/>
                  </a:lnTo>
                  <a:lnTo>
                    <a:pt x="623506" y="233807"/>
                  </a:lnTo>
                  <a:lnTo>
                    <a:pt x="623506" y="181851"/>
                  </a:lnTo>
                  <a:close/>
                </a:path>
                <a:path w="857885" h="337820">
                  <a:moveTo>
                    <a:pt x="701433" y="285762"/>
                  </a:moveTo>
                  <a:lnTo>
                    <a:pt x="675462" y="285762"/>
                  </a:lnTo>
                  <a:lnTo>
                    <a:pt x="675462" y="259791"/>
                  </a:lnTo>
                  <a:lnTo>
                    <a:pt x="649478" y="259791"/>
                  </a:lnTo>
                  <a:lnTo>
                    <a:pt x="623506" y="259791"/>
                  </a:lnTo>
                  <a:lnTo>
                    <a:pt x="623506" y="285762"/>
                  </a:lnTo>
                  <a:lnTo>
                    <a:pt x="649478" y="285762"/>
                  </a:lnTo>
                  <a:lnTo>
                    <a:pt x="649478" y="311746"/>
                  </a:lnTo>
                  <a:lnTo>
                    <a:pt x="675462" y="311746"/>
                  </a:lnTo>
                  <a:lnTo>
                    <a:pt x="701433" y="311746"/>
                  </a:lnTo>
                  <a:lnTo>
                    <a:pt x="701433" y="285762"/>
                  </a:lnTo>
                  <a:close/>
                </a:path>
                <a:path w="857885" h="337820">
                  <a:moveTo>
                    <a:pt x="753389" y="259791"/>
                  </a:moveTo>
                  <a:lnTo>
                    <a:pt x="727417" y="259791"/>
                  </a:lnTo>
                  <a:lnTo>
                    <a:pt x="727417" y="233807"/>
                  </a:lnTo>
                  <a:lnTo>
                    <a:pt x="701433" y="233807"/>
                  </a:lnTo>
                  <a:lnTo>
                    <a:pt x="701433" y="285762"/>
                  </a:lnTo>
                  <a:lnTo>
                    <a:pt x="727417" y="285762"/>
                  </a:lnTo>
                  <a:lnTo>
                    <a:pt x="727417" y="337718"/>
                  </a:lnTo>
                  <a:lnTo>
                    <a:pt x="753389" y="337718"/>
                  </a:lnTo>
                  <a:lnTo>
                    <a:pt x="753389" y="259791"/>
                  </a:lnTo>
                  <a:close/>
                </a:path>
                <a:path w="857885" h="337820">
                  <a:moveTo>
                    <a:pt x="831329" y="181851"/>
                  </a:moveTo>
                  <a:lnTo>
                    <a:pt x="805357" y="181851"/>
                  </a:lnTo>
                  <a:lnTo>
                    <a:pt x="805357" y="207822"/>
                  </a:lnTo>
                  <a:lnTo>
                    <a:pt x="831329" y="207822"/>
                  </a:lnTo>
                  <a:lnTo>
                    <a:pt x="831329" y="181851"/>
                  </a:lnTo>
                  <a:close/>
                </a:path>
                <a:path w="857885" h="337820">
                  <a:moveTo>
                    <a:pt x="857313" y="233807"/>
                  </a:moveTo>
                  <a:lnTo>
                    <a:pt x="831329" y="233807"/>
                  </a:lnTo>
                  <a:lnTo>
                    <a:pt x="805357" y="233807"/>
                  </a:lnTo>
                  <a:lnTo>
                    <a:pt x="779373" y="233807"/>
                  </a:lnTo>
                  <a:lnTo>
                    <a:pt x="753389" y="233807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779373" y="311746"/>
                  </a:lnTo>
                  <a:lnTo>
                    <a:pt x="805357" y="311746"/>
                  </a:lnTo>
                  <a:lnTo>
                    <a:pt x="805357" y="285762"/>
                  </a:lnTo>
                  <a:lnTo>
                    <a:pt x="831329" y="285762"/>
                  </a:lnTo>
                  <a:lnTo>
                    <a:pt x="831329" y="311746"/>
                  </a:lnTo>
                  <a:lnTo>
                    <a:pt x="857313" y="311746"/>
                  </a:lnTo>
                  <a:lnTo>
                    <a:pt x="857313" y="233807"/>
                  </a:lnTo>
                  <a:close/>
                </a:path>
                <a:path w="857885" h="337820">
                  <a:moveTo>
                    <a:pt x="857313" y="51955"/>
                  </a:moveTo>
                  <a:lnTo>
                    <a:pt x="831329" y="51955"/>
                  </a:lnTo>
                  <a:lnTo>
                    <a:pt x="831329" y="77939"/>
                  </a:lnTo>
                  <a:lnTo>
                    <a:pt x="857313" y="77939"/>
                  </a:lnTo>
                  <a:lnTo>
                    <a:pt x="857313" y="519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960"/>
              <a:ext cx="1065530" cy="1064895"/>
            </a:xfrm>
            <a:custGeom>
              <a:avLst/>
              <a:gdLst/>
              <a:ahLst/>
              <a:cxnLst/>
              <a:rect l="l" t="t" r="r" b="b"/>
              <a:pathLst>
                <a:path w="1065530" h="1064895">
                  <a:moveTo>
                    <a:pt x="129895" y="934935"/>
                  </a:moveTo>
                  <a:lnTo>
                    <a:pt x="51955" y="934935"/>
                  </a:lnTo>
                  <a:lnTo>
                    <a:pt x="51955" y="1012875"/>
                  </a:lnTo>
                  <a:lnTo>
                    <a:pt x="129895" y="1012875"/>
                  </a:lnTo>
                  <a:lnTo>
                    <a:pt x="129895" y="934935"/>
                  </a:lnTo>
                  <a:close/>
                </a:path>
                <a:path w="1065530" h="1064895">
                  <a:moveTo>
                    <a:pt x="129895" y="51650"/>
                  </a:moveTo>
                  <a:lnTo>
                    <a:pt x="51955" y="51650"/>
                  </a:lnTo>
                  <a:lnTo>
                    <a:pt x="51955" y="129590"/>
                  </a:lnTo>
                  <a:lnTo>
                    <a:pt x="129895" y="129590"/>
                  </a:lnTo>
                  <a:lnTo>
                    <a:pt x="129895" y="51650"/>
                  </a:lnTo>
                  <a:close/>
                </a:path>
                <a:path w="1065530" h="1064895">
                  <a:moveTo>
                    <a:pt x="181851" y="882650"/>
                  </a:moveTo>
                  <a:lnTo>
                    <a:pt x="155867" y="882650"/>
                  </a:lnTo>
                  <a:lnTo>
                    <a:pt x="155867" y="909320"/>
                  </a:lnTo>
                  <a:lnTo>
                    <a:pt x="15586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67" y="909320"/>
                  </a:lnTo>
                  <a:lnTo>
                    <a:pt x="155867" y="882650"/>
                  </a:ln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851" y="1064260"/>
                  </a:lnTo>
                  <a:lnTo>
                    <a:pt x="181851" y="1038860"/>
                  </a:lnTo>
                  <a:lnTo>
                    <a:pt x="181851" y="909320"/>
                  </a:lnTo>
                  <a:lnTo>
                    <a:pt x="181851" y="908964"/>
                  </a:lnTo>
                  <a:lnTo>
                    <a:pt x="181851" y="882650"/>
                  </a:lnTo>
                  <a:close/>
                </a:path>
                <a:path w="1065530" h="1064895">
                  <a:moveTo>
                    <a:pt x="18185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1851" y="181610"/>
                  </a:lnTo>
                  <a:lnTo>
                    <a:pt x="181851" y="155575"/>
                  </a:lnTo>
                  <a:lnTo>
                    <a:pt x="181851" y="154940"/>
                  </a:lnTo>
                  <a:lnTo>
                    <a:pt x="181851" y="25679"/>
                  </a:lnTo>
                  <a:lnTo>
                    <a:pt x="155867" y="25679"/>
                  </a:lnTo>
                  <a:lnTo>
                    <a:pt x="155867" y="154940"/>
                  </a:lnTo>
                  <a:lnTo>
                    <a:pt x="25971" y="154940"/>
                  </a:lnTo>
                  <a:lnTo>
                    <a:pt x="25971" y="25400"/>
                  </a:lnTo>
                  <a:lnTo>
                    <a:pt x="181851" y="25400"/>
                  </a:lnTo>
                  <a:lnTo>
                    <a:pt x="181851" y="0"/>
                  </a:lnTo>
                  <a:close/>
                </a:path>
                <a:path w="1065530" h="1064895">
                  <a:moveTo>
                    <a:pt x="649478" y="1038860"/>
                  </a:moveTo>
                  <a:lnTo>
                    <a:pt x="623493" y="1038860"/>
                  </a:lnTo>
                  <a:lnTo>
                    <a:pt x="623493" y="1064831"/>
                  </a:lnTo>
                  <a:lnTo>
                    <a:pt x="649478" y="1064831"/>
                  </a:lnTo>
                  <a:lnTo>
                    <a:pt x="649478" y="1038860"/>
                  </a:lnTo>
                  <a:close/>
                </a:path>
                <a:path w="1065530" h="1064895">
                  <a:moveTo>
                    <a:pt x="857300" y="1038860"/>
                  </a:moveTo>
                  <a:lnTo>
                    <a:pt x="831329" y="1038860"/>
                  </a:lnTo>
                  <a:lnTo>
                    <a:pt x="805345" y="1038860"/>
                  </a:lnTo>
                  <a:lnTo>
                    <a:pt x="805345" y="1064831"/>
                  </a:lnTo>
                  <a:lnTo>
                    <a:pt x="831329" y="1064831"/>
                  </a:lnTo>
                  <a:lnTo>
                    <a:pt x="857300" y="1064831"/>
                  </a:lnTo>
                  <a:lnTo>
                    <a:pt x="857300" y="1038860"/>
                  </a:lnTo>
                  <a:close/>
                </a:path>
                <a:path w="1065530" h="1064895">
                  <a:moveTo>
                    <a:pt x="909256" y="882980"/>
                  </a:moveTo>
                  <a:lnTo>
                    <a:pt x="883285" y="882980"/>
                  </a:lnTo>
                  <a:lnTo>
                    <a:pt x="883285" y="908964"/>
                  </a:lnTo>
                  <a:lnTo>
                    <a:pt x="909256" y="908964"/>
                  </a:lnTo>
                  <a:lnTo>
                    <a:pt x="909256" y="882980"/>
                  </a:lnTo>
                  <a:close/>
                </a:path>
                <a:path w="1065530" h="1064895">
                  <a:moveTo>
                    <a:pt x="961212" y="830580"/>
                  </a:moveTo>
                  <a:lnTo>
                    <a:pt x="935240" y="830580"/>
                  </a:lnTo>
                  <a:lnTo>
                    <a:pt x="935240" y="857250"/>
                  </a:lnTo>
                  <a:lnTo>
                    <a:pt x="935240" y="934720"/>
                  </a:lnTo>
                  <a:lnTo>
                    <a:pt x="857300" y="934720"/>
                  </a:lnTo>
                  <a:lnTo>
                    <a:pt x="857300" y="857250"/>
                  </a:lnTo>
                  <a:lnTo>
                    <a:pt x="935240" y="857250"/>
                  </a:lnTo>
                  <a:lnTo>
                    <a:pt x="935240" y="830580"/>
                  </a:lnTo>
                  <a:lnTo>
                    <a:pt x="831329" y="830580"/>
                  </a:lnTo>
                  <a:lnTo>
                    <a:pt x="831329" y="857250"/>
                  </a:lnTo>
                  <a:lnTo>
                    <a:pt x="831329" y="934720"/>
                  </a:lnTo>
                  <a:lnTo>
                    <a:pt x="831329" y="961390"/>
                  </a:lnTo>
                  <a:lnTo>
                    <a:pt x="961212" y="961390"/>
                  </a:lnTo>
                  <a:lnTo>
                    <a:pt x="961212" y="934935"/>
                  </a:lnTo>
                  <a:lnTo>
                    <a:pt x="961212" y="934720"/>
                  </a:lnTo>
                  <a:lnTo>
                    <a:pt x="961212" y="857250"/>
                  </a:lnTo>
                  <a:lnTo>
                    <a:pt x="961212" y="857008"/>
                  </a:lnTo>
                  <a:lnTo>
                    <a:pt x="961212" y="830580"/>
                  </a:lnTo>
                  <a:close/>
                </a:path>
                <a:path w="1065530" h="1064895">
                  <a:moveTo>
                    <a:pt x="1013180" y="51650"/>
                  </a:moveTo>
                  <a:lnTo>
                    <a:pt x="935240" y="51650"/>
                  </a:lnTo>
                  <a:lnTo>
                    <a:pt x="935240" y="129590"/>
                  </a:lnTo>
                  <a:lnTo>
                    <a:pt x="1013180" y="129590"/>
                  </a:lnTo>
                  <a:lnTo>
                    <a:pt x="1013180" y="51650"/>
                  </a:lnTo>
                  <a:close/>
                </a:path>
                <a:path w="1065530" h="1064895">
                  <a:moveTo>
                    <a:pt x="1065136" y="0"/>
                  </a:moveTo>
                  <a:lnTo>
                    <a:pt x="883285" y="0"/>
                  </a:lnTo>
                  <a:lnTo>
                    <a:pt x="883285" y="25400"/>
                  </a:lnTo>
                  <a:lnTo>
                    <a:pt x="883285" y="154940"/>
                  </a:lnTo>
                  <a:lnTo>
                    <a:pt x="883285" y="181610"/>
                  </a:lnTo>
                  <a:lnTo>
                    <a:pt x="1065136" y="181610"/>
                  </a:lnTo>
                  <a:lnTo>
                    <a:pt x="1065136" y="155575"/>
                  </a:lnTo>
                  <a:lnTo>
                    <a:pt x="1065136" y="154940"/>
                  </a:lnTo>
                  <a:lnTo>
                    <a:pt x="1065136" y="25679"/>
                  </a:lnTo>
                  <a:lnTo>
                    <a:pt x="1039152" y="25679"/>
                  </a:lnTo>
                  <a:lnTo>
                    <a:pt x="1039152" y="154940"/>
                  </a:lnTo>
                  <a:lnTo>
                    <a:pt x="909256" y="154940"/>
                  </a:lnTo>
                  <a:lnTo>
                    <a:pt x="909256" y="25400"/>
                  </a:lnTo>
                  <a:lnTo>
                    <a:pt x="1065136" y="25400"/>
                  </a:lnTo>
                  <a:lnTo>
                    <a:pt x="106513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7828" y="6041553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https://technologystudent.com/despro_3/cycloid3.html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806</Words>
  <Application>Microsoft Office PowerPoint</Application>
  <PresentationFormat>Custom</PresentationFormat>
  <Paragraphs>213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CYCLOIDS</vt:lpstr>
      <vt:lpstr>CYCLOIDS</vt:lpstr>
      <vt:lpstr>CYCLOIDS</vt:lpstr>
      <vt:lpstr>CYCLOIDS</vt:lpstr>
      <vt:lpstr>CYCLOIDS</vt:lpstr>
      <vt:lpstr>CYCLOIDS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CYCLOIDS</dc:title>
  <dc:creator>BY V.RYAN</dc:creator>
  <cp:lastModifiedBy>Vincent RYan</cp:lastModifiedBy>
  <cp:revision>1</cp:revision>
  <dcterms:created xsi:type="dcterms:W3CDTF">2024-04-16T13:44:59Z</dcterms:created>
  <dcterms:modified xsi:type="dcterms:W3CDTF">2024-04-16T13:47:33Z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2024-04-16T00:00:00Z</vt:filetime>
  </property>
  <property fmtid="{D5CDD505-2E9C-101B-9397-08002B2CF9AE}" pid="5" name="Producer">
    <vt:lpwstr>Corel PDF Engine Version 19.1.0.419</vt:lpwstr>
  </property>
</Properties>
</file>