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493" y="92956"/>
            <a:ext cx="14905355" cy="10519410"/>
          </a:xfrm>
          <a:custGeom>
            <a:avLst/>
            <a:gdLst/>
            <a:ahLst/>
            <a:cxnLst/>
            <a:rect l="l" t="t" r="r" b="b"/>
            <a:pathLst>
              <a:path w="14905355" h="10519410">
                <a:moveTo>
                  <a:pt x="0" y="0"/>
                </a:moveTo>
                <a:lnTo>
                  <a:pt x="14904769" y="0"/>
                </a:lnTo>
                <a:lnTo>
                  <a:pt x="14904769" y="10518922"/>
                </a:lnTo>
                <a:lnTo>
                  <a:pt x="0" y="1051892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94329" y="96707"/>
            <a:ext cx="9170671" cy="496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chnologystudent.com/despro_3/divide1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chnologystudent.com/despro_3/divide2.html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chnologystudent.com/despro_3/divide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893" y="89355"/>
            <a:ext cx="14912340" cy="10526395"/>
            <a:chOff x="91893" y="89355"/>
            <a:chExt cx="14912340" cy="10526395"/>
          </a:xfrm>
        </p:grpSpPr>
        <p:pic>
          <p:nvPicPr>
            <p:cNvPr id="3" name="object 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1" y="92961"/>
              <a:ext cx="14904770" cy="679450"/>
            </a:xfrm>
            <a:prstGeom prst="rect">
              <a:avLst/>
            </a:prstGeom>
          </p:spPr>
        </p:pic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70" y="0"/>
                  </a:lnTo>
                  <a:lnTo>
                    <a:pt x="14904770" y="679450"/>
                  </a:lnTo>
                  <a:lnTo>
                    <a:pt x="0" y="679450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749836" y="96707"/>
            <a:ext cx="4289425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BISECTING AN </a:t>
            </a:r>
            <a:r>
              <a:rPr spc="-10" dirty="0"/>
              <a:t>ANGLE</a:t>
            </a: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64" y="558479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8" y="558149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8" name="object 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40394" y="3189899"/>
            <a:ext cx="3581400" cy="0"/>
          </a:xfrm>
          <a:custGeom>
            <a:avLst/>
            <a:gdLst/>
            <a:ahLst/>
            <a:cxnLst/>
            <a:rect l="l" t="t" r="r" b="b"/>
            <a:pathLst>
              <a:path w="3581400">
                <a:moveTo>
                  <a:pt x="0" y="0"/>
                </a:moveTo>
                <a:lnTo>
                  <a:pt x="3581400" y="0"/>
                </a:lnTo>
              </a:path>
            </a:pathLst>
          </a:custGeom>
          <a:ln w="127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31774" y="3235722"/>
            <a:ext cx="3581400" cy="1059180"/>
          </a:xfrm>
          <a:custGeom>
            <a:avLst/>
            <a:gdLst/>
            <a:ahLst/>
            <a:cxnLst/>
            <a:rect l="l" t="t" r="r" b="b"/>
            <a:pathLst>
              <a:path w="3581400" h="1059179">
                <a:moveTo>
                  <a:pt x="0" y="1059078"/>
                </a:moveTo>
                <a:lnTo>
                  <a:pt x="3581400" y="1059078"/>
                </a:lnTo>
              </a:path>
              <a:path w="3581400" h="1059179">
                <a:moveTo>
                  <a:pt x="0" y="1059078"/>
                </a:moveTo>
                <a:lnTo>
                  <a:pt x="3339858" y="0"/>
                </a:lnTo>
              </a:path>
            </a:pathLst>
          </a:custGeom>
          <a:ln w="127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97532" y="576996"/>
            <a:ext cx="6954520" cy="6438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348740">
              <a:lnSpc>
                <a:spcPct val="100000"/>
              </a:lnSpc>
              <a:spcBef>
                <a:spcPts val="90"/>
              </a:spcBef>
              <a:tabLst>
                <a:tab pos="4391025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74599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BISECT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LINE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	2.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BISECT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537318" y="6537988"/>
            <a:ext cx="2848610" cy="2466975"/>
          </a:xfrm>
          <a:custGeom>
            <a:avLst/>
            <a:gdLst/>
            <a:ahLst/>
            <a:cxnLst/>
            <a:rect l="l" t="t" r="r" b="b"/>
            <a:pathLst>
              <a:path w="2848610" h="2466975">
                <a:moveTo>
                  <a:pt x="1424228" y="0"/>
                </a:moveTo>
                <a:lnTo>
                  <a:pt x="2136343" y="1233411"/>
                </a:lnTo>
                <a:lnTo>
                  <a:pt x="2848444" y="2466822"/>
                </a:lnTo>
                <a:lnTo>
                  <a:pt x="1424228" y="2466822"/>
                </a:lnTo>
                <a:lnTo>
                  <a:pt x="0" y="2466822"/>
                </a:lnTo>
                <a:lnTo>
                  <a:pt x="712114" y="1233411"/>
                </a:lnTo>
                <a:lnTo>
                  <a:pt x="1424228" y="0"/>
                </a:lnTo>
                <a:close/>
              </a:path>
            </a:pathLst>
          </a:custGeom>
          <a:ln w="127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4466" y="5147383"/>
            <a:ext cx="418401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37465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FIND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CENTROID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TRIANGLE</a:t>
            </a:r>
            <a:r>
              <a:rPr sz="14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b="1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4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TOUCHES</a:t>
            </a:r>
            <a:r>
              <a:rPr sz="14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VERTEX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11265" y="5147395"/>
            <a:ext cx="418401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37465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FIND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CENTROID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TRIANGLE</a:t>
            </a:r>
            <a:r>
              <a:rPr sz="14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b="1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4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TOUCHES</a:t>
            </a:r>
            <a:r>
              <a:rPr sz="14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VERTEX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36392" y="6667596"/>
            <a:ext cx="2527300" cy="2374900"/>
          </a:xfrm>
          <a:custGeom>
            <a:avLst/>
            <a:gdLst/>
            <a:ahLst/>
            <a:cxnLst/>
            <a:rect l="l" t="t" r="r" b="b"/>
            <a:pathLst>
              <a:path w="2527300" h="2374900">
                <a:moveTo>
                  <a:pt x="0" y="0"/>
                </a:moveTo>
                <a:lnTo>
                  <a:pt x="0" y="2374900"/>
                </a:lnTo>
                <a:lnTo>
                  <a:pt x="2527300" y="23749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933973" y="1610122"/>
            <a:ext cx="3581400" cy="2684780"/>
          </a:xfrm>
          <a:custGeom>
            <a:avLst/>
            <a:gdLst/>
            <a:ahLst/>
            <a:cxnLst/>
            <a:rect l="l" t="t" r="r" b="b"/>
            <a:pathLst>
              <a:path w="3581400" h="2684779">
                <a:moveTo>
                  <a:pt x="0" y="2684678"/>
                </a:moveTo>
                <a:lnTo>
                  <a:pt x="3581400" y="2684678"/>
                </a:lnTo>
              </a:path>
              <a:path w="3581400" h="2684779">
                <a:moveTo>
                  <a:pt x="0" y="2684678"/>
                </a:moveTo>
                <a:lnTo>
                  <a:pt x="1561846" y="0"/>
                </a:lnTo>
              </a:path>
            </a:pathLst>
          </a:custGeom>
          <a:ln w="127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758485" y="981783"/>
            <a:ext cx="194563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BISECT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086048" y="8064594"/>
            <a:ext cx="3022600" cy="990600"/>
          </a:xfrm>
          <a:custGeom>
            <a:avLst/>
            <a:gdLst/>
            <a:ahLst/>
            <a:cxnLst/>
            <a:rect l="l" t="t" r="r" b="b"/>
            <a:pathLst>
              <a:path w="3022600" h="990600">
                <a:moveTo>
                  <a:pt x="0" y="990600"/>
                </a:moveTo>
                <a:lnTo>
                  <a:pt x="3022600" y="990600"/>
                </a:lnTo>
                <a:lnTo>
                  <a:pt x="2933700" y="0"/>
                </a:lnTo>
                <a:lnTo>
                  <a:pt x="0" y="990600"/>
                </a:lnTo>
                <a:close/>
              </a:path>
            </a:pathLst>
          </a:custGeom>
          <a:ln w="127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37278" y="5147395"/>
            <a:ext cx="418401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37465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6.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FIND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CENTROID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TRIANGLE</a:t>
            </a:r>
            <a:r>
              <a:rPr sz="14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b="1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4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TOUCHES</a:t>
            </a:r>
            <a:r>
              <a:rPr sz="14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VERTEX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2283" y="789200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2206" y="175784"/>
            <a:ext cx="5082540" cy="28194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https://technologystudent.com/despro_3/divide1.html</a:t>
            </a:r>
            <a:endParaRPr sz="1800" baseline="2314">
              <a:latin typeface="Arial"/>
              <a:cs typeface="Arial"/>
            </a:endParaRPr>
          </a:p>
        </p:txBody>
      </p:sp>
      <p:grpSp>
        <p:nvGrpSpPr>
          <p:cNvPr id="21" name="object 21"/>
          <p:cNvGrpSpPr>
            <a:grpSpLocks noGrp="1" noUngrp="1" noRot="1" noMove="1" noResize="1"/>
          </p:cNvGrpSpPr>
          <p:nvPr/>
        </p:nvGrpSpPr>
        <p:grpSpPr>
          <a:xfrm>
            <a:off x="244170" y="1071122"/>
            <a:ext cx="1039494" cy="1039494"/>
            <a:chOff x="244170" y="1071122"/>
            <a:chExt cx="1039494" cy="1039494"/>
          </a:xfrm>
        </p:grpSpPr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4170" y="1071127"/>
              <a:ext cx="1039494" cy="354965"/>
            </a:xfrm>
            <a:custGeom>
              <a:avLst/>
              <a:gdLst/>
              <a:ahLst/>
              <a:cxnLst/>
              <a:rect l="l" t="t" r="r" b="b"/>
              <a:pathLst>
                <a:path w="1039494" h="354965">
                  <a:moveTo>
                    <a:pt x="76022" y="253453"/>
                  </a:moveTo>
                  <a:lnTo>
                    <a:pt x="50685" y="253453"/>
                  </a:lnTo>
                  <a:lnTo>
                    <a:pt x="50685" y="228104"/>
                  </a:lnTo>
                  <a:lnTo>
                    <a:pt x="25336" y="228104"/>
                  </a:lnTo>
                  <a:lnTo>
                    <a:pt x="25336" y="278790"/>
                  </a:lnTo>
                  <a:lnTo>
                    <a:pt x="0" y="278790"/>
                  </a:lnTo>
                  <a:lnTo>
                    <a:pt x="0" y="329476"/>
                  </a:lnTo>
                  <a:lnTo>
                    <a:pt x="25349" y="329476"/>
                  </a:lnTo>
                  <a:lnTo>
                    <a:pt x="25349" y="278790"/>
                  </a:lnTo>
                  <a:lnTo>
                    <a:pt x="50685" y="278790"/>
                  </a:lnTo>
                  <a:lnTo>
                    <a:pt x="76022" y="278790"/>
                  </a:lnTo>
                  <a:lnTo>
                    <a:pt x="76022" y="253453"/>
                  </a:lnTo>
                  <a:close/>
                </a:path>
                <a:path w="1039494" h="354965">
                  <a:moveTo>
                    <a:pt x="253441" y="0"/>
                  </a:moveTo>
                  <a:lnTo>
                    <a:pt x="228104" y="0"/>
                  </a:lnTo>
                  <a:lnTo>
                    <a:pt x="202755" y="0"/>
                  </a:lnTo>
                  <a:lnTo>
                    <a:pt x="202755" y="25349"/>
                  </a:lnTo>
                  <a:lnTo>
                    <a:pt x="228104" y="25349"/>
                  </a:lnTo>
                  <a:lnTo>
                    <a:pt x="253441" y="25349"/>
                  </a:lnTo>
                  <a:lnTo>
                    <a:pt x="253441" y="0"/>
                  </a:lnTo>
                  <a:close/>
                </a:path>
                <a:path w="1039494" h="354965">
                  <a:moveTo>
                    <a:pt x="278790" y="202755"/>
                  </a:moveTo>
                  <a:lnTo>
                    <a:pt x="253441" y="202755"/>
                  </a:lnTo>
                  <a:lnTo>
                    <a:pt x="253441" y="177419"/>
                  </a:lnTo>
                  <a:lnTo>
                    <a:pt x="228104" y="177419"/>
                  </a:lnTo>
                  <a:lnTo>
                    <a:pt x="228104" y="152069"/>
                  </a:lnTo>
                  <a:lnTo>
                    <a:pt x="202755" y="152069"/>
                  </a:lnTo>
                  <a:lnTo>
                    <a:pt x="202755" y="202755"/>
                  </a:lnTo>
                  <a:lnTo>
                    <a:pt x="228104" y="202755"/>
                  </a:lnTo>
                  <a:lnTo>
                    <a:pt x="228104" y="228104"/>
                  </a:lnTo>
                  <a:lnTo>
                    <a:pt x="253441" y="228104"/>
                  </a:lnTo>
                  <a:lnTo>
                    <a:pt x="278790" y="228104"/>
                  </a:lnTo>
                  <a:lnTo>
                    <a:pt x="278790" y="202755"/>
                  </a:lnTo>
                  <a:close/>
                </a:path>
                <a:path w="1039494" h="354965">
                  <a:moveTo>
                    <a:pt x="278790" y="25349"/>
                  </a:moveTo>
                  <a:lnTo>
                    <a:pt x="253441" y="25349"/>
                  </a:lnTo>
                  <a:lnTo>
                    <a:pt x="253441" y="50685"/>
                  </a:lnTo>
                  <a:lnTo>
                    <a:pt x="228104" y="50685"/>
                  </a:lnTo>
                  <a:lnTo>
                    <a:pt x="202755" y="50685"/>
                  </a:lnTo>
                  <a:lnTo>
                    <a:pt x="202755" y="76022"/>
                  </a:lnTo>
                  <a:lnTo>
                    <a:pt x="228104" y="76022"/>
                  </a:lnTo>
                  <a:lnTo>
                    <a:pt x="228104" y="101371"/>
                  </a:lnTo>
                  <a:lnTo>
                    <a:pt x="202755" y="101371"/>
                  </a:lnTo>
                  <a:lnTo>
                    <a:pt x="202755" y="126720"/>
                  </a:lnTo>
                  <a:lnTo>
                    <a:pt x="228104" y="126720"/>
                  </a:lnTo>
                  <a:lnTo>
                    <a:pt x="253441" y="126720"/>
                  </a:lnTo>
                  <a:lnTo>
                    <a:pt x="253441" y="101371"/>
                  </a:lnTo>
                  <a:lnTo>
                    <a:pt x="278790" y="101371"/>
                  </a:lnTo>
                  <a:lnTo>
                    <a:pt x="278790" y="76022"/>
                  </a:lnTo>
                  <a:lnTo>
                    <a:pt x="253441" y="76022"/>
                  </a:lnTo>
                  <a:lnTo>
                    <a:pt x="253441" y="50698"/>
                  </a:lnTo>
                  <a:lnTo>
                    <a:pt x="278790" y="50698"/>
                  </a:lnTo>
                  <a:lnTo>
                    <a:pt x="278790" y="25349"/>
                  </a:lnTo>
                  <a:close/>
                </a:path>
                <a:path w="1039494" h="354965">
                  <a:moveTo>
                    <a:pt x="354825" y="253453"/>
                  </a:moveTo>
                  <a:lnTo>
                    <a:pt x="329476" y="253453"/>
                  </a:lnTo>
                  <a:lnTo>
                    <a:pt x="329476" y="202755"/>
                  </a:lnTo>
                  <a:lnTo>
                    <a:pt x="304139" y="202755"/>
                  </a:lnTo>
                  <a:lnTo>
                    <a:pt x="304139" y="177406"/>
                  </a:lnTo>
                  <a:lnTo>
                    <a:pt x="278790" y="177406"/>
                  </a:lnTo>
                  <a:lnTo>
                    <a:pt x="278790" y="152069"/>
                  </a:lnTo>
                  <a:lnTo>
                    <a:pt x="253441" y="152069"/>
                  </a:lnTo>
                  <a:lnTo>
                    <a:pt x="253441" y="177419"/>
                  </a:lnTo>
                  <a:lnTo>
                    <a:pt x="278790" y="177419"/>
                  </a:lnTo>
                  <a:lnTo>
                    <a:pt x="278790" y="202755"/>
                  </a:lnTo>
                  <a:lnTo>
                    <a:pt x="304126" y="202755"/>
                  </a:lnTo>
                  <a:lnTo>
                    <a:pt x="304126" y="228104"/>
                  </a:lnTo>
                  <a:lnTo>
                    <a:pt x="278790" y="228104"/>
                  </a:lnTo>
                  <a:lnTo>
                    <a:pt x="278790" y="253453"/>
                  </a:lnTo>
                  <a:lnTo>
                    <a:pt x="253441" y="253453"/>
                  </a:lnTo>
                  <a:lnTo>
                    <a:pt x="253441" y="304139"/>
                  </a:lnTo>
                  <a:lnTo>
                    <a:pt x="278790" y="304139"/>
                  </a:lnTo>
                  <a:lnTo>
                    <a:pt x="278790" y="329488"/>
                  </a:lnTo>
                  <a:lnTo>
                    <a:pt x="304126" y="329488"/>
                  </a:lnTo>
                  <a:lnTo>
                    <a:pt x="329476" y="329488"/>
                  </a:lnTo>
                  <a:lnTo>
                    <a:pt x="354825" y="329488"/>
                  </a:lnTo>
                  <a:lnTo>
                    <a:pt x="354825" y="253453"/>
                  </a:lnTo>
                  <a:close/>
                </a:path>
                <a:path w="1039494" h="354965">
                  <a:moveTo>
                    <a:pt x="405511" y="202755"/>
                  </a:moveTo>
                  <a:lnTo>
                    <a:pt x="380174" y="202755"/>
                  </a:lnTo>
                  <a:lnTo>
                    <a:pt x="354825" y="202755"/>
                  </a:lnTo>
                  <a:lnTo>
                    <a:pt x="354825" y="228104"/>
                  </a:lnTo>
                  <a:lnTo>
                    <a:pt x="380174" y="228104"/>
                  </a:lnTo>
                  <a:lnTo>
                    <a:pt x="380174" y="278790"/>
                  </a:lnTo>
                  <a:lnTo>
                    <a:pt x="405511" y="278790"/>
                  </a:lnTo>
                  <a:lnTo>
                    <a:pt x="405511" y="202755"/>
                  </a:lnTo>
                  <a:close/>
                </a:path>
                <a:path w="1039494" h="354965">
                  <a:moveTo>
                    <a:pt x="430847" y="0"/>
                  </a:moveTo>
                  <a:lnTo>
                    <a:pt x="405511" y="0"/>
                  </a:lnTo>
                  <a:lnTo>
                    <a:pt x="380161" y="0"/>
                  </a:lnTo>
                  <a:lnTo>
                    <a:pt x="380161" y="25336"/>
                  </a:lnTo>
                  <a:lnTo>
                    <a:pt x="354825" y="25336"/>
                  </a:lnTo>
                  <a:lnTo>
                    <a:pt x="354825" y="0"/>
                  </a:lnTo>
                  <a:lnTo>
                    <a:pt x="329476" y="0"/>
                  </a:lnTo>
                  <a:lnTo>
                    <a:pt x="304126" y="0"/>
                  </a:lnTo>
                  <a:lnTo>
                    <a:pt x="304126" y="25336"/>
                  </a:lnTo>
                  <a:lnTo>
                    <a:pt x="329476" y="25336"/>
                  </a:lnTo>
                  <a:lnTo>
                    <a:pt x="329476" y="50685"/>
                  </a:lnTo>
                  <a:lnTo>
                    <a:pt x="304126" y="50685"/>
                  </a:lnTo>
                  <a:lnTo>
                    <a:pt x="304126" y="76034"/>
                  </a:lnTo>
                  <a:lnTo>
                    <a:pt x="329476" y="76034"/>
                  </a:lnTo>
                  <a:lnTo>
                    <a:pt x="354825" y="76034"/>
                  </a:lnTo>
                  <a:lnTo>
                    <a:pt x="354825" y="50685"/>
                  </a:lnTo>
                  <a:lnTo>
                    <a:pt x="380161" y="50685"/>
                  </a:lnTo>
                  <a:lnTo>
                    <a:pt x="380161" y="25349"/>
                  </a:lnTo>
                  <a:lnTo>
                    <a:pt x="405511" y="25349"/>
                  </a:lnTo>
                  <a:lnTo>
                    <a:pt x="430847" y="25349"/>
                  </a:lnTo>
                  <a:lnTo>
                    <a:pt x="430847" y="0"/>
                  </a:lnTo>
                  <a:close/>
                </a:path>
                <a:path w="1039494" h="354965">
                  <a:moveTo>
                    <a:pt x="582930" y="253453"/>
                  </a:moveTo>
                  <a:lnTo>
                    <a:pt x="557580" y="253453"/>
                  </a:lnTo>
                  <a:lnTo>
                    <a:pt x="557580" y="278790"/>
                  </a:lnTo>
                  <a:lnTo>
                    <a:pt x="582930" y="278790"/>
                  </a:lnTo>
                  <a:lnTo>
                    <a:pt x="582930" y="253453"/>
                  </a:lnTo>
                  <a:close/>
                </a:path>
                <a:path w="1039494" h="354965">
                  <a:moveTo>
                    <a:pt x="608279" y="228104"/>
                  </a:moveTo>
                  <a:lnTo>
                    <a:pt x="582930" y="228104"/>
                  </a:lnTo>
                  <a:lnTo>
                    <a:pt x="582930" y="253453"/>
                  </a:lnTo>
                  <a:lnTo>
                    <a:pt x="608279" y="253453"/>
                  </a:lnTo>
                  <a:lnTo>
                    <a:pt x="608279" y="228104"/>
                  </a:lnTo>
                  <a:close/>
                </a:path>
                <a:path w="1039494" h="354965">
                  <a:moveTo>
                    <a:pt x="633615" y="278790"/>
                  </a:moveTo>
                  <a:lnTo>
                    <a:pt x="608266" y="278790"/>
                  </a:lnTo>
                  <a:lnTo>
                    <a:pt x="608266" y="304139"/>
                  </a:lnTo>
                  <a:lnTo>
                    <a:pt x="633615" y="304139"/>
                  </a:lnTo>
                  <a:lnTo>
                    <a:pt x="633615" y="278790"/>
                  </a:lnTo>
                  <a:close/>
                </a:path>
                <a:path w="1039494" h="354965">
                  <a:moveTo>
                    <a:pt x="633615" y="101371"/>
                  </a:moveTo>
                  <a:lnTo>
                    <a:pt x="608266" y="101371"/>
                  </a:lnTo>
                  <a:lnTo>
                    <a:pt x="608266" y="126720"/>
                  </a:lnTo>
                  <a:lnTo>
                    <a:pt x="633615" y="126720"/>
                  </a:lnTo>
                  <a:lnTo>
                    <a:pt x="633615" y="101371"/>
                  </a:lnTo>
                  <a:close/>
                </a:path>
                <a:path w="1039494" h="354965">
                  <a:moveTo>
                    <a:pt x="684288" y="152069"/>
                  </a:moveTo>
                  <a:lnTo>
                    <a:pt x="658964" y="152069"/>
                  </a:lnTo>
                  <a:lnTo>
                    <a:pt x="658964" y="126720"/>
                  </a:lnTo>
                  <a:lnTo>
                    <a:pt x="633615" y="126720"/>
                  </a:lnTo>
                  <a:lnTo>
                    <a:pt x="633615" y="152069"/>
                  </a:lnTo>
                  <a:lnTo>
                    <a:pt x="658952" y="152069"/>
                  </a:lnTo>
                  <a:lnTo>
                    <a:pt x="658952" y="177406"/>
                  </a:lnTo>
                  <a:lnTo>
                    <a:pt x="633615" y="177406"/>
                  </a:lnTo>
                  <a:lnTo>
                    <a:pt x="633615" y="152069"/>
                  </a:lnTo>
                  <a:lnTo>
                    <a:pt x="608266" y="152069"/>
                  </a:lnTo>
                  <a:lnTo>
                    <a:pt x="608266" y="177419"/>
                  </a:lnTo>
                  <a:lnTo>
                    <a:pt x="633615" y="177419"/>
                  </a:lnTo>
                  <a:lnTo>
                    <a:pt x="633615" y="202755"/>
                  </a:lnTo>
                  <a:lnTo>
                    <a:pt x="658964" y="202755"/>
                  </a:lnTo>
                  <a:lnTo>
                    <a:pt x="658964" y="177419"/>
                  </a:lnTo>
                  <a:lnTo>
                    <a:pt x="684288" y="177419"/>
                  </a:lnTo>
                  <a:lnTo>
                    <a:pt x="684288" y="152069"/>
                  </a:lnTo>
                  <a:close/>
                </a:path>
                <a:path w="1039494" h="354965">
                  <a:moveTo>
                    <a:pt x="684301" y="0"/>
                  </a:moveTo>
                  <a:lnTo>
                    <a:pt x="658964" y="0"/>
                  </a:lnTo>
                  <a:lnTo>
                    <a:pt x="658964" y="25336"/>
                  </a:lnTo>
                  <a:lnTo>
                    <a:pt x="633615" y="25336"/>
                  </a:lnTo>
                  <a:lnTo>
                    <a:pt x="633615" y="0"/>
                  </a:lnTo>
                  <a:lnTo>
                    <a:pt x="608266" y="0"/>
                  </a:lnTo>
                  <a:lnTo>
                    <a:pt x="608266" y="25336"/>
                  </a:lnTo>
                  <a:lnTo>
                    <a:pt x="582930" y="25336"/>
                  </a:lnTo>
                  <a:lnTo>
                    <a:pt x="582930" y="0"/>
                  </a:lnTo>
                  <a:lnTo>
                    <a:pt x="557580" y="0"/>
                  </a:lnTo>
                  <a:lnTo>
                    <a:pt x="532231" y="0"/>
                  </a:lnTo>
                  <a:lnTo>
                    <a:pt x="532231" y="25349"/>
                  </a:lnTo>
                  <a:lnTo>
                    <a:pt x="557580" y="25349"/>
                  </a:lnTo>
                  <a:lnTo>
                    <a:pt x="582930" y="25349"/>
                  </a:lnTo>
                  <a:lnTo>
                    <a:pt x="582930" y="76022"/>
                  </a:lnTo>
                  <a:lnTo>
                    <a:pt x="557580" y="76022"/>
                  </a:lnTo>
                  <a:lnTo>
                    <a:pt x="532231" y="76022"/>
                  </a:lnTo>
                  <a:lnTo>
                    <a:pt x="506895" y="76022"/>
                  </a:lnTo>
                  <a:lnTo>
                    <a:pt x="506895" y="0"/>
                  </a:lnTo>
                  <a:lnTo>
                    <a:pt x="481545" y="0"/>
                  </a:lnTo>
                  <a:lnTo>
                    <a:pt x="456196" y="0"/>
                  </a:lnTo>
                  <a:lnTo>
                    <a:pt x="456196" y="25336"/>
                  </a:lnTo>
                  <a:lnTo>
                    <a:pt x="481545" y="25336"/>
                  </a:lnTo>
                  <a:lnTo>
                    <a:pt x="481545" y="50685"/>
                  </a:lnTo>
                  <a:lnTo>
                    <a:pt x="456196" y="50685"/>
                  </a:lnTo>
                  <a:lnTo>
                    <a:pt x="430860" y="50685"/>
                  </a:lnTo>
                  <a:lnTo>
                    <a:pt x="405511" y="50685"/>
                  </a:lnTo>
                  <a:lnTo>
                    <a:pt x="380174" y="50685"/>
                  </a:lnTo>
                  <a:lnTo>
                    <a:pt x="380174" y="101371"/>
                  </a:lnTo>
                  <a:lnTo>
                    <a:pt x="354825" y="101371"/>
                  </a:lnTo>
                  <a:lnTo>
                    <a:pt x="329476" y="101371"/>
                  </a:lnTo>
                  <a:lnTo>
                    <a:pt x="304139" y="101371"/>
                  </a:lnTo>
                  <a:lnTo>
                    <a:pt x="304139" y="126720"/>
                  </a:lnTo>
                  <a:lnTo>
                    <a:pt x="278790" y="126720"/>
                  </a:lnTo>
                  <a:lnTo>
                    <a:pt x="278790" y="152069"/>
                  </a:lnTo>
                  <a:lnTo>
                    <a:pt x="304139" y="152069"/>
                  </a:lnTo>
                  <a:lnTo>
                    <a:pt x="304139" y="177406"/>
                  </a:lnTo>
                  <a:lnTo>
                    <a:pt x="329476" y="177406"/>
                  </a:lnTo>
                  <a:lnTo>
                    <a:pt x="329476" y="152069"/>
                  </a:lnTo>
                  <a:lnTo>
                    <a:pt x="354825" y="152069"/>
                  </a:lnTo>
                  <a:lnTo>
                    <a:pt x="354825" y="177406"/>
                  </a:lnTo>
                  <a:lnTo>
                    <a:pt x="380174" y="177406"/>
                  </a:lnTo>
                  <a:lnTo>
                    <a:pt x="380174" y="152069"/>
                  </a:lnTo>
                  <a:lnTo>
                    <a:pt x="405511" y="152069"/>
                  </a:lnTo>
                  <a:lnTo>
                    <a:pt x="405511" y="101371"/>
                  </a:lnTo>
                  <a:lnTo>
                    <a:pt x="430847" y="101371"/>
                  </a:lnTo>
                  <a:lnTo>
                    <a:pt x="430847" y="152057"/>
                  </a:lnTo>
                  <a:lnTo>
                    <a:pt x="456196" y="152057"/>
                  </a:lnTo>
                  <a:lnTo>
                    <a:pt x="456196" y="101371"/>
                  </a:lnTo>
                  <a:lnTo>
                    <a:pt x="430860" y="101371"/>
                  </a:lnTo>
                  <a:lnTo>
                    <a:pt x="430860" y="76034"/>
                  </a:lnTo>
                  <a:lnTo>
                    <a:pt x="456196" y="76034"/>
                  </a:lnTo>
                  <a:lnTo>
                    <a:pt x="456196" y="101371"/>
                  </a:lnTo>
                  <a:lnTo>
                    <a:pt x="481545" y="101371"/>
                  </a:lnTo>
                  <a:lnTo>
                    <a:pt x="481545" y="76034"/>
                  </a:lnTo>
                  <a:lnTo>
                    <a:pt x="506895" y="76034"/>
                  </a:lnTo>
                  <a:lnTo>
                    <a:pt x="506895" y="101371"/>
                  </a:lnTo>
                  <a:lnTo>
                    <a:pt x="532231" y="101371"/>
                  </a:lnTo>
                  <a:lnTo>
                    <a:pt x="532231" y="126720"/>
                  </a:lnTo>
                  <a:lnTo>
                    <a:pt x="557580" y="126720"/>
                  </a:lnTo>
                  <a:lnTo>
                    <a:pt x="557580" y="177406"/>
                  </a:lnTo>
                  <a:lnTo>
                    <a:pt x="532231" y="177406"/>
                  </a:lnTo>
                  <a:lnTo>
                    <a:pt x="532231" y="126720"/>
                  </a:lnTo>
                  <a:lnTo>
                    <a:pt x="506895" y="126720"/>
                  </a:lnTo>
                  <a:lnTo>
                    <a:pt x="506895" y="101371"/>
                  </a:lnTo>
                  <a:lnTo>
                    <a:pt x="481545" y="101371"/>
                  </a:lnTo>
                  <a:lnTo>
                    <a:pt x="481545" y="152057"/>
                  </a:lnTo>
                  <a:lnTo>
                    <a:pt x="506895" y="152057"/>
                  </a:lnTo>
                  <a:lnTo>
                    <a:pt x="506895" y="202755"/>
                  </a:lnTo>
                  <a:lnTo>
                    <a:pt x="532231" y="202755"/>
                  </a:lnTo>
                  <a:lnTo>
                    <a:pt x="532231" y="228104"/>
                  </a:lnTo>
                  <a:lnTo>
                    <a:pt x="557580" y="228104"/>
                  </a:lnTo>
                  <a:lnTo>
                    <a:pt x="582930" y="228104"/>
                  </a:lnTo>
                  <a:lnTo>
                    <a:pt x="582930" y="101371"/>
                  </a:lnTo>
                  <a:lnTo>
                    <a:pt x="608266" y="101371"/>
                  </a:lnTo>
                  <a:lnTo>
                    <a:pt x="608266" y="50685"/>
                  </a:lnTo>
                  <a:lnTo>
                    <a:pt x="633615" y="50685"/>
                  </a:lnTo>
                  <a:lnTo>
                    <a:pt x="633615" y="76022"/>
                  </a:lnTo>
                  <a:lnTo>
                    <a:pt x="658964" y="76022"/>
                  </a:lnTo>
                  <a:lnTo>
                    <a:pt x="658964" y="50685"/>
                  </a:lnTo>
                  <a:lnTo>
                    <a:pt x="684301" y="50685"/>
                  </a:lnTo>
                  <a:lnTo>
                    <a:pt x="684301" y="0"/>
                  </a:lnTo>
                  <a:close/>
                </a:path>
                <a:path w="1039494" h="354965">
                  <a:moveTo>
                    <a:pt x="785685" y="278790"/>
                  </a:moveTo>
                  <a:lnTo>
                    <a:pt x="760336" y="278790"/>
                  </a:lnTo>
                  <a:lnTo>
                    <a:pt x="760336" y="304139"/>
                  </a:lnTo>
                  <a:lnTo>
                    <a:pt x="785685" y="304139"/>
                  </a:lnTo>
                  <a:lnTo>
                    <a:pt x="785685" y="278790"/>
                  </a:lnTo>
                  <a:close/>
                </a:path>
                <a:path w="1039494" h="354965">
                  <a:moveTo>
                    <a:pt x="785685" y="152069"/>
                  </a:moveTo>
                  <a:lnTo>
                    <a:pt x="760336" y="152069"/>
                  </a:lnTo>
                  <a:lnTo>
                    <a:pt x="760336" y="202755"/>
                  </a:lnTo>
                  <a:lnTo>
                    <a:pt x="785685" y="202755"/>
                  </a:lnTo>
                  <a:lnTo>
                    <a:pt x="785685" y="152069"/>
                  </a:lnTo>
                  <a:close/>
                </a:path>
                <a:path w="1039494" h="354965">
                  <a:moveTo>
                    <a:pt x="811022" y="228104"/>
                  </a:moveTo>
                  <a:lnTo>
                    <a:pt x="785672" y="228104"/>
                  </a:lnTo>
                  <a:lnTo>
                    <a:pt x="760336" y="228104"/>
                  </a:lnTo>
                  <a:lnTo>
                    <a:pt x="760336" y="202755"/>
                  </a:lnTo>
                  <a:lnTo>
                    <a:pt x="734999" y="202755"/>
                  </a:lnTo>
                  <a:lnTo>
                    <a:pt x="734999" y="76022"/>
                  </a:lnTo>
                  <a:lnTo>
                    <a:pt x="709650" y="76022"/>
                  </a:lnTo>
                  <a:lnTo>
                    <a:pt x="709650" y="50698"/>
                  </a:lnTo>
                  <a:lnTo>
                    <a:pt x="734999" y="50698"/>
                  </a:lnTo>
                  <a:lnTo>
                    <a:pt x="734999" y="25349"/>
                  </a:lnTo>
                  <a:lnTo>
                    <a:pt x="760336" y="25349"/>
                  </a:lnTo>
                  <a:lnTo>
                    <a:pt x="760336" y="50685"/>
                  </a:lnTo>
                  <a:lnTo>
                    <a:pt x="785672" y="50685"/>
                  </a:lnTo>
                  <a:lnTo>
                    <a:pt x="785672" y="0"/>
                  </a:lnTo>
                  <a:lnTo>
                    <a:pt x="760336" y="0"/>
                  </a:lnTo>
                  <a:lnTo>
                    <a:pt x="734987" y="0"/>
                  </a:lnTo>
                  <a:lnTo>
                    <a:pt x="734987" y="25349"/>
                  </a:lnTo>
                  <a:lnTo>
                    <a:pt x="709650" y="25349"/>
                  </a:lnTo>
                  <a:lnTo>
                    <a:pt x="709650" y="50685"/>
                  </a:lnTo>
                  <a:lnTo>
                    <a:pt x="684301" y="50685"/>
                  </a:lnTo>
                  <a:lnTo>
                    <a:pt x="684301" y="101371"/>
                  </a:lnTo>
                  <a:lnTo>
                    <a:pt x="709650" y="101371"/>
                  </a:lnTo>
                  <a:lnTo>
                    <a:pt x="709650" y="177406"/>
                  </a:lnTo>
                  <a:lnTo>
                    <a:pt x="684301" y="177406"/>
                  </a:lnTo>
                  <a:lnTo>
                    <a:pt x="684301" y="202755"/>
                  </a:lnTo>
                  <a:lnTo>
                    <a:pt x="709650" y="202755"/>
                  </a:lnTo>
                  <a:lnTo>
                    <a:pt x="734987" y="202755"/>
                  </a:lnTo>
                  <a:lnTo>
                    <a:pt x="734987" y="278790"/>
                  </a:lnTo>
                  <a:lnTo>
                    <a:pt x="709650" y="278790"/>
                  </a:lnTo>
                  <a:lnTo>
                    <a:pt x="709650" y="228104"/>
                  </a:lnTo>
                  <a:lnTo>
                    <a:pt x="684301" y="228104"/>
                  </a:lnTo>
                  <a:lnTo>
                    <a:pt x="684301" y="253453"/>
                  </a:lnTo>
                  <a:lnTo>
                    <a:pt x="658964" y="253453"/>
                  </a:lnTo>
                  <a:lnTo>
                    <a:pt x="633615" y="253453"/>
                  </a:lnTo>
                  <a:lnTo>
                    <a:pt x="633615" y="278790"/>
                  </a:lnTo>
                  <a:lnTo>
                    <a:pt x="658964" y="278790"/>
                  </a:lnTo>
                  <a:lnTo>
                    <a:pt x="684301" y="278790"/>
                  </a:lnTo>
                  <a:lnTo>
                    <a:pt x="684301" y="304139"/>
                  </a:lnTo>
                  <a:lnTo>
                    <a:pt x="709650" y="304139"/>
                  </a:lnTo>
                  <a:lnTo>
                    <a:pt x="734999" y="304139"/>
                  </a:lnTo>
                  <a:lnTo>
                    <a:pt x="734999" y="278790"/>
                  </a:lnTo>
                  <a:lnTo>
                    <a:pt x="760336" y="278790"/>
                  </a:lnTo>
                  <a:lnTo>
                    <a:pt x="760336" y="253453"/>
                  </a:lnTo>
                  <a:lnTo>
                    <a:pt x="785672" y="253453"/>
                  </a:lnTo>
                  <a:lnTo>
                    <a:pt x="811022" y="253453"/>
                  </a:lnTo>
                  <a:lnTo>
                    <a:pt x="811022" y="228104"/>
                  </a:lnTo>
                  <a:close/>
                </a:path>
                <a:path w="1039494" h="354965">
                  <a:moveTo>
                    <a:pt x="836371" y="253453"/>
                  </a:moveTo>
                  <a:lnTo>
                    <a:pt x="811034" y="253453"/>
                  </a:lnTo>
                  <a:lnTo>
                    <a:pt x="811034" y="354825"/>
                  </a:lnTo>
                  <a:lnTo>
                    <a:pt x="836371" y="354825"/>
                  </a:lnTo>
                  <a:lnTo>
                    <a:pt x="836371" y="253453"/>
                  </a:lnTo>
                  <a:close/>
                </a:path>
                <a:path w="1039494" h="354965">
                  <a:moveTo>
                    <a:pt x="836371" y="0"/>
                  </a:moveTo>
                  <a:lnTo>
                    <a:pt x="811022" y="0"/>
                  </a:lnTo>
                  <a:lnTo>
                    <a:pt x="811022" y="50685"/>
                  </a:lnTo>
                  <a:lnTo>
                    <a:pt x="785685" y="50685"/>
                  </a:lnTo>
                  <a:lnTo>
                    <a:pt x="785685" y="76034"/>
                  </a:lnTo>
                  <a:lnTo>
                    <a:pt x="811034" y="76034"/>
                  </a:lnTo>
                  <a:lnTo>
                    <a:pt x="811034" y="101371"/>
                  </a:lnTo>
                  <a:lnTo>
                    <a:pt x="785685" y="101371"/>
                  </a:lnTo>
                  <a:lnTo>
                    <a:pt x="785685" y="76034"/>
                  </a:lnTo>
                  <a:lnTo>
                    <a:pt x="760336" y="76034"/>
                  </a:lnTo>
                  <a:lnTo>
                    <a:pt x="760336" y="101384"/>
                  </a:lnTo>
                  <a:lnTo>
                    <a:pt x="785685" y="101384"/>
                  </a:lnTo>
                  <a:lnTo>
                    <a:pt x="785685" y="126720"/>
                  </a:lnTo>
                  <a:lnTo>
                    <a:pt x="811034" y="126720"/>
                  </a:lnTo>
                  <a:lnTo>
                    <a:pt x="811034" y="228104"/>
                  </a:lnTo>
                  <a:lnTo>
                    <a:pt x="836371" y="228104"/>
                  </a:lnTo>
                  <a:lnTo>
                    <a:pt x="836371" y="76022"/>
                  </a:lnTo>
                  <a:lnTo>
                    <a:pt x="811034" y="76022"/>
                  </a:lnTo>
                  <a:lnTo>
                    <a:pt x="811034" y="50685"/>
                  </a:lnTo>
                  <a:lnTo>
                    <a:pt x="836371" y="50685"/>
                  </a:lnTo>
                  <a:lnTo>
                    <a:pt x="836371" y="0"/>
                  </a:lnTo>
                  <a:close/>
                </a:path>
                <a:path w="1039494" h="354965">
                  <a:moveTo>
                    <a:pt x="861720" y="228104"/>
                  </a:moveTo>
                  <a:lnTo>
                    <a:pt x="836371" y="228104"/>
                  </a:lnTo>
                  <a:lnTo>
                    <a:pt x="836371" y="253453"/>
                  </a:lnTo>
                  <a:lnTo>
                    <a:pt x="861720" y="253453"/>
                  </a:lnTo>
                  <a:lnTo>
                    <a:pt x="861720" y="228104"/>
                  </a:lnTo>
                  <a:close/>
                </a:path>
                <a:path w="1039494" h="354965">
                  <a:moveTo>
                    <a:pt x="963091" y="278790"/>
                  </a:moveTo>
                  <a:lnTo>
                    <a:pt x="937755" y="278790"/>
                  </a:lnTo>
                  <a:lnTo>
                    <a:pt x="937755" y="202755"/>
                  </a:lnTo>
                  <a:lnTo>
                    <a:pt x="912406" y="202755"/>
                  </a:lnTo>
                  <a:lnTo>
                    <a:pt x="912406" y="228104"/>
                  </a:lnTo>
                  <a:lnTo>
                    <a:pt x="887069" y="228104"/>
                  </a:lnTo>
                  <a:lnTo>
                    <a:pt x="887069" y="202755"/>
                  </a:lnTo>
                  <a:lnTo>
                    <a:pt x="861720" y="202755"/>
                  </a:lnTo>
                  <a:lnTo>
                    <a:pt x="861720" y="228104"/>
                  </a:lnTo>
                  <a:lnTo>
                    <a:pt x="887056" y="228104"/>
                  </a:lnTo>
                  <a:lnTo>
                    <a:pt x="887056" y="253453"/>
                  </a:lnTo>
                  <a:lnTo>
                    <a:pt x="912406" y="253453"/>
                  </a:lnTo>
                  <a:lnTo>
                    <a:pt x="912406" y="304139"/>
                  </a:lnTo>
                  <a:lnTo>
                    <a:pt x="937755" y="304139"/>
                  </a:lnTo>
                  <a:lnTo>
                    <a:pt x="963091" y="304139"/>
                  </a:lnTo>
                  <a:lnTo>
                    <a:pt x="963091" y="278790"/>
                  </a:lnTo>
                  <a:close/>
                </a:path>
                <a:path w="1039494" h="354965">
                  <a:moveTo>
                    <a:pt x="988441" y="202755"/>
                  </a:moveTo>
                  <a:lnTo>
                    <a:pt x="963091" y="202755"/>
                  </a:lnTo>
                  <a:lnTo>
                    <a:pt x="963091" y="228104"/>
                  </a:lnTo>
                  <a:lnTo>
                    <a:pt x="988441" y="228104"/>
                  </a:lnTo>
                  <a:lnTo>
                    <a:pt x="988441" y="202755"/>
                  </a:lnTo>
                  <a:close/>
                </a:path>
                <a:path w="1039494" h="354965">
                  <a:moveTo>
                    <a:pt x="1039126" y="202755"/>
                  </a:moveTo>
                  <a:lnTo>
                    <a:pt x="1013777" y="202755"/>
                  </a:lnTo>
                  <a:lnTo>
                    <a:pt x="1013777" y="228104"/>
                  </a:lnTo>
                  <a:lnTo>
                    <a:pt x="988441" y="228104"/>
                  </a:lnTo>
                  <a:lnTo>
                    <a:pt x="988441" y="304139"/>
                  </a:lnTo>
                  <a:lnTo>
                    <a:pt x="1013790" y="304139"/>
                  </a:lnTo>
                  <a:lnTo>
                    <a:pt x="1013790" y="228104"/>
                  </a:lnTo>
                  <a:lnTo>
                    <a:pt x="1039126" y="228104"/>
                  </a:lnTo>
                  <a:lnTo>
                    <a:pt x="1039126" y="2027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4170" y="1223197"/>
              <a:ext cx="1039494" cy="456565"/>
            </a:xfrm>
            <a:custGeom>
              <a:avLst/>
              <a:gdLst/>
              <a:ahLst/>
              <a:cxnLst/>
              <a:rect l="l" t="t" r="r" b="b"/>
              <a:pathLst>
                <a:path w="1039494" h="456564">
                  <a:moveTo>
                    <a:pt x="50685" y="329476"/>
                  </a:moveTo>
                  <a:lnTo>
                    <a:pt x="25349" y="329476"/>
                  </a:lnTo>
                  <a:lnTo>
                    <a:pt x="25349" y="380161"/>
                  </a:lnTo>
                  <a:lnTo>
                    <a:pt x="50685" y="380161"/>
                  </a:lnTo>
                  <a:lnTo>
                    <a:pt x="50685" y="329476"/>
                  </a:lnTo>
                  <a:close/>
                </a:path>
                <a:path w="1039494" h="456564">
                  <a:moveTo>
                    <a:pt x="101371" y="329476"/>
                  </a:moveTo>
                  <a:lnTo>
                    <a:pt x="76034" y="329476"/>
                  </a:lnTo>
                  <a:lnTo>
                    <a:pt x="76034" y="456196"/>
                  </a:lnTo>
                  <a:lnTo>
                    <a:pt x="101371" y="456196"/>
                  </a:lnTo>
                  <a:lnTo>
                    <a:pt x="101371" y="329476"/>
                  </a:lnTo>
                  <a:close/>
                </a:path>
                <a:path w="1039494" h="456564">
                  <a:moveTo>
                    <a:pt x="177406" y="304139"/>
                  </a:moveTo>
                  <a:lnTo>
                    <a:pt x="152057" y="304139"/>
                  </a:lnTo>
                  <a:lnTo>
                    <a:pt x="152057" y="329488"/>
                  </a:lnTo>
                  <a:lnTo>
                    <a:pt x="177406" y="329488"/>
                  </a:lnTo>
                  <a:lnTo>
                    <a:pt x="177406" y="304139"/>
                  </a:lnTo>
                  <a:close/>
                </a:path>
                <a:path w="1039494" h="456564">
                  <a:moveTo>
                    <a:pt x="253441" y="278790"/>
                  </a:moveTo>
                  <a:lnTo>
                    <a:pt x="228104" y="278790"/>
                  </a:lnTo>
                  <a:lnTo>
                    <a:pt x="202755" y="278790"/>
                  </a:lnTo>
                  <a:lnTo>
                    <a:pt x="177406" y="278790"/>
                  </a:lnTo>
                  <a:lnTo>
                    <a:pt x="177406" y="304139"/>
                  </a:lnTo>
                  <a:lnTo>
                    <a:pt x="202755" y="304139"/>
                  </a:lnTo>
                  <a:lnTo>
                    <a:pt x="228104" y="304139"/>
                  </a:lnTo>
                  <a:lnTo>
                    <a:pt x="253441" y="304139"/>
                  </a:lnTo>
                  <a:lnTo>
                    <a:pt x="253441" y="278790"/>
                  </a:lnTo>
                  <a:close/>
                </a:path>
                <a:path w="1039494" h="456564">
                  <a:moveTo>
                    <a:pt x="278790" y="304139"/>
                  </a:moveTo>
                  <a:lnTo>
                    <a:pt x="253441" y="304139"/>
                  </a:lnTo>
                  <a:lnTo>
                    <a:pt x="253441" y="329488"/>
                  </a:lnTo>
                  <a:lnTo>
                    <a:pt x="278790" y="329488"/>
                  </a:lnTo>
                  <a:lnTo>
                    <a:pt x="278790" y="304139"/>
                  </a:lnTo>
                  <a:close/>
                </a:path>
                <a:path w="1039494" h="456564">
                  <a:moveTo>
                    <a:pt x="304126" y="228104"/>
                  </a:moveTo>
                  <a:lnTo>
                    <a:pt x="278777" y="228104"/>
                  </a:lnTo>
                  <a:lnTo>
                    <a:pt x="278777" y="177406"/>
                  </a:lnTo>
                  <a:lnTo>
                    <a:pt x="253441" y="177406"/>
                  </a:lnTo>
                  <a:lnTo>
                    <a:pt x="253441" y="202755"/>
                  </a:lnTo>
                  <a:lnTo>
                    <a:pt x="228092" y="202755"/>
                  </a:lnTo>
                  <a:lnTo>
                    <a:pt x="202742" y="202755"/>
                  </a:lnTo>
                  <a:lnTo>
                    <a:pt x="202742" y="177406"/>
                  </a:lnTo>
                  <a:lnTo>
                    <a:pt x="228092" y="177406"/>
                  </a:lnTo>
                  <a:lnTo>
                    <a:pt x="228092" y="126720"/>
                  </a:lnTo>
                  <a:lnTo>
                    <a:pt x="202742" y="126720"/>
                  </a:lnTo>
                  <a:lnTo>
                    <a:pt x="202742" y="101371"/>
                  </a:lnTo>
                  <a:lnTo>
                    <a:pt x="228092" y="101371"/>
                  </a:lnTo>
                  <a:lnTo>
                    <a:pt x="228092" y="76034"/>
                  </a:lnTo>
                  <a:lnTo>
                    <a:pt x="202742" y="76034"/>
                  </a:lnTo>
                  <a:lnTo>
                    <a:pt x="177406" y="76034"/>
                  </a:lnTo>
                  <a:lnTo>
                    <a:pt x="177406" y="101371"/>
                  </a:lnTo>
                  <a:lnTo>
                    <a:pt x="177406" y="126720"/>
                  </a:lnTo>
                  <a:lnTo>
                    <a:pt x="177406" y="152057"/>
                  </a:lnTo>
                  <a:lnTo>
                    <a:pt x="177406" y="177406"/>
                  </a:lnTo>
                  <a:lnTo>
                    <a:pt x="177406" y="202755"/>
                  </a:lnTo>
                  <a:lnTo>
                    <a:pt x="152057" y="202755"/>
                  </a:lnTo>
                  <a:lnTo>
                    <a:pt x="152057" y="228092"/>
                  </a:lnTo>
                  <a:lnTo>
                    <a:pt x="126720" y="228092"/>
                  </a:lnTo>
                  <a:lnTo>
                    <a:pt x="126720" y="177406"/>
                  </a:lnTo>
                  <a:lnTo>
                    <a:pt x="152057" y="177406"/>
                  </a:lnTo>
                  <a:lnTo>
                    <a:pt x="177406" y="177406"/>
                  </a:lnTo>
                  <a:lnTo>
                    <a:pt x="177406" y="152057"/>
                  </a:lnTo>
                  <a:lnTo>
                    <a:pt x="152057" y="152057"/>
                  </a:lnTo>
                  <a:lnTo>
                    <a:pt x="152057" y="126720"/>
                  </a:lnTo>
                  <a:lnTo>
                    <a:pt x="177406" y="126720"/>
                  </a:lnTo>
                  <a:lnTo>
                    <a:pt x="177406" y="101371"/>
                  </a:lnTo>
                  <a:lnTo>
                    <a:pt x="152057" y="101371"/>
                  </a:lnTo>
                  <a:lnTo>
                    <a:pt x="152057" y="76034"/>
                  </a:lnTo>
                  <a:lnTo>
                    <a:pt x="177406" y="76034"/>
                  </a:lnTo>
                  <a:lnTo>
                    <a:pt x="177406" y="50685"/>
                  </a:lnTo>
                  <a:lnTo>
                    <a:pt x="152057" y="50685"/>
                  </a:lnTo>
                  <a:lnTo>
                    <a:pt x="126707" y="50685"/>
                  </a:lnTo>
                  <a:lnTo>
                    <a:pt x="126707" y="76034"/>
                  </a:lnTo>
                  <a:lnTo>
                    <a:pt x="101358" y="76034"/>
                  </a:lnTo>
                  <a:lnTo>
                    <a:pt x="76022" y="76034"/>
                  </a:lnTo>
                  <a:lnTo>
                    <a:pt x="76022" y="101371"/>
                  </a:lnTo>
                  <a:lnTo>
                    <a:pt x="101358" y="101371"/>
                  </a:lnTo>
                  <a:lnTo>
                    <a:pt x="101358" y="152057"/>
                  </a:lnTo>
                  <a:lnTo>
                    <a:pt x="126707" y="152057"/>
                  </a:lnTo>
                  <a:lnTo>
                    <a:pt x="126707" y="177406"/>
                  </a:lnTo>
                  <a:lnTo>
                    <a:pt x="101371" y="177406"/>
                  </a:lnTo>
                  <a:lnTo>
                    <a:pt x="101371" y="152069"/>
                  </a:lnTo>
                  <a:lnTo>
                    <a:pt x="76022" y="152069"/>
                  </a:lnTo>
                  <a:lnTo>
                    <a:pt x="76022" y="177406"/>
                  </a:lnTo>
                  <a:lnTo>
                    <a:pt x="50685" y="177406"/>
                  </a:lnTo>
                  <a:lnTo>
                    <a:pt x="50685" y="202755"/>
                  </a:lnTo>
                  <a:lnTo>
                    <a:pt x="76034" y="202755"/>
                  </a:lnTo>
                  <a:lnTo>
                    <a:pt x="76034" y="177419"/>
                  </a:lnTo>
                  <a:lnTo>
                    <a:pt x="101371" y="177419"/>
                  </a:lnTo>
                  <a:lnTo>
                    <a:pt x="101371" y="228092"/>
                  </a:lnTo>
                  <a:lnTo>
                    <a:pt x="76034" y="228092"/>
                  </a:lnTo>
                  <a:lnTo>
                    <a:pt x="50685" y="228092"/>
                  </a:lnTo>
                  <a:lnTo>
                    <a:pt x="50685" y="202755"/>
                  </a:lnTo>
                  <a:lnTo>
                    <a:pt x="25336" y="202755"/>
                  </a:lnTo>
                  <a:lnTo>
                    <a:pt x="25336" y="228104"/>
                  </a:lnTo>
                  <a:lnTo>
                    <a:pt x="50685" y="228104"/>
                  </a:lnTo>
                  <a:lnTo>
                    <a:pt x="50685" y="253441"/>
                  </a:lnTo>
                  <a:lnTo>
                    <a:pt x="25349" y="253441"/>
                  </a:lnTo>
                  <a:lnTo>
                    <a:pt x="0" y="253441"/>
                  </a:lnTo>
                  <a:lnTo>
                    <a:pt x="0" y="278790"/>
                  </a:lnTo>
                  <a:lnTo>
                    <a:pt x="25349" y="278790"/>
                  </a:lnTo>
                  <a:lnTo>
                    <a:pt x="25349" y="304126"/>
                  </a:lnTo>
                  <a:lnTo>
                    <a:pt x="50685" y="304126"/>
                  </a:lnTo>
                  <a:lnTo>
                    <a:pt x="76034" y="304126"/>
                  </a:lnTo>
                  <a:lnTo>
                    <a:pt x="101371" y="304126"/>
                  </a:lnTo>
                  <a:lnTo>
                    <a:pt x="126720" y="304126"/>
                  </a:lnTo>
                  <a:lnTo>
                    <a:pt x="152069" y="304126"/>
                  </a:lnTo>
                  <a:lnTo>
                    <a:pt x="152069" y="278790"/>
                  </a:lnTo>
                  <a:lnTo>
                    <a:pt x="177406" y="278790"/>
                  </a:lnTo>
                  <a:lnTo>
                    <a:pt x="177406" y="253441"/>
                  </a:lnTo>
                  <a:lnTo>
                    <a:pt x="152069" y="253441"/>
                  </a:lnTo>
                  <a:lnTo>
                    <a:pt x="152069" y="228104"/>
                  </a:lnTo>
                  <a:lnTo>
                    <a:pt x="177406" y="228104"/>
                  </a:lnTo>
                  <a:lnTo>
                    <a:pt x="177406" y="253441"/>
                  </a:lnTo>
                  <a:lnTo>
                    <a:pt x="202742" y="253441"/>
                  </a:lnTo>
                  <a:lnTo>
                    <a:pt x="202742" y="228104"/>
                  </a:lnTo>
                  <a:lnTo>
                    <a:pt x="228092" y="228104"/>
                  </a:lnTo>
                  <a:lnTo>
                    <a:pt x="228092" y="253441"/>
                  </a:lnTo>
                  <a:lnTo>
                    <a:pt x="253441" y="253441"/>
                  </a:lnTo>
                  <a:lnTo>
                    <a:pt x="253441" y="278790"/>
                  </a:lnTo>
                  <a:lnTo>
                    <a:pt x="278777" y="278790"/>
                  </a:lnTo>
                  <a:lnTo>
                    <a:pt x="278777" y="253441"/>
                  </a:lnTo>
                  <a:lnTo>
                    <a:pt x="304126" y="253441"/>
                  </a:lnTo>
                  <a:lnTo>
                    <a:pt x="304126" y="228104"/>
                  </a:lnTo>
                  <a:close/>
                </a:path>
                <a:path w="1039494" h="456564">
                  <a:moveTo>
                    <a:pt x="329476" y="253441"/>
                  </a:moveTo>
                  <a:lnTo>
                    <a:pt x="304126" y="253441"/>
                  </a:lnTo>
                  <a:lnTo>
                    <a:pt x="304126" y="278790"/>
                  </a:lnTo>
                  <a:lnTo>
                    <a:pt x="329476" y="278790"/>
                  </a:lnTo>
                  <a:lnTo>
                    <a:pt x="329476" y="253441"/>
                  </a:lnTo>
                  <a:close/>
                </a:path>
                <a:path w="1039494" h="456564">
                  <a:moveTo>
                    <a:pt x="380174" y="253441"/>
                  </a:moveTo>
                  <a:lnTo>
                    <a:pt x="354825" y="253441"/>
                  </a:lnTo>
                  <a:lnTo>
                    <a:pt x="354825" y="304126"/>
                  </a:lnTo>
                  <a:lnTo>
                    <a:pt x="380174" y="304126"/>
                  </a:lnTo>
                  <a:lnTo>
                    <a:pt x="380174" y="253441"/>
                  </a:lnTo>
                  <a:close/>
                </a:path>
                <a:path w="1039494" h="456564">
                  <a:moveTo>
                    <a:pt x="456196" y="304139"/>
                  </a:moveTo>
                  <a:lnTo>
                    <a:pt x="430847" y="304139"/>
                  </a:lnTo>
                  <a:lnTo>
                    <a:pt x="430847" y="329488"/>
                  </a:lnTo>
                  <a:lnTo>
                    <a:pt x="456196" y="329488"/>
                  </a:lnTo>
                  <a:lnTo>
                    <a:pt x="456196" y="304139"/>
                  </a:lnTo>
                  <a:close/>
                </a:path>
                <a:path w="1039494" h="456564">
                  <a:moveTo>
                    <a:pt x="532231" y="304139"/>
                  </a:moveTo>
                  <a:lnTo>
                    <a:pt x="506895" y="304139"/>
                  </a:lnTo>
                  <a:lnTo>
                    <a:pt x="506895" y="278790"/>
                  </a:lnTo>
                  <a:lnTo>
                    <a:pt x="481545" y="278790"/>
                  </a:lnTo>
                  <a:lnTo>
                    <a:pt x="481545" y="329476"/>
                  </a:lnTo>
                  <a:lnTo>
                    <a:pt x="506895" y="329476"/>
                  </a:lnTo>
                  <a:lnTo>
                    <a:pt x="532231" y="329476"/>
                  </a:lnTo>
                  <a:lnTo>
                    <a:pt x="532231" y="304139"/>
                  </a:lnTo>
                  <a:close/>
                </a:path>
                <a:path w="1039494" h="456564">
                  <a:moveTo>
                    <a:pt x="532231" y="76034"/>
                  </a:moveTo>
                  <a:lnTo>
                    <a:pt x="506895" y="76034"/>
                  </a:lnTo>
                  <a:lnTo>
                    <a:pt x="481545" y="76034"/>
                  </a:lnTo>
                  <a:lnTo>
                    <a:pt x="481545" y="0"/>
                  </a:lnTo>
                  <a:lnTo>
                    <a:pt x="456196" y="0"/>
                  </a:lnTo>
                  <a:lnTo>
                    <a:pt x="456196" y="25349"/>
                  </a:lnTo>
                  <a:lnTo>
                    <a:pt x="430860" y="25349"/>
                  </a:lnTo>
                  <a:lnTo>
                    <a:pt x="430860" y="0"/>
                  </a:lnTo>
                  <a:lnTo>
                    <a:pt x="405511" y="0"/>
                  </a:lnTo>
                  <a:lnTo>
                    <a:pt x="405511" y="50685"/>
                  </a:lnTo>
                  <a:lnTo>
                    <a:pt x="430860" y="50685"/>
                  </a:lnTo>
                  <a:lnTo>
                    <a:pt x="456196" y="50685"/>
                  </a:lnTo>
                  <a:lnTo>
                    <a:pt x="456196" y="76034"/>
                  </a:lnTo>
                  <a:lnTo>
                    <a:pt x="430860" y="76034"/>
                  </a:lnTo>
                  <a:lnTo>
                    <a:pt x="430860" y="126720"/>
                  </a:lnTo>
                  <a:lnTo>
                    <a:pt x="456196" y="126720"/>
                  </a:lnTo>
                  <a:lnTo>
                    <a:pt x="456196" y="101384"/>
                  </a:lnTo>
                  <a:lnTo>
                    <a:pt x="481545" y="101384"/>
                  </a:lnTo>
                  <a:lnTo>
                    <a:pt x="481545" y="126720"/>
                  </a:lnTo>
                  <a:lnTo>
                    <a:pt x="456196" y="126720"/>
                  </a:lnTo>
                  <a:lnTo>
                    <a:pt x="456196" y="177406"/>
                  </a:lnTo>
                  <a:lnTo>
                    <a:pt x="430860" y="177406"/>
                  </a:lnTo>
                  <a:lnTo>
                    <a:pt x="430860" y="126720"/>
                  </a:lnTo>
                  <a:lnTo>
                    <a:pt x="405511" y="126720"/>
                  </a:lnTo>
                  <a:lnTo>
                    <a:pt x="405511" y="152069"/>
                  </a:lnTo>
                  <a:lnTo>
                    <a:pt x="380161" y="152069"/>
                  </a:lnTo>
                  <a:lnTo>
                    <a:pt x="380161" y="177406"/>
                  </a:lnTo>
                  <a:lnTo>
                    <a:pt x="354825" y="177406"/>
                  </a:lnTo>
                  <a:lnTo>
                    <a:pt x="354825" y="202755"/>
                  </a:lnTo>
                  <a:lnTo>
                    <a:pt x="380161" y="202755"/>
                  </a:lnTo>
                  <a:lnTo>
                    <a:pt x="380161" y="228104"/>
                  </a:lnTo>
                  <a:lnTo>
                    <a:pt x="405511" y="228104"/>
                  </a:lnTo>
                  <a:lnTo>
                    <a:pt x="405511" y="202755"/>
                  </a:lnTo>
                  <a:lnTo>
                    <a:pt x="380174" y="202755"/>
                  </a:lnTo>
                  <a:lnTo>
                    <a:pt x="380174" y="177406"/>
                  </a:lnTo>
                  <a:lnTo>
                    <a:pt x="405511" y="177406"/>
                  </a:lnTo>
                  <a:lnTo>
                    <a:pt x="405511" y="202755"/>
                  </a:lnTo>
                  <a:lnTo>
                    <a:pt x="430860" y="202755"/>
                  </a:lnTo>
                  <a:lnTo>
                    <a:pt x="430860" y="228104"/>
                  </a:lnTo>
                  <a:lnTo>
                    <a:pt x="405511" y="228104"/>
                  </a:lnTo>
                  <a:lnTo>
                    <a:pt x="405511" y="278790"/>
                  </a:lnTo>
                  <a:lnTo>
                    <a:pt x="430860" y="278790"/>
                  </a:lnTo>
                  <a:lnTo>
                    <a:pt x="456196" y="278790"/>
                  </a:lnTo>
                  <a:lnTo>
                    <a:pt x="481545" y="278790"/>
                  </a:lnTo>
                  <a:lnTo>
                    <a:pt x="481545" y="253453"/>
                  </a:lnTo>
                  <a:lnTo>
                    <a:pt x="506895" y="253453"/>
                  </a:lnTo>
                  <a:lnTo>
                    <a:pt x="506895" y="228104"/>
                  </a:lnTo>
                  <a:lnTo>
                    <a:pt x="481545" y="228104"/>
                  </a:lnTo>
                  <a:lnTo>
                    <a:pt x="456196" y="228104"/>
                  </a:lnTo>
                  <a:lnTo>
                    <a:pt x="456196" y="202755"/>
                  </a:lnTo>
                  <a:lnTo>
                    <a:pt x="481545" y="202755"/>
                  </a:lnTo>
                  <a:lnTo>
                    <a:pt x="481545" y="177406"/>
                  </a:lnTo>
                  <a:lnTo>
                    <a:pt x="506895" y="177406"/>
                  </a:lnTo>
                  <a:lnTo>
                    <a:pt x="506895" y="126720"/>
                  </a:lnTo>
                  <a:lnTo>
                    <a:pt x="532231" y="126720"/>
                  </a:lnTo>
                  <a:lnTo>
                    <a:pt x="532231" y="76034"/>
                  </a:lnTo>
                  <a:close/>
                </a:path>
                <a:path w="1039494" h="456564">
                  <a:moveTo>
                    <a:pt x="684301" y="228104"/>
                  </a:moveTo>
                  <a:lnTo>
                    <a:pt x="658952" y="228104"/>
                  </a:lnTo>
                  <a:lnTo>
                    <a:pt x="658952" y="202768"/>
                  </a:lnTo>
                  <a:lnTo>
                    <a:pt x="684288" y="202768"/>
                  </a:lnTo>
                  <a:lnTo>
                    <a:pt x="684288" y="152069"/>
                  </a:lnTo>
                  <a:lnTo>
                    <a:pt x="658952" y="152069"/>
                  </a:lnTo>
                  <a:lnTo>
                    <a:pt x="658952" y="202755"/>
                  </a:lnTo>
                  <a:lnTo>
                    <a:pt x="633615" y="202755"/>
                  </a:lnTo>
                  <a:lnTo>
                    <a:pt x="608266" y="202755"/>
                  </a:lnTo>
                  <a:lnTo>
                    <a:pt x="608266" y="228104"/>
                  </a:lnTo>
                  <a:lnTo>
                    <a:pt x="633615" y="228104"/>
                  </a:lnTo>
                  <a:lnTo>
                    <a:pt x="633615" y="253441"/>
                  </a:lnTo>
                  <a:lnTo>
                    <a:pt x="608266" y="253441"/>
                  </a:lnTo>
                  <a:lnTo>
                    <a:pt x="608266" y="228104"/>
                  </a:lnTo>
                  <a:lnTo>
                    <a:pt x="582930" y="228104"/>
                  </a:lnTo>
                  <a:lnTo>
                    <a:pt x="582930" y="253441"/>
                  </a:lnTo>
                  <a:lnTo>
                    <a:pt x="557580" y="253441"/>
                  </a:lnTo>
                  <a:lnTo>
                    <a:pt x="557580" y="228104"/>
                  </a:lnTo>
                  <a:lnTo>
                    <a:pt x="582930" y="228104"/>
                  </a:lnTo>
                  <a:lnTo>
                    <a:pt x="582930" y="202755"/>
                  </a:lnTo>
                  <a:lnTo>
                    <a:pt x="608266" y="202755"/>
                  </a:lnTo>
                  <a:lnTo>
                    <a:pt x="608266" y="152057"/>
                  </a:lnTo>
                  <a:lnTo>
                    <a:pt x="582930" y="152057"/>
                  </a:lnTo>
                  <a:lnTo>
                    <a:pt x="557580" y="152057"/>
                  </a:lnTo>
                  <a:lnTo>
                    <a:pt x="557580" y="126720"/>
                  </a:lnTo>
                  <a:lnTo>
                    <a:pt x="532231" y="126720"/>
                  </a:lnTo>
                  <a:lnTo>
                    <a:pt x="532231" y="177406"/>
                  </a:lnTo>
                  <a:lnTo>
                    <a:pt x="557580" y="177406"/>
                  </a:lnTo>
                  <a:lnTo>
                    <a:pt x="557580" y="202755"/>
                  </a:lnTo>
                  <a:lnTo>
                    <a:pt x="532231" y="202755"/>
                  </a:lnTo>
                  <a:lnTo>
                    <a:pt x="532231" y="304126"/>
                  </a:lnTo>
                  <a:lnTo>
                    <a:pt x="557580" y="304126"/>
                  </a:lnTo>
                  <a:lnTo>
                    <a:pt x="557580" y="329476"/>
                  </a:lnTo>
                  <a:lnTo>
                    <a:pt x="582930" y="329476"/>
                  </a:lnTo>
                  <a:lnTo>
                    <a:pt x="582930" y="278790"/>
                  </a:lnTo>
                  <a:lnTo>
                    <a:pt x="608266" y="278790"/>
                  </a:lnTo>
                  <a:lnTo>
                    <a:pt x="633615" y="278790"/>
                  </a:lnTo>
                  <a:lnTo>
                    <a:pt x="658952" y="278790"/>
                  </a:lnTo>
                  <a:lnTo>
                    <a:pt x="658952" y="253441"/>
                  </a:lnTo>
                  <a:lnTo>
                    <a:pt x="684301" y="253441"/>
                  </a:lnTo>
                  <a:lnTo>
                    <a:pt x="684301" y="228104"/>
                  </a:lnTo>
                  <a:close/>
                </a:path>
                <a:path w="1039494" h="456564">
                  <a:moveTo>
                    <a:pt x="760336" y="177406"/>
                  </a:moveTo>
                  <a:lnTo>
                    <a:pt x="734999" y="177406"/>
                  </a:lnTo>
                  <a:lnTo>
                    <a:pt x="734999" y="202755"/>
                  </a:lnTo>
                  <a:lnTo>
                    <a:pt x="709650" y="202755"/>
                  </a:lnTo>
                  <a:lnTo>
                    <a:pt x="684301" y="202755"/>
                  </a:lnTo>
                  <a:lnTo>
                    <a:pt x="684301" y="228104"/>
                  </a:lnTo>
                  <a:lnTo>
                    <a:pt x="709650" y="228104"/>
                  </a:lnTo>
                  <a:lnTo>
                    <a:pt x="709650" y="253441"/>
                  </a:lnTo>
                  <a:lnTo>
                    <a:pt x="734999" y="253441"/>
                  </a:lnTo>
                  <a:lnTo>
                    <a:pt x="734999" y="228104"/>
                  </a:lnTo>
                  <a:lnTo>
                    <a:pt x="760336" y="228104"/>
                  </a:lnTo>
                  <a:lnTo>
                    <a:pt x="760336" y="177406"/>
                  </a:lnTo>
                  <a:close/>
                </a:path>
                <a:path w="1039494" h="456564">
                  <a:moveTo>
                    <a:pt x="811034" y="126720"/>
                  </a:moveTo>
                  <a:lnTo>
                    <a:pt x="785685" y="126720"/>
                  </a:lnTo>
                  <a:lnTo>
                    <a:pt x="760336" y="126720"/>
                  </a:lnTo>
                  <a:lnTo>
                    <a:pt x="760336" y="152069"/>
                  </a:lnTo>
                  <a:lnTo>
                    <a:pt x="785685" y="152069"/>
                  </a:lnTo>
                  <a:lnTo>
                    <a:pt x="811034" y="152069"/>
                  </a:lnTo>
                  <a:lnTo>
                    <a:pt x="811034" y="126720"/>
                  </a:lnTo>
                  <a:close/>
                </a:path>
                <a:path w="1039494" h="456564">
                  <a:moveTo>
                    <a:pt x="1039126" y="253441"/>
                  </a:moveTo>
                  <a:lnTo>
                    <a:pt x="1013790" y="253441"/>
                  </a:lnTo>
                  <a:lnTo>
                    <a:pt x="1013790" y="228104"/>
                  </a:lnTo>
                  <a:lnTo>
                    <a:pt x="988441" y="228104"/>
                  </a:lnTo>
                  <a:lnTo>
                    <a:pt x="988441" y="177406"/>
                  </a:lnTo>
                  <a:lnTo>
                    <a:pt x="963104" y="177406"/>
                  </a:lnTo>
                  <a:lnTo>
                    <a:pt x="937755" y="177406"/>
                  </a:lnTo>
                  <a:lnTo>
                    <a:pt x="912406" y="177406"/>
                  </a:lnTo>
                  <a:lnTo>
                    <a:pt x="887056" y="177406"/>
                  </a:lnTo>
                  <a:lnTo>
                    <a:pt x="887056" y="152069"/>
                  </a:lnTo>
                  <a:lnTo>
                    <a:pt x="861720" y="152069"/>
                  </a:lnTo>
                  <a:lnTo>
                    <a:pt x="861720" y="202755"/>
                  </a:lnTo>
                  <a:lnTo>
                    <a:pt x="887056" y="202755"/>
                  </a:lnTo>
                  <a:lnTo>
                    <a:pt x="887056" y="228104"/>
                  </a:lnTo>
                  <a:lnTo>
                    <a:pt x="912406" y="228104"/>
                  </a:lnTo>
                  <a:lnTo>
                    <a:pt x="912406" y="202755"/>
                  </a:lnTo>
                  <a:lnTo>
                    <a:pt x="937755" y="202755"/>
                  </a:lnTo>
                  <a:lnTo>
                    <a:pt x="937755" y="228104"/>
                  </a:lnTo>
                  <a:lnTo>
                    <a:pt x="912406" y="228104"/>
                  </a:lnTo>
                  <a:lnTo>
                    <a:pt x="912406" y="253453"/>
                  </a:lnTo>
                  <a:lnTo>
                    <a:pt x="937755" y="253453"/>
                  </a:lnTo>
                  <a:lnTo>
                    <a:pt x="963104" y="253453"/>
                  </a:lnTo>
                  <a:lnTo>
                    <a:pt x="963104" y="278790"/>
                  </a:lnTo>
                  <a:lnTo>
                    <a:pt x="988441" y="278790"/>
                  </a:lnTo>
                  <a:lnTo>
                    <a:pt x="988441" y="253453"/>
                  </a:lnTo>
                  <a:lnTo>
                    <a:pt x="1013777" y="253453"/>
                  </a:lnTo>
                  <a:lnTo>
                    <a:pt x="1013777" y="329476"/>
                  </a:lnTo>
                  <a:lnTo>
                    <a:pt x="1039126" y="329476"/>
                  </a:lnTo>
                  <a:lnTo>
                    <a:pt x="1039126" y="253441"/>
                  </a:lnTo>
                  <a:close/>
                </a:path>
                <a:path w="1039494" h="456564">
                  <a:moveTo>
                    <a:pt x="1039126" y="152069"/>
                  </a:moveTo>
                  <a:lnTo>
                    <a:pt x="1013777" y="152069"/>
                  </a:lnTo>
                  <a:lnTo>
                    <a:pt x="1013777" y="202768"/>
                  </a:lnTo>
                  <a:lnTo>
                    <a:pt x="1039126" y="202768"/>
                  </a:lnTo>
                  <a:lnTo>
                    <a:pt x="1039126" y="15206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4170" y="1527324"/>
              <a:ext cx="1039494" cy="380365"/>
            </a:xfrm>
            <a:custGeom>
              <a:avLst/>
              <a:gdLst/>
              <a:ahLst/>
              <a:cxnLst/>
              <a:rect l="l" t="t" r="r" b="b"/>
              <a:pathLst>
                <a:path w="1039494" h="380364">
                  <a:moveTo>
                    <a:pt x="76022" y="202768"/>
                  </a:moveTo>
                  <a:lnTo>
                    <a:pt x="50685" y="202768"/>
                  </a:lnTo>
                  <a:lnTo>
                    <a:pt x="25349" y="202768"/>
                  </a:lnTo>
                  <a:lnTo>
                    <a:pt x="25349" y="152082"/>
                  </a:lnTo>
                  <a:lnTo>
                    <a:pt x="50685" y="152082"/>
                  </a:lnTo>
                  <a:lnTo>
                    <a:pt x="50685" y="126746"/>
                  </a:lnTo>
                  <a:lnTo>
                    <a:pt x="25349" y="126746"/>
                  </a:lnTo>
                  <a:lnTo>
                    <a:pt x="25349" y="76047"/>
                  </a:lnTo>
                  <a:lnTo>
                    <a:pt x="0" y="76047"/>
                  </a:lnTo>
                  <a:lnTo>
                    <a:pt x="0" y="202768"/>
                  </a:lnTo>
                  <a:lnTo>
                    <a:pt x="25336" y="202768"/>
                  </a:lnTo>
                  <a:lnTo>
                    <a:pt x="25336" y="228104"/>
                  </a:lnTo>
                  <a:lnTo>
                    <a:pt x="50685" y="228104"/>
                  </a:lnTo>
                  <a:lnTo>
                    <a:pt x="76022" y="228104"/>
                  </a:lnTo>
                  <a:lnTo>
                    <a:pt x="76022" y="202768"/>
                  </a:lnTo>
                  <a:close/>
                </a:path>
                <a:path w="1039494" h="380364">
                  <a:moveTo>
                    <a:pt x="76034" y="152082"/>
                  </a:moveTo>
                  <a:lnTo>
                    <a:pt x="50685" y="152082"/>
                  </a:lnTo>
                  <a:lnTo>
                    <a:pt x="50685" y="177431"/>
                  </a:lnTo>
                  <a:lnTo>
                    <a:pt x="76034" y="177431"/>
                  </a:lnTo>
                  <a:lnTo>
                    <a:pt x="76034" y="152082"/>
                  </a:lnTo>
                  <a:close/>
                </a:path>
                <a:path w="1039494" h="380364">
                  <a:moveTo>
                    <a:pt x="76034" y="25349"/>
                  </a:moveTo>
                  <a:lnTo>
                    <a:pt x="50685" y="25349"/>
                  </a:lnTo>
                  <a:lnTo>
                    <a:pt x="25349" y="25349"/>
                  </a:lnTo>
                  <a:lnTo>
                    <a:pt x="0" y="25349"/>
                  </a:lnTo>
                  <a:lnTo>
                    <a:pt x="0" y="50698"/>
                  </a:lnTo>
                  <a:lnTo>
                    <a:pt x="25349" y="50698"/>
                  </a:lnTo>
                  <a:lnTo>
                    <a:pt x="25349" y="76034"/>
                  </a:lnTo>
                  <a:lnTo>
                    <a:pt x="50685" y="76034"/>
                  </a:lnTo>
                  <a:lnTo>
                    <a:pt x="50685" y="50698"/>
                  </a:lnTo>
                  <a:lnTo>
                    <a:pt x="76034" y="50698"/>
                  </a:lnTo>
                  <a:lnTo>
                    <a:pt x="76034" y="25349"/>
                  </a:lnTo>
                  <a:close/>
                </a:path>
                <a:path w="1039494" h="380364">
                  <a:moveTo>
                    <a:pt x="126720" y="304152"/>
                  </a:moveTo>
                  <a:lnTo>
                    <a:pt x="101371" y="304152"/>
                  </a:lnTo>
                  <a:lnTo>
                    <a:pt x="76034" y="304152"/>
                  </a:lnTo>
                  <a:lnTo>
                    <a:pt x="76034" y="253453"/>
                  </a:lnTo>
                  <a:lnTo>
                    <a:pt x="50685" y="253453"/>
                  </a:lnTo>
                  <a:lnTo>
                    <a:pt x="25349" y="253453"/>
                  </a:lnTo>
                  <a:lnTo>
                    <a:pt x="25349" y="278803"/>
                  </a:lnTo>
                  <a:lnTo>
                    <a:pt x="50685" y="278803"/>
                  </a:lnTo>
                  <a:lnTo>
                    <a:pt x="50685" y="304152"/>
                  </a:lnTo>
                  <a:lnTo>
                    <a:pt x="25349" y="304152"/>
                  </a:lnTo>
                  <a:lnTo>
                    <a:pt x="25349" y="278803"/>
                  </a:lnTo>
                  <a:lnTo>
                    <a:pt x="0" y="278803"/>
                  </a:lnTo>
                  <a:lnTo>
                    <a:pt x="0" y="380187"/>
                  </a:lnTo>
                  <a:lnTo>
                    <a:pt x="25349" y="380187"/>
                  </a:lnTo>
                  <a:lnTo>
                    <a:pt x="25349" y="329488"/>
                  </a:lnTo>
                  <a:lnTo>
                    <a:pt x="50685" y="329488"/>
                  </a:lnTo>
                  <a:lnTo>
                    <a:pt x="76034" y="329488"/>
                  </a:lnTo>
                  <a:lnTo>
                    <a:pt x="76034" y="354838"/>
                  </a:lnTo>
                  <a:lnTo>
                    <a:pt x="101371" y="354838"/>
                  </a:lnTo>
                  <a:lnTo>
                    <a:pt x="101371" y="329488"/>
                  </a:lnTo>
                  <a:lnTo>
                    <a:pt x="126720" y="329488"/>
                  </a:lnTo>
                  <a:lnTo>
                    <a:pt x="126720" y="304152"/>
                  </a:lnTo>
                  <a:close/>
                </a:path>
                <a:path w="1039494" h="380364">
                  <a:moveTo>
                    <a:pt x="177406" y="50698"/>
                  </a:moveTo>
                  <a:lnTo>
                    <a:pt x="152069" y="50698"/>
                  </a:lnTo>
                  <a:lnTo>
                    <a:pt x="152069" y="25349"/>
                  </a:lnTo>
                  <a:lnTo>
                    <a:pt x="126720" y="25349"/>
                  </a:lnTo>
                  <a:lnTo>
                    <a:pt x="126720" y="76034"/>
                  </a:lnTo>
                  <a:lnTo>
                    <a:pt x="152069" y="76034"/>
                  </a:lnTo>
                  <a:lnTo>
                    <a:pt x="177406" y="76034"/>
                  </a:lnTo>
                  <a:lnTo>
                    <a:pt x="177406" y="50698"/>
                  </a:lnTo>
                  <a:close/>
                </a:path>
                <a:path w="1039494" h="380364">
                  <a:moveTo>
                    <a:pt x="202755" y="202768"/>
                  </a:moveTo>
                  <a:lnTo>
                    <a:pt x="177406" y="202768"/>
                  </a:lnTo>
                  <a:lnTo>
                    <a:pt x="152069" y="202768"/>
                  </a:lnTo>
                  <a:lnTo>
                    <a:pt x="152069" y="177431"/>
                  </a:lnTo>
                  <a:lnTo>
                    <a:pt x="177406" y="177431"/>
                  </a:lnTo>
                  <a:lnTo>
                    <a:pt x="177406" y="152082"/>
                  </a:lnTo>
                  <a:lnTo>
                    <a:pt x="152069" y="152082"/>
                  </a:lnTo>
                  <a:lnTo>
                    <a:pt x="152069" y="126733"/>
                  </a:lnTo>
                  <a:lnTo>
                    <a:pt x="177406" y="126733"/>
                  </a:lnTo>
                  <a:lnTo>
                    <a:pt x="202742" y="126733"/>
                  </a:lnTo>
                  <a:lnTo>
                    <a:pt x="202742" y="76034"/>
                  </a:lnTo>
                  <a:lnTo>
                    <a:pt x="177406" y="76034"/>
                  </a:lnTo>
                  <a:lnTo>
                    <a:pt x="177406" y="101384"/>
                  </a:lnTo>
                  <a:lnTo>
                    <a:pt x="152057" y="101384"/>
                  </a:lnTo>
                  <a:lnTo>
                    <a:pt x="152057" y="126733"/>
                  </a:lnTo>
                  <a:lnTo>
                    <a:pt x="126720" y="126733"/>
                  </a:lnTo>
                  <a:lnTo>
                    <a:pt x="126720" y="152082"/>
                  </a:lnTo>
                  <a:lnTo>
                    <a:pt x="152057" y="152082"/>
                  </a:lnTo>
                  <a:lnTo>
                    <a:pt x="152057" y="177419"/>
                  </a:lnTo>
                  <a:lnTo>
                    <a:pt x="126720" y="177419"/>
                  </a:lnTo>
                  <a:lnTo>
                    <a:pt x="126720" y="152082"/>
                  </a:lnTo>
                  <a:lnTo>
                    <a:pt x="101371" y="152082"/>
                  </a:lnTo>
                  <a:lnTo>
                    <a:pt x="101371" y="177431"/>
                  </a:lnTo>
                  <a:lnTo>
                    <a:pt x="126720" y="177431"/>
                  </a:lnTo>
                  <a:lnTo>
                    <a:pt x="126720" y="202768"/>
                  </a:lnTo>
                  <a:lnTo>
                    <a:pt x="101371" y="202768"/>
                  </a:lnTo>
                  <a:lnTo>
                    <a:pt x="101371" y="228104"/>
                  </a:lnTo>
                  <a:lnTo>
                    <a:pt x="126720" y="228104"/>
                  </a:lnTo>
                  <a:lnTo>
                    <a:pt x="152069" y="228104"/>
                  </a:lnTo>
                  <a:lnTo>
                    <a:pt x="177406" y="228104"/>
                  </a:lnTo>
                  <a:lnTo>
                    <a:pt x="202755" y="228104"/>
                  </a:lnTo>
                  <a:lnTo>
                    <a:pt x="202755" y="202768"/>
                  </a:lnTo>
                  <a:close/>
                </a:path>
                <a:path w="1039494" h="380364">
                  <a:moveTo>
                    <a:pt x="253441" y="25349"/>
                  </a:moveTo>
                  <a:lnTo>
                    <a:pt x="228104" y="25349"/>
                  </a:lnTo>
                  <a:lnTo>
                    <a:pt x="202755" y="25349"/>
                  </a:lnTo>
                  <a:lnTo>
                    <a:pt x="177406" y="25349"/>
                  </a:lnTo>
                  <a:lnTo>
                    <a:pt x="177406" y="50698"/>
                  </a:lnTo>
                  <a:lnTo>
                    <a:pt x="202755" y="50698"/>
                  </a:lnTo>
                  <a:lnTo>
                    <a:pt x="228104" y="50698"/>
                  </a:lnTo>
                  <a:lnTo>
                    <a:pt x="228104" y="76034"/>
                  </a:lnTo>
                  <a:lnTo>
                    <a:pt x="253441" y="76034"/>
                  </a:lnTo>
                  <a:lnTo>
                    <a:pt x="253441" y="25349"/>
                  </a:lnTo>
                  <a:close/>
                </a:path>
                <a:path w="1039494" h="380364">
                  <a:moveTo>
                    <a:pt x="304126" y="25361"/>
                  </a:moveTo>
                  <a:lnTo>
                    <a:pt x="278790" y="25361"/>
                  </a:lnTo>
                  <a:lnTo>
                    <a:pt x="278790" y="76047"/>
                  </a:lnTo>
                  <a:lnTo>
                    <a:pt x="253441" y="76047"/>
                  </a:lnTo>
                  <a:lnTo>
                    <a:pt x="253441" y="101384"/>
                  </a:lnTo>
                  <a:lnTo>
                    <a:pt x="228092" y="101384"/>
                  </a:lnTo>
                  <a:lnTo>
                    <a:pt x="228092" y="126733"/>
                  </a:lnTo>
                  <a:lnTo>
                    <a:pt x="202755" y="126733"/>
                  </a:lnTo>
                  <a:lnTo>
                    <a:pt x="202755" y="152082"/>
                  </a:lnTo>
                  <a:lnTo>
                    <a:pt x="228092" y="152082"/>
                  </a:lnTo>
                  <a:lnTo>
                    <a:pt x="228092" y="177431"/>
                  </a:lnTo>
                  <a:lnTo>
                    <a:pt x="253441" y="177431"/>
                  </a:lnTo>
                  <a:lnTo>
                    <a:pt x="253441" y="202768"/>
                  </a:lnTo>
                  <a:lnTo>
                    <a:pt x="228092" y="202768"/>
                  </a:lnTo>
                  <a:lnTo>
                    <a:pt x="228092" y="228104"/>
                  </a:lnTo>
                  <a:lnTo>
                    <a:pt x="202755" y="228104"/>
                  </a:lnTo>
                  <a:lnTo>
                    <a:pt x="202755" y="253453"/>
                  </a:lnTo>
                  <a:lnTo>
                    <a:pt x="177406" y="253453"/>
                  </a:lnTo>
                  <a:lnTo>
                    <a:pt x="152069" y="253453"/>
                  </a:lnTo>
                  <a:lnTo>
                    <a:pt x="126720" y="253453"/>
                  </a:lnTo>
                  <a:lnTo>
                    <a:pt x="126720" y="304139"/>
                  </a:lnTo>
                  <a:lnTo>
                    <a:pt x="152069" y="304139"/>
                  </a:lnTo>
                  <a:lnTo>
                    <a:pt x="152069" y="278803"/>
                  </a:lnTo>
                  <a:lnTo>
                    <a:pt x="177406" y="278803"/>
                  </a:lnTo>
                  <a:lnTo>
                    <a:pt x="177406" y="304139"/>
                  </a:lnTo>
                  <a:lnTo>
                    <a:pt x="202755" y="304139"/>
                  </a:lnTo>
                  <a:lnTo>
                    <a:pt x="202755" y="278803"/>
                  </a:lnTo>
                  <a:lnTo>
                    <a:pt x="228104" y="278803"/>
                  </a:lnTo>
                  <a:lnTo>
                    <a:pt x="253441" y="278803"/>
                  </a:lnTo>
                  <a:lnTo>
                    <a:pt x="253441" y="253453"/>
                  </a:lnTo>
                  <a:lnTo>
                    <a:pt x="228104" y="253453"/>
                  </a:lnTo>
                  <a:lnTo>
                    <a:pt x="228104" y="228104"/>
                  </a:lnTo>
                  <a:lnTo>
                    <a:pt x="253441" y="228104"/>
                  </a:lnTo>
                  <a:lnTo>
                    <a:pt x="253441" y="253453"/>
                  </a:lnTo>
                  <a:lnTo>
                    <a:pt x="278777" y="253453"/>
                  </a:lnTo>
                  <a:lnTo>
                    <a:pt x="278777" y="177419"/>
                  </a:lnTo>
                  <a:lnTo>
                    <a:pt x="253441" y="177419"/>
                  </a:lnTo>
                  <a:lnTo>
                    <a:pt x="253441" y="152082"/>
                  </a:lnTo>
                  <a:lnTo>
                    <a:pt x="228104" y="152082"/>
                  </a:lnTo>
                  <a:lnTo>
                    <a:pt x="228104" y="126733"/>
                  </a:lnTo>
                  <a:lnTo>
                    <a:pt x="253441" y="126733"/>
                  </a:lnTo>
                  <a:lnTo>
                    <a:pt x="253441" y="101396"/>
                  </a:lnTo>
                  <a:lnTo>
                    <a:pt x="278790" y="101396"/>
                  </a:lnTo>
                  <a:lnTo>
                    <a:pt x="304126" y="101396"/>
                  </a:lnTo>
                  <a:lnTo>
                    <a:pt x="304126" y="25361"/>
                  </a:lnTo>
                  <a:close/>
                </a:path>
                <a:path w="1039494" h="380364">
                  <a:moveTo>
                    <a:pt x="405511" y="0"/>
                  </a:moveTo>
                  <a:lnTo>
                    <a:pt x="380174" y="0"/>
                  </a:lnTo>
                  <a:lnTo>
                    <a:pt x="380174" y="25349"/>
                  </a:lnTo>
                  <a:lnTo>
                    <a:pt x="354825" y="25349"/>
                  </a:lnTo>
                  <a:lnTo>
                    <a:pt x="354825" y="0"/>
                  </a:lnTo>
                  <a:lnTo>
                    <a:pt x="329476" y="0"/>
                  </a:lnTo>
                  <a:lnTo>
                    <a:pt x="304126" y="0"/>
                  </a:lnTo>
                  <a:lnTo>
                    <a:pt x="304126" y="25349"/>
                  </a:lnTo>
                  <a:lnTo>
                    <a:pt x="329476" y="25349"/>
                  </a:lnTo>
                  <a:lnTo>
                    <a:pt x="329476" y="50698"/>
                  </a:lnTo>
                  <a:lnTo>
                    <a:pt x="354825" y="50698"/>
                  </a:lnTo>
                  <a:lnTo>
                    <a:pt x="354825" y="101384"/>
                  </a:lnTo>
                  <a:lnTo>
                    <a:pt x="329476" y="101384"/>
                  </a:lnTo>
                  <a:lnTo>
                    <a:pt x="329476" y="126733"/>
                  </a:lnTo>
                  <a:lnTo>
                    <a:pt x="354825" y="126733"/>
                  </a:lnTo>
                  <a:lnTo>
                    <a:pt x="380174" y="126733"/>
                  </a:lnTo>
                  <a:lnTo>
                    <a:pt x="405511" y="126733"/>
                  </a:lnTo>
                  <a:lnTo>
                    <a:pt x="405511" y="0"/>
                  </a:lnTo>
                  <a:close/>
                </a:path>
                <a:path w="1039494" h="380364">
                  <a:moveTo>
                    <a:pt x="430847" y="152082"/>
                  </a:moveTo>
                  <a:lnTo>
                    <a:pt x="405511" y="152082"/>
                  </a:lnTo>
                  <a:lnTo>
                    <a:pt x="380161" y="152082"/>
                  </a:lnTo>
                  <a:lnTo>
                    <a:pt x="354825" y="152082"/>
                  </a:lnTo>
                  <a:lnTo>
                    <a:pt x="329476" y="152082"/>
                  </a:lnTo>
                  <a:lnTo>
                    <a:pt x="329476" y="126733"/>
                  </a:lnTo>
                  <a:lnTo>
                    <a:pt x="304126" y="126733"/>
                  </a:lnTo>
                  <a:lnTo>
                    <a:pt x="304126" y="152082"/>
                  </a:lnTo>
                  <a:lnTo>
                    <a:pt x="278777" y="152082"/>
                  </a:lnTo>
                  <a:lnTo>
                    <a:pt x="278777" y="177419"/>
                  </a:lnTo>
                  <a:lnTo>
                    <a:pt x="304126" y="177419"/>
                  </a:lnTo>
                  <a:lnTo>
                    <a:pt x="329476" y="177419"/>
                  </a:lnTo>
                  <a:lnTo>
                    <a:pt x="329476" y="202768"/>
                  </a:lnTo>
                  <a:lnTo>
                    <a:pt x="304126" y="202768"/>
                  </a:lnTo>
                  <a:lnTo>
                    <a:pt x="304126" y="278803"/>
                  </a:lnTo>
                  <a:lnTo>
                    <a:pt x="278790" y="278803"/>
                  </a:lnTo>
                  <a:lnTo>
                    <a:pt x="278790" y="329488"/>
                  </a:lnTo>
                  <a:lnTo>
                    <a:pt x="304139" y="329488"/>
                  </a:lnTo>
                  <a:lnTo>
                    <a:pt x="304139" y="278803"/>
                  </a:lnTo>
                  <a:lnTo>
                    <a:pt x="329476" y="278803"/>
                  </a:lnTo>
                  <a:lnTo>
                    <a:pt x="329476" y="253453"/>
                  </a:lnTo>
                  <a:lnTo>
                    <a:pt x="354825" y="253453"/>
                  </a:lnTo>
                  <a:lnTo>
                    <a:pt x="354825" y="202768"/>
                  </a:lnTo>
                  <a:lnTo>
                    <a:pt x="380161" y="202768"/>
                  </a:lnTo>
                  <a:lnTo>
                    <a:pt x="405511" y="202768"/>
                  </a:lnTo>
                  <a:lnTo>
                    <a:pt x="405511" y="177419"/>
                  </a:lnTo>
                  <a:lnTo>
                    <a:pt x="430847" y="177419"/>
                  </a:lnTo>
                  <a:lnTo>
                    <a:pt x="430847" y="152082"/>
                  </a:lnTo>
                  <a:close/>
                </a:path>
                <a:path w="1039494" h="380364">
                  <a:moveTo>
                    <a:pt x="456196" y="50698"/>
                  </a:moveTo>
                  <a:lnTo>
                    <a:pt x="430847" y="50698"/>
                  </a:lnTo>
                  <a:lnTo>
                    <a:pt x="430847" y="76047"/>
                  </a:lnTo>
                  <a:lnTo>
                    <a:pt x="456196" y="76047"/>
                  </a:lnTo>
                  <a:lnTo>
                    <a:pt x="456196" y="50698"/>
                  </a:lnTo>
                  <a:close/>
                </a:path>
                <a:path w="1039494" h="380364">
                  <a:moveTo>
                    <a:pt x="481545" y="25349"/>
                  </a:moveTo>
                  <a:lnTo>
                    <a:pt x="456196" y="25349"/>
                  </a:lnTo>
                  <a:lnTo>
                    <a:pt x="456196" y="50698"/>
                  </a:lnTo>
                  <a:lnTo>
                    <a:pt x="481545" y="50698"/>
                  </a:lnTo>
                  <a:lnTo>
                    <a:pt x="481545" y="25349"/>
                  </a:lnTo>
                  <a:close/>
                </a:path>
                <a:path w="1039494" h="380364">
                  <a:moveTo>
                    <a:pt x="506882" y="126733"/>
                  </a:moveTo>
                  <a:lnTo>
                    <a:pt x="481545" y="126733"/>
                  </a:lnTo>
                  <a:lnTo>
                    <a:pt x="456196" y="126733"/>
                  </a:lnTo>
                  <a:lnTo>
                    <a:pt x="456196" y="152082"/>
                  </a:lnTo>
                  <a:lnTo>
                    <a:pt x="481545" y="152082"/>
                  </a:lnTo>
                  <a:lnTo>
                    <a:pt x="506882" y="152082"/>
                  </a:lnTo>
                  <a:lnTo>
                    <a:pt x="506882" y="126733"/>
                  </a:lnTo>
                  <a:close/>
                </a:path>
                <a:path w="1039494" h="380364">
                  <a:moveTo>
                    <a:pt x="506895" y="50698"/>
                  </a:moveTo>
                  <a:lnTo>
                    <a:pt x="481545" y="50698"/>
                  </a:lnTo>
                  <a:lnTo>
                    <a:pt x="481545" y="76047"/>
                  </a:lnTo>
                  <a:lnTo>
                    <a:pt x="506895" y="76047"/>
                  </a:lnTo>
                  <a:lnTo>
                    <a:pt x="506895" y="50698"/>
                  </a:lnTo>
                  <a:close/>
                </a:path>
                <a:path w="1039494" h="380364">
                  <a:moveTo>
                    <a:pt x="582930" y="50698"/>
                  </a:moveTo>
                  <a:lnTo>
                    <a:pt x="557580" y="50698"/>
                  </a:lnTo>
                  <a:lnTo>
                    <a:pt x="557580" y="25349"/>
                  </a:lnTo>
                  <a:lnTo>
                    <a:pt x="532231" y="25349"/>
                  </a:lnTo>
                  <a:lnTo>
                    <a:pt x="532231" y="76034"/>
                  </a:lnTo>
                  <a:lnTo>
                    <a:pt x="557580" y="76034"/>
                  </a:lnTo>
                  <a:lnTo>
                    <a:pt x="582930" y="76034"/>
                  </a:lnTo>
                  <a:lnTo>
                    <a:pt x="582930" y="50698"/>
                  </a:lnTo>
                  <a:close/>
                </a:path>
                <a:path w="1039494" h="380364">
                  <a:moveTo>
                    <a:pt x="811022" y="228104"/>
                  </a:moveTo>
                  <a:lnTo>
                    <a:pt x="785672" y="228104"/>
                  </a:lnTo>
                  <a:lnTo>
                    <a:pt x="760336" y="228104"/>
                  </a:lnTo>
                  <a:lnTo>
                    <a:pt x="760336" y="253453"/>
                  </a:lnTo>
                  <a:lnTo>
                    <a:pt x="734999" y="253453"/>
                  </a:lnTo>
                  <a:lnTo>
                    <a:pt x="734999" y="228104"/>
                  </a:lnTo>
                  <a:lnTo>
                    <a:pt x="709650" y="228104"/>
                  </a:lnTo>
                  <a:lnTo>
                    <a:pt x="709650" y="253453"/>
                  </a:lnTo>
                  <a:lnTo>
                    <a:pt x="734987" y="253453"/>
                  </a:lnTo>
                  <a:lnTo>
                    <a:pt x="734987" y="278803"/>
                  </a:lnTo>
                  <a:lnTo>
                    <a:pt x="760336" y="278803"/>
                  </a:lnTo>
                  <a:lnTo>
                    <a:pt x="760336" y="304139"/>
                  </a:lnTo>
                  <a:lnTo>
                    <a:pt x="785672" y="304139"/>
                  </a:lnTo>
                  <a:lnTo>
                    <a:pt x="785672" y="278803"/>
                  </a:lnTo>
                  <a:lnTo>
                    <a:pt x="811022" y="278803"/>
                  </a:lnTo>
                  <a:lnTo>
                    <a:pt x="811022" y="228104"/>
                  </a:lnTo>
                  <a:close/>
                </a:path>
                <a:path w="1039494" h="380364">
                  <a:moveTo>
                    <a:pt x="963091" y="152069"/>
                  </a:moveTo>
                  <a:lnTo>
                    <a:pt x="937755" y="152069"/>
                  </a:lnTo>
                  <a:lnTo>
                    <a:pt x="937755" y="177419"/>
                  </a:lnTo>
                  <a:lnTo>
                    <a:pt x="912406" y="177419"/>
                  </a:lnTo>
                  <a:lnTo>
                    <a:pt x="887056" y="177419"/>
                  </a:lnTo>
                  <a:lnTo>
                    <a:pt x="887056" y="126733"/>
                  </a:lnTo>
                  <a:lnTo>
                    <a:pt x="861720" y="126733"/>
                  </a:lnTo>
                  <a:lnTo>
                    <a:pt x="861720" y="76047"/>
                  </a:lnTo>
                  <a:lnTo>
                    <a:pt x="836371" y="76047"/>
                  </a:lnTo>
                  <a:lnTo>
                    <a:pt x="836371" y="126733"/>
                  </a:lnTo>
                  <a:lnTo>
                    <a:pt x="811034" y="126733"/>
                  </a:lnTo>
                  <a:lnTo>
                    <a:pt x="811034" y="152069"/>
                  </a:lnTo>
                  <a:lnTo>
                    <a:pt x="785685" y="152069"/>
                  </a:lnTo>
                  <a:lnTo>
                    <a:pt x="785685" y="177419"/>
                  </a:lnTo>
                  <a:lnTo>
                    <a:pt x="760336" y="177419"/>
                  </a:lnTo>
                  <a:lnTo>
                    <a:pt x="760336" y="202768"/>
                  </a:lnTo>
                  <a:lnTo>
                    <a:pt x="785685" y="202768"/>
                  </a:lnTo>
                  <a:lnTo>
                    <a:pt x="811022" y="202768"/>
                  </a:lnTo>
                  <a:lnTo>
                    <a:pt x="811022" y="228104"/>
                  </a:lnTo>
                  <a:lnTo>
                    <a:pt x="836371" y="228104"/>
                  </a:lnTo>
                  <a:lnTo>
                    <a:pt x="836371" y="202768"/>
                  </a:lnTo>
                  <a:lnTo>
                    <a:pt x="811034" y="202768"/>
                  </a:lnTo>
                  <a:lnTo>
                    <a:pt x="811034" y="177419"/>
                  </a:lnTo>
                  <a:lnTo>
                    <a:pt x="836371" y="177419"/>
                  </a:lnTo>
                  <a:lnTo>
                    <a:pt x="836371" y="126746"/>
                  </a:lnTo>
                  <a:lnTo>
                    <a:pt x="861720" y="126746"/>
                  </a:lnTo>
                  <a:lnTo>
                    <a:pt x="861720" y="228104"/>
                  </a:lnTo>
                  <a:lnTo>
                    <a:pt x="836371" y="228104"/>
                  </a:lnTo>
                  <a:lnTo>
                    <a:pt x="836371" y="253453"/>
                  </a:lnTo>
                  <a:lnTo>
                    <a:pt x="861720" y="253453"/>
                  </a:lnTo>
                  <a:lnTo>
                    <a:pt x="887056" y="253453"/>
                  </a:lnTo>
                  <a:lnTo>
                    <a:pt x="887056" y="228104"/>
                  </a:lnTo>
                  <a:lnTo>
                    <a:pt x="912406" y="228104"/>
                  </a:lnTo>
                  <a:lnTo>
                    <a:pt x="912406" y="202768"/>
                  </a:lnTo>
                  <a:lnTo>
                    <a:pt x="937755" y="202768"/>
                  </a:lnTo>
                  <a:lnTo>
                    <a:pt x="963091" y="202768"/>
                  </a:lnTo>
                  <a:lnTo>
                    <a:pt x="963091" y="152069"/>
                  </a:lnTo>
                  <a:close/>
                </a:path>
                <a:path w="1039494" h="380364">
                  <a:moveTo>
                    <a:pt x="963091" y="101384"/>
                  </a:moveTo>
                  <a:lnTo>
                    <a:pt x="937755" y="101384"/>
                  </a:lnTo>
                  <a:lnTo>
                    <a:pt x="937755" y="76047"/>
                  </a:lnTo>
                  <a:lnTo>
                    <a:pt x="912406" y="76047"/>
                  </a:lnTo>
                  <a:lnTo>
                    <a:pt x="912406" y="50698"/>
                  </a:lnTo>
                  <a:lnTo>
                    <a:pt x="887056" y="50698"/>
                  </a:lnTo>
                  <a:lnTo>
                    <a:pt x="887056" y="101384"/>
                  </a:lnTo>
                  <a:lnTo>
                    <a:pt x="912406" y="101384"/>
                  </a:lnTo>
                  <a:lnTo>
                    <a:pt x="912406" y="126733"/>
                  </a:lnTo>
                  <a:lnTo>
                    <a:pt x="937755" y="126733"/>
                  </a:lnTo>
                  <a:lnTo>
                    <a:pt x="963091" y="126733"/>
                  </a:lnTo>
                  <a:lnTo>
                    <a:pt x="963091" y="101384"/>
                  </a:lnTo>
                  <a:close/>
                </a:path>
                <a:path w="1039494" h="380364">
                  <a:moveTo>
                    <a:pt x="988441" y="228104"/>
                  </a:moveTo>
                  <a:lnTo>
                    <a:pt x="963104" y="228104"/>
                  </a:lnTo>
                  <a:lnTo>
                    <a:pt x="937755" y="228104"/>
                  </a:lnTo>
                  <a:lnTo>
                    <a:pt x="937755" y="278803"/>
                  </a:lnTo>
                  <a:lnTo>
                    <a:pt x="912406" y="278803"/>
                  </a:lnTo>
                  <a:lnTo>
                    <a:pt x="912406" y="253453"/>
                  </a:lnTo>
                  <a:lnTo>
                    <a:pt x="887069" y="253453"/>
                  </a:lnTo>
                  <a:lnTo>
                    <a:pt x="887069" y="278803"/>
                  </a:lnTo>
                  <a:lnTo>
                    <a:pt x="861720" y="278803"/>
                  </a:lnTo>
                  <a:lnTo>
                    <a:pt x="861720" y="304152"/>
                  </a:lnTo>
                  <a:lnTo>
                    <a:pt x="887069" y="304152"/>
                  </a:lnTo>
                  <a:lnTo>
                    <a:pt x="912406" y="304152"/>
                  </a:lnTo>
                  <a:lnTo>
                    <a:pt x="912406" y="329488"/>
                  </a:lnTo>
                  <a:lnTo>
                    <a:pt x="937755" y="329488"/>
                  </a:lnTo>
                  <a:lnTo>
                    <a:pt x="937755" y="304152"/>
                  </a:lnTo>
                  <a:lnTo>
                    <a:pt x="963104" y="304152"/>
                  </a:lnTo>
                  <a:lnTo>
                    <a:pt x="963104" y="278803"/>
                  </a:lnTo>
                  <a:lnTo>
                    <a:pt x="988441" y="278803"/>
                  </a:lnTo>
                  <a:lnTo>
                    <a:pt x="988441" y="228104"/>
                  </a:lnTo>
                  <a:close/>
                </a:path>
                <a:path w="1039494" h="380364">
                  <a:moveTo>
                    <a:pt x="988441" y="50698"/>
                  </a:moveTo>
                  <a:lnTo>
                    <a:pt x="963091" y="50698"/>
                  </a:lnTo>
                  <a:lnTo>
                    <a:pt x="963091" y="101384"/>
                  </a:lnTo>
                  <a:lnTo>
                    <a:pt x="988441" y="101384"/>
                  </a:lnTo>
                  <a:lnTo>
                    <a:pt x="988441" y="50698"/>
                  </a:lnTo>
                  <a:close/>
                </a:path>
                <a:path w="1039494" h="380364">
                  <a:moveTo>
                    <a:pt x="1039126" y="228104"/>
                  </a:moveTo>
                  <a:lnTo>
                    <a:pt x="1013777" y="228104"/>
                  </a:lnTo>
                  <a:lnTo>
                    <a:pt x="1013777" y="253453"/>
                  </a:lnTo>
                  <a:lnTo>
                    <a:pt x="1039126" y="253453"/>
                  </a:lnTo>
                  <a:lnTo>
                    <a:pt x="1039126" y="228104"/>
                  </a:lnTo>
                  <a:close/>
                </a:path>
                <a:path w="1039494" h="380364">
                  <a:moveTo>
                    <a:pt x="1039126" y="126733"/>
                  </a:moveTo>
                  <a:lnTo>
                    <a:pt x="1013790" y="126733"/>
                  </a:lnTo>
                  <a:lnTo>
                    <a:pt x="988441" y="126733"/>
                  </a:lnTo>
                  <a:lnTo>
                    <a:pt x="988441" y="177419"/>
                  </a:lnTo>
                  <a:lnTo>
                    <a:pt x="1013790" y="177419"/>
                  </a:lnTo>
                  <a:lnTo>
                    <a:pt x="1013790" y="202768"/>
                  </a:lnTo>
                  <a:lnTo>
                    <a:pt x="1039126" y="202768"/>
                  </a:lnTo>
                  <a:lnTo>
                    <a:pt x="1039126" y="126733"/>
                  </a:lnTo>
                  <a:close/>
                </a:path>
                <a:path w="1039494" h="380364">
                  <a:moveTo>
                    <a:pt x="1039126" y="50698"/>
                  </a:moveTo>
                  <a:lnTo>
                    <a:pt x="1013777" y="50698"/>
                  </a:lnTo>
                  <a:lnTo>
                    <a:pt x="1013777" y="76047"/>
                  </a:lnTo>
                  <a:lnTo>
                    <a:pt x="1039126" y="76047"/>
                  </a:lnTo>
                  <a:lnTo>
                    <a:pt x="1039126" y="5069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5541" y="1704755"/>
              <a:ext cx="937894" cy="405765"/>
            </a:xfrm>
            <a:custGeom>
              <a:avLst/>
              <a:gdLst/>
              <a:ahLst/>
              <a:cxnLst/>
              <a:rect l="l" t="t" r="r" b="b"/>
              <a:pathLst>
                <a:path w="937894" h="405764">
                  <a:moveTo>
                    <a:pt x="25349" y="177406"/>
                  </a:moveTo>
                  <a:lnTo>
                    <a:pt x="0" y="177406"/>
                  </a:lnTo>
                  <a:lnTo>
                    <a:pt x="0" y="202755"/>
                  </a:lnTo>
                  <a:lnTo>
                    <a:pt x="25349" y="202755"/>
                  </a:lnTo>
                  <a:lnTo>
                    <a:pt x="25349" y="177406"/>
                  </a:lnTo>
                  <a:close/>
                </a:path>
                <a:path w="937894" h="405764">
                  <a:moveTo>
                    <a:pt x="76034" y="126707"/>
                  </a:moveTo>
                  <a:lnTo>
                    <a:pt x="50685" y="126707"/>
                  </a:lnTo>
                  <a:lnTo>
                    <a:pt x="50685" y="152057"/>
                  </a:lnTo>
                  <a:lnTo>
                    <a:pt x="76034" y="152057"/>
                  </a:lnTo>
                  <a:lnTo>
                    <a:pt x="76034" y="126707"/>
                  </a:lnTo>
                  <a:close/>
                </a:path>
                <a:path w="937894" h="405764">
                  <a:moveTo>
                    <a:pt x="152069" y="152057"/>
                  </a:moveTo>
                  <a:lnTo>
                    <a:pt x="126720" y="152057"/>
                  </a:lnTo>
                  <a:lnTo>
                    <a:pt x="126720" y="126707"/>
                  </a:lnTo>
                  <a:lnTo>
                    <a:pt x="101371" y="126707"/>
                  </a:lnTo>
                  <a:lnTo>
                    <a:pt x="101371" y="152057"/>
                  </a:lnTo>
                  <a:lnTo>
                    <a:pt x="76034" y="152057"/>
                  </a:lnTo>
                  <a:lnTo>
                    <a:pt x="76034" y="177406"/>
                  </a:lnTo>
                  <a:lnTo>
                    <a:pt x="50685" y="177406"/>
                  </a:lnTo>
                  <a:lnTo>
                    <a:pt x="50685" y="202755"/>
                  </a:lnTo>
                  <a:lnTo>
                    <a:pt x="76034" y="202755"/>
                  </a:lnTo>
                  <a:lnTo>
                    <a:pt x="101371" y="202755"/>
                  </a:lnTo>
                  <a:lnTo>
                    <a:pt x="101371" y="177406"/>
                  </a:lnTo>
                  <a:lnTo>
                    <a:pt x="126720" y="177406"/>
                  </a:lnTo>
                  <a:lnTo>
                    <a:pt x="152069" y="177406"/>
                  </a:lnTo>
                  <a:lnTo>
                    <a:pt x="152069" y="152057"/>
                  </a:lnTo>
                  <a:close/>
                </a:path>
                <a:path w="937894" h="405764">
                  <a:moveTo>
                    <a:pt x="278803" y="278790"/>
                  </a:moveTo>
                  <a:lnTo>
                    <a:pt x="253453" y="278790"/>
                  </a:lnTo>
                  <a:lnTo>
                    <a:pt x="253453" y="253441"/>
                  </a:lnTo>
                  <a:lnTo>
                    <a:pt x="228104" y="253441"/>
                  </a:lnTo>
                  <a:lnTo>
                    <a:pt x="202768" y="253441"/>
                  </a:lnTo>
                  <a:lnTo>
                    <a:pt x="177419" y="253441"/>
                  </a:lnTo>
                  <a:lnTo>
                    <a:pt x="177419" y="278790"/>
                  </a:lnTo>
                  <a:lnTo>
                    <a:pt x="202768" y="278790"/>
                  </a:lnTo>
                  <a:lnTo>
                    <a:pt x="228104" y="278790"/>
                  </a:lnTo>
                  <a:lnTo>
                    <a:pt x="228104" y="304126"/>
                  </a:lnTo>
                  <a:lnTo>
                    <a:pt x="253453" y="304126"/>
                  </a:lnTo>
                  <a:lnTo>
                    <a:pt x="278803" y="304126"/>
                  </a:lnTo>
                  <a:lnTo>
                    <a:pt x="278803" y="278790"/>
                  </a:lnTo>
                  <a:close/>
                </a:path>
                <a:path w="937894" h="405764">
                  <a:moveTo>
                    <a:pt x="329488" y="329476"/>
                  </a:moveTo>
                  <a:lnTo>
                    <a:pt x="304139" y="329476"/>
                  </a:lnTo>
                  <a:lnTo>
                    <a:pt x="278803" y="329476"/>
                  </a:lnTo>
                  <a:lnTo>
                    <a:pt x="253453" y="329476"/>
                  </a:lnTo>
                  <a:lnTo>
                    <a:pt x="228104" y="329476"/>
                  </a:lnTo>
                  <a:lnTo>
                    <a:pt x="228104" y="354825"/>
                  </a:lnTo>
                  <a:lnTo>
                    <a:pt x="202768" y="354825"/>
                  </a:lnTo>
                  <a:lnTo>
                    <a:pt x="202768" y="329476"/>
                  </a:lnTo>
                  <a:lnTo>
                    <a:pt x="177419" y="329476"/>
                  </a:lnTo>
                  <a:lnTo>
                    <a:pt x="177419" y="304126"/>
                  </a:lnTo>
                  <a:lnTo>
                    <a:pt x="152069" y="304126"/>
                  </a:lnTo>
                  <a:lnTo>
                    <a:pt x="152069" y="253441"/>
                  </a:lnTo>
                  <a:lnTo>
                    <a:pt x="177419" y="253441"/>
                  </a:lnTo>
                  <a:lnTo>
                    <a:pt x="177419" y="228092"/>
                  </a:lnTo>
                  <a:lnTo>
                    <a:pt x="202768" y="228092"/>
                  </a:lnTo>
                  <a:lnTo>
                    <a:pt x="202768" y="202755"/>
                  </a:lnTo>
                  <a:lnTo>
                    <a:pt x="228104" y="202755"/>
                  </a:lnTo>
                  <a:lnTo>
                    <a:pt x="228104" y="177406"/>
                  </a:lnTo>
                  <a:lnTo>
                    <a:pt x="202755" y="177406"/>
                  </a:lnTo>
                  <a:lnTo>
                    <a:pt x="202755" y="202755"/>
                  </a:lnTo>
                  <a:lnTo>
                    <a:pt x="177419" y="202755"/>
                  </a:lnTo>
                  <a:lnTo>
                    <a:pt x="177419" y="177406"/>
                  </a:lnTo>
                  <a:lnTo>
                    <a:pt x="152069" y="177406"/>
                  </a:lnTo>
                  <a:lnTo>
                    <a:pt x="152069" y="202755"/>
                  </a:lnTo>
                  <a:lnTo>
                    <a:pt x="126733" y="202755"/>
                  </a:lnTo>
                  <a:lnTo>
                    <a:pt x="101384" y="202755"/>
                  </a:lnTo>
                  <a:lnTo>
                    <a:pt x="101384" y="228092"/>
                  </a:lnTo>
                  <a:lnTo>
                    <a:pt x="126733" y="228092"/>
                  </a:lnTo>
                  <a:lnTo>
                    <a:pt x="126733" y="253441"/>
                  </a:lnTo>
                  <a:lnTo>
                    <a:pt x="101384" y="253441"/>
                  </a:lnTo>
                  <a:lnTo>
                    <a:pt x="101384" y="278790"/>
                  </a:lnTo>
                  <a:lnTo>
                    <a:pt x="126733" y="278790"/>
                  </a:lnTo>
                  <a:lnTo>
                    <a:pt x="126733" y="329476"/>
                  </a:lnTo>
                  <a:lnTo>
                    <a:pt x="152069" y="329476"/>
                  </a:lnTo>
                  <a:lnTo>
                    <a:pt x="152069" y="354825"/>
                  </a:lnTo>
                  <a:lnTo>
                    <a:pt x="177419" y="354825"/>
                  </a:lnTo>
                  <a:lnTo>
                    <a:pt x="177419" y="380161"/>
                  </a:lnTo>
                  <a:lnTo>
                    <a:pt x="202768" y="380161"/>
                  </a:lnTo>
                  <a:lnTo>
                    <a:pt x="202768" y="405511"/>
                  </a:lnTo>
                  <a:lnTo>
                    <a:pt x="228104" y="405511"/>
                  </a:lnTo>
                  <a:lnTo>
                    <a:pt x="228104" y="380161"/>
                  </a:lnTo>
                  <a:lnTo>
                    <a:pt x="253453" y="380161"/>
                  </a:lnTo>
                  <a:lnTo>
                    <a:pt x="253453" y="354825"/>
                  </a:lnTo>
                  <a:lnTo>
                    <a:pt x="278803" y="354825"/>
                  </a:lnTo>
                  <a:lnTo>
                    <a:pt x="304139" y="354825"/>
                  </a:lnTo>
                  <a:lnTo>
                    <a:pt x="304139" y="380161"/>
                  </a:lnTo>
                  <a:lnTo>
                    <a:pt x="329488" y="380161"/>
                  </a:lnTo>
                  <a:lnTo>
                    <a:pt x="329488" y="329476"/>
                  </a:lnTo>
                  <a:close/>
                </a:path>
                <a:path w="937894" h="405764">
                  <a:moveTo>
                    <a:pt x="633628" y="229196"/>
                  </a:moveTo>
                  <a:lnTo>
                    <a:pt x="608279" y="229196"/>
                  </a:lnTo>
                  <a:lnTo>
                    <a:pt x="608279" y="203796"/>
                  </a:lnTo>
                  <a:lnTo>
                    <a:pt x="582930" y="203796"/>
                  </a:lnTo>
                  <a:lnTo>
                    <a:pt x="582930" y="229196"/>
                  </a:lnTo>
                  <a:lnTo>
                    <a:pt x="557593" y="229196"/>
                  </a:lnTo>
                  <a:lnTo>
                    <a:pt x="557593" y="152996"/>
                  </a:lnTo>
                  <a:lnTo>
                    <a:pt x="532244" y="152996"/>
                  </a:lnTo>
                  <a:lnTo>
                    <a:pt x="532244" y="25996"/>
                  </a:lnTo>
                  <a:lnTo>
                    <a:pt x="506895" y="25996"/>
                  </a:lnTo>
                  <a:lnTo>
                    <a:pt x="506895" y="127596"/>
                  </a:lnTo>
                  <a:lnTo>
                    <a:pt x="481558" y="127596"/>
                  </a:lnTo>
                  <a:lnTo>
                    <a:pt x="456209" y="127596"/>
                  </a:lnTo>
                  <a:lnTo>
                    <a:pt x="456209" y="152996"/>
                  </a:lnTo>
                  <a:lnTo>
                    <a:pt x="481558" y="152996"/>
                  </a:lnTo>
                  <a:lnTo>
                    <a:pt x="506895" y="152996"/>
                  </a:lnTo>
                  <a:lnTo>
                    <a:pt x="506895" y="178396"/>
                  </a:lnTo>
                  <a:lnTo>
                    <a:pt x="532244" y="178396"/>
                  </a:lnTo>
                  <a:lnTo>
                    <a:pt x="532244" y="203796"/>
                  </a:lnTo>
                  <a:lnTo>
                    <a:pt x="506895" y="203796"/>
                  </a:lnTo>
                  <a:lnTo>
                    <a:pt x="506895" y="178396"/>
                  </a:lnTo>
                  <a:lnTo>
                    <a:pt x="481558" y="178396"/>
                  </a:lnTo>
                  <a:lnTo>
                    <a:pt x="456209" y="178396"/>
                  </a:lnTo>
                  <a:lnTo>
                    <a:pt x="456209" y="152996"/>
                  </a:lnTo>
                  <a:lnTo>
                    <a:pt x="430860" y="152996"/>
                  </a:lnTo>
                  <a:lnTo>
                    <a:pt x="430860" y="203796"/>
                  </a:lnTo>
                  <a:lnTo>
                    <a:pt x="456209" y="203796"/>
                  </a:lnTo>
                  <a:lnTo>
                    <a:pt x="481558" y="203796"/>
                  </a:lnTo>
                  <a:lnTo>
                    <a:pt x="481558" y="229196"/>
                  </a:lnTo>
                  <a:lnTo>
                    <a:pt x="456209" y="229196"/>
                  </a:lnTo>
                  <a:lnTo>
                    <a:pt x="430860" y="229196"/>
                  </a:lnTo>
                  <a:lnTo>
                    <a:pt x="405523" y="229196"/>
                  </a:lnTo>
                  <a:lnTo>
                    <a:pt x="405523" y="253441"/>
                  </a:lnTo>
                  <a:lnTo>
                    <a:pt x="380174" y="253441"/>
                  </a:lnTo>
                  <a:lnTo>
                    <a:pt x="380174" y="177406"/>
                  </a:lnTo>
                  <a:lnTo>
                    <a:pt x="354825" y="177406"/>
                  </a:lnTo>
                  <a:lnTo>
                    <a:pt x="329488" y="177406"/>
                  </a:lnTo>
                  <a:lnTo>
                    <a:pt x="329488" y="101371"/>
                  </a:lnTo>
                  <a:lnTo>
                    <a:pt x="354825" y="101371"/>
                  </a:lnTo>
                  <a:lnTo>
                    <a:pt x="380174" y="101371"/>
                  </a:lnTo>
                  <a:lnTo>
                    <a:pt x="380174" y="177406"/>
                  </a:lnTo>
                  <a:lnTo>
                    <a:pt x="405523" y="177406"/>
                  </a:lnTo>
                  <a:lnTo>
                    <a:pt x="405523" y="152057"/>
                  </a:lnTo>
                  <a:lnTo>
                    <a:pt x="430860" y="152057"/>
                  </a:lnTo>
                  <a:lnTo>
                    <a:pt x="430860" y="126720"/>
                  </a:lnTo>
                  <a:lnTo>
                    <a:pt x="405523" y="126720"/>
                  </a:lnTo>
                  <a:lnTo>
                    <a:pt x="405523" y="76034"/>
                  </a:lnTo>
                  <a:lnTo>
                    <a:pt x="380174" y="76034"/>
                  </a:lnTo>
                  <a:lnTo>
                    <a:pt x="354825" y="76034"/>
                  </a:lnTo>
                  <a:lnTo>
                    <a:pt x="354825" y="25336"/>
                  </a:lnTo>
                  <a:lnTo>
                    <a:pt x="380174" y="25336"/>
                  </a:lnTo>
                  <a:lnTo>
                    <a:pt x="405523" y="25336"/>
                  </a:lnTo>
                  <a:lnTo>
                    <a:pt x="405523" y="0"/>
                  </a:lnTo>
                  <a:lnTo>
                    <a:pt x="380174" y="0"/>
                  </a:lnTo>
                  <a:lnTo>
                    <a:pt x="354825" y="0"/>
                  </a:lnTo>
                  <a:lnTo>
                    <a:pt x="329488" y="0"/>
                  </a:lnTo>
                  <a:lnTo>
                    <a:pt x="329488" y="50685"/>
                  </a:lnTo>
                  <a:lnTo>
                    <a:pt x="304139" y="50685"/>
                  </a:lnTo>
                  <a:lnTo>
                    <a:pt x="278790" y="50685"/>
                  </a:lnTo>
                  <a:lnTo>
                    <a:pt x="278790" y="76034"/>
                  </a:lnTo>
                  <a:lnTo>
                    <a:pt x="304139" y="76034"/>
                  </a:lnTo>
                  <a:lnTo>
                    <a:pt x="304139" y="101371"/>
                  </a:lnTo>
                  <a:lnTo>
                    <a:pt x="278790" y="101371"/>
                  </a:lnTo>
                  <a:lnTo>
                    <a:pt x="253453" y="101371"/>
                  </a:lnTo>
                  <a:lnTo>
                    <a:pt x="253453" y="126720"/>
                  </a:lnTo>
                  <a:lnTo>
                    <a:pt x="278790" y="126720"/>
                  </a:lnTo>
                  <a:lnTo>
                    <a:pt x="304139" y="126720"/>
                  </a:lnTo>
                  <a:lnTo>
                    <a:pt x="304139" y="202755"/>
                  </a:lnTo>
                  <a:lnTo>
                    <a:pt x="278790" y="202755"/>
                  </a:lnTo>
                  <a:lnTo>
                    <a:pt x="278790" y="177406"/>
                  </a:lnTo>
                  <a:lnTo>
                    <a:pt x="253453" y="177406"/>
                  </a:lnTo>
                  <a:lnTo>
                    <a:pt x="253453" y="202755"/>
                  </a:lnTo>
                  <a:lnTo>
                    <a:pt x="228104" y="202755"/>
                  </a:lnTo>
                  <a:lnTo>
                    <a:pt x="228104" y="228092"/>
                  </a:lnTo>
                  <a:lnTo>
                    <a:pt x="253453" y="228092"/>
                  </a:lnTo>
                  <a:lnTo>
                    <a:pt x="278790" y="228092"/>
                  </a:lnTo>
                  <a:lnTo>
                    <a:pt x="278790" y="253441"/>
                  </a:lnTo>
                  <a:lnTo>
                    <a:pt x="304139" y="253441"/>
                  </a:lnTo>
                  <a:lnTo>
                    <a:pt x="304139" y="228092"/>
                  </a:lnTo>
                  <a:lnTo>
                    <a:pt x="329488" y="228092"/>
                  </a:lnTo>
                  <a:lnTo>
                    <a:pt x="329488" y="202755"/>
                  </a:lnTo>
                  <a:lnTo>
                    <a:pt x="354825" y="202755"/>
                  </a:lnTo>
                  <a:lnTo>
                    <a:pt x="354825" y="228092"/>
                  </a:lnTo>
                  <a:lnTo>
                    <a:pt x="329488" y="228092"/>
                  </a:lnTo>
                  <a:lnTo>
                    <a:pt x="329488" y="253441"/>
                  </a:lnTo>
                  <a:lnTo>
                    <a:pt x="304139" y="253441"/>
                  </a:lnTo>
                  <a:lnTo>
                    <a:pt x="304139" y="278790"/>
                  </a:lnTo>
                  <a:lnTo>
                    <a:pt x="329488" y="278790"/>
                  </a:lnTo>
                  <a:lnTo>
                    <a:pt x="354825" y="278790"/>
                  </a:lnTo>
                  <a:lnTo>
                    <a:pt x="354825" y="304126"/>
                  </a:lnTo>
                  <a:lnTo>
                    <a:pt x="380174" y="304126"/>
                  </a:lnTo>
                  <a:lnTo>
                    <a:pt x="405523" y="304126"/>
                  </a:lnTo>
                  <a:lnTo>
                    <a:pt x="405523" y="254596"/>
                  </a:lnTo>
                  <a:lnTo>
                    <a:pt x="430860" y="254596"/>
                  </a:lnTo>
                  <a:lnTo>
                    <a:pt x="430860" y="279996"/>
                  </a:lnTo>
                  <a:lnTo>
                    <a:pt x="456209" y="279996"/>
                  </a:lnTo>
                  <a:lnTo>
                    <a:pt x="456209" y="254596"/>
                  </a:lnTo>
                  <a:lnTo>
                    <a:pt x="481558" y="254596"/>
                  </a:lnTo>
                  <a:lnTo>
                    <a:pt x="506895" y="254596"/>
                  </a:lnTo>
                  <a:lnTo>
                    <a:pt x="506895" y="279996"/>
                  </a:lnTo>
                  <a:lnTo>
                    <a:pt x="532244" y="279996"/>
                  </a:lnTo>
                  <a:lnTo>
                    <a:pt x="532244" y="254596"/>
                  </a:lnTo>
                  <a:lnTo>
                    <a:pt x="557593" y="254596"/>
                  </a:lnTo>
                  <a:lnTo>
                    <a:pt x="557593" y="279996"/>
                  </a:lnTo>
                  <a:lnTo>
                    <a:pt x="532244" y="279996"/>
                  </a:lnTo>
                  <a:lnTo>
                    <a:pt x="532244" y="304126"/>
                  </a:lnTo>
                  <a:lnTo>
                    <a:pt x="557593" y="304126"/>
                  </a:lnTo>
                  <a:lnTo>
                    <a:pt x="582930" y="304126"/>
                  </a:lnTo>
                  <a:lnTo>
                    <a:pt x="582930" y="254596"/>
                  </a:lnTo>
                  <a:lnTo>
                    <a:pt x="608279" y="254596"/>
                  </a:lnTo>
                  <a:lnTo>
                    <a:pt x="633628" y="254596"/>
                  </a:lnTo>
                  <a:lnTo>
                    <a:pt x="633628" y="229196"/>
                  </a:lnTo>
                  <a:close/>
                </a:path>
                <a:path w="937894" h="405764">
                  <a:moveTo>
                    <a:pt x="658964" y="126707"/>
                  </a:moveTo>
                  <a:lnTo>
                    <a:pt x="633628" y="126707"/>
                  </a:lnTo>
                  <a:lnTo>
                    <a:pt x="633628" y="101371"/>
                  </a:lnTo>
                  <a:lnTo>
                    <a:pt x="608279" y="101371"/>
                  </a:lnTo>
                  <a:lnTo>
                    <a:pt x="608279" y="152057"/>
                  </a:lnTo>
                  <a:lnTo>
                    <a:pt x="582930" y="152057"/>
                  </a:lnTo>
                  <a:lnTo>
                    <a:pt x="582930" y="177406"/>
                  </a:lnTo>
                  <a:lnTo>
                    <a:pt x="608279" y="177406"/>
                  </a:lnTo>
                  <a:lnTo>
                    <a:pt x="608279" y="202755"/>
                  </a:lnTo>
                  <a:lnTo>
                    <a:pt x="633628" y="202755"/>
                  </a:lnTo>
                  <a:lnTo>
                    <a:pt x="658964" y="202755"/>
                  </a:lnTo>
                  <a:lnTo>
                    <a:pt x="658964" y="177406"/>
                  </a:lnTo>
                  <a:lnTo>
                    <a:pt x="633628" y="177406"/>
                  </a:lnTo>
                  <a:lnTo>
                    <a:pt x="633628" y="152057"/>
                  </a:lnTo>
                  <a:lnTo>
                    <a:pt x="658964" y="152057"/>
                  </a:lnTo>
                  <a:lnTo>
                    <a:pt x="658964" y="126707"/>
                  </a:lnTo>
                  <a:close/>
                </a:path>
                <a:path w="937894" h="405764">
                  <a:moveTo>
                    <a:pt x="684314" y="152057"/>
                  </a:moveTo>
                  <a:lnTo>
                    <a:pt x="658964" y="152057"/>
                  </a:lnTo>
                  <a:lnTo>
                    <a:pt x="658964" y="177406"/>
                  </a:lnTo>
                  <a:lnTo>
                    <a:pt x="684314" y="177406"/>
                  </a:lnTo>
                  <a:lnTo>
                    <a:pt x="684314" y="152057"/>
                  </a:lnTo>
                  <a:close/>
                </a:path>
                <a:path w="937894" h="405764">
                  <a:moveTo>
                    <a:pt x="709663" y="177406"/>
                  </a:moveTo>
                  <a:lnTo>
                    <a:pt x="684314" y="177406"/>
                  </a:lnTo>
                  <a:lnTo>
                    <a:pt x="684314" y="202755"/>
                  </a:lnTo>
                  <a:lnTo>
                    <a:pt x="658964" y="202755"/>
                  </a:lnTo>
                  <a:lnTo>
                    <a:pt x="658964" y="253441"/>
                  </a:lnTo>
                  <a:lnTo>
                    <a:pt x="684314" y="253441"/>
                  </a:lnTo>
                  <a:lnTo>
                    <a:pt x="684314" y="228092"/>
                  </a:lnTo>
                  <a:lnTo>
                    <a:pt x="709663" y="228092"/>
                  </a:lnTo>
                  <a:lnTo>
                    <a:pt x="709663" y="177406"/>
                  </a:lnTo>
                  <a:close/>
                </a:path>
                <a:path w="937894" h="405764">
                  <a:moveTo>
                    <a:pt x="760349" y="126707"/>
                  </a:moveTo>
                  <a:lnTo>
                    <a:pt x="734999" y="126707"/>
                  </a:lnTo>
                  <a:lnTo>
                    <a:pt x="709663" y="126707"/>
                  </a:lnTo>
                  <a:lnTo>
                    <a:pt x="684314" y="126707"/>
                  </a:lnTo>
                  <a:lnTo>
                    <a:pt x="684314" y="152057"/>
                  </a:lnTo>
                  <a:lnTo>
                    <a:pt x="709663" y="152057"/>
                  </a:lnTo>
                  <a:lnTo>
                    <a:pt x="709663" y="177406"/>
                  </a:lnTo>
                  <a:lnTo>
                    <a:pt x="734999" y="177406"/>
                  </a:lnTo>
                  <a:lnTo>
                    <a:pt x="734999" y="152057"/>
                  </a:lnTo>
                  <a:lnTo>
                    <a:pt x="760349" y="152057"/>
                  </a:lnTo>
                  <a:lnTo>
                    <a:pt x="760349" y="126707"/>
                  </a:lnTo>
                  <a:close/>
                </a:path>
                <a:path w="937894" h="405764">
                  <a:moveTo>
                    <a:pt x="785698" y="152057"/>
                  </a:moveTo>
                  <a:lnTo>
                    <a:pt x="760349" y="152057"/>
                  </a:lnTo>
                  <a:lnTo>
                    <a:pt x="760349" y="177406"/>
                  </a:lnTo>
                  <a:lnTo>
                    <a:pt x="785698" y="177406"/>
                  </a:lnTo>
                  <a:lnTo>
                    <a:pt x="785698" y="152057"/>
                  </a:lnTo>
                  <a:close/>
                </a:path>
                <a:path w="937894" h="405764">
                  <a:moveTo>
                    <a:pt x="836383" y="50673"/>
                  </a:moveTo>
                  <a:lnTo>
                    <a:pt x="811034" y="50673"/>
                  </a:lnTo>
                  <a:lnTo>
                    <a:pt x="811034" y="76022"/>
                  </a:lnTo>
                  <a:lnTo>
                    <a:pt x="836383" y="76022"/>
                  </a:lnTo>
                  <a:lnTo>
                    <a:pt x="836383" y="50673"/>
                  </a:lnTo>
                  <a:close/>
                </a:path>
                <a:path w="937894" h="405764">
                  <a:moveTo>
                    <a:pt x="887069" y="177406"/>
                  </a:moveTo>
                  <a:lnTo>
                    <a:pt x="861733" y="177406"/>
                  </a:lnTo>
                  <a:lnTo>
                    <a:pt x="861733" y="152057"/>
                  </a:lnTo>
                  <a:lnTo>
                    <a:pt x="836383" y="152057"/>
                  </a:lnTo>
                  <a:lnTo>
                    <a:pt x="836383" y="278777"/>
                  </a:lnTo>
                  <a:lnTo>
                    <a:pt x="861733" y="278777"/>
                  </a:lnTo>
                  <a:lnTo>
                    <a:pt x="861733" y="228092"/>
                  </a:lnTo>
                  <a:lnTo>
                    <a:pt x="887069" y="228092"/>
                  </a:lnTo>
                  <a:lnTo>
                    <a:pt x="887069" y="177406"/>
                  </a:lnTo>
                  <a:close/>
                </a:path>
                <a:path w="937894" h="405764">
                  <a:moveTo>
                    <a:pt x="887069" y="50673"/>
                  </a:moveTo>
                  <a:lnTo>
                    <a:pt x="861733" y="50673"/>
                  </a:lnTo>
                  <a:lnTo>
                    <a:pt x="861733" y="101371"/>
                  </a:lnTo>
                  <a:lnTo>
                    <a:pt x="887069" y="101371"/>
                  </a:lnTo>
                  <a:lnTo>
                    <a:pt x="887069" y="50673"/>
                  </a:lnTo>
                  <a:close/>
                </a:path>
                <a:path w="937894" h="405764">
                  <a:moveTo>
                    <a:pt x="937755" y="253441"/>
                  </a:moveTo>
                  <a:lnTo>
                    <a:pt x="912418" y="253441"/>
                  </a:lnTo>
                  <a:lnTo>
                    <a:pt x="887069" y="253441"/>
                  </a:lnTo>
                  <a:lnTo>
                    <a:pt x="887069" y="278790"/>
                  </a:lnTo>
                  <a:lnTo>
                    <a:pt x="912418" y="278790"/>
                  </a:lnTo>
                  <a:lnTo>
                    <a:pt x="937755" y="278790"/>
                  </a:lnTo>
                  <a:lnTo>
                    <a:pt x="937755" y="253441"/>
                  </a:lnTo>
                  <a:close/>
                </a:path>
                <a:path w="937894" h="405764">
                  <a:moveTo>
                    <a:pt x="937755" y="101358"/>
                  </a:moveTo>
                  <a:lnTo>
                    <a:pt x="912418" y="101358"/>
                  </a:lnTo>
                  <a:lnTo>
                    <a:pt x="912418" y="126707"/>
                  </a:lnTo>
                  <a:lnTo>
                    <a:pt x="887069" y="126707"/>
                  </a:lnTo>
                  <a:lnTo>
                    <a:pt x="887069" y="177406"/>
                  </a:lnTo>
                  <a:lnTo>
                    <a:pt x="912406" y="177406"/>
                  </a:lnTo>
                  <a:lnTo>
                    <a:pt x="912406" y="202755"/>
                  </a:lnTo>
                  <a:lnTo>
                    <a:pt x="937755" y="202755"/>
                  </a:lnTo>
                  <a:lnTo>
                    <a:pt x="937755" y="177406"/>
                  </a:lnTo>
                  <a:lnTo>
                    <a:pt x="912418" y="177406"/>
                  </a:lnTo>
                  <a:lnTo>
                    <a:pt x="912418" y="152057"/>
                  </a:lnTo>
                  <a:lnTo>
                    <a:pt x="937755" y="152057"/>
                  </a:lnTo>
                  <a:lnTo>
                    <a:pt x="937755" y="1013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7611" y="1425952"/>
              <a:ext cx="786130" cy="684530"/>
            </a:xfrm>
            <a:custGeom>
              <a:avLst/>
              <a:gdLst/>
              <a:ahLst/>
              <a:cxnLst/>
              <a:rect l="l" t="t" r="r" b="b"/>
              <a:pathLst>
                <a:path w="786130" h="684530">
                  <a:moveTo>
                    <a:pt x="25349" y="658964"/>
                  </a:moveTo>
                  <a:lnTo>
                    <a:pt x="0" y="658964"/>
                  </a:lnTo>
                  <a:lnTo>
                    <a:pt x="0" y="684314"/>
                  </a:lnTo>
                  <a:lnTo>
                    <a:pt x="25349" y="684314"/>
                  </a:lnTo>
                  <a:lnTo>
                    <a:pt x="25349" y="658964"/>
                  </a:lnTo>
                  <a:close/>
                </a:path>
                <a:path w="786130" h="684530">
                  <a:moveTo>
                    <a:pt x="76034" y="582930"/>
                  </a:moveTo>
                  <a:lnTo>
                    <a:pt x="50685" y="582930"/>
                  </a:lnTo>
                  <a:lnTo>
                    <a:pt x="50685" y="608279"/>
                  </a:lnTo>
                  <a:lnTo>
                    <a:pt x="76034" y="608279"/>
                  </a:lnTo>
                  <a:lnTo>
                    <a:pt x="76034" y="582930"/>
                  </a:lnTo>
                  <a:close/>
                </a:path>
                <a:path w="786130" h="684530">
                  <a:moveTo>
                    <a:pt x="228104" y="633615"/>
                  </a:moveTo>
                  <a:lnTo>
                    <a:pt x="202755" y="633615"/>
                  </a:lnTo>
                  <a:lnTo>
                    <a:pt x="202755" y="658964"/>
                  </a:lnTo>
                  <a:lnTo>
                    <a:pt x="228104" y="658964"/>
                  </a:lnTo>
                  <a:lnTo>
                    <a:pt x="228104" y="633615"/>
                  </a:lnTo>
                  <a:close/>
                </a:path>
                <a:path w="786130" h="684530">
                  <a:moveTo>
                    <a:pt x="354825" y="557580"/>
                  </a:moveTo>
                  <a:lnTo>
                    <a:pt x="329476" y="557580"/>
                  </a:lnTo>
                  <a:lnTo>
                    <a:pt x="304126" y="557580"/>
                  </a:lnTo>
                  <a:lnTo>
                    <a:pt x="304126" y="582930"/>
                  </a:lnTo>
                  <a:lnTo>
                    <a:pt x="278790" y="582930"/>
                  </a:lnTo>
                  <a:lnTo>
                    <a:pt x="253441" y="582930"/>
                  </a:lnTo>
                  <a:lnTo>
                    <a:pt x="253441" y="633615"/>
                  </a:lnTo>
                  <a:lnTo>
                    <a:pt x="278790" y="633615"/>
                  </a:lnTo>
                  <a:lnTo>
                    <a:pt x="278790" y="658964"/>
                  </a:lnTo>
                  <a:lnTo>
                    <a:pt x="304126" y="658964"/>
                  </a:lnTo>
                  <a:lnTo>
                    <a:pt x="304126" y="608279"/>
                  </a:lnTo>
                  <a:lnTo>
                    <a:pt x="329476" y="608279"/>
                  </a:lnTo>
                  <a:lnTo>
                    <a:pt x="329476" y="582930"/>
                  </a:lnTo>
                  <a:lnTo>
                    <a:pt x="354825" y="582930"/>
                  </a:lnTo>
                  <a:lnTo>
                    <a:pt x="354825" y="557580"/>
                  </a:lnTo>
                  <a:close/>
                </a:path>
                <a:path w="786130" h="684530">
                  <a:moveTo>
                    <a:pt x="354825" y="406400"/>
                  </a:moveTo>
                  <a:lnTo>
                    <a:pt x="329488" y="406400"/>
                  </a:lnTo>
                  <a:lnTo>
                    <a:pt x="329488" y="431800"/>
                  </a:lnTo>
                  <a:lnTo>
                    <a:pt x="354825" y="431800"/>
                  </a:lnTo>
                  <a:lnTo>
                    <a:pt x="354825" y="406400"/>
                  </a:lnTo>
                  <a:close/>
                </a:path>
                <a:path w="786130" h="684530">
                  <a:moveTo>
                    <a:pt x="430860" y="658964"/>
                  </a:moveTo>
                  <a:lnTo>
                    <a:pt x="405523" y="658964"/>
                  </a:lnTo>
                  <a:lnTo>
                    <a:pt x="380174" y="658964"/>
                  </a:lnTo>
                  <a:lnTo>
                    <a:pt x="354838" y="658964"/>
                  </a:lnTo>
                  <a:lnTo>
                    <a:pt x="329488" y="658964"/>
                  </a:lnTo>
                  <a:lnTo>
                    <a:pt x="329488" y="684314"/>
                  </a:lnTo>
                  <a:lnTo>
                    <a:pt x="354838" y="684314"/>
                  </a:lnTo>
                  <a:lnTo>
                    <a:pt x="380174" y="684314"/>
                  </a:lnTo>
                  <a:lnTo>
                    <a:pt x="405523" y="684314"/>
                  </a:lnTo>
                  <a:lnTo>
                    <a:pt x="430860" y="684314"/>
                  </a:lnTo>
                  <a:lnTo>
                    <a:pt x="430860" y="658964"/>
                  </a:lnTo>
                  <a:close/>
                </a:path>
                <a:path w="786130" h="684530">
                  <a:moveTo>
                    <a:pt x="481545" y="557580"/>
                  </a:moveTo>
                  <a:lnTo>
                    <a:pt x="456209" y="557580"/>
                  </a:lnTo>
                  <a:lnTo>
                    <a:pt x="456209" y="582930"/>
                  </a:lnTo>
                  <a:lnTo>
                    <a:pt x="430860" y="582930"/>
                  </a:lnTo>
                  <a:lnTo>
                    <a:pt x="430860" y="608279"/>
                  </a:lnTo>
                  <a:lnTo>
                    <a:pt x="405511" y="608279"/>
                  </a:lnTo>
                  <a:lnTo>
                    <a:pt x="380174" y="608279"/>
                  </a:lnTo>
                  <a:lnTo>
                    <a:pt x="380174" y="582930"/>
                  </a:lnTo>
                  <a:lnTo>
                    <a:pt x="354825" y="582930"/>
                  </a:lnTo>
                  <a:lnTo>
                    <a:pt x="354825" y="608279"/>
                  </a:lnTo>
                  <a:lnTo>
                    <a:pt x="329476" y="608279"/>
                  </a:lnTo>
                  <a:lnTo>
                    <a:pt x="329476" y="633615"/>
                  </a:lnTo>
                  <a:lnTo>
                    <a:pt x="354825" y="633615"/>
                  </a:lnTo>
                  <a:lnTo>
                    <a:pt x="380174" y="633615"/>
                  </a:lnTo>
                  <a:lnTo>
                    <a:pt x="405511" y="633615"/>
                  </a:lnTo>
                  <a:lnTo>
                    <a:pt x="430860" y="633615"/>
                  </a:lnTo>
                  <a:lnTo>
                    <a:pt x="430860" y="658964"/>
                  </a:lnTo>
                  <a:lnTo>
                    <a:pt x="456209" y="658964"/>
                  </a:lnTo>
                  <a:lnTo>
                    <a:pt x="456209" y="608279"/>
                  </a:lnTo>
                  <a:lnTo>
                    <a:pt x="481545" y="608279"/>
                  </a:lnTo>
                  <a:lnTo>
                    <a:pt x="481545" y="557580"/>
                  </a:lnTo>
                  <a:close/>
                </a:path>
                <a:path w="786130" h="684530">
                  <a:moveTo>
                    <a:pt x="506895" y="658964"/>
                  </a:moveTo>
                  <a:lnTo>
                    <a:pt x="481545" y="658964"/>
                  </a:lnTo>
                  <a:lnTo>
                    <a:pt x="481545" y="684314"/>
                  </a:lnTo>
                  <a:lnTo>
                    <a:pt x="506895" y="684314"/>
                  </a:lnTo>
                  <a:lnTo>
                    <a:pt x="506895" y="658964"/>
                  </a:lnTo>
                  <a:close/>
                </a:path>
                <a:path w="786130" h="684530">
                  <a:moveTo>
                    <a:pt x="557593" y="658964"/>
                  </a:moveTo>
                  <a:lnTo>
                    <a:pt x="532244" y="658964"/>
                  </a:lnTo>
                  <a:lnTo>
                    <a:pt x="532244" y="684314"/>
                  </a:lnTo>
                  <a:lnTo>
                    <a:pt x="557593" y="684314"/>
                  </a:lnTo>
                  <a:lnTo>
                    <a:pt x="557593" y="658964"/>
                  </a:lnTo>
                  <a:close/>
                </a:path>
                <a:path w="786130" h="684530">
                  <a:moveTo>
                    <a:pt x="734999" y="101600"/>
                  </a:moveTo>
                  <a:lnTo>
                    <a:pt x="709650" y="101600"/>
                  </a:lnTo>
                  <a:lnTo>
                    <a:pt x="709650" y="76200"/>
                  </a:lnTo>
                  <a:lnTo>
                    <a:pt x="684314" y="76200"/>
                  </a:lnTo>
                  <a:lnTo>
                    <a:pt x="658964" y="76200"/>
                  </a:lnTo>
                  <a:lnTo>
                    <a:pt x="658964" y="50800"/>
                  </a:lnTo>
                  <a:lnTo>
                    <a:pt x="633615" y="50800"/>
                  </a:lnTo>
                  <a:lnTo>
                    <a:pt x="633615" y="76200"/>
                  </a:lnTo>
                  <a:lnTo>
                    <a:pt x="608279" y="76200"/>
                  </a:lnTo>
                  <a:lnTo>
                    <a:pt x="608279" y="0"/>
                  </a:lnTo>
                  <a:lnTo>
                    <a:pt x="582930" y="0"/>
                  </a:lnTo>
                  <a:lnTo>
                    <a:pt x="582930" y="50800"/>
                  </a:lnTo>
                  <a:lnTo>
                    <a:pt x="557593" y="50800"/>
                  </a:lnTo>
                  <a:lnTo>
                    <a:pt x="557593" y="0"/>
                  </a:lnTo>
                  <a:lnTo>
                    <a:pt x="532244" y="0"/>
                  </a:lnTo>
                  <a:lnTo>
                    <a:pt x="532244" y="76200"/>
                  </a:lnTo>
                  <a:lnTo>
                    <a:pt x="532244" y="101600"/>
                  </a:lnTo>
                  <a:lnTo>
                    <a:pt x="532244" y="127000"/>
                  </a:lnTo>
                  <a:lnTo>
                    <a:pt x="506895" y="127000"/>
                  </a:lnTo>
                  <a:lnTo>
                    <a:pt x="481558" y="127000"/>
                  </a:lnTo>
                  <a:lnTo>
                    <a:pt x="481558" y="101600"/>
                  </a:lnTo>
                  <a:lnTo>
                    <a:pt x="506895" y="101600"/>
                  </a:lnTo>
                  <a:lnTo>
                    <a:pt x="532244" y="101600"/>
                  </a:lnTo>
                  <a:lnTo>
                    <a:pt x="532244" y="76200"/>
                  </a:lnTo>
                  <a:lnTo>
                    <a:pt x="506895" y="76200"/>
                  </a:lnTo>
                  <a:lnTo>
                    <a:pt x="506895" y="50800"/>
                  </a:lnTo>
                  <a:lnTo>
                    <a:pt x="481558" y="50800"/>
                  </a:lnTo>
                  <a:lnTo>
                    <a:pt x="481558" y="76200"/>
                  </a:lnTo>
                  <a:lnTo>
                    <a:pt x="456209" y="76200"/>
                  </a:lnTo>
                  <a:lnTo>
                    <a:pt x="456209" y="50800"/>
                  </a:lnTo>
                  <a:lnTo>
                    <a:pt x="430860" y="50800"/>
                  </a:lnTo>
                  <a:lnTo>
                    <a:pt x="430860" y="76200"/>
                  </a:lnTo>
                  <a:lnTo>
                    <a:pt x="405523" y="76200"/>
                  </a:lnTo>
                  <a:lnTo>
                    <a:pt x="405523" y="101600"/>
                  </a:lnTo>
                  <a:lnTo>
                    <a:pt x="430860" y="101600"/>
                  </a:lnTo>
                  <a:lnTo>
                    <a:pt x="430860" y="127000"/>
                  </a:lnTo>
                  <a:lnTo>
                    <a:pt x="405523" y="127000"/>
                  </a:lnTo>
                  <a:lnTo>
                    <a:pt x="405523" y="101600"/>
                  </a:lnTo>
                  <a:lnTo>
                    <a:pt x="380174" y="101600"/>
                  </a:lnTo>
                  <a:lnTo>
                    <a:pt x="380174" y="127000"/>
                  </a:lnTo>
                  <a:lnTo>
                    <a:pt x="354825" y="127000"/>
                  </a:lnTo>
                  <a:lnTo>
                    <a:pt x="329488" y="127000"/>
                  </a:lnTo>
                  <a:lnTo>
                    <a:pt x="329488" y="152400"/>
                  </a:lnTo>
                  <a:lnTo>
                    <a:pt x="354825" y="152400"/>
                  </a:lnTo>
                  <a:lnTo>
                    <a:pt x="380174" y="152400"/>
                  </a:lnTo>
                  <a:lnTo>
                    <a:pt x="405523" y="152400"/>
                  </a:lnTo>
                  <a:lnTo>
                    <a:pt x="430860" y="152400"/>
                  </a:lnTo>
                  <a:lnTo>
                    <a:pt x="430860" y="203200"/>
                  </a:lnTo>
                  <a:lnTo>
                    <a:pt x="405523" y="203200"/>
                  </a:lnTo>
                  <a:lnTo>
                    <a:pt x="405523" y="177800"/>
                  </a:lnTo>
                  <a:lnTo>
                    <a:pt x="380174" y="177800"/>
                  </a:lnTo>
                  <a:lnTo>
                    <a:pt x="380174" y="228600"/>
                  </a:lnTo>
                  <a:lnTo>
                    <a:pt x="354825" y="228600"/>
                  </a:lnTo>
                  <a:lnTo>
                    <a:pt x="354825" y="177800"/>
                  </a:lnTo>
                  <a:lnTo>
                    <a:pt x="329488" y="177800"/>
                  </a:lnTo>
                  <a:lnTo>
                    <a:pt x="329488" y="203200"/>
                  </a:lnTo>
                  <a:lnTo>
                    <a:pt x="304139" y="203200"/>
                  </a:lnTo>
                  <a:lnTo>
                    <a:pt x="278790" y="203200"/>
                  </a:lnTo>
                  <a:lnTo>
                    <a:pt x="278790" y="177800"/>
                  </a:lnTo>
                  <a:lnTo>
                    <a:pt x="253453" y="177800"/>
                  </a:lnTo>
                  <a:lnTo>
                    <a:pt x="253453" y="228600"/>
                  </a:lnTo>
                  <a:lnTo>
                    <a:pt x="278790" y="228600"/>
                  </a:lnTo>
                  <a:lnTo>
                    <a:pt x="304139" y="228600"/>
                  </a:lnTo>
                  <a:lnTo>
                    <a:pt x="329488" y="228600"/>
                  </a:lnTo>
                  <a:lnTo>
                    <a:pt x="329488" y="254000"/>
                  </a:lnTo>
                  <a:lnTo>
                    <a:pt x="304139" y="254000"/>
                  </a:lnTo>
                  <a:lnTo>
                    <a:pt x="278790" y="254000"/>
                  </a:lnTo>
                  <a:lnTo>
                    <a:pt x="278790" y="304800"/>
                  </a:lnTo>
                  <a:lnTo>
                    <a:pt x="304139" y="304800"/>
                  </a:lnTo>
                  <a:lnTo>
                    <a:pt x="304139" y="279400"/>
                  </a:lnTo>
                  <a:lnTo>
                    <a:pt x="329488" y="279400"/>
                  </a:lnTo>
                  <a:lnTo>
                    <a:pt x="329488" y="304800"/>
                  </a:lnTo>
                  <a:lnTo>
                    <a:pt x="304139" y="304800"/>
                  </a:lnTo>
                  <a:lnTo>
                    <a:pt x="304139" y="330200"/>
                  </a:lnTo>
                  <a:lnTo>
                    <a:pt x="278790" y="330200"/>
                  </a:lnTo>
                  <a:lnTo>
                    <a:pt x="253453" y="330200"/>
                  </a:lnTo>
                  <a:lnTo>
                    <a:pt x="253453" y="355600"/>
                  </a:lnTo>
                  <a:lnTo>
                    <a:pt x="278790" y="355600"/>
                  </a:lnTo>
                  <a:lnTo>
                    <a:pt x="304139" y="355600"/>
                  </a:lnTo>
                  <a:lnTo>
                    <a:pt x="304139" y="381000"/>
                  </a:lnTo>
                  <a:lnTo>
                    <a:pt x="329488" y="381000"/>
                  </a:lnTo>
                  <a:lnTo>
                    <a:pt x="354825" y="381000"/>
                  </a:lnTo>
                  <a:lnTo>
                    <a:pt x="354825" y="355600"/>
                  </a:lnTo>
                  <a:lnTo>
                    <a:pt x="329488" y="355600"/>
                  </a:lnTo>
                  <a:lnTo>
                    <a:pt x="329488" y="330200"/>
                  </a:lnTo>
                  <a:lnTo>
                    <a:pt x="354825" y="330200"/>
                  </a:lnTo>
                  <a:lnTo>
                    <a:pt x="354825" y="279400"/>
                  </a:lnTo>
                  <a:lnTo>
                    <a:pt x="380174" y="279400"/>
                  </a:lnTo>
                  <a:lnTo>
                    <a:pt x="405523" y="279400"/>
                  </a:lnTo>
                  <a:lnTo>
                    <a:pt x="405523" y="228600"/>
                  </a:lnTo>
                  <a:lnTo>
                    <a:pt x="430860" y="228600"/>
                  </a:lnTo>
                  <a:lnTo>
                    <a:pt x="430860" y="304800"/>
                  </a:lnTo>
                  <a:lnTo>
                    <a:pt x="405523" y="304800"/>
                  </a:lnTo>
                  <a:lnTo>
                    <a:pt x="405523" y="330200"/>
                  </a:lnTo>
                  <a:lnTo>
                    <a:pt x="380174" y="330200"/>
                  </a:lnTo>
                  <a:lnTo>
                    <a:pt x="380174" y="381000"/>
                  </a:lnTo>
                  <a:lnTo>
                    <a:pt x="405523" y="381000"/>
                  </a:lnTo>
                  <a:lnTo>
                    <a:pt x="405523" y="431800"/>
                  </a:lnTo>
                  <a:lnTo>
                    <a:pt x="430860" y="431800"/>
                  </a:lnTo>
                  <a:lnTo>
                    <a:pt x="430860" y="330200"/>
                  </a:lnTo>
                  <a:lnTo>
                    <a:pt x="456209" y="330200"/>
                  </a:lnTo>
                  <a:lnTo>
                    <a:pt x="456209" y="304800"/>
                  </a:lnTo>
                  <a:lnTo>
                    <a:pt x="481558" y="304800"/>
                  </a:lnTo>
                  <a:lnTo>
                    <a:pt x="481558" y="254000"/>
                  </a:lnTo>
                  <a:lnTo>
                    <a:pt x="456209" y="254000"/>
                  </a:lnTo>
                  <a:lnTo>
                    <a:pt x="456209" y="228600"/>
                  </a:lnTo>
                  <a:lnTo>
                    <a:pt x="481558" y="228600"/>
                  </a:lnTo>
                  <a:lnTo>
                    <a:pt x="481558" y="203200"/>
                  </a:lnTo>
                  <a:lnTo>
                    <a:pt x="456209" y="203200"/>
                  </a:lnTo>
                  <a:lnTo>
                    <a:pt x="456209" y="152400"/>
                  </a:lnTo>
                  <a:lnTo>
                    <a:pt x="481558" y="152400"/>
                  </a:lnTo>
                  <a:lnTo>
                    <a:pt x="506895" y="152400"/>
                  </a:lnTo>
                  <a:lnTo>
                    <a:pt x="532244" y="152400"/>
                  </a:lnTo>
                  <a:lnTo>
                    <a:pt x="532244" y="177800"/>
                  </a:lnTo>
                  <a:lnTo>
                    <a:pt x="506895" y="177800"/>
                  </a:lnTo>
                  <a:lnTo>
                    <a:pt x="506895" y="203200"/>
                  </a:lnTo>
                  <a:lnTo>
                    <a:pt x="532244" y="203200"/>
                  </a:lnTo>
                  <a:lnTo>
                    <a:pt x="557593" y="203200"/>
                  </a:lnTo>
                  <a:lnTo>
                    <a:pt x="557593" y="152400"/>
                  </a:lnTo>
                  <a:lnTo>
                    <a:pt x="582930" y="152400"/>
                  </a:lnTo>
                  <a:lnTo>
                    <a:pt x="582930" y="127000"/>
                  </a:lnTo>
                  <a:lnTo>
                    <a:pt x="557593" y="127000"/>
                  </a:lnTo>
                  <a:lnTo>
                    <a:pt x="557593" y="76200"/>
                  </a:lnTo>
                  <a:lnTo>
                    <a:pt x="582930" y="76200"/>
                  </a:lnTo>
                  <a:lnTo>
                    <a:pt x="582930" y="101600"/>
                  </a:lnTo>
                  <a:lnTo>
                    <a:pt x="608279" y="101600"/>
                  </a:lnTo>
                  <a:lnTo>
                    <a:pt x="608279" y="127000"/>
                  </a:lnTo>
                  <a:lnTo>
                    <a:pt x="633615" y="127000"/>
                  </a:lnTo>
                  <a:lnTo>
                    <a:pt x="658964" y="127000"/>
                  </a:lnTo>
                  <a:lnTo>
                    <a:pt x="658964" y="152400"/>
                  </a:lnTo>
                  <a:lnTo>
                    <a:pt x="684314" y="152400"/>
                  </a:lnTo>
                  <a:lnTo>
                    <a:pt x="709650" y="152400"/>
                  </a:lnTo>
                  <a:lnTo>
                    <a:pt x="709650" y="127000"/>
                  </a:lnTo>
                  <a:lnTo>
                    <a:pt x="734999" y="127000"/>
                  </a:lnTo>
                  <a:lnTo>
                    <a:pt x="734999" y="101600"/>
                  </a:lnTo>
                  <a:close/>
                </a:path>
                <a:path w="786130" h="684530">
                  <a:moveTo>
                    <a:pt x="760336" y="582930"/>
                  </a:moveTo>
                  <a:lnTo>
                    <a:pt x="734999" y="582930"/>
                  </a:lnTo>
                  <a:lnTo>
                    <a:pt x="709650" y="582930"/>
                  </a:lnTo>
                  <a:lnTo>
                    <a:pt x="709650" y="633615"/>
                  </a:lnTo>
                  <a:lnTo>
                    <a:pt x="684314" y="633615"/>
                  </a:lnTo>
                  <a:lnTo>
                    <a:pt x="684314" y="608279"/>
                  </a:lnTo>
                  <a:lnTo>
                    <a:pt x="658964" y="608279"/>
                  </a:lnTo>
                  <a:lnTo>
                    <a:pt x="658964" y="582930"/>
                  </a:lnTo>
                  <a:lnTo>
                    <a:pt x="633615" y="582930"/>
                  </a:lnTo>
                  <a:lnTo>
                    <a:pt x="633615" y="608279"/>
                  </a:lnTo>
                  <a:lnTo>
                    <a:pt x="608266" y="608279"/>
                  </a:lnTo>
                  <a:lnTo>
                    <a:pt x="582930" y="608279"/>
                  </a:lnTo>
                  <a:lnTo>
                    <a:pt x="582930" y="582930"/>
                  </a:lnTo>
                  <a:lnTo>
                    <a:pt x="557580" y="582930"/>
                  </a:lnTo>
                  <a:lnTo>
                    <a:pt x="557580" y="532244"/>
                  </a:lnTo>
                  <a:lnTo>
                    <a:pt x="532231" y="532244"/>
                  </a:lnTo>
                  <a:lnTo>
                    <a:pt x="532231" y="608279"/>
                  </a:lnTo>
                  <a:lnTo>
                    <a:pt x="506895" y="608279"/>
                  </a:lnTo>
                  <a:lnTo>
                    <a:pt x="481545" y="608279"/>
                  </a:lnTo>
                  <a:lnTo>
                    <a:pt x="481545" y="633615"/>
                  </a:lnTo>
                  <a:lnTo>
                    <a:pt x="506895" y="633615"/>
                  </a:lnTo>
                  <a:lnTo>
                    <a:pt x="532231" y="633615"/>
                  </a:lnTo>
                  <a:lnTo>
                    <a:pt x="557580" y="633615"/>
                  </a:lnTo>
                  <a:lnTo>
                    <a:pt x="582930" y="633615"/>
                  </a:lnTo>
                  <a:lnTo>
                    <a:pt x="582930" y="658964"/>
                  </a:lnTo>
                  <a:lnTo>
                    <a:pt x="608266" y="658964"/>
                  </a:lnTo>
                  <a:lnTo>
                    <a:pt x="633615" y="658964"/>
                  </a:lnTo>
                  <a:lnTo>
                    <a:pt x="633615" y="633615"/>
                  </a:lnTo>
                  <a:lnTo>
                    <a:pt x="658964" y="633615"/>
                  </a:lnTo>
                  <a:lnTo>
                    <a:pt x="658964" y="658964"/>
                  </a:lnTo>
                  <a:lnTo>
                    <a:pt x="633615" y="658964"/>
                  </a:lnTo>
                  <a:lnTo>
                    <a:pt x="633615" y="684314"/>
                  </a:lnTo>
                  <a:lnTo>
                    <a:pt x="658964" y="684314"/>
                  </a:lnTo>
                  <a:lnTo>
                    <a:pt x="684314" y="684314"/>
                  </a:lnTo>
                  <a:lnTo>
                    <a:pt x="684314" y="658964"/>
                  </a:lnTo>
                  <a:lnTo>
                    <a:pt x="709650" y="658964"/>
                  </a:lnTo>
                  <a:lnTo>
                    <a:pt x="709650" y="684314"/>
                  </a:lnTo>
                  <a:lnTo>
                    <a:pt x="734999" y="684314"/>
                  </a:lnTo>
                  <a:lnTo>
                    <a:pt x="734999" y="633615"/>
                  </a:lnTo>
                  <a:lnTo>
                    <a:pt x="760336" y="633615"/>
                  </a:lnTo>
                  <a:lnTo>
                    <a:pt x="760336" y="582930"/>
                  </a:lnTo>
                  <a:close/>
                </a:path>
                <a:path w="786130" h="684530">
                  <a:moveTo>
                    <a:pt x="785685" y="633615"/>
                  </a:moveTo>
                  <a:lnTo>
                    <a:pt x="760336" y="633615"/>
                  </a:lnTo>
                  <a:lnTo>
                    <a:pt x="760336" y="658964"/>
                  </a:lnTo>
                  <a:lnTo>
                    <a:pt x="785685" y="658964"/>
                  </a:lnTo>
                  <a:lnTo>
                    <a:pt x="785685" y="63361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4170" y="1071127"/>
              <a:ext cx="1039494" cy="1038860"/>
            </a:xfrm>
            <a:custGeom>
              <a:avLst/>
              <a:gdLst/>
              <a:ahLst/>
              <a:cxnLst/>
              <a:rect l="l" t="t" r="r" b="b"/>
              <a:pathLst>
                <a:path w="1039494" h="1038860">
                  <a:moveTo>
                    <a:pt x="126720" y="912406"/>
                  </a:moveTo>
                  <a:lnTo>
                    <a:pt x="50685" y="912406"/>
                  </a:lnTo>
                  <a:lnTo>
                    <a:pt x="50685" y="988441"/>
                  </a:lnTo>
                  <a:lnTo>
                    <a:pt x="126720" y="988441"/>
                  </a:lnTo>
                  <a:lnTo>
                    <a:pt x="126720" y="912406"/>
                  </a:lnTo>
                  <a:close/>
                </a:path>
                <a:path w="1039494" h="1038860">
                  <a:moveTo>
                    <a:pt x="126720" y="50685"/>
                  </a:moveTo>
                  <a:lnTo>
                    <a:pt x="50685" y="50685"/>
                  </a:lnTo>
                  <a:lnTo>
                    <a:pt x="50685" y="126720"/>
                  </a:lnTo>
                  <a:lnTo>
                    <a:pt x="126720" y="126720"/>
                  </a:lnTo>
                  <a:lnTo>
                    <a:pt x="126720" y="50685"/>
                  </a:lnTo>
                  <a:close/>
                </a:path>
                <a:path w="1039494" h="1038860">
                  <a:moveTo>
                    <a:pt x="177406" y="862330"/>
                  </a:moveTo>
                  <a:lnTo>
                    <a:pt x="0" y="862330"/>
                  </a:lnTo>
                  <a:lnTo>
                    <a:pt x="0" y="886460"/>
                  </a:lnTo>
                  <a:lnTo>
                    <a:pt x="0" y="1013460"/>
                  </a:lnTo>
                  <a:lnTo>
                    <a:pt x="0" y="1038860"/>
                  </a:lnTo>
                  <a:lnTo>
                    <a:pt x="177406" y="1038860"/>
                  </a:lnTo>
                  <a:lnTo>
                    <a:pt x="177406" y="1013790"/>
                  </a:lnTo>
                  <a:lnTo>
                    <a:pt x="177406" y="1013460"/>
                  </a:lnTo>
                  <a:lnTo>
                    <a:pt x="177406" y="887069"/>
                  </a:lnTo>
                  <a:lnTo>
                    <a:pt x="152069" y="887069"/>
                  </a:lnTo>
                  <a:lnTo>
                    <a:pt x="152069" y="1013460"/>
                  </a:lnTo>
                  <a:lnTo>
                    <a:pt x="25349" y="1013460"/>
                  </a:lnTo>
                  <a:lnTo>
                    <a:pt x="25349" y="886460"/>
                  </a:lnTo>
                  <a:lnTo>
                    <a:pt x="177406" y="886460"/>
                  </a:lnTo>
                  <a:lnTo>
                    <a:pt x="177406" y="862330"/>
                  </a:lnTo>
                  <a:close/>
                </a:path>
                <a:path w="1039494" h="1038860">
                  <a:moveTo>
                    <a:pt x="177406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77406" y="177800"/>
                  </a:lnTo>
                  <a:lnTo>
                    <a:pt x="177406" y="152400"/>
                  </a:lnTo>
                  <a:lnTo>
                    <a:pt x="25349" y="152400"/>
                  </a:lnTo>
                  <a:lnTo>
                    <a:pt x="25349" y="25400"/>
                  </a:lnTo>
                  <a:lnTo>
                    <a:pt x="152069" y="25400"/>
                  </a:lnTo>
                  <a:lnTo>
                    <a:pt x="152069" y="152069"/>
                  </a:lnTo>
                  <a:lnTo>
                    <a:pt x="177406" y="152069"/>
                  </a:lnTo>
                  <a:lnTo>
                    <a:pt x="177406" y="25400"/>
                  </a:lnTo>
                  <a:lnTo>
                    <a:pt x="177406" y="0"/>
                  </a:lnTo>
                  <a:close/>
                </a:path>
                <a:path w="1039494" h="1038860">
                  <a:moveTo>
                    <a:pt x="785672" y="912406"/>
                  </a:moveTo>
                  <a:lnTo>
                    <a:pt x="760336" y="912406"/>
                  </a:lnTo>
                  <a:lnTo>
                    <a:pt x="734987" y="912406"/>
                  </a:lnTo>
                  <a:lnTo>
                    <a:pt x="709650" y="912406"/>
                  </a:lnTo>
                  <a:lnTo>
                    <a:pt x="709650" y="963104"/>
                  </a:lnTo>
                  <a:lnTo>
                    <a:pt x="734987" y="963104"/>
                  </a:lnTo>
                  <a:lnTo>
                    <a:pt x="734987" y="937755"/>
                  </a:lnTo>
                  <a:lnTo>
                    <a:pt x="760336" y="937755"/>
                  </a:lnTo>
                  <a:lnTo>
                    <a:pt x="785672" y="937755"/>
                  </a:lnTo>
                  <a:lnTo>
                    <a:pt x="785672" y="912406"/>
                  </a:lnTo>
                  <a:close/>
                </a:path>
                <a:path w="1039494" h="1038860">
                  <a:moveTo>
                    <a:pt x="887056" y="861720"/>
                  </a:moveTo>
                  <a:lnTo>
                    <a:pt x="861720" y="861720"/>
                  </a:lnTo>
                  <a:lnTo>
                    <a:pt x="861720" y="887056"/>
                  </a:lnTo>
                  <a:lnTo>
                    <a:pt x="887056" y="887056"/>
                  </a:lnTo>
                  <a:lnTo>
                    <a:pt x="887056" y="861720"/>
                  </a:lnTo>
                  <a:close/>
                </a:path>
                <a:path w="1039494" h="1038860">
                  <a:moveTo>
                    <a:pt x="937755" y="811530"/>
                  </a:moveTo>
                  <a:lnTo>
                    <a:pt x="912406" y="811530"/>
                  </a:lnTo>
                  <a:lnTo>
                    <a:pt x="912406" y="836930"/>
                  </a:lnTo>
                  <a:lnTo>
                    <a:pt x="912406" y="911860"/>
                  </a:lnTo>
                  <a:lnTo>
                    <a:pt x="836371" y="911860"/>
                  </a:lnTo>
                  <a:lnTo>
                    <a:pt x="836371" y="836930"/>
                  </a:lnTo>
                  <a:lnTo>
                    <a:pt x="912406" y="836930"/>
                  </a:lnTo>
                  <a:lnTo>
                    <a:pt x="912406" y="811530"/>
                  </a:lnTo>
                  <a:lnTo>
                    <a:pt x="811034" y="811530"/>
                  </a:lnTo>
                  <a:lnTo>
                    <a:pt x="811034" y="836930"/>
                  </a:lnTo>
                  <a:lnTo>
                    <a:pt x="811034" y="911860"/>
                  </a:lnTo>
                  <a:lnTo>
                    <a:pt x="811034" y="937260"/>
                  </a:lnTo>
                  <a:lnTo>
                    <a:pt x="937755" y="937260"/>
                  </a:lnTo>
                  <a:lnTo>
                    <a:pt x="937755" y="912406"/>
                  </a:lnTo>
                  <a:lnTo>
                    <a:pt x="937755" y="911860"/>
                  </a:lnTo>
                  <a:lnTo>
                    <a:pt x="937755" y="836930"/>
                  </a:lnTo>
                  <a:lnTo>
                    <a:pt x="937755" y="836383"/>
                  </a:lnTo>
                  <a:lnTo>
                    <a:pt x="937755" y="811530"/>
                  </a:lnTo>
                  <a:close/>
                </a:path>
                <a:path w="1039494" h="1038860">
                  <a:moveTo>
                    <a:pt x="963091" y="937755"/>
                  </a:moveTo>
                  <a:lnTo>
                    <a:pt x="937755" y="937755"/>
                  </a:lnTo>
                  <a:lnTo>
                    <a:pt x="937755" y="963104"/>
                  </a:lnTo>
                  <a:lnTo>
                    <a:pt x="963091" y="963104"/>
                  </a:lnTo>
                  <a:lnTo>
                    <a:pt x="963091" y="937755"/>
                  </a:lnTo>
                  <a:close/>
                </a:path>
                <a:path w="1039494" h="1038860">
                  <a:moveTo>
                    <a:pt x="988441" y="50685"/>
                  </a:moveTo>
                  <a:lnTo>
                    <a:pt x="912406" y="50685"/>
                  </a:lnTo>
                  <a:lnTo>
                    <a:pt x="912406" y="126720"/>
                  </a:lnTo>
                  <a:lnTo>
                    <a:pt x="988441" y="126720"/>
                  </a:lnTo>
                  <a:lnTo>
                    <a:pt x="988441" y="50685"/>
                  </a:lnTo>
                  <a:close/>
                </a:path>
                <a:path w="1039494" h="1038860">
                  <a:moveTo>
                    <a:pt x="1039126" y="937755"/>
                  </a:moveTo>
                  <a:lnTo>
                    <a:pt x="1013777" y="937755"/>
                  </a:lnTo>
                  <a:lnTo>
                    <a:pt x="1013777" y="963104"/>
                  </a:lnTo>
                  <a:lnTo>
                    <a:pt x="1039126" y="963104"/>
                  </a:lnTo>
                  <a:lnTo>
                    <a:pt x="1039126" y="937755"/>
                  </a:lnTo>
                  <a:close/>
                </a:path>
                <a:path w="1039494" h="1038860">
                  <a:moveTo>
                    <a:pt x="1039139" y="0"/>
                  </a:moveTo>
                  <a:lnTo>
                    <a:pt x="861720" y="0"/>
                  </a:lnTo>
                  <a:lnTo>
                    <a:pt x="861720" y="25400"/>
                  </a:lnTo>
                  <a:lnTo>
                    <a:pt x="861720" y="152400"/>
                  </a:lnTo>
                  <a:lnTo>
                    <a:pt x="861720" y="177800"/>
                  </a:lnTo>
                  <a:lnTo>
                    <a:pt x="1039139" y="177800"/>
                  </a:lnTo>
                  <a:lnTo>
                    <a:pt x="1039139" y="152400"/>
                  </a:lnTo>
                  <a:lnTo>
                    <a:pt x="887069" y="152400"/>
                  </a:lnTo>
                  <a:lnTo>
                    <a:pt x="887069" y="25400"/>
                  </a:lnTo>
                  <a:lnTo>
                    <a:pt x="1013790" y="25400"/>
                  </a:lnTo>
                  <a:lnTo>
                    <a:pt x="1013790" y="152069"/>
                  </a:lnTo>
                  <a:lnTo>
                    <a:pt x="1039139" y="152069"/>
                  </a:lnTo>
                  <a:lnTo>
                    <a:pt x="1039139" y="25400"/>
                  </a:lnTo>
                  <a:lnTo>
                    <a:pt x="103913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893" y="89355"/>
            <a:ext cx="14912340" cy="10526395"/>
            <a:chOff x="91893" y="89355"/>
            <a:chExt cx="14912340" cy="10526395"/>
          </a:xfrm>
        </p:grpSpPr>
        <p:pic>
          <p:nvPicPr>
            <p:cNvPr id="3" name="object 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1" y="92961"/>
              <a:ext cx="14904770" cy="679450"/>
            </a:xfrm>
            <a:prstGeom prst="rect">
              <a:avLst/>
            </a:prstGeom>
          </p:spPr>
        </p:pic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70" y="0"/>
                  </a:lnTo>
                  <a:lnTo>
                    <a:pt x="14904770" y="679450"/>
                  </a:lnTo>
                  <a:lnTo>
                    <a:pt x="0" y="679450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194329" y="96707"/>
            <a:ext cx="91706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BASIC</a:t>
            </a:r>
            <a:r>
              <a:rPr spc="145" dirty="0"/>
              <a:t> </a:t>
            </a:r>
            <a:r>
              <a:rPr dirty="0"/>
              <a:t>TECHNIQUES</a:t>
            </a:r>
            <a:r>
              <a:rPr spc="145" dirty="0"/>
              <a:t> </a:t>
            </a:r>
            <a:r>
              <a:rPr dirty="0"/>
              <a:t>-</a:t>
            </a:r>
            <a:r>
              <a:rPr spc="145" dirty="0"/>
              <a:t> </a:t>
            </a:r>
            <a:r>
              <a:rPr dirty="0"/>
              <a:t>GEOMETRICAL</a:t>
            </a:r>
            <a:r>
              <a:rPr spc="75" dirty="0"/>
              <a:t> </a:t>
            </a:r>
            <a:r>
              <a:rPr spc="-10" dirty="0"/>
              <a:t>DRAWING</a:t>
            </a: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0" y="576996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64" y="558479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69746" y="1191307"/>
            <a:ext cx="326897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LABEL</a:t>
            </a:r>
            <a:r>
              <a:rPr sz="1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CIRCLE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9" name="object 9"/>
          <p:cNvGrpSpPr>
            <a:grpSpLocks noGrp="1" noUngrp="1" noRot="1" noMove="1" noResize="1"/>
          </p:cNvGrpSpPr>
          <p:nvPr/>
        </p:nvGrpSpPr>
        <p:grpSpPr>
          <a:xfrm>
            <a:off x="1306978" y="6964329"/>
            <a:ext cx="2980690" cy="2980690"/>
            <a:chOff x="1306978" y="6964329"/>
            <a:chExt cx="2980690" cy="2980690"/>
          </a:xfrm>
        </p:grpSpPr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3328" y="6970679"/>
              <a:ext cx="2967990" cy="2967990"/>
            </a:xfrm>
            <a:custGeom>
              <a:avLst/>
              <a:gdLst/>
              <a:ahLst/>
              <a:cxnLst/>
              <a:rect l="l" t="t" r="r" b="b"/>
              <a:pathLst>
                <a:path w="2967990" h="2967990">
                  <a:moveTo>
                    <a:pt x="2020343" y="100840"/>
                  </a:moveTo>
                  <a:lnTo>
                    <a:pt x="2064823" y="118918"/>
                  </a:lnTo>
                  <a:lnTo>
                    <a:pt x="2108402" y="138266"/>
                  </a:lnTo>
                  <a:lnTo>
                    <a:pt x="2151066" y="158852"/>
                  </a:lnTo>
                  <a:lnTo>
                    <a:pt x="2192804" y="180648"/>
                  </a:lnTo>
                  <a:lnTo>
                    <a:pt x="2233601" y="203624"/>
                  </a:lnTo>
                  <a:lnTo>
                    <a:pt x="2273445" y="227749"/>
                  </a:lnTo>
                  <a:lnTo>
                    <a:pt x="2312322" y="252995"/>
                  </a:lnTo>
                  <a:lnTo>
                    <a:pt x="2350219" y="279330"/>
                  </a:lnTo>
                  <a:lnTo>
                    <a:pt x="2387123" y="306726"/>
                  </a:lnTo>
                  <a:lnTo>
                    <a:pt x="2423022" y="335153"/>
                  </a:lnTo>
                  <a:lnTo>
                    <a:pt x="2457901" y="364580"/>
                  </a:lnTo>
                  <a:lnTo>
                    <a:pt x="2491747" y="394978"/>
                  </a:lnTo>
                  <a:lnTo>
                    <a:pt x="2524549" y="426318"/>
                  </a:lnTo>
                  <a:lnTo>
                    <a:pt x="2556292" y="458569"/>
                  </a:lnTo>
                  <a:lnTo>
                    <a:pt x="2586963" y="491702"/>
                  </a:lnTo>
                  <a:lnTo>
                    <a:pt x="2616549" y="525687"/>
                  </a:lnTo>
                  <a:lnTo>
                    <a:pt x="2645037" y="560493"/>
                  </a:lnTo>
                  <a:lnTo>
                    <a:pt x="2672415" y="596092"/>
                  </a:lnTo>
                  <a:lnTo>
                    <a:pt x="2698668" y="632454"/>
                  </a:lnTo>
                  <a:lnTo>
                    <a:pt x="2723783" y="669548"/>
                  </a:lnTo>
                  <a:lnTo>
                    <a:pt x="2747748" y="707345"/>
                  </a:lnTo>
                  <a:lnTo>
                    <a:pt x="2770550" y="745815"/>
                  </a:lnTo>
                  <a:lnTo>
                    <a:pt x="2792174" y="784929"/>
                  </a:lnTo>
                  <a:lnTo>
                    <a:pt x="2812609" y="824656"/>
                  </a:lnTo>
                  <a:lnTo>
                    <a:pt x="2831841" y="864967"/>
                  </a:lnTo>
                  <a:lnTo>
                    <a:pt x="2849856" y="905831"/>
                  </a:lnTo>
                  <a:lnTo>
                    <a:pt x="2866642" y="947220"/>
                  </a:lnTo>
                  <a:lnTo>
                    <a:pt x="2882186" y="989103"/>
                  </a:lnTo>
                  <a:lnTo>
                    <a:pt x="2896474" y="1031451"/>
                  </a:lnTo>
                  <a:lnTo>
                    <a:pt x="2909494" y="1074234"/>
                  </a:lnTo>
                  <a:lnTo>
                    <a:pt x="2921231" y="1117422"/>
                  </a:lnTo>
                  <a:lnTo>
                    <a:pt x="2931674" y="1160984"/>
                  </a:lnTo>
                  <a:lnTo>
                    <a:pt x="2940809" y="1204893"/>
                  </a:lnTo>
                  <a:lnTo>
                    <a:pt x="2948622" y="1249116"/>
                  </a:lnTo>
                  <a:lnTo>
                    <a:pt x="2955101" y="1293626"/>
                  </a:lnTo>
                  <a:lnTo>
                    <a:pt x="2960232" y="1338392"/>
                  </a:lnTo>
                  <a:lnTo>
                    <a:pt x="2964003" y="1383384"/>
                  </a:lnTo>
                  <a:lnTo>
                    <a:pt x="2966400" y="1428572"/>
                  </a:lnTo>
                  <a:lnTo>
                    <a:pt x="2967410" y="1473927"/>
                  </a:lnTo>
                  <a:lnTo>
                    <a:pt x="2967020" y="1519419"/>
                  </a:lnTo>
                  <a:lnTo>
                    <a:pt x="2965217" y="1565018"/>
                  </a:lnTo>
                  <a:lnTo>
                    <a:pt x="2961987" y="1610694"/>
                  </a:lnTo>
                  <a:lnTo>
                    <a:pt x="2957318" y="1656418"/>
                  </a:lnTo>
                  <a:lnTo>
                    <a:pt x="2951196" y="1702160"/>
                  </a:lnTo>
                  <a:lnTo>
                    <a:pt x="2943609" y="1747889"/>
                  </a:lnTo>
                  <a:lnTo>
                    <a:pt x="2934543" y="1793577"/>
                  </a:lnTo>
                  <a:lnTo>
                    <a:pt x="2923985" y="1839192"/>
                  </a:lnTo>
                  <a:lnTo>
                    <a:pt x="2911922" y="1884707"/>
                  </a:lnTo>
                  <a:lnTo>
                    <a:pt x="2898340" y="1930090"/>
                  </a:lnTo>
                  <a:lnTo>
                    <a:pt x="2883227" y="1975312"/>
                  </a:lnTo>
                  <a:lnTo>
                    <a:pt x="2866570" y="2020343"/>
                  </a:lnTo>
                  <a:lnTo>
                    <a:pt x="2848491" y="2064823"/>
                  </a:lnTo>
                  <a:lnTo>
                    <a:pt x="2829144" y="2108402"/>
                  </a:lnTo>
                  <a:lnTo>
                    <a:pt x="2808557" y="2151066"/>
                  </a:lnTo>
                  <a:lnTo>
                    <a:pt x="2786761" y="2192804"/>
                  </a:lnTo>
                  <a:lnTo>
                    <a:pt x="2763785" y="2233601"/>
                  </a:lnTo>
                  <a:lnTo>
                    <a:pt x="2739660" y="2273445"/>
                  </a:lnTo>
                  <a:lnTo>
                    <a:pt x="2714415" y="2312322"/>
                  </a:lnTo>
                  <a:lnTo>
                    <a:pt x="2688079" y="2350219"/>
                  </a:lnTo>
                  <a:lnTo>
                    <a:pt x="2660683" y="2387123"/>
                  </a:lnTo>
                  <a:lnTo>
                    <a:pt x="2632257" y="2423022"/>
                  </a:lnTo>
                  <a:lnTo>
                    <a:pt x="2602829" y="2457901"/>
                  </a:lnTo>
                  <a:lnTo>
                    <a:pt x="2572431" y="2491747"/>
                  </a:lnTo>
                  <a:lnTo>
                    <a:pt x="2541091" y="2524549"/>
                  </a:lnTo>
                  <a:lnTo>
                    <a:pt x="2508840" y="2556292"/>
                  </a:lnTo>
                  <a:lnTo>
                    <a:pt x="2475707" y="2586963"/>
                  </a:lnTo>
                  <a:lnTo>
                    <a:pt x="2441723" y="2616549"/>
                  </a:lnTo>
                  <a:lnTo>
                    <a:pt x="2406916" y="2645037"/>
                  </a:lnTo>
                  <a:lnTo>
                    <a:pt x="2371317" y="2672415"/>
                  </a:lnTo>
                  <a:lnTo>
                    <a:pt x="2334956" y="2698668"/>
                  </a:lnTo>
                  <a:lnTo>
                    <a:pt x="2297862" y="2723783"/>
                  </a:lnTo>
                  <a:lnTo>
                    <a:pt x="2260064" y="2747748"/>
                  </a:lnTo>
                  <a:lnTo>
                    <a:pt x="2221594" y="2770550"/>
                  </a:lnTo>
                  <a:lnTo>
                    <a:pt x="2182481" y="2792174"/>
                  </a:lnTo>
                  <a:lnTo>
                    <a:pt x="2142754" y="2812609"/>
                  </a:lnTo>
                  <a:lnTo>
                    <a:pt x="2102443" y="2831841"/>
                  </a:lnTo>
                  <a:lnTo>
                    <a:pt x="2061578" y="2849856"/>
                  </a:lnTo>
                  <a:lnTo>
                    <a:pt x="2020189" y="2866642"/>
                  </a:lnTo>
                  <a:lnTo>
                    <a:pt x="1978306" y="2882186"/>
                  </a:lnTo>
                  <a:lnTo>
                    <a:pt x="1935958" y="2896474"/>
                  </a:lnTo>
                  <a:lnTo>
                    <a:pt x="1893175" y="2909494"/>
                  </a:lnTo>
                  <a:lnTo>
                    <a:pt x="1849988" y="2921231"/>
                  </a:lnTo>
                  <a:lnTo>
                    <a:pt x="1806425" y="2931674"/>
                  </a:lnTo>
                  <a:lnTo>
                    <a:pt x="1762517" y="2940809"/>
                  </a:lnTo>
                  <a:lnTo>
                    <a:pt x="1718293" y="2948622"/>
                  </a:lnTo>
                  <a:lnTo>
                    <a:pt x="1673783" y="2955101"/>
                  </a:lnTo>
                  <a:lnTo>
                    <a:pt x="1629018" y="2960232"/>
                  </a:lnTo>
                  <a:lnTo>
                    <a:pt x="1584026" y="2964003"/>
                  </a:lnTo>
                  <a:lnTo>
                    <a:pt x="1538837" y="2966400"/>
                  </a:lnTo>
                  <a:lnTo>
                    <a:pt x="1493482" y="2967410"/>
                  </a:lnTo>
                  <a:lnTo>
                    <a:pt x="1447990" y="2967020"/>
                  </a:lnTo>
                  <a:lnTo>
                    <a:pt x="1402391" y="2965217"/>
                  </a:lnTo>
                  <a:lnTo>
                    <a:pt x="1356715" y="2961987"/>
                  </a:lnTo>
                  <a:lnTo>
                    <a:pt x="1310991" y="2957318"/>
                  </a:lnTo>
                  <a:lnTo>
                    <a:pt x="1265250" y="2951196"/>
                  </a:lnTo>
                  <a:lnTo>
                    <a:pt x="1219520" y="2943609"/>
                  </a:lnTo>
                  <a:lnTo>
                    <a:pt x="1173833" y="2934543"/>
                  </a:lnTo>
                  <a:lnTo>
                    <a:pt x="1128217" y="2923985"/>
                  </a:lnTo>
                  <a:lnTo>
                    <a:pt x="1082703" y="2911922"/>
                  </a:lnTo>
                  <a:lnTo>
                    <a:pt x="1037319" y="2898340"/>
                  </a:lnTo>
                  <a:lnTo>
                    <a:pt x="992097" y="2883227"/>
                  </a:lnTo>
                  <a:lnTo>
                    <a:pt x="947066" y="2866570"/>
                  </a:lnTo>
                  <a:lnTo>
                    <a:pt x="902586" y="2848491"/>
                  </a:lnTo>
                  <a:lnTo>
                    <a:pt x="859008" y="2829144"/>
                  </a:lnTo>
                  <a:lnTo>
                    <a:pt x="816343" y="2808557"/>
                  </a:lnTo>
                  <a:lnTo>
                    <a:pt x="774605" y="2786761"/>
                  </a:lnTo>
                  <a:lnTo>
                    <a:pt x="733808" y="2763785"/>
                  </a:lnTo>
                  <a:lnTo>
                    <a:pt x="693965" y="2739660"/>
                  </a:lnTo>
                  <a:lnTo>
                    <a:pt x="655088" y="2714415"/>
                  </a:lnTo>
                  <a:lnTo>
                    <a:pt x="617190" y="2688079"/>
                  </a:lnTo>
                  <a:lnTo>
                    <a:pt x="580286" y="2660683"/>
                  </a:lnTo>
                  <a:lnTo>
                    <a:pt x="544388" y="2632257"/>
                  </a:lnTo>
                  <a:lnTo>
                    <a:pt x="509509" y="2602829"/>
                  </a:lnTo>
                  <a:lnTo>
                    <a:pt x="475662" y="2572431"/>
                  </a:lnTo>
                  <a:lnTo>
                    <a:pt x="442861" y="2541091"/>
                  </a:lnTo>
                  <a:lnTo>
                    <a:pt x="411118" y="2508840"/>
                  </a:lnTo>
                  <a:lnTo>
                    <a:pt x="380447" y="2475707"/>
                  </a:lnTo>
                  <a:lnTo>
                    <a:pt x="350860" y="2441723"/>
                  </a:lnTo>
                  <a:lnTo>
                    <a:pt x="322372" y="2406916"/>
                  </a:lnTo>
                  <a:lnTo>
                    <a:pt x="294995" y="2371317"/>
                  </a:lnTo>
                  <a:lnTo>
                    <a:pt x="268742" y="2334956"/>
                  </a:lnTo>
                  <a:lnTo>
                    <a:pt x="243626" y="2297862"/>
                  </a:lnTo>
                  <a:lnTo>
                    <a:pt x="219661" y="2260064"/>
                  </a:lnTo>
                  <a:lnTo>
                    <a:pt x="196860" y="2221594"/>
                  </a:lnTo>
                  <a:lnTo>
                    <a:pt x="175235" y="2182481"/>
                  </a:lnTo>
                  <a:lnTo>
                    <a:pt x="154800" y="2142754"/>
                  </a:lnTo>
                  <a:lnTo>
                    <a:pt x="135569" y="2102443"/>
                  </a:lnTo>
                  <a:lnTo>
                    <a:pt x="117553" y="2061578"/>
                  </a:lnTo>
                  <a:lnTo>
                    <a:pt x="100767" y="2020189"/>
                  </a:lnTo>
                  <a:lnTo>
                    <a:pt x="85223" y="1978306"/>
                  </a:lnTo>
                  <a:lnTo>
                    <a:pt x="70935" y="1935958"/>
                  </a:lnTo>
                  <a:lnTo>
                    <a:pt x="57916" y="1893175"/>
                  </a:lnTo>
                  <a:lnTo>
                    <a:pt x="46178" y="1849988"/>
                  </a:lnTo>
                  <a:lnTo>
                    <a:pt x="35735" y="1806425"/>
                  </a:lnTo>
                  <a:lnTo>
                    <a:pt x="26601" y="1762517"/>
                  </a:lnTo>
                  <a:lnTo>
                    <a:pt x="18787" y="1718293"/>
                  </a:lnTo>
                  <a:lnTo>
                    <a:pt x="12309" y="1673783"/>
                  </a:lnTo>
                  <a:lnTo>
                    <a:pt x="7177" y="1629018"/>
                  </a:lnTo>
                  <a:lnTo>
                    <a:pt x="3406" y="1584026"/>
                  </a:lnTo>
                  <a:lnTo>
                    <a:pt x="1010" y="1538837"/>
                  </a:lnTo>
                  <a:lnTo>
                    <a:pt x="0" y="1493482"/>
                  </a:lnTo>
                  <a:lnTo>
                    <a:pt x="390" y="1447990"/>
                  </a:lnTo>
                  <a:lnTo>
                    <a:pt x="2193" y="1402391"/>
                  </a:lnTo>
                  <a:lnTo>
                    <a:pt x="5422" y="1356715"/>
                  </a:lnTo>
                  <a:lnTo>
                    <a:pt x="10091" y="1310991"/>
                  </a:lnTo>
                  <a:lnTo>
                    <a:pt x="16213" y="1265250"/>
                  </a:lnTo>
                  <a:lnTo>
                    <a:pt x="23800" y="1219520"/>
                  </a:lnTo>
                  <a:lnTo>
                    <a:pt x="32866" y="1173833"/>
                  </a:lnTo>
                  <a:lnTo>
                    <a:pt x="43425" y="1128217"/>
                  </a:lnTo>
                  <a:lnTo>
                    <a:pt x="55488" y="1082703"/>
                  </a:lnTo>
                  <a:lnTo>
                    <a:pt x="69069" y="1037319"/>
                  </a:lnTo>
                  <a:lnTo>
                    <a:pt x="84182" y="992097"/>
                  </a:lnTo>
                  <a:lnTo>
                    <a:pt x="100840" y="947066"/>
                  </a:lnTo>
                  <a:lnTo>
                    <a:pt x="118918" y="902586"/>
                  </a:lnTo>
                  <a:lnTo>
                    <a:pt x="138266" y="859008"/>
                  </a:lnTo>
                  <a:lnTo>
                    <a:pt x="158852" y="816343"/>
                  </a:lnTo>
                  <a:lnTo>
                    <a:pt x="180648" y="774605"/>
                  </a:lnTo>
                  <a:lnTo>
                    <a:pt x="203624" y="733808"/>
                  </a:lnTo>
                  <a:lnTo>
                    <a:pt x="227749" y="693965"/>
                  </a:lnTo>
                  <a:lnTo>
                    <a:pt x="252995" y="655088"/>
                  </a:lnTo>
                  <a:lnTo>
                    <a:pt x="279330" y="617190"/>
                  </a:lnTo>
                  <a:lnTo>
                    <a:pt x="306726" y="580286"/>
                  </a:lnTo>
                  <a:lnTo>
                    <a:pt x="335153" y="544388"/>
                  </a:lnTo>
                  <a:lnTo>
                    <a:pt x="364580" y="509509"/>
                  </a:lnTo>
                  <a:lnTo>
                    <a:pt x="394978" y="475662"/>
                  </a:lnTo>
                  <a:lnTo>
                    <a:pt x="426318" y="442861"/>
                  </a:lnTo>
                  <a:lnTo>
                    <a:pt x="458569" y="411118"/>
                  </a:lnTo>
                  <a:lnTo>
                    <a:pt x="491702" y="380447"/>
                  </a:lnTo>
                  <a:lnTo>
                    <a:pt x="525687" y="350860"/>
                  </a:lnTo>
                  <a:lnTo>
                    <a:pt x="560493" y="322372"/>
                  </a:lnTo>
                  <a:lnTo>
                    <a:pt x="596092" y="294995"/>
                  </a:lnTo>
                  <a:lnTo>
                    <a:pt x="632454" y="268742"/>
                  </a:lnTo>
                  <a:lnTo>
                    <a:pt x="669548" y="243626"/>
                  </a:lnTo>
                  <a:lnTo>
                    <a:pt x="707345" y="219661"/>
                  </a:lnTo>
                  <a:lnTo>
                    <a:pt x="745815" y="196860"/>
                  </a:lnTo>
                  <a:lnTo>
                    <a:pt x="784929" y="175235"/>
                  </a:lnTo>
                  <a:lnTo>
                    <a:pt x="824656" y="154800"/>
                  </a:lnTo>
                  <a:lnTo>
                    <a:pt x="864967" y="135569"/>
                  </a:lnTo>
                  <a:lnTo>
                    <a:pt x="905831" y="117553"/>
                  </a:lnTo>
                  <a:lnTo>
                    <a:pt x="947220" y="100767"/>
                  </a:lnTo>
                  <a:lnTo>
                    <a:pt x="989103" y="85223"/>
                  </a:lnTo>
                  <a:lnTo>
                    <a:pt x="1031451" y="70935"/>
                  </a:lnTo>
                  <a:lnTo>
                    <a:pt x="1074234" y="57916"/>
                  </a:lnTo>
                  <a:lnTo>
                    <a:pt x="1117422" y="46178"/>
                  </a:lnTo>
                  <a:lnTo>
                    <a:pt x="1160984" y="35735"/>
                  </a:lnTo>
                  <a:lnTo>
                    <a:pt x="1204893" y="26601"/>
                  </a:lnTo>
                  <a:lnTo>
                    <a:pt x="1249116" y="18787"/>
                  </a:lnTo>
                  <a:lnTo>
                    <a:pt x="1293626" y="12309"/>
                  </a:lnTo>
                  <a:lnTo>
                    <a:pt x="1338392" y="7177"/>
                  </a:lnTo>
                  <a:lnTo>
                    <a:pt x="1383384" y="3406"/>
                  </a:lnTo>
                  <a:lnTo>
                    <a:pt x="1428572" y="1010"/>
                  </a:lnTo>
                  <a:lnTo>
                    <a:pt x="1473927" y="0"/>
                  </a:lnTo>
                  <a:lnTo>
                    <a:pt x="1519419" y="390"/>
                  </a:lnTo>
                  <a:lnTo>
                    <a:pt x="1565018" y="2193"/>
                  </a:lnTo>
                  <a:lnTo>
                    <a:pt x="1610694" y="5422"/>
                  </a:lnTo>
                  <a:lnTo>
                    <a:pt x="1656418" y="10091"/>
                  </a:lnTo>
                  <a:lnTo>
                    <a:pt x="1702160" y="16213"/>
                  </a:lnTo>
                  <a:lnTo>
                    <a:pt x="1747889" y="23800"/>
                  </a:lnTo>
                  <a:lnTo>
                    <a:pt x="1793577" y="32866"/>
                  </a:lnTo>
                  <a:lnTo>
                    <a:pt x="1839192" y="43425"/>
                  </a:lnTo>
                  <a:lnTo>
                    <a:pt x="1884707" y="55488"/>
                  </a:lnTo>
                  <a:lnTo>
                    <a:pt x="1930090" y="69069"/>
                  </a:lnTo>
                  <a:lnTo>
                    <a:pt x="1975312" y="84182"/>
                  </a:lnTo>
                  <a:lnTo>
                    <a:pt x="2020343" y="100840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05271" y="7058926"/>
              <a:ext cx="971550" cy="1257300"/>
            </a:xfrm>
            <a:custGeom>
              <a:avLst/>
              <a:gdLst/>
              <a:ahLst/>
              <a:cxnLst/>
              <a:rect l="l" t="t" r="r" b="b"/>
              <a:pathLst>
                <a:path w="971550" h="1257300">
                  <a:moveTo>
                    <a:pt x="0" y="0"/>
                  </a:moveTo>
                  <a:lnTo>
                    <a:pt x="971156" y="1256995"/>
                  </a:lnTo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65598" y="8304218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7645" y="0"/>
                  </a:moveTo>
                  <a:lnTo>
                    <a:pt x="634" y="5422"/>
                  </a:lnTo>
                  <a:lnTo>
                    <a:pt x="0" y="10452"/>
                  </a:lnTo>
                  <a:lnTo>
                    <a:pt x="5410" y="17462"/>
                  </a:lnTo>
                  <a:lnTo>
                    <a:pt x="10452" y="18110"/>
                  </a:lnTo>
                  <a:lnTo>
                    <a:pt x="17449" y="12687"/>
                  </a:lnTo>
                  <a:lnTo>
                    <a:pt x="18097" y="7658"/>
                  </a:lnTo>
                  <a:lnTo>
                    <a:pt x="15392" y="4152"/>
                  </a:lnTo>
                  <a:lnTo>
                    <a:pt x="12687" y="647"/>
                  </a:lnTo>
                  <a:lnTo>
                    <a:pt x="764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36254" y="7147250"/>
              <a:ext cx="759460" cy="1052195"/>
            </a:xfrm>
            <a:custGeom>
              <a:avLst/>
              <a:gdLst/>
              <a:ahLst/>
              <a:cxnLst/>
              <a:rect l="l" t="t" r="r" b="b"/>
              <a:pathLst>
                <a:path w="759460" h="1052195">
                  <a:moveTo>
                    <a:pt x="0" y="1052055"/>
                  </a:moveTo>
                  <a:lnTo>
                    <a:pt x="759256" y="0"/>
                  </a:lnTo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9588" y="7141841"/>
              <a:ext cx="772160" cy="1063625"/>
            </a:xfrm>
            <a:custGeom>
              <a:avLst/>
              <a:gdLst/>
              <a:ahLst/>
              <a:cxnLst/>
              <a:rect l="l" t="t" r="r" b="b"/>
              <a:pathLst>
                <a:path w="772160" h="1063625">
                  <a:moveTo>
                    <a:pt x="14859" y="1056995"/>
                  </a:moveTo>
                  <a:lnTo>
                    <a:pt x="14198" y="1052918"/>
                  </a:lnTo>
                  <a:lnTo>
                    <a:pt x="8331" y="1048677"/>
                  </a:lnTo>
                  <a:lnTo>
                    <a:pt x="4241" y="1049337"/>
                  </a:lnTo>
                  <a:lnTo>
                    <a:pt x="2120" y="1052271"/>
                  </a:lnTo>
                  <a:lnTo>
                    <a:pt x="0" y="1055204"/>
                  </a:lnTo>
                  <a:lnTo>
                    <a:pt x="673" y="1059294"/>
                  </a:lnTo>
                  <a:lnTo>
                    <a:pt x="6527" y="1063536"/>
                  </a:lnTo>
                  <a:lnTo>
                    <a:pt x="10629" y="1062875"/>
                  </a:lnTo>
                  <a:lnTo>
                    <a:pt x="14859" y="1056995"/>
                  </a:lnTo>
                  <a:close/>
                </a:path>
                <a:path w="772160" h="1063625">
                  <a:moveTo>
                    <a:pt x="771690" y="8318"/>
                  </a:moveTo>
                  <a:lnTo>
                    <a:pt x="771029" y="4229"/>
                  </a:lnTo>
                  <a:lnTo>
                    <a:pt x="765162" y="0"/>
                  </a:lnTo>
                  <a:lnTo>
                    <a:pt x="761060" y="660"/>
                  </a:lnTo>
                  <a:lnTo>
                    <a:pt x="758952" y="3594"/>
                  </a:lnTo>
                  <a:lnTo>
                    <a:pt x="756831" y="6527"/>
                  </a:lnTo>
                  <a:lnTo>
                    <a:pt x="757491" y="10617"/>
                  </a:lnTo>
                  <a:lnTo>
                    <a:pt x="763358" y="14846"/>
                  </a:lnTo>
                  <a:lnTo>
                    <a:pt x="767461" y="14185"/>
                  </a:lnTo>
                  <a:lnTo>
                    <a:pt x="771690" y="831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5" name="object 15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3700" y="1755116"/>
            <a:ext cx="3934061" cy="3928422"/>
          </a:xfrm>
          <a:prstGeom prst="rect">
            <a:avLst/>
          </a:prstGeom>
        </p:spPr>
      </p:pic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8963" y="6190167"/>
            <a:ext cx="317690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466725" marR="5080" indent="-454659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FIND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CENTRE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CIRCE,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GIVEN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CHORDS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7" name="object 17"/>
          <p:cNvGrpSpPr>
            <a:grpSpLocks noGrp="1" noUngrp="1" noRot="1" noMove="1" noResize="1"/>
          </p:cNvGrpSpPr>
          <p:nvPr/>
        </p:nvGrpSpPr>
        <p:grpSpPr>
          <a:xfrm>
            <a:off x="5999128" y="7158217"/>
            <a:ext cx="2658110" cy="2658110"/>
            <a:chOff x="5999128" y="7158217"/>
            <a:chExt cx="2658110" cy="2658110"/>
          </a:xfrm>
        </p:grpSpPr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02938" y="7162027"/>
              <a:ext cx="2650490" cy="2650490"/>
            </a:xfrm>
            <a:custGeom>
              <a:avLst/>
              <a:gdLst/>
              <a:ahLst/>
              <a:cxnLst/>
              <a:rect l="l" t="t" r="r" b="b"/>
              <a:pathLst>
                <a:path w="2650490" h="2650490">
                  <a:moveTo>
                    <a:pt x="1324965" y="0"/>
                  </a:moveTo>
                  <a:lnTo>
                    <a:pt x="1373539" y="873"/>
                  </a:lnTo>
                  <a:lnTo>
                    <a:pt x="1421672" y="3475"/>
                  </a:lnTo>
                  <a:lnTo>
                    <a:pt x="1469335" y="7774"/>
                  </a:lnTo>
                  <a:lnTo>
                    <a:pt x="1516498" y="13741"/>
                  </a:lnTo>
                  <a:lnTo>
                    <a:pt x="1563130" y="21346"/>
                  </a:lnTo>
                  <a:lnTo>
                    <a:pt x="1609202" y="30559"/>
                  </a:lnTo>
                  <a:lnTo>
                    <a:pt x="1654684" y="41350"/>
                  </a:lnTo>
                  <a:lnTo>
                    <a:pt x="1699546" y="53690"/>
                  </a:lnTo>
                  <a:lnTo>
                    <a:pt x="1743758" y="67547"/>
                  </a:lnTo>
                  <a:lnTo>
                    <a:pt x="1787290" y="82892"/>
                  </a:lnTo>
                  <a:lnTo>
                    <a:pt x="1830112" y="99696"/>
                  </a:lnTo>
                  <a:lnTo>
                    <a:pt x="1872194" y="117928"/>
                  </a:lnTo>
                  <a:lnTo>
                    <a:pt x="1913506" y="137559"/>
                  </a:lnTo>
                  <a:lnTo>
                    <a:pt x="1954019" y="158558"/>
                  </a:lnTo>
                  <a:lnTo>
                    <a:pt x="1993702" y="180895"/>
                  </a:lnTo>
                  <a:lnTo>
                    <a:pt x="2032525" y="204542"/>
                  </a:lnTo>
                  <a:lnTo>
                    <a:pt x="2070459" y="229467"/>
                  </a:lnTo>
                  <a:lnTo>
                    <a:pt x="2107474" y="255640"/>
                  </a:lnTo>
                  <a:lnTo>
                    <a:pt x="2143539" y="283033"/>
                  </a:lnTo>
                  <a:lnTo>
                    <a:pt x="2178625" y="311614"/>
                  </a:lnTo>
                  <a:lnTo>
                    <a:pt x="2212701" y="341354"/>
                  </a:lnTo>
                  <a:lnTo>
                    <a:pt x="2245739" y="372223"/>
                  </a:lnTo>
                  <a:lnTo>
                    <a:pt x="2277707" y="404191"/>
                  </a:lnTo>
                  <a:lnTo>
                    <a:pt x="2308576" y="437229"/>
                  </a:lnTo>
                  <a:lnTo>
                    <a:pt x="2338316" y="471305"/>
                  </a:lnTo>
                  <a:lnTo>
                    <a:pt x="2366898" y="506391"/>
                  </a:lnTo>
                  <a:lnTo>
                    <a:pt x="2394290" y="542456"/>
                  </a:lnTo>
                  <a:lnTo>
                    <a:pt x="2420464" y="579471"/>
                  </a:lnTo>
                  <a:lnTo>
                    <a:pt x="2445389" y="617405"/>
                  </a:lnTo>
                  <a:lnTo>
                    <a:pt x="2469035" y="656228"/>
                  </a:lnTo>
                  <a:lnTo>
                    <a:pt x="2491372" y="695911"/>
                  </a:lnTo>
                  <a:lnTo>
                    <a:pt x="2512371" y="736424"/>
                  </a:lnTo>
                  <a:lnTo>
                    <a:pt x="2532002" y="777736"/>
                  </a:lnTo>
                  <a:lnTo>
                    <a:pt x="2550234" y="819818"/>
                  </a:lnTo>
                  <a:lnTo>
                    <a:pt x="2567038" y="862640"/>
                  </a:lnTo>
                  <a:lnTo>
                    <a:pt x="2582383" y="906172"/>
                  </a:lnTo>
                  <a:lnTo>
                    <a:pt x="2596241" y="950384"/>
                  </a:lnTo>
                  <a:lnTo>
                    <a:pt x="2608580" y="995246"/>
                  </a:lnTo>
                  <a:lnTo>
                    <a:pt x="2619371" y="1040728"/>
                  </a:lnTo>
                  <a:lnTo>
                    <a:pt x="2628584" y="1086800"/>
                  </a:lnTo>
                  <a:lnTo>
                    <a:pt x="2636189" y="1133432"/>
                  </a:lnTo>
                  <a:lnTo>
                    <a:pt x="2642156" y="1180595"/>
                  </a:lnTo>
                  <a:lnTo>
                    <a:pt x="2646455" y="1228258"/>
                  </a:lnTo>
                  <a:lnTo>
                    <a:pt x="2649057" y="1276391"/>
                  </a:lnTo>
                  <a:lnTo>
                    <a:pt x="2649931" y="1324965"/>
                  </a:lnTo>
                  <a:lnTo>
                    <a:pt x="2649057" y="1373539"/>
                  </a:lnTo>
                  <a:lnTo>
                    <a:pt x="2646455" y="1421672"/>
                  </a:lnTo>
                  <a:lnTo>
                    <a:pt x="2642156" y="1469335"/>
                  </a:lnTo>
                  <a:lnTo>
                    <a:pt x="2636189" y="1516498"/>
                  </a:lnTo>
                  <a:lnTo>
                    <a:pt x="2628584" y="1563130"/>
                  </a:lnTo>
                  <a:lnTo>
                    <a:pt x="2619371" y="1609202"/>
                  </a:lnTo>
                  <a:lnTo>
                    <a:pt x="2608580" y="1654684"/>
                  </a:lnTo>
                  <a:lnTo>
                    <a:pt x="2596241" y="1699546"/>
                  </a:lnTo>
                  <a:lnTo>
                    <a:pt x="2582383" y="1743758"/>
                  </a:lnTo>
                  <a:lnTo>
                    <a:pt x="2567038" y="1787290"/>
                  </a:lnTo>
                  <a:lnTo>
                    <a:pt x="2550234" y="1830112"/>
                  </a:lnTo>
                  <a:lnTo>
                    <a:pt x="2532002" y="1872194"/>
                  </a:lnTo>
                  <a:lnTo>
                    <a:pt x="2512371" y="1913506"/>
                  </a:lnTo>
                  <a:lnTo>
                    <a:pt x="2491372" y="1954019"/>
                  </a:lnTo>
                  <a:lnTo>
                    <a:pt x="2469035" y="1993702"/>
                  </a:lnTo>
                  <a:lnTo>
                    <a:pt x="2445389" y="2032525"/>
                  </a:lnTo>
                  <a:lnTo>
                    <a:pt x="2420464" y="2070459"/>
                  </a:lnTo>
                  <a:lnTo>
                    <a:pt x="2394290" y="2107474"/>
                  </a:lnTo>
                  <a:lnTo>
                    <a:pt x="2366898" y="2143539"/>
                  </a:lnTo>
                  <a:lnTo>
                    <a:pt x="2338316" y="2178625"/>
                  </a:lnTo>
                  <a:lnTo>
                    <a:pt x="2308576" y="2212701"/>
                  </a:lnTo>
                  <a:lnTo>
                    <a:pt x="2277707" y="2245739"/>
                  </a:lnTo>
                  <a:lnTo>
                    <a:pt x="2245739" y="2277707"/>
                  </a:lnTo>
                  <a:lnTo>
                    <a:pt x="2212701" y="2308576"/>
                  </a:lnTo>
                  <a:lnTo>
                    <a:pt x="2178625" y="2338316"/>
                  </a:lnTo>
                  <a:lnTo>
                    <a:pt x="2143539" y="2366898"/>
                  </a:lnTo>
                  <a:lnTo>
                    <a:pt x="2107474" y="2394290"/>
                  </a:lnTo>
                  <a:lnTo>
                    <a:pt x="2070459" y="2420464"/>
                  </a:lnTo>
                  <a:lnTo>
                    <a:pt x="2032525" y="2445389"/>
                  </a:lnTo>
                  <a:lnTo>
                    <a:pt x="1993702" y="2469035"/>
                  </a:lnTo>
                  <a:lnTo>
                    <a:pt x="1954019" y="2491372"/>
                  </a:lnTo>
                  <a:lnTo>
                    <a:pt x="1913506" y="2512371"/>
                  </a:lnTo>
                  <a:lnTo>
                    <a:pt x="1872194" y="2532002"/>
                  </a:lnTo>
                  <a:lnTo>
                    <a:pt x="1830112" y="2550234"/>
                  </a:lnTo>
                  <a:lnTo>
                    <a:pt x="1787290" y="2567038"/>
                  </a:lnTo>
                  <a:lnTo>
                    <a:pt x="1743758" y="2582383"/>
                  </a:lnTo>
                  <a:lnTo>
                    <a:pt x="1699546" y="2596241"/>
                  </a:lnTo>
                  <a:lnTo>
                    <a:pt x="1654684" y="2608580"/>
                  </a:lnTo>
                  <a:lnTo>
                    <a:pt x="1609202" y="2619371"/>
                  </a:lnTo>
                  <a:lnTo>
                    <a:pt x="1563130" y="2628584"/>
                  </a:lnTo>
                  <a:lnTo>
                    <a:pt x="1516498" y="2636189"/>
                  </a:lnTo>
                  <a:lnTo>
                    <a:pt x="1469335" y="2642156"/>
                  </a:lnTo>
                  <a:lnTo>
                    <a:pt x="1421672" y="2646455"/>
                  </a:lnTo>
                  <a:lnTo>
                    <a:pt x="1373539" y="2649057"/>
                  </a:lnTo>
                  <a:lnTo>
                    <a:pt x="1324965" y="2649931"/>
                  </a:lnTo>
                  <a:lnTo>
                    <a:pt x="1276391" y="2649057"/>
                  </a:lnTo>
                  <a:lnTo>
                    <a:pt x="1228258" y="2646455"/>
                  </a:lnTo>
                  <a:lnTo>
                    <a:pt x="1180595" y="2642156"/>
                  </a:lnTo>
                  <a:lnTo>
                    <a:pt x="1133432" y="2636189"/>
                  </a:lnTo>
                  <a:lnTo>
                    <a:pt x="1086800" y="2628584"/>
                  </a:lnTo>
                  <a:lnTo>
                    <a:pt x="1040728" y="2619371"/>
                  </a:lnTo>
                  <a:lnTo>
                    <a:pt x="995246" y="2608580"/>
                  </a:lnTo>
                  <a:lnTo>
                    <a:pt x="950384" y="2596241"/>
                  </a:lnTo>
                  <a:lnTo>
                    <a:pt x="906172" y="2582383"/>
                  </a:lnTo>
                  <a:lnTo>
                    <a:pt x="862640" y="2567038"/>
                  </a:lnTo>
                  <a:lnTo>
                    <a:pt x="819818" y="2550234"/>
                  </a:lnTo>
                  <a:lnTo>
                    <a:pt x="777736" y="2532002"/>
                  </a:lnTo>
                  <a:lnTo>
                    <a:pt x="736424" y="2512371"/>
                  </a:lnTo>
                  <a:lnTo>
                    <a:pt x="695911" y="2491372"/>
                  </a:lnTo>
                  <a:lnTo>
                    <a:pt x="656228" y="2469035"/>
                  </a:lnTo>
                  <a:lnTo>
                    <a:pt x="617405" y="2445389"/>
                  </a:lnTo>
                  <a:lnTo>
                    <a:pt x="579471" y="2420464"/>
                  </a:lnTo>
                  <a:lnTo>
                    <a:pt x="542456" y="2394290"/>
                  </a:lnTo>
                  <a:lnTo>
                    <a:pt x="506391" y="2366898"/>
                  </a:lnTo>
                  <a:lnTo>
                    <a:pt x="471305" y="2338316"/>
                  </a:lnTo>
                  <a:lnTo>
                    <a:pt x="437229" y="2308576"/>
                  </a:lnTo>
                  <a:lnTo>
                    <a:pt x="404191" y="2277707"/>
                  </a:lnTo>
                  <a:lnTo>
                    <a:pt x="372223" y="2245739"/>
                  </a:lnTo>
                  <a:lnTo>
                    <a:pt x="341354" y="2212701"/>
                  </a:lnTo>
                  <a:lnTo>
                    <a:pt x="311614" y="2178625"/>
                  </a:lnTo>
                  <a:lnTo>
                    <a:pt x="283033" y="2143539"/>
                  </a:lnTo>
                  <a:lnTo>
                    <a:pt x="255640" y="2107474"/>
                  </a:lnTo>
                  <a:lnTo>
                    <a:pt x="229467" y="2070459"/>
                  </a:lnTo>
                  <a:lnTo>
                    <a:pt x="204542" y="2032525"/>
                  </a:lnTo>
                  <a:lnTo>
                    <a:pt x="180895" y="1993702"/>
                  </a:lnTo>
                  <a:lnTo>
                    <a:pt x="158558" y="1954019"/>
                  </a:lnTo>
                  <a:lnTo>
                    <a:pt x="137559" y="1913506"/>
                  </a:lnTo>
                  <a:lnTo>
                    <a:pt x="117928" y="1872194"/>
                  </a:lnTo>
                  <a:lnTo>
                    <a:pt x="99696" y="1830112"/>
                  </a:lnTo>
                  <a:lnTo>
                    <a:pt x="82892" y="1787290"/>
                  </a:lnTo>
                  <a:lnTo>
                    <a:pt x="67547" y="1743758"/>
                  </a:lnTo>
                  <a:lnTo>
                    <a:pt x="53690" y="1699546"/>
                  </a:lnTo>
                  <a:lnTo>
                    <a:pt x="41350" y="1654684"/>
                  </a:lnTo>
                  <a:lnTo>
                    <a:pt x="30559" y="1609202"/>
                  </a:lnTo>
                  <a:lnTo>
                    <a:pt x="21346" y="1563130"/>
                  </a:lnTo>
                  <a:lnTo>
                    <a:pt x="13741" y="1516498"/>
                  </a:lnTo>
                  <a:lnTo>
                    <a:pt x="7774" y="1469335"/>
                  </a:lnTo>
                  <a:lnTo>
                    <a:pt x="3475" y="1421672"/>
                  </a:lnTo>
                  <a:lnTo>
                    <a:pt x="873" y="1373539"/>
                  </a:lnTo>
                  <a:lnTo>
                    <a:pt x="0" y="1324965"/>
                  </a:lnTo>
                  <a:lnTo>
                    <a:pt x="873" y="1276391"/>
                  </a:lnTo>
                  <a:lnTo>
                    <a:pt x="3475" y="1228258"/>
                  </a:lnTo>
                  <a:lnTo>
                    <a:pt x="7774" y="1180595"/>
                  </a:lnTo>
                  <a:lnTo>
                    <a:pt x="13741" y="1133432"/>
                  </a:lnTo>
                  <a:lnTo>
                    <a:pt x="21346" y="1086800"/>
                  </a:lnTo>
                  <a:lnTo>
                    <a:pt x="30559" y="1040728"/>
                  </a:lnTo>
                  <a:lnTo>
                    <a:pt x="41350" y="995246"/>
                  </a:lnTo>
                  <a:lnTo>
                    <a:pt x="53690" y="950384"/>
                  </a:lnTo>
                  <a:lnTo>
                    <a:pt x="67547" y="906172"/>
                  </a:lnTo>
                  <a:lnTo>
                    <a:pt x="82892" y="862640"/>
                  </a:lnTo>
                  <a:lnTo>
                    <a:pt x="99696" y="819818"/>
                  </a:lnTo>
                  <a:lnTo>
                    <a:pt x="117928" y="777736"/>
                  </a:lnTo>
                  <a:lnTo>
                    <a:pt x="137559" y="736424"/>
                  </a:lnTo>
                  <a:lnTo>
                    <a:pt x="158558" y="695911"/>
                  </a:lnTo>
                  <a:lnTo>
                    <a:pt x="180895" y="656228"/>
                  </a:lnTo>
                  <a:lnTo>
                    <a:pt x="204542" y="617405"/>
                  </a:lnTo>
                  <a:lnTo>
                    <a:pt x="229467" y="579471"/>
                  </a:lnTo>
                  <a:lnTo>
                    <a:pt x="255640" y="542456"/>
                  </a:lnTo>
                  <a:lnTo>
                    <a:pt x="283033" y="506391"/>
                  </a:lnTo>
                  <a:lnTo>
                    <a:pt x="311614" y="471305"/>
                  </a:lnTo>
                  <a:lnTo>
                    <a:pt x="341354" y="437229"/>
                  </a:lnTo>
                  <a:lnTo>
                    <a:pt x="372223" y="404191"/>
                  </a:lnTo>
                  <a:lnTo>
                    <a:pt x="404191" y="372223"/>
                  </a:lnTo>
                  <a:lnTo>
                    <a:pt x="437229" y="341354"/>
                  </a:lnTo>
                  <a:lnTo>
                    <a:pt x="471305" y="311614"/>
                  </a:lnTo>
                  <a:lnTo>
                    <a:pt x="506391" y="283033"/>
                  </a:lnTo>
                  <a:lnTo>
                    <a:pt x="542456" y="255640"/>
                  </a:lnTo>
                  <a:lnTo>
                    <a:pt x="579471" y="229467"/>
                  </a:lnTo>
                  <a:lnTo>
                    <a:pt x="617405" y="204542"/>
                  </a:lnTo>
                  <a:lnTo>
                    <a:pt x="656228" y="180895"/>
                  </a:lnTo>
                  <a:lnTo>
                    <a:pt x="695911" y="158558"/>
                  </a:lnTo>
                  <a:lnTo>
                    <a:pt x="736424" y="137559"/>
                  </a:lnTo>
                  <a:lnTo>
                    <a:pt x="777736" y="117928"/>
                  </a:lnTo>
                  <a:lnTo>
                    <a:pt x="819818" y="99696"/>
                  </a:lnTo>
                  <a:lnTo>
                    <a:pt x="862640" y="82892"/>
                  </a:lnTo>
                  <a:lnTo>
                    <a:pt x="906172" y="67547"/>
                  </a:lnTo>
                  <a:lnTo>
                    <a:pt x="950384" y="53690"/>
                  </a:lnTo>
                  <a:lnTo>
                    <a:pt x="995246" y="41350"/>
                  </a:lnTo>
                  <a:lnTo>
                    <a:pt x="1040728" y="30559"/>
                  </a:lnTo>
                  <a:lnTo>
                    <a:pt x="1086800" y="21346"/>
                  </a:lnTo>
                  <a:lnTo>
                    <a:pt x="1133432" y="13741"/>
                  </a:lnTo>
                  <a:lnTo>
                    <a:pt x="1180595" y="7774"/>
                  </a:lnTo>
                  <a:lnTo>
                    <a:pt x="1228258" y="3475"/>
                  </a:lnTo>
                  <a:lnTo>
                    <a:pt x="1276391" y="873"/>
                  </a:lnTo>
                  <a:lnTo>
                    <a:pt x="1324965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94065" y="8485440"/>
              <a:ext cx="661670" cy="0"/>
            </a:xfrm>
            <a:custGeom>
              <a:avLst/>
              <a:gdLst/>
              <a:ahLst/>
              <a:cxnLst/>
              <a:rect l="l" t="t" r="r" b="b"/>
              <a:pathLst>
                <a:path w="661670">
                  <a:moveTo>
                    <a:pt x="0" y="0"/>
                  </a:moveTo>
                  <a:lnTo>
                    <a:pt x="66167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24901" y="8154607"/>
              <a:ext cx="0" cy="661670"/>
            </a:xfrm>
            <a:custGeom>
              <a:avLst/>
              <a:gdLst/>
              <a:ahLst/>
              <a:cxnLst/>
              <a:rect l="l" t="t" r="r" b="b"/>
              <a:pathLst>
                <a:path h="661670">
                  <a:moveTo>
                    <a:pt x="0" y="661670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91263" y="8688945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09" h="54609">
                  <a:moveTo>
                    <a:pt x="27000" y="0"/>
                  </a:moveTo>
                  <a:lnTo>
                    <a:pt x="16491" y="2122"/>
                  </a:lnTo>
                  <a:lnTo>
                    <a:pt x="7908" y="7908"/>
                  </a:lnTo>
                  <a:lnTo>
                    <a:pt x="2122" y="16491"/>
                  </a:lnTo>
                  <a:lnTo>
                    <a:pt x="0" y="27000"/>
                  </a:lnTo>
                  <a:lnTo>
                    <a:pt x="2122" y="37509"/>
                  </a:lnTo>
                  <a:lnTo>
                    <a:pt x="7908" y="46091"/>
                  </a:lnTo>
                  <a:lnTo>
                    <a:pt x="16491" y="51878"/>
                  </a:lnTo>
                  <a:lnTo>
                    <a:pt x="27000" y="54000"/>
                  </a:lnTo>
                  <a:lnTo>
                    <a:pt x="37509" y="51878"/>
                  </a:lnTo>
                  <a:lnTo>
                    <a:pt x="46091" y="46091"/>
                  </a:lnTo>
                  <a:lnTo>
                    <a:pt x="51878" y="37509"/>
                  </a:lnTo>
                  <a:lnTo>
                    <a:pt x="54000" y="27000"/>
                  </a:lnTo>
                  <a:lnTo>
                    <a:pt x="51878" y="16491"/>
                  </a:lnTo>
                  <a:lnTo>
                    <a:pt x="46091" y="7908"/>
                  </a:lnTo>
                  <a:lnTo>
                    <a:pt x="37509" y="2122"/>
                  </a:lnTo>
                  <a:lnTo>
                    <a:pt x="2700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42721" y="9048048"/>
            <a:ext cx="861060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59055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 TANGENCY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3" name="object 23"/>
          <p:cNvGrpSpPr>
            <a:grpSpLocks noGrp="1" noUngrp="1" noRot="1" noMove="1" noResize="1"/>
          </p:cNvGrpSpPr>
          <p:nvPr/>
        </p:nvGrpSpPr>
        <p:grpSpPr>
          <a:xfrm>
            <a:off x="7832642" y="8755325"/>
            <a:ext cx="765175" cy="659130"/>
            <a:chOff x="7832642" y="8755325"/>
            <a:chExt cx="765175" cy="659130"/>
          </a:xfrm>
        </p:grpSpPr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36243" y="9082025"/>
              <a:ext cx="90805" cy="328930"/>
            </a:xfrm>
            <a:custGeom>
              <a:avLst/>
              <a:gdLst/>
              <a:ahLst/>
              <a:cxnLst/>
              <a:rect l="l" t="t" r="r" b="b"/>
              <a:pathLst>
                <a:path w="90804" h="328929">
                  <a:moveTo>
                    <a:pt x="4762" y="328612"/>
                  </a:moveTo>
                  <a:lnTo>
                    <a:pt x="90487" y="328612"/>
                  </a:lnTo>
                  <a:lnTo>
                    <a:pt x="90487" y="0"/>
                  </a:lnTo>
                  <a:lnTo>
                    <a:pt x="0" y="0"/>
                  </a:lnTo>
                </a:path>
              </a:pathLst>
            </a:custGeom>
            <a:ln w="7200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31168" y="8755325"/>
              <a:ext cx="666115" cy="488950"/>
            </a:xfrm>
            <a:custGeom>
              <a:avLst/>
              <a:gdLst/>
              <a:ahLst/>
              <a:cxnLst/>
              <a:rect l="l" t="t" r="r" b="b"/>
              <a:pathLst>
                <a:path w="666115" h="488950">
                  <a:moveTo>
                    <a:pt x="76819" y="481533"/>
                  </a:moveTo>
                  <a:lnTo>
                    <a:pt x="0" y="481533"/>
                  </a:lnTo>
                  <a:lnTo>
                    <a:pt x="0" y="488734"/>
                  </a:lnTo>
                  <a:lnTo>
                    <a:pt x="78104" y="488734"/>
                  </a:lnTo>
                  <a:lnTo>
                    <a:pt x="80390" y="487908"/>
                  </a:lnTo>
                  <a:lnTo>
                    <a:pt x="75818" y="482358"/>
                  </a:lnTo>
                  <a:lnTo>
                    <a:pt x="76819" y="481533"/>
                  </a:lnTo>
                  <a:close/>
                </a:path>
                <a:path w="666115" h="488950">
                  <a:moveTo>
                    <a:pt x="80390" y="487908"/>
                  </a:moveTo>
                  <a:lnTo>
                    <a:pt x="78104" y="488734"/>
                  </a:lnTo>
                  <a:lnTo>
                    <a:pt x="79400" y="488734"/>
                  </a:lnTo>
                  <a:lnTo>
                    <a:pt x="80390" y="487908"/>
                  </a:lnTo>
                  <a:close/>
                </a:path>
                <a:path w="666115" h="488950">
                  <a:moveTo>
                    <a:pt x="602042" y="48201"/>
                  </a:moveTo>
                  <a:lnTo>
                    <a:pt x="75818" y="482358"/>
                  </a:lnTo>
                  <a:lnTo>
                    <a:pt x="80390" y="487908"/>
                  </a:lnTo>
                  <a:lnTo>
                    <a:pt x="78104" y="481533"/>
                  </a:lnTo>
                  <a:lnTo>
                    <a:pt x="88118" y="481533"/>
                  </a:lnTo>
                  <a:lnTo>
                    <a:pt x="606623" y="53754"/>
                  </a:lnTo>
                  <a:lnTo>
                    <a:pt x="605904" y="52793"/>
                  </a:lnTo>
                  <a:lnTo>
                    <a:pt x="604405" y="50914"/>
                  </a:lnTo>
                  <a:lnTo>
                    <a:pt x="602843" y="49085"/>
                  </a:lnTo>
                  <a:lnTo>
                    <a:pt x="602042" y="48201"/>
                  </a:lnTo>
                  <a:close/>
                </a:path>
                <a:path w="666115" h="488950">
                  <a:moveTo>
                    <a:pt x="88118" y="481533"/>
                  </a:moveTo>
                  <a:lnTo>
                    <a:pt x="78104" y="481533"/>
                  </a:lnTo>
                  <a:lnTo>
                    <a:pt x="80390" y="487908"/>
                  </a:lnTo>
                  <a:lnTo>
                    <a:pt x="88118" y="481533"/>
                  </a:lnTo>
                  <a:close/>
                </a:path>
                <a:path w="666115" h="488950">
                  <a:moveTo>
                    <a:pt x="652769" y="25882"/>
                  </a:moveTo>
                  <a:lnTo>
                    <a:pt x="629094" y="25882"/>
                  </a:lnTo>
                  <a:lnTo>
                    <a:pt x="633679" y="31432"/>
                  </a:lnTo>
                  <a:lnTo>
                    <a:pt x="606623" y="53754"/>
                  </a:lnTo>
                  <a:lnTo>
                    <a:pt x="621436" y="86652"/>
                  </a:lnTo>
                  <a:lnTo>
                    <a:pt x="652769" y="25882"/>
                  </a:lnTo>
                  <a:close/>
                </a:path>
                <a:path w="666115" h="488950">
                  <a:moveTo>
                    <a:pt x="629094" y="25882"/>
                  </a:moveTo>
                  <a:lnTo>
                    <a:pt x="602042" y="48201"/>
                  </a:lnTo>
                  <a:lnTo>
                    <a:pt x="602843" y="49085"/>
                  </a:lnTo>
                  <a:lnTo>
                    <a:pt x="604405" y="50914"/>
                  </a:lnTo>
                  <a:lnTo>
                    <a:pt x="605904" y="52793"/>
                  </a:lnTo>
                  <a:lnTo>
                    <a:pt x="606623" y="53754"/>
                  </a:lnTo>
                  <a:lnTo>
                    <a:pt x="633679" y="31432"/>
                  </a:lnTo>
                  <a:lnTo>
                    <a:pt x="629094" y="25882"/>
                  </a:lnTo>
                  <a:close/>
                </a:path>
                <a:path w="666115" h="488950">
                  <a:moveTo>
                    <a:pt x="666114" y="0"/>
                  </a:moveTo>
                  <a:lnTo>
                    <a:pt x="572554" y="27406"/>
                  </a:lnTo>
                  <a:lnTo>
                    <a:pt x="574979" y="28511"/>
                  </a:lnTo>
                  <a:lnTo>
                    <a:pt x="577354" y="29667"/>
                  </a:lnTo>
                  <a:lnTo>
                    <a:pt x="602042" y="48201"/>
                  </a:lnTo>
                  <a:lnTo>
                    <a:pt x="629094" y="25882"/>
                  </a:lnTo>
                  <a:lnTo>
                    <a:pt x="652769" y="25882"/>
                  </a:lnTo>
                  <a:lnTo>
                    <a:pt x="666114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38024" y="6175054"/>
            <a:ext cx="2495550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9525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4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TANGENCY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IDENTIFIED ON THE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CIRCLE.</a:t>
            </a:r>
            <a:endParaRPr sz="1400">
              <a:latin typeface="Arial"/>
              <a:cs typeface="Arial"/>
            </a:endParaRPr>
          </a:p>
          <a:p>
            <a:pPr marL="137795">
              <a:lnSpc>
                <a:spcPts val="1535"/>
              </a:lnSpc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TANGENT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27" name="object 27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170732" y="7736184"/>
            <a:ext cx="137160" cy="137160"/>
          </a:xfrm>
          <a:prstGeom prst="rect">
            <a:avLst/>
          </a:prstGeom>
        </p:spPr>
      </p:pic>
      <p:sp>
        <p:nvSpPr>
          <p:cNvPr id="28" name="object 2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882945" y="7248509"/>
            <a:ext cx="137160" cy="137160"/>
          </a:xfrm>
          <a:custGeom>
            <a:avLst/>
            <a:gdLst/>
            <a:ahLst/>
            <a:cxnLst/>
            <a:rect l="l" t="t" r="r" b="b"/>
            <a:pathLst>
              <a:path w="137159" h="137159">
                <a:moveTo>
                  <a:pt x="137160" y="68580"/>
                </a:moveTo>
                <a:lnTo>
                  <a:pt x="131762" y="41897"/>
                </a:lnTo>
                <a:lnTo>
                  <a:pt x="117068" y="20091"/>
                </a:lnTo>
                <a:lnTo>
                  <a:pt x="95262" y="5397"/>
                </a:lnTo>
                <a:lnTo>
                  <a:pt x="68580" y="0"/>
                </a:lnTo>
                <a:lnTo>
                  <a:pt x="41884" y="5397"/>
                </a:lnTo>
                <a:lnTo>
                  <a:pt x="20078" y="20091"/>
                </a:lnTo>
                <a:lnTo>
                  <a:pt x="5384" y="41897"/>
                </a:lnTo>
                <a:lnTo>
                  <a:pt x="0" y="68580"/>
                </a:lnTo>
                <a:lnTo>
                  <a:pt x="5384" y="95275"/>
                </a:lnTo>
                <a:lnTo>
                  <a:pt x="20078" y="117081"/>
                </a:lnTo>
                <a:lnTo>
                  <a:pt x="41884" y="131775"/>
                </a:lnTo>
                <a:lnTo>
                  <a:pt x="68580" y="137160"/>
                </a:lnTo>
                <a:lnTo>
                  <a:pt x="95262" y="131775"/>
                </a:lnTo>
                <a:lnTo>
                  <a:pt x="117068" y="117081"/>
                </a:lnTo>
                <a:lnTo>
                  <a:pt x="131762" y="95275"/>
                </a:lnTo>
                <a:lnTo>
                  <a:pt x="137160" y="6858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067605" y="7911448"/>
            <a:ext cx="137160" cy="137160"/>
          </a:xfrm>
          <a:custGeom>
            <a:avLst/>
            <a:gdLst/>
            <a:ahLst/>
            <a:cxnLst/>
            <a:rect l="l" t="t" r="r" b="b"/>
            <a:pathLst>
              <a:path w="137159" h="137159">
                <a:moveTo>
                  <a:pt x="137160" y="68580"/>
                </a:moveTo>
                <a:lnTo>
                  <a:pt x="131762" y="41897"/>
                </a:lnTo>
                <a:lnTo>
                  <a:pt x="117068" y="20091"/>
                </a:lnTo>
                <a:lnTo>
                  <a:pt x="95275" y="5397"/>
                </a:lnTo>
                <a:lnTo>
                  <a:pt x="68580" y="0"/>
                </a:lnTo>
                <a:lnTo>
                  <a:pt x="41884" y="5397"/>
                </a:lnTo>
                <a:lnTo>
                  <a:pt x="20091" y="20091"/>
                </a:lnTo>
                <a:lnTo>
                  <a:pt x="5384" y="41897"/>
                </a:lnTo>
                <a:lnTo>
                  <a:pt x="0" y="68580"/>
                </a:lnTo>
                <a:lnTo>
                  <a:pt x="5384" y="95275"/>
                </a:lnTo>
                <a:lnTo>
                  <a:pt x="20091" y="117081"/>
                </a:lnTo>
                <a:lnTo>
                  <a:pt x="41884" y="131775"/>
                </a:lnTo>
                <a:lnTo>
                  <a:pt x="68580" y="137160"/>
                </a:lnTo>
                <a:lnTo>
                  <a:pt x="95275" y="131775"/>
                </a:lnTo>
                <a:lnTo>
                  <a:pt x="117068" y="117081"/>
                </a:lnTo>
                <a:lnTo>
                  <a:pt x="131762" y="95275"/>
                </a:lnTo>
                <a:lnTo>
                  <a:pt x="137160" y="6858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92626" y="4841542"/>
            <a:ext cx="3812540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389255" marR="5080" indent="-37719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6.</a:t>
            </a:r>
            <a:r>
              <a:rPr sz="14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PASSES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THROUGH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THREE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POINTS.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endParaRPr sz="1400">
              <a:latin typeface="Arial"/>
              <a:cs typeface="Arial"/>
            </a:endParaRPr>
          </a:p>
          <a:p>
            <a:pPr marL="781050">
              <a:lnSpc>
                <a:spcPts val="1535"/>
              </a:lnSpc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GEOMETRICAL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METHODS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13197" y="2576494"/>
            <a:ext cx="3627754" cy="0"/>
          </a:xfrm>
          <a:custGeom>
            <a:avLst/>
            <a:gdLst/>
            <a:ahLst/>
            <a:cxnLst/>
            <a:rect l="l" t="t" r="r" b="b"/>
            <a:pathLst>
              <a:path w="3627755">
                <a:moveTo>
                  <a:pt x="0" y="0"/>
                </a:moveTo>
                <a:lnTo>
                  <a:pt x="3627501" y="0"/>
                </a:lnTo>
              </a:path>
            </a:pathLst>
          </a:custGeom>
          <a:ln w="127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5027" y="1191307"/>
            <a:ext cx="4043045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7747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PAIR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DIVIDERS</a:t>
            </a:r>
            <a:r>
              <a:rPr sz="14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SET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SQUARES,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DIVIDE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INTO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FIVE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EQUAL</a:t>
            </a:r>
            <a:endParaRPr sz="1400">
              <a:latin typeface="Arial"/>
              <a:cs typeface="Arial"/>
            </a:endParaRPr>
          </a:p>
          <a:p>
            <a:pPr marL="1724660">
              <a:lnSpc>
                <a:spcPts val="1535"/>
              </a:lnSpc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537984" y="3719494"/>
            <a:ext cx="3627754" cy="0"/>
          </a:xfrm>
          <a:custGeom>
            <a:avLst/>
            <a:gdLst/>
            <a:ahLst/>
            <a:cxnLst/>
            <a:rect l="l" t="t" r="r" b="b"/>
            <a:pathLst>
              <a:path w="3627754">
                <a:moveTo>
                  <a:pt x="0" y="0"/>
                </a:moveTo>
                <a:lnTo>
                  <a:pt x="3627501" y="0"/>
                </a:lnTo>
              </a:path>
            </a:pathLst>
          </a:custGeom>
          <a:ln w="127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42381" y="1191307"/>
            <a:ext cx="34963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COMPASS,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BISECT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LINE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002" y="9110240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1244" y="831106"/>
            <a:ext cx="5082540" cy="28194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https://technologystudent.com/despro_3/divide2.html</a:t>
            </a:r>
            <a:endParaRPr sz="1800" baseline="2314">
              <a:latin typeface="Arial"/>
              <a:cs typeface="Arial"/>
            </a:endParaRPr>
          </a:p>
        </p:txBody>
      </p:sp>
      <p:grpSp>
        <p:nvGrpSpPr>
          <p:cNvPr id="37" name="object 37"/>
          <p:cNvGrpSpPr>
            <a:grpSpLocks noGrp="1" noUngrp="1" noRot="1" noMove="1" noResize="1"/>
          </p:cNvGrpSpPr>
          <p:nvPr/>
        </p:nvGrpSpPr>
        <p:grpSpPr>
          <a:xfrm>
            <a:off x="226526" y="9328806"/>
            <a:ext cx="1165860" cy="1165860"/>
            <a:chOff x="226526" y="9328806"/>
            <a:chExt cx="1165860" cy="1165860"/>
          </a:xfrm>
        </p:grpSpPr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6526" y="9328806"/>
              <a:ext cx="1165860" cy="1165860"/>
            </a:xfrm>
            <a:custGeom>
              <a:avLst/>
              <a:gdLst/>
              <a:ahLst/>
              <a:cxnLst/>
              <a:rect l="l" t="t" r="r" b="b"/>
              <a:pathLst>
                <a:path w="1165860" h="1165859">
                  <a:moveTo>
                    <a:pt x="1165860" y="0"/>
                  </a:moveTo>
                  <a:lnTo>
                    <a:pt x="0" y="0"/>
                  </a:lnTo>
                  <a:lnTo>
                    <a:pt x="0" y="1165859"/>
                  </a:lnTo>
                  <a:lnTo>
                    <a:pt x="1165860" y="1165859"/>
                  </a:lnTo>
                  <a:lnTo>
                    <a:pt x="11658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890" y="9392180"/>
              <a:ext cx="1039494" cy="354965"/>
            </a:xfrm>
            <a:custGeom>
              <a:avLst/>
              <a:gdLst/>
              <a:ahLst/>
              <a:cxnLst/>
              <a:rect l="l" t="t" r="r" b="b"/>
              <a:pathLst>
                <a:path w="1039494" h="354965">
                  <a:moveTo>
                    <a:pt x="25349" y="278790"/>
                  </a:moveTo>
                  <a:lnTo>
                    <a:pt x="0" y="278790"/>
                  </a:lnTo>
                  <a:lnTo>
                    <a:pt x="0" y="329476"/>
                  </a:lnTo>
                  <a:lnTo>
                    <a:pt x="25349" y="329476"/>
                  </a:lnTo>
                  <a:lnTo>
                    <a:pt x="25349" y="278790"/>
                  </a:lnTo>
                  <a:close/>
                </a:path>
                <a:path w="1039494" h="354965">
                  <a:moveTo>
                    <a:pt x="76022" y="253441"/>
                  </a:moveTo>
                  <a:lnTo>
                    <a:pt x="50685" y="253441"/>
                  </a:lnTo>
                  <a:lnTo>
                    <a:pt x="50685" y="228092"/>
                  </a:lnTo>
                  <a:lnTo>
                    <a:pt x="25336" y="228092"/>
                  </a:lnTo>
                  <a:lnTo>
                    <a:pt x="25336" y="278777"/>
                  </a:lnTo>
                  <a:lnTo>
                    <a:pt x="50685" y="278777"/>
                  </a:lnTo>
                  <a:lnTo>
                    <a:pt x="76022" y="278777"/>
                  </a:lnTo>
                  <a:lnTo>
                    <a:pt x="76022" y="253441"/>
                  </a:lnTo>
                  <a:close/>
                </a:path>
                <a:path w="1039494" h="354965">
                  <a:moveTo>
                    <a:pt x="278790" y="76022"/>
                  </a:moveTo>
                  <a:lnTo>
                    <a:pt x="253453" y="76022"/>
                  </a:lnTo>
                  <a:lnTo>
                    <a:pt x="253453" y="50685"/>
                  </a:lnTo>
                  <a:lnTo>
                    <a:pt x="278777" y="50685"/>
                  </a:lnTo>
                  <a:lnTo>
                    <a:pt x="278777" y="25336"/>
                  </a:lnTo>
                  <a:lnTo>
                    <a:pt x="253453" y="25336"/>
                  </a:lnTo>
                  <a:lnTo>
                    <a:pt x="253453" y="0"/>
                  </a:lnTo>
                  <a:lnTo>
                    <a:pt x="228104" y="0"/>
                  </a:lnTo>
                  <a:lnTo>
                    <a:pt x="202755" y="0"/>
                  </a:lnTo>
                  <a:lnTo>
                    <a:pt x="202755" y="25349"/>
                  </a:lnTo>
                  <a:lnTo>
                    <a:pt x="228104" y="25349"/>
                  </a:lnTo>
                  <a:lnTo>
                    <a:pt x="253441" y="25349"/>
                  </a:lnTo>
                  <a:lnTo>
                    <a:pt x="253441" y="50685"/>
                  </a:lnTo>
                  <a:lnTo>
                    <a:pt x="228104" y="50685"/>
                  </a:lnTo>
                  <a:lnTo>
                    <a:pt x="202755" y="50685"/>
                  </a:lnTo>
                  <a:lnTo>
                    <a:pt x="202755" y="76022"/>
                  </a:lnTo>
                  <a:lnTo>
                    <a:pt x="228104" y="76022"/>
                  </a:lnTo>
                  <a:lnTo>
                    <a:pt x="228104" y="101371"/>
                  </a:lnTo>
                  <a:lnTo>
                    <a:pt x="202755" y="101371"/>
                  </a:lnTo>
                  <a:lnTo>
                    <a:pt x="202755" y="126720"/>
                  </a:lnTo>
                  <a:lnTo>
                    <a:pt x="228104" y="126720"/>
                  </a:lnTo>
                  <a:lnTo>
                    <a:pt x="253453" y="126720"/>
                  </a:lnTo>
                  <a:lnTo>
                    <a:pt x="253453" y="101371"/>
                  </a:lnTo>
                  <a:lnTo>
                    <a:pt x="278790" y="101371"/>
                  </a:lnTo>
                  <a:lnTo>
                    <a:pt x="278790" y="76022"/>
                  </a:lnTo>
                  <a:close/>
                </a:path>
                <a:path w="1039494" h="354965">
                  <a:moveTo>
                    <a:pt x="354825" y="253441"/>
                  </a:moveTo>
                  <a:lnTo>
                    <a:pt x="329476" y="253441"/>
                  </a:lnTo>
                  <a:lnTo>
                    <a:pt x="329476" y="202755"/>
                  </a:lnTo>
                  <a:lnTo>
                    <a:pt x="304139" y="202755"/>
                  </a:lnTo>
                  <a:lnTo>
                    <a:pt x="304139" y="177406"/>
                  </a:lnTo>
                  <a:lnTo>
                    <a:pt x="304126" y="202755"/>
                  </a:lnTo>
                  <a:lnTo>
                    <a:pt x="304126" y="228092"/>
                  </a:lnTo>
                  <a:lnTo>
                    <a:pt x="278790" y="228092"/>
                  </a:lnTo>
                  <a:lnTo>
                    <a:pt x="278790" y="202755"/>
                  </a:lnTo>
                  <a:lnTo>
                    <a:pt x="304126" y="202755"/>
                  </a:lnTo>
                  <a:lnTo>
                    <a:pt x="304126" y="177406"/>
                  </a:lnTo>
                  <a:lnTo>
                    <a:pt x="278790" y="177406"/>
                  </a:lnTo>
                  <a:lnTo>
                    <a:pt x="278790" y="202742"/>
                  </a:lnTo>
                  <a:lnTo>
                    <a:pt x="253453" y="202742"/>
                  </a:lnTo>
                  <a:lnTo>
                    <a:pt x="253453" y="177406"/>
                  </a:lnTo>
                  <a:lnTo>
                    <a:pt x="278777" y="177406"/>
                  </a:lnTo>
                  <a:lnTo>
                    <a:pt x="278777" y="152057"/>
                  </a:lnTo>
                  <a:lnTo>
                    <a:pt x="253441" y="152057"/>
                  </a:lnTo>
                  <a:lnTo>
                    <a:pt x="253441" y="177406"/>
                  </a:lnTo>
                  <a:lnTo>
                    <a:pt x="228104" y="177406"/>
                  </a:lnTo>
                  <a:lnTo>
                    <a:pt x="228104" y="152057"/>
                  </a:lnTo>
                  <a:lnTo>
                    <a:pt x="202755" y="152057"/>
                  </a:lnTo>
                  <a:lnTo>
                    <a:pt x="202755" y="202742"/>
                  </a:lnTo>
                  <a:lnTo>
                    <a:pt x="228104" y="202742"/>
                  </a:lnTo>
                  <a:lnTo>
                    <a:pt x="228104" y="228092"/>
                  </a:lnTo>
                  <a:lnTo>
                    <a:pt x="253453" y="228092"/>
                  </a:lnTo>
                  <a:lnTo>
                    <a:pt x="278777" y="228092"/>
                  </a:lnTo>
                  <a:lnTo>
                    <a:pt x="278777" y="253441"/>
                  </a:lnTo>
                  <a:lnTo>
                    <a:pt x="253441" y="253441"/>
                  </a:lnTo>
                  <a:lnTo>
                    <a:pt x="253441" y="304126"/>
                  </a:lnTo>
                  <a:lnTo>
                    <a:pt x="278777" y="304126"/>
                  </a:lnTo>
                  <a:lnTo>
                    <a:pt x="278777" y="329476"/>
                  </a:lnTo>
                  <a:lnTo>
                    <a:pt x="304126" y="329476"/>
                  </a:lnTo>
                  <a:lnTo>
                    <a:pt x="329476" y="329476"/>
                  </a:lnTo>
                  <a:lnTo>
                    <a:pt x="354825" y="329476"/>
                  </a:lnTo>
                  <a:lnTo>
                    <a:pt x="354825" y="253441"/>
                  </a:lnTo>
                  <a:close/>
                </a:path>
                <a:path w="1039494" h="354965">
                  <a:moveTo>
                    <a:pt x="405511" y="202755"/>
                  </a:moveTo>
                  <a:lnTo>
                    <a:pt x="380174" y="202755"/>
                  </a:lnTo>
                  <a:lnTo>
                    <a:pt x="354825" y="202755"/>
                  </a:lnTo>
                  <a:lnTo>
                    <a:pt x="354825" y="228104"/>
                  </a:lnTo>
                  <a:lnTo>
                    <a:pt x="380174" y="228104"/>
                  </a:lnTo>
                  <a:lnTo>
                    <a:pt x="380174" y="278790"/>
                  </a:lnTo>
                  <a:lnTo>
                    <a:pt x="405511" y="278790"/>
                  </a:lnTo>
                  <a:lnTo>
                    <a:pt x="405511" y="202755"/>
                  </a:lnTo>
                  <a:close/>
                </a:path>
                <a:path w="1039494" h="354965">
                  <a:moveTo>
                    <a:pt x="430847" y="0"/>
                  </a:moveTo>
                  <a:lnTo>
                    <a:pt x="405511" y="0"/>
                  </a:lnTo>
                  <a:lnTo>
                    <a:pt x="380161" y="0"/>
                  </a:lnTo>
                  <a:lnTo>
                    <a:pt x="380161" y="25336"/>
                  </a:lnTo>
                  <a:lnTo>
                    <a:pt x="354812" y="25336"/>
                  </a:lnTo>
                  <a:lnTo>
                    <a:pt x="354812" y="0"/>
                  </a:lnTo>
                  <a:lnTo>
                    <a:pt x="329476" y="0"/>
                  </a:lnTo>
                  <a:lnTo>
                    <a:pt x="304126" y="0"/>
                  </a:lnTo>
                  <a:lnTo>
                    <a:pt x="304126" y="25336"/>
                  </a:lnTo>
                  <a:lnTo>
                    <a:pt x="329476" y="25336"/>
                  </a:lnTo>
                  <a:lnTo>
                    <a:pt x="329476" y="50685"/>
                  </a:lnTo>
                  <a:lnTo>
                    <a:pt x="304126" y="50685"/>
                  </a:lnTo>
                  <a:lnTo>
                    <a:pt x="304126" y="76034"/>
                  </a:lnTo>
                  <a:lnTo>
                    <a:pt x="329476" y="76034"/>
                  </a:lnTo>
                  <a:lnTo>
                    <a:pt x="354812" y="76034"/>
                  </a:lnTo>
                  <a:lnTo>
                    <a:pt x="354812" y="50685"/>
                  </a:lnTo>
                  <a:lnTo>
                    <a:pt x="380161" y="50685"/>
                  </a:lnTo>
                  <a:lnTo>
                    <a:pt x="380161" y="25349"/>
                  </a:lnTo>
                  <a:lnTo>
                    <a:pt x="405511" y="25349"/>
                  </a:lnTo>
                  <a:lnTo>
                    <a:pt x="430847" y="25349"/>
                  </a:lnTo>
                  <a:lnTo>
                    <a:pt x="430847" y="0"/>
                  </a:lnTo>
                  <a:close/>
                </a:path>
                <a:path w="1039494" h="354965">
                  <a:moveTo>
                    <a:pt x="506895" y="0"/>
                  </a:moveTo>
                  <a:lnTo>
                    <a:pt x="481545" y="0"/>
                  </a:lnTo>
                  <a:lnTo>
                    <a:pt x="456209" y="0"/>
                  </a:lnTo>
                  <a:lnTo>
                    <a:pt x="456209" y="25336"/>
                  </a:lnTo>
                  <a:lnTo>
                    <a:pt x="481545" y="25336"/>
                  </a:lnTo>
                  <a:lnTo>
                    <a:pt x="481545" y="50685"/>
                  </a:lnTo>
                  <a:lnTo>
                    <a:pt x="456209" y="50685"/>
                  </a:lnTo>
                  <a:lnTo>
                    <a:pt x="430860" y="50685"/>
                  </a:lnTo>
                  <a:lnTo>
                    <a:pt x="405511" y="50685"/>
                  </a:lnTo>
                  <a:lnTo>
                    <a:pt x="380174" y="50685"/>
                  </a:lnTo>
                  <a:lnTo>
                    <a:pt x="380174" y="101371"/>
                  </a:lnTo>
                  <a:lnTo>
                    <a:pt x="354825" y="101371"/>
                  </a:lnTo>
                  <a:lnTo>
                    <a:pt x="329476" y="101371"/>
                  </a:lnTo>
                  <a:lnTo>
                    <a:pt x="304139" y="101371"/>
                  </a:lnTo>
                  <a:lnTo>
                    <a:pt x="304139" y="126720"/>
                  </a:lnTo>
                  <a:lnTo>
                    <a:pt x="278790" y="126720"/>
                  </a:lnTo>
                  <a:lnTo>
                    <a:pt x="278790" y="152069"/>
                  </a:lnTo>
                  <a:lnTo>
                    <a:pt x="304139" y="152069"/>
                  </a:lnTo>
                  <a:lnTo>
                    <a:pt x="304139" y="177406"/>
                  </a:lnTo>
                  <a:lnTo>
                    <a:pt x="329476" y="177406"/>
                  </a:lnTo>
                  <a:lnTo>
                    <a:pt x="329476" y="152069"/>
                  </a:lnTo>
                  <a:lnTo>
                    <a:pt x="354825" y="152069"/>
                  </a:lnTo>
                  <a:lnTo>
                    <a:pt x="354825" y="177406"/>
                  </a:lnTo>
                  <a:lnTo>
                    <a:pt x="380174" y="177406"/>
                  </a:lnTo>
                  <a:lnTo>
                    <a:pt x="380174" y="152069"/>
                  </a:lnTo>
                  <a:lnTo>
                    <a:pt x="405511" y="152069"/>
                  </a:lnTo>
                  <a:lnTo>
                    <a:pt x="405511" y="101371"/>
                  </a:lnTo>
                  <a:lnTo>
                    <a:pt x="430847" y="101371"/>
                  </a:lnTo>
                  <a:lnTo>
                    <a:pt x="430847" y="152069"/>
                  </a:lnTo>
                  <a:lnTo>
                    <a:pt x="456196" y="152069"/>
                  </a:lnTo>
                  <a:lnTo>
                    <a:pt x="456196" y="101371"/>
                  </a:lnTo>
                  <a:lnTo>
                    <a:pt x="430860" y="101371"/>
                  </a:lnTo>
                  <a:lnTo>
                    <a:pt x="430860" y="76022"/>
                  </a:lnTo>
                  <a:lnTo>
                    <a:pt x="456209" y="76022"/>
                  </a:lnTo>
                  <a:lnTo>
                    <a:pt x="456209" y="101371"/>
                  </a:lnTo>
                  <a:lnTo>
                    <a:pt x="481545" y="101371"/>
                  </a:lnTo>
                  <a:lnTo>
                    <a:pt x="481545" y="76022"/>
                  </a:lnTo>
                  <a:lnTo>
                    <a:pt x="506895" y="76022"/>
                  </a:lnTo>
                  <a:lnTo>
                    <a:pt x="506895" y="0"/>
                  </a:lnTo>
                  <a:close/>
                </a:path>
                <a:path w="1039494" h="354965">
                  <a:moveTo>
                    <a:pt x="582930" y="253441"/>
                  </a:moveTo>
                  <a:lnTo>
                    <a:pt x="557580" y="253441"/>
                  </a:lnTo>
                  <a:lnTo>
                    <a:pt x="557580" y="278790"/>
                  </a:lnTo>
                  <a:lnTo>
                    <a:pt x="582930" y="278790"/>
                  </a:lnTo>
                  <a:lnTo>
                    <a:pt x="582930" y="253441"/>
                  </a:lnTo>
                  <a:close/>
                </a:path>
                <a:path w="1039494" h="354965">
                  <a:moveTo>
                    <a:pt x="633615" y="278790"/>
                  </a:moveTo>
                  <a:lnTo>
                    <a:pt x="608266" y="278790"/>
                  </a:lnTo>
                  <a:lnTo>
                    <a:pt x="608266" y="304139"/>
                  </a:lnTo>
                  <a:lnTo>
                    <a:pt x="633615" y="304139"/>
                  </a:lnTo>
                  <a:lnTo>
                    <a:pt x="633615" y="278790"/>
                  </a:lnTo>
                  <a:close/>
                </a:path>
                <a:path w="1039494" h="354965">
                  <a:moveTo>
                    <a:pt x="633615" y="101371"/>
                  </a:moveTo>
                  <a:lnTo>
                    <a:pt x="608266" y="101371"/>
                  </a:lnTo>
                  <a:lnTo>
                    <a:pt x="608266" y="126720"/>
                  </a:lnTo>
                  <a:lnTo>
                    <a:pt x="633615" y="126720"/>
                  </a:lnTo>
                  <a:lnTo>
                    <a:pt x="633615" y="101371"/>
                  </a:lnTo>
                  <a:close/>
                </a:path>
                <a:path w="1039494" h="354965">
                  <a:moveTo>
                    <a:pt x="684288" y="152057"/>
                  </a:moveTo>
                  <a:lnTo>
                    <a:pt x="658964" y="152057"/>
                  </a:lnTo>
                  <a:lnTo>
                    <a:pt x="658964" y="126720"/>
                  </a:lnTo>
                  <a:lnTo>
                    <a:pt x="633615" y="126720"/>
                  </a:lnTo>
                  <a:lnTo>
                    <a:pt x="633615" y="152057"/>
                  </a:lnTo>
                  <a:lnTo>
                    <a:pt x="608266" y="152057"/>
                  </a:lnTo>
                  <a:lnTo>
                    <a:pt x="608266" y="177406"/>
                  </a:lnTo>
                  <a:lnTo>
                    <a:pt x="633615" y="177406"/>
                  </a:lnTo>
                  <a:lnTo>
                    <a:pt x="633615" y="152069"/>
                  </a:lnTo>
                  <a:lnTo>
                    <a:pt x="658952" y="152069"/>
                  </a:lnTo>
                  <a:lnTo>
                    <a:pt x="658952" y="177406"/>
                  </a:lnTo>
                  <a:lnTo>
                    <a:pt x="633615" y="177406"/>
                  </a:lnTo>
                  <a:lnTo>
                    <a:pt x="633615" y="202755"/>
                  </a:lnTo>
                  <a:lnTo>
                    <a:pt x="658964" y="202755"/>
                  </a:lnTo>
                  <a:lnTo>
                    <a:pt x="658964" y="177406"/>
                  </a:lnTo>
                  <a:lnTo>
                    <a:pt x="684288" y="177406"/>
                  </a:lnTo>
                  <a:lnTo>
                    <a:pt x="684288" y="152057"/>
                  </a:lnTo>
                  <a:close/>
                </a:path>
                <a:path w="1039494" h="354965">
                  <a:moveTo>
                    <a:pt x="684301" y="0"/>
                  </a:moveTo>
                  <a:lnTo>
                    <a:pt x="658952" y="0"/>
                  </a:lnTo>
                  <a:lnTo>
                    <a:pt x="658952" y="25336"/>
                  </a:lnTo>
                  <a:lnTo>
                    <a:pt x="633615" y="25336"/>
                  </a:lnTo>
                  <a:lnTo>
                    <a:pt x="633615" y="0"/>
                  </a:lnTo>
                  <a:lnTo>
                    <a:pt x="608266" y="0"/>
                  </a:lnTo>
                  <a:lnTo>
                    <a:pt x="608266" y="25336"/>
                  </a:lnTo>
                  <a:lnTo>
                    <a:pt x="582930" y="25336"/>
                  </a:lnTo>
                  <a:lnTo>
                    <a:pt x="582930" y="0"/>
                  </a:lnTo>
                  <a:lnTo>
                    <a:pt x="557580" y="0"/>
                  </a:lnTo>
                  <a:lnTo>
                    <a:pt x="532231" y="0"/>
                  </a:lnTo>
                  <a:lnTo>
                    <a:pt x="532231" y="25349"/>
                  </a:lnTo>
                  <a:lnTo>
                    <a:pt x="557580" y="25349"/>
                  </a:lnTo>
                  <a:lnTo>
                    <a:pt x="582930" y="25349"/>
                  </a:lnTo>
                  <a:lnTo>
                    <a:pt x="582930" y="76022"/>
                  </a:lnTo>
                  <a:lnTo>
                    <a:pt x="557580" y="76022"/>
                  </a:lnTo>
                  <a:lnTo>
                    <a:pt x="532231" y="76022"/>
                  </a:lnTo>
                  <a:lnTo>
                    <a:pt x="506895" y="76022"/>
                  </a:lnTo>
                  <a:lnTo>
                    <a:pt x="506895" y="101371"/>
                  </a:lnTo>
                  <a:lnTo>
                    <a:pt x="532231" y="101371"/>
                  </a:lnTo>
                  <a:lnTo>
                    <a:pt x="532231" y="126720"/>
                  </a:lnTo>
                  <a:lnTo>
                    <a:pt x="557580" y="126720"/>
                  </a:lnTo>
                  <a:lnTo>
                    <a:pt x="557580" y="177406"/>
                  </a:lnTo>
                  <a:lnTo>
                    <a:pt x="532231" y="177406"/>
                  </a:lnTo>
                  <a:lnTo>
                    <a:pt x="532231" y="126720"/>
                  </a:lnTo>
                  <a:lnTo>
                    <a:pt x="506895" y="126720"/>
                  </a:lnTo>
                  <a:lnTo>
                    <a:pt x="506895" y="101371"/>
                  </a:lnTo>
                  <a:lnTo>
                    <a:pt x="481545" y="101371"/>
                  </a:lnTo>
                  <a:lnTo>
                    <a:pt x="481545" y="152069"/>
                  </a:lnTo>
                  <a:lnTo>
                    <a:pt x="506895" y="152069"/>
                  </a:lnTo>
                  <a:lnTo>
                    <a:pt x="506895" y="202755"/>
                  </a:lnTo>
                  <a:lnTo>
                    <a:pt x="532231" y="202755"/>
                  </a:lnTo>
                  <a:lnTo>
                    <a:pt x="532231" y="228104"/>
                  </a:lnTo>
                  <a:lnTo>
                    <a:pt x="557580" y="228104"/>
                  </a:lnTo>
                  <a:lnTo>
                    <a:pt x="582930" y="228104"/>
                  </a:lnTo>
                  <a:lnTo>
                    <a:pt x="582930" y="253441"/>
                  </a:lnTo>
                  <a:lnTo>
                    <a:pt x="608279" y="253441"/>
                  </a:lnTo>
                  <a:lnTo>
                    <a:pt x="608279" y="228092"/>
                  </a:lnTo>
                  <a:lnTo>
                    <a:pt x="582930" y="228092"/>
                  </a:lnTo>
                  <a:lnTo>
                    <a:pt x="582930" y="101371"/>
                  </a:lnTo>
                  <a:lnTo>
                    <a:pt x="608266" y="101371"/>
                  </a:lnTo>
                  <a:lnTo>
                    <a:pt x="608266" y="50685"/>
                  </a:lnTo>
                  <a:lnTo>
                    <a:pt x="633615" y="50685"/>
                  </a:lnTo>
                  <a:lnTo>
                    <a:pt x="633615" y="76022"/>
                  </a:lnTo>
                  <a:lnTo>
                    <a:pt x="658952" y="76022"/>
                  </a:lnTo>
                  <a:lnTo>
                    <a:pt x="658952" y="50685"/>
                  </a:lnTo>
                  <a:lnTo>
                    <a:pt x="684301" y="50685"/>
                  </a:lnTo>
                  <a:lnTo>
                    <a:pt x="684301" y="0"/>
                  </a:lnTo>
                  <a:close/>
                </a:path>
                <a:path w="1039494" h="354965">
                  <a:moveTo>
                    <a:pt x="785672" y="0"/>
                  </a:moveTo>
                  <a:lnTo>
                    <a:pt x="760336" y="0"/>
                  </a:lnTo>
                  <a:lnTo>
                    <a:pt x="734987" y="0"/>
                  </a:lnTo>
                  <a:lnTo>
                    <a:pt x="734987" y="25336"/>
                  </a:lnTo>
                  <a:lnTo>
                    <a:pt x="709650" y="25336"/>
                  </a:lnTo>
                  <a:lnTo>
                    <a:pt x="709650" y="50685"/>
                  </a:lnTo>
                  <a:lnTo>
                    <a:pt x="734999" y="50685"/>
                  </a:lnTo>
                  <a:lnTo>
                    <a:pt x="734999" y="25349"/>
                  </a:lnTo>
                  <a:lnTo>
                    <a:pt x="760336" y="25349"/>
                  </a:lnTo>
                  <a:lnTo>
                    <a:pt x="760336" y="50685"/>
                  </a:lnTo>
                  <a:lnTo>
                    <a:pt x="785672" y="50685"/>
                  </a:lnTo>
                  <a:lnTo>
                    <a:pt x="785672" y="0"/>
                  </a:lnTo>
                  <a:close/>
                </a:path>
                <a:path w="1039494" h="354965">
                  <a:moveTo>
                    <a:pt x="785685" y="278790"/>
                  </a:moveTo>
                  <a:lnTo>
                    <a:pt x="760336" y="278790"/>
                  </a:lnTo>
                  <a:lnTo>
                    <a:pt x="760336" y="304139"/>
                  </a:lnTo>
                  <a:lnTo>
                    <a:pt x="785685" y="304139"/>
                  </a:lnTo>
                  <a:lnTo>
                    <a:pt x="785685" y="278790"/>
                  </a:lnTo>
                  <a:close/>
                </a:path>
                <a:path w="1039494" h="354965">
                  <a:moveTo>
                    <a:pt x="785685" y="152057"/>
                  </a:moveTo>
                  <a:lnTo>
                    <a:pt x="760336" y="152057"/>
                  </a:lnTo>
                  <a:lnTo>
                    <a:pt x="760336" y="202742"/>
                  </a:lnTo>
                  <a:lnTo>
                    <a:pt x="785685" y="202742"/>
                  </a:lnTo>
                  <a:lnTo>
                    <a:pt x="785685" y="152057"/>
                  </a:lnTo>
                  <a:close/>
                </a:path>
                <a:path w="1039494" h="354965">
                  <a:moveTo>
                    <a:pt x="811022" y="228104"/>
                  </a:moveTo>
                  <a:lnTo>
                    <a:pt x="785672" y="228104"/>
                  </a:lnTo>
                  <a:lnTo>
                    <a:pt x="760336" y="228104"/>
                  </a:lnTo>
                  <a:lnTo>
                    <a:pt x="760336" y="202755"/>
                  </a:lnTo>
                  <a:lnTo>
                    <a:pt x="734999" y="202755"/>
                  </a:lnTo>
                  <a:lnTo>
                    <a:pt x="734999" y="76022"/>
                  </a:lnTo>
                  <a:lnTo>
                    <a:pt x="709650" y="76022"/>
                  </a:lnTo>
                  <a:lnTo>
                    <a:pt x="709650" y="50685"/>
                  </a:lnTo>
                  <a:lnTo>
                    <a:pt x="684301" y="50685"/>
                  </a:lnTo>
                  <a:lnTo>
                    <a:pt x="684301" y="101371"/>
                  </a:lnTo>
                  <a:lnTo>
                    <a:pt x="709650" y="101371"/>
                  </a:lnTo>
                  <a:lnTo>
                    <a:pt x="709650" y="177406"/>
                  </a:lnTo>
                  <a:lnTo>
                    <a:pt x="684301" y="177406"/>
                  </a:lnTo>
                  <a:lnTo>
                    <a:pt x="684301" y="202755"/>
                  </a:lnTo>
                  <a:lnTo>
                    <a:pt x="709650" y="202755"/>
                  </a:lnTo>
                  <a:lnTo>
                    <a:pt x="734987" y="202755"/>
                  </a:lnTo>
                  <a:lnTo>
                    <a:pt x="734987" y="278790"/>
                  </a:lnTo>
                  <a:lnTo>
                    <a:pt x="709650" y="278790"/>
                  </a:lnTo>
                  <a:lnTo>
                    <a:pt x="709650" y="228092"/>
                  </a:lnTo>
                  <a:lnTo>
                    <a:pt x="684301" y="228092"/>
                  </a:lnTo>
                  <a:lnTo>
                    <a:pt x="684301" y="253441"/>
                  </a:lnTo>
                  <a:lnTo>
                    <a:pt x="658964" y="253441"/>
                  </a:lnTo>
                  <a:lnTo>
                    <a:pt x="633615" y="253441"/>
                  </a:lnTo>
                  <a:lnTo>
                    <a:pt x="633615" y="278790"/>
                  </a:lnTo>
                  <a:lnTo>
                    <a:pt x="658964" y="278790"/>
                  </a:lnTo>
                  <a:lnTo>
                    <a:pt x="684301" y="278790"/>
                  </a:lnTo>
                  <a:lnTo>
                    <a:pt x="684301" y="304126"/>
                  </a:lnTo>
                  <a:lnTo>
                    <a:pt x="709650" y="304126"/>
                  </a:lnTo>
                  <a:lnTo>
                    <a:pt x="734999" y="304126"/>
                  </a:lnTo>
                  <a:lnTo>
                    <a:pt x="734999" y="278790"/>
                  </a:lnTo>
                  <a:lnTo>
                    <a:pt x="760336" y="278790"/>
                  </a:lnTo>
                  <a:lnTo>
                    <a:pt x="760336" y="253441"/>
                  </a:lnTo>
                  <a:lnTo>
                    <a:pt x="785672" y="253441"/>
                  </a:lnTo>
                  <a:lnTo>
                    <a:pt x="811022" y="253441"/>
                  </a:lnTo>
                  <a:lnTo>
                    <a:pt x="811022" y="228104"/>
                  </a:lnTo>
                  <a:close/>
                </a:path>
                <a:path w="1039494" h="354965">
                  <a:moveTo>
                    <a:pt x="836371" y="253441"/>
                  </a:moveTo>
                  <a:lnTo>
                    <a:pt x="811034" y="253441"/>
                  </a:lnTo>
                  <a:lnTo>
                    <a:pt x="811034" y="354825"/>
                  </a:lnTo>
                  <a:lnTo>
                    <a:pt x="836371" y="354825"/>
                  </a:lnTo>
                  <a:lnTo>
                    <a:pt x="836371" y="253441"/>
                  </a:lnTo>
                  <a:close/>
                </a:path>
                <a:path w="1039494" h="354965">
                  <a:moveTo>
                    <a:pt x="861707" y="228092"/>
                  </a:moveTo>
                  <a:lnTo>
                    <a:pt x="836383" y="228092"/>
                  </a:lnTo>
                  <a:lnTo>
                    <a:pt x="836383" y="76022"/>
                  </a:lnTo>
                  <a:lnTo>
                    <a:pt x="811034" y="76022"/>
                  </a:lnTo>
                  <a:lnTo>
                    <a:pt x="811034" y="50685"/>
                  </a:lnTo>
                  <a:lnTo>
                    <a:pt x="836371" y="50685"/>
                  </a:lnTo>
                  <a:lnTo>
                    <a:pt x="836371" y="0"/>
                  </a:lnTo>
                  <a:lnTo>
                    <a:pt x="811022" y="0"/>
                  </a:lnTo>
                  <a:lnTo>
                    <a:pt x="811022" y="50685"/>
                  </a:lnTo>
                  <a:lnTo>
                    <a:pt x="785685" y="50685"/>
                  </a:lnTo>
                  <a:lnTo>
                    <a:pt x="785685" y="76022"/>
                  </a:lnTo>
                  <a:lnTo>
                    <a:pt x="760336" y="76022"/>
                  </a:lnTo>
                  <a:lnTo>
                    <a:pt x="760336" y="101371"/>
                  </a:lnTo>
                  <a:lnTo>
                    <a:pt x="785685" y="101371"/>
                  </a:lnTo>
                  <a:lnTo>
                    <a:pt x="785685" y="76034"/>
                  </a:lnTo>
                  <a:lnTo>
                    <a:pt x="811034" y="76034"/>
                  </a:lnTo>
                  <a:lnTo>
                    <a:pt x="811034" y="101371"/>
                  </a:lnTo>
                  <a:lnTo>
                    <a:pt x="785685" y="101371"/>
                  </a:lnTo>
                  <a:lnTo>
                    <a:pt x="785685" y="126720"/>
                  </a:lnTo>
                  <a:lnTo>
                    <a:pt x="811034" y="126720"/>
                  </a:lnTo>
                  <a:lnTo>
                    <a:pt x="811034" y="228104"/>
                  </a:lnTo>
                  <a:lnTo>
                    <a:pt x="836371" y="228104"/>
                  </a:lnTo>
                  <a:lnTo>
                    <a:pt x="836371" y="253441"/>
                  </a:lnTo>
                  <a:lnTo>
                    <a:pt x="861707" y="253441"/>
                  </a:lnTo>
                  <a:lnTo>
                    <a:pt x="861707" y="228092"/>
                  </a:lnTo>
                  <a:close/>
                </a:path>
                <a:path w="1039494" h="354965">
                  <a:moveTo>
                    <a:pt x="963091" y="278777"/>
                  </a:moveTo>
                  <a:lnTo>
                    <a:pt x="937755" y="278777"/>
                  </a:lnTo>
                  <a:lnTo>
                    <a:pt x="937755" y="202742"/>
                  </a:lnTo>
                  <a:lnTo>
                    <a:pt x="912406" y="202742"/>
                  </a:lnTo>
                  <a:lnTo>
                    <a:pt x="912406" y="228092"/>
                  </a:lnTo>
                  <a:lnTo>
                    <a:pt x="887069" y="228092"/>
                  </a:lnTo>
                  <a:lnTo>
                    <a:pt x="887069" y="202755"/>
                  </a:lnTo>
                  <a:lnTo>
                    <a:pt x="861720" y="202755"/>
                  </a:lnTo>
                  <a:lnTo>
                    <a:pt x="861720" y="228104"/>
                  </a:lnTo>
                  <a:lnTo>
                    <a:pt x="887056" y="228104"/>
                  </a:lnTo>
                  <a:lnTo>
                    <a:pt x="887056" y="253441"/>
                  </a:lnTo>
                  <a:lnTo>
                    <a:pt x="912406" y="253441"/>
                  </a:lnTo>
                  <a:lnTo>
                    <a:pt x="912406" y="304126"/>
                  </a:lnTo>
                  <a:lnTo>
                    <a:pt x="937755" y="304126"/>
                  </a:lnTo>
                  <a:lnTo>
                    <a:pt x="963091" y="304126"/>
                  </a:lnTo>
                  <a:lnTo>
                    <a:pt x="963091" y="278777"/>
                  </a:lnTo>
                  <a:close/>
                </a:path>
                <a:path w="1039494" h="354965">
                  <a:moveTo>
                    <a:pt x="1039126" y="202755"/>
                  </a:moveTo>
                  <a:lnTo>
                    <a:pt x="1013777" y="202755"/>
                  </a:lnTo>
                  <a:lnTo>
                    <a:pt x="1013777" y="228092"/>
                  </a:lnTo>
                  <a:lnTo>
                    <a:pt x="988441" y="228092"/>
                  </a:lnTo>
                  <a:lnTo>
                    <a:pt x="988441" y="202755"/>
                  </a:lnTo>
                  <a:lnTo>
                    <a:pt x="963091" y="202755"/>
                  </a:lnTo>
                  <a:lnTo>
                    <a:pt x="963091" y="228104"/>
                  </a:lnTo>
                  <a:lnTo>
                    <a:pt x="988441" y="228104"/>
                  </a:lnTo>
                  <a:lnTo>
                    <a:pt x="988441" y="304126"/>
                  </a:lnTo>
                  <a:lnTo>
                    <a:pt x="1013790" y="304126"/>
                  </a:lnTo>
                  <a:lnTo>
                    <a:pt x="1013790" y="228104"/>
                  </a:lnTo>
                  <a:lnTo>
                    <a:pt x="1039126" y="228104"/>
                  </a:lnTo>
                  <a:lnTo>
                    <a:pt x="1039126" y="2027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890" y="9544237"/>
              <a:ext cx="1039494" cy="456565"/>
            </a:xfrm>
            <a:custGeom>
              <a:avLst/>
              <a:gdLst/>
              <a:ahLst/>
              <a:cxnLst/>
              <a:rect l="l" t="t" r="r" b="b"/>
              <a:pathLst>
                <a:path w="1039494" h="456565">
                  <a:moveTo>
                    <a:pt x="50685" y="329488"/>
                  </a:moveTo>
                  <a:lnTo>
                    <a:pt x="25349" y="329488"/>
                  </a:lnTo>
                  <a:lnTo>
                    <a:pt x="25349" y="380174"/>
                  </a:lnTo>
                  <a:lnTo>
                    <a:pt x="50685" y="380174"/>
                  </a:lnTo>
                  <a:lnTo>
                    <a:pt x="50685" y="329488"/>
                  </a:lnTo>
                  <a:close/>
                </a:path>
                <a:path w="1039494" h="456565">
                  <a:moveTo>
                    <a:pt x="50685" y="202768"/>
                  </a:moveTo>
                  <a:lnTo>
                    <a:pt x="25336" y="202768"/>
                  </a:lnTo>
                  <a:lnTo>
                    <a:pt x="25336" y="228117"/>
                  </a:lnTo>
                  <a:lnTo>
                    <a:pt x="50685" y="228117"/>
                  </a:lnTo>
                  <a:lnTo>
                    <a:pt x="50685" y="202768"/>
                  </a:lnTo>
                  <a:close/>
                </a:path>
                <a:path w="1039494" h="456565">
                  <a:moveTo>
                    <a:pt x="101371" y="329488"/>
                  </a:moveTo>
                  <a:lnTo>
                    <a:pt x="76034" y="329488"/>
                  </a:lnTo>
                  <a:lnTo>
                    <a:pt x="76034" y="456209"/>
                  </a:lnTo>
                  <a:lnTo>
                    <a:pt x="101371" y="456209"/>
                  </a:lnTo>
                  <a:lnTo>
                    <a:pt x="101371" y="329488"/>
                  </a:lnTo>
                  <a:close/>
                </a:path>
                <a:path w="1039494" h="456565">
                  <a:moveTo>
                    <a:pt x="278777" y="304139"/>
                  </a:moveTo>
                  <a:lnTo>
                    <a:pt x="253441" y="304139"/>
                  </a:lnTo>
                  <a:lnTo>
                    <a:pt x="253441" y="329488"/>
                  </a:lnTo>
                  <a:lnTo>
                    <a:pt x="278777" y="329488"/>
                  </a:lnTo>
                  <a:lnTo>
                    <a:pt x="278777" y="304139"/>
                  </a:lnTo>
                  <a:close/>
                </a:path>
                <a:path w="1039494" h="456565">
                  <a:moveTo>
                    <a:pt x="304126" y="228117"/>
                  </a:moveTo>
                  <a:lnTo>
                    <a:pt x="278777" y="228117"/>
                  </a:lnTo>
                  <a:lnTo>
                    <a:pt x="278777" y="177419"/>
                  </a:lnTo>
                  <a:lnTo>
                    <a:pt x="253441" y="177419"/>
                  </a:lnTo>
                  <a:lnTo>
                    <a:pt x="253441" y="202768"/>
                  </a:lnTo>
                  <a:lnTo>
                    <a:pt x="253441" y="253453"/>
                  </a:lnTo>
                  <a:lnTo>
                    <a:pt x="253441" y="278790"/>
                  </a:lnTo>
                  <a:lnTo>
                    <a:pt x="228104" y="278790"/>
                  </a:lnTo>
                  <a:lnTo>
                    <a:pt x="202755" y="278790"/>
                  </a:lnTo>
                  <a:lnTo>
                    <a:pt x="177406" y="278790"/>
                  </a:lnTo>
                  <a:lnTo>
                    <a:pt x="177406" y="253453"/>
                  </a:lnTo>
                  <a:lnTo>
                    <a:pt x="152069" y="253453"/>
                  </a:lnTo>
                  <a:lnTo>
                    <a:pt x="152069" y="228117"/>
                  </a:lnTo>
                  <a:lnTo>
                    <a:pt x="177406" y="228117"/>
                  </a:lnTo>
                  <a:lnTo>
                    <a:pt x="177406" y="253453"/>
                  </a:lnTo>
                  <a:lnTo>
                    <a:pt x="202742" y="253453"/>
                  </a:lnTo>
                  <a:lnTo>
                    <a:pt x="202742" y="228117"/>
                  </a:lnTo>
                  <a:lnTo>
                    <a:pt x="228092" y="228117"/>
                  </a:lnTo>
                  <a:lnTo>
                    <a:pt x="228092" y="253453"/>
                  </a:lnTo>
                  <a:lnTo>
                    <a:pt x="253441" y="253453"/>
                  </a:lnTo>
                  <a:lnTo>
                    <a:pt x="253441" y="202768"/>
                  </a:lnTo>
                  <a:lnTo>
                    <a:pt x="228092" y="202768"/>
                  </a:lnTo>
                  <a:lnTo>
                    <a:pt x="202742" y="202768"/>
                  </a:lnTo>
                  <a:lnTo>
                    <a:pt x="202742" y="177419"/>
                  </a:lnTo>
                  <a:lnTo>
                    <a:pt x="228092" y="177419"/>
                  </a:lnTo>
                  <a:lnTo>
                    <a:pt x="228092" y="126733"/>
                  </a:lnTo>
                  <a:lnTo>
                    <a:pt x="202742" y="126733"/>
                  </a:lnTo>
                  <a:lnTo>
                    <a:pt x="202742" y="101384"/>
                  </a:lnTo>
                  <a:lnTo>
                    <a:pt x="228092" y="101384"/>
                  </a:lnTo>
                  <a:lnTo>
                    <a:pt x="228092" y="76047"/>
                  </a:lnTo>
                  <a:lnTo>
                    <a:pt x="202742" y="76047"/>
                  </a:lnTo>
                  <a:lnTo>
                    <a:pt x="177406" y="76047"/>
                  </a:lnTo>
                  <a:lnTo>
                    <a:pt x="177406" y="101384"/>
                  </a:lnTo>
                  <a:lnTo>
                    <a:pt x="177406" y="126733"/>
                  </a:lnTo>
                  <a:lnTo>
                    <a:pt x="177406" y="152069"/>
                  </a:lnTo>
                  <a:lnTo>
                    <a:pt x="177406" y="177419"/>
                  </a:lnTo>
                  <a:lnTo>
                    <a:pt x="177406" y="202768"/>
                  </a:lnTo>
                  <a:lnTo>
                    <a:pt x="152057" y="202768"/>
                  </a:lnTo>
                  <a:lnTo>
                    <a:pt x="152057" y="228117"/>
                  </a:lnTo>
                  <a:lnTo>
                    <a:pt x="126720" y="228117"/>
                  </a:lnTo>
                  <a:lnTo>
                    <a:pt x="126720" y="177419"/>
                  </a:lnTo>
                  <a:lnTo>
                    <a:pt x="152057" y="177419"/>
                  </a:lnTo>
                  <a:lnTo>
                    <a:pt x="177406" y="177419"/>
                  </a:lnTo>
                  <a:lnTo>
                    <a:pt x="177406" y="152069"/>
                  </a:lnTo>
                  <a:lnTo>
                    <a:pt x="152057" y="152069"/>
                  </a:lnTo>
                  <a:lnTo>
                    <a:pt x="152057" y="126733"/>
                  </a:lnTo>
                  <a:lnTo>
                    <a:pt x="177406" y="126733"/>
                  </a:lnTo>
                  <a:lnTo>
                    <a:pt x="177406" y="101384"/>
                  </a:lnTo>
                  <a:lnTo>
                    <a:pt x="152057" y="101384"/>
                  </a:lnTo>
                  <a:lnTo>
                    <a:pt x="152057" y="76047"/>
                  </a:lnTo>
                  <a:lnTo>
                    <a:pt x="177406" y="76047"/>
                  </a:lnTo>
                  <a:lnTo>
                    <a:pt x="177406" y="50698"/>
                  </a:lnTo>
                  <a:lnTo>
                    <a:pt x="152057" y="50698"/>
                  </a:lnTo>
                  <a:lnTo>
                    <a:pt x="126707" y="50698"/>
                  </a:lnTo>
                  <a:lnTo>
                    <a:pt x="126707" y="76047"/>
                  </a:lnTo>
                  <a:lnTo>
                    <a:pt x="101358" y="76047"/>
                  </a:lnTo>
                  <a:lnTo>
                    <a:pt x="76022" y="76047"/>
                  </a:lnTo>
                  <a:lnTo>
                    <a:pt x="76022" y="101384"/>
                  </a:lnTo>
                  <a:lnTo>
                    <a:pt x="101358" y="101384"/>
                  </a:lnTo>
                  <a:lnTo>
                    <a:pt x="101358" y="152069"/>
                  </a:lnTo>
                  <a:lnTo>
                    <a:pt x="76022" y="152069"/>
                  </a:lnTo>
                  <a:lnTo>
                    <a:pt x="76022" y="177419"/>
                  </a:lnTo>
                  <a:lnTo>
                    <a:pt x="50685" y="177419"/>
                  </a:lnTo>
                  <a:lnTo>
                    <a:pt x="50685" y="202768"/>
                  </a:lnTo>
                  <a:lnTo>
                    <a:pt x="76034" y="202768"/>
                  </a:lnTo>
                  <a:lnTo>
                    <a:pt x="76034" y="177419"/>
                  </a:lnTo>
                  <a:lnTo>
                    <a:pt x="101371" y="177419"/>
                  </a:lnTo>
                  <a:lnTo>
                    <a:pt x="101371" y="152069"/>
                  </a:lnTo>
                  <a:lnTo>
                    <a:pt x="126707" y="152069"/>
                  </a:lnTo>
                  <a:lnTo>
                    <a:pt x="126707" y="177419"/>
                  </a:lnTo>
                  <a:lnTo>
                    <a:pt x="101371" y="177419"/>
                  </a:lnTo>
                  <a:lnTo>
                    <a:pt x="101371" y="228117"/>
                  </a:lnTo>
                  <a:lnTo>
                    <a:pt x="76034" y="228117"/>
                  </a:lnTo>
                  <a:lnTo>
                    <a:pt x="50685" y="228117"/>
                  </a:lnTo>
                  <a:lnTo>
                    <a:pt x="50685" y="253453"/>
                  </a:lnTo>
                  <a:lnTo>
                    <a:pt x="25349" y="253453"/>
                  </a:lnTo>
                  <a:lnTo>
                    <a:pt x="0" y="253453"/>
                  </a:lnTo>
                  <a:lnTo>
                    <a:pt x="0" y="278803"/>
                  </a:lnTo>
                  <a:lnTo>
                    <a:pt x="25349" y="278803"/>
                  </a:lnTo>
                  <a:lnTo>
                    <a:pt x="25349" y="304139"/>
                  </a:lnTo>
                  <a:lnTo>
                    <a:pt x="50685" y="304139"/>
                  </a:lnTo>
                  <a:lnTo>
                    <a:pt x="76034" y="304139"/>
                  </a:lnTo>
                  <a:lnTo>
                    <a:pt x="101371" y="304139"/>
                  </a:lnTo>
                  <a:lnTo>
                    <a:pt x="126720" y="304139"/>
                  </a:lnTo>
                  <a:lnTo>
                    <a:pt x="152057" y="304139"/>
                  </a:lnTo>
                  <a:lnTo>
                    <a:pt x="152057" y="329488"/>
                  </a:lnTo>
                  <a:lnTo>
                    <a:pt x="177406" y="329488"/>
                  </a:lnTo>
                  <a:lnTo>
                    <a:pt x="177406" y="304139"/>
                  </a:lnTo>
                  <a:lnTo>
                    <a:pt x="152069" y="304139"/>
                  </a:lnTo>
                  <a:lnTo>
                    <a:pt x="152069" y="278803"/>
                  </a:lnTo>
                  <a:lnTo>
                    <a:pt x="177406" y="278803"/>
                  </a:lnTo>
                  <a:lnTo>
                    <a:pt x="177406" y="304139"/>
                  </a:lnTo>
                  <a:lnTo>
                    <a:pt x="202755" y="304139"/>
                  </a:lnTo>
                  <a:lnTo>
                    <a:pt x="228104" y="304139"/>
                  </a:lnTo>
                  <a:lnTo>
                    <a:pt x="253441" y="304139"/>
                  </a:lnTo>
                  <a:lnTo>
                    <a:pt x="253441" y="278803"/>
                  </a:lnTo>
                  <a:lnTo>
                    <a:pt x="278777" y="278803"/>
                  </a:lnTo>
                  <a:lnTo>
                    <a:pt x="278777" y="253453"/>
                  </a:lnTo>
                  <a:lnTo>
                    <a:pt x="304126" y="253453"/>
                  </a:lnTo>
                  <a:lnTo>
                    <a:pt x="304126" y="228117"/>
                  </a:lnTo>
                  <a:close/>
                </a:path>
                <a:path w="1039494" h="456565">
                  <a:moveTo>
                    <a:pt x="329476" y="253453"/>
                  </a:moveTo>
                  <a:lnTo>
                    <a:pt x="304126" y="253453"/>
                  </a:lnTo>
                  <a:lnTo>
                    <a:pt x="304126" y="278803"/>
                  </a:lnTo>
                  <a:lnTo>
                    <a:pt x="329476" y="278803"/>
                  </a:lnTo>
                  <a:lnTo>
                    <a:pt x="329476" y="253453"/>
                  </a:lnTo>
                  <a:close/>
                </a:path>
                <a:path w="1039494" h="456565">
                  <a:moveTo>
                    <a:pt x="380174" y="253453"/>
                  </a:moveTo>
                  <a:lnTo>
                    <a:pt x="354825" y="253453"/>
                  </a:lnTo>
                  <a:lnTo>
                    <a:pt x="354825" y="304139"/>
                  </a:lnTo>
                  <a:lnTo>
                    <a:pt x="380174" y="304139"/>
                  </a:lnTo>
                  <a:lnTo>
                    <a:pt x="380174" y="253453"/>
                  </a:lnTo>
                  <a:close/>
                </a:path>
                <a:path w="1039494" h="456565">
                  <a:moveTo>
                    <a:pt x="456196" y="304139"/>
                  </a:moveTo>
                  <a:lnTo>
                    <a:pt x="430847" y="304139"/>
                  </a:lnTo>
                  <a:lnTo>
                    <a:pt x="430847" y="329488"/>
                  </a:lnTo>
                  <a:lnTo>
                    <a:pt x="456196" y="329488"/>
                  </a:lnTo>
                  <a:lnTo>
                    <a:pt x="456196" y="304139"/>
                  </a:lnTo>
                  <a:close/>
                </a:path>
                <a:path w="1039494" h="456565">
                  <a:moveTo>
                    <a:pt x="532231" y="304139"/>
                  </a:moveTo>
                  <a:lnTo>
                    <a:pt x="506895" y="304139"/>
                  </a:lnTo>
                  <a:lnTo>
                    <a:pt x="506895" y="278790"/>
                  </a:lnTo>
                  <a:lnTo>
                    <a:pt x="481545" y="278790"/>
                  </a:lnTo>
                  <a:lnTo>
                    <a:pt x="481545" y="329476"/>
                  </a:lnTo>
                  <a:lnTo>
                    <a:pt x="506895" y="329476"/>
                  </a:lnTo>
                  <a:lnTo>
                    <a:pt x="532231" y="329476"/>
                  </a:lnTo>
                  <a:lnTo>
                    <a:pt x="532231" y="304139"/>
                  </a:lnTo>
                  <a:close/>
                </a:path>
                <a:path w="1039494" h="456565">
                  <a:moveTo>
                    <a:pt x="532231" y="76034"/>
                  </a:moveTo>
                  <a:lnTo>
                    <a:pt x="506895" y="76034"/>
                  </a:lnTo>
                  <a:lnTo>
                    <a:pt x="481545" y="76034"/>
                  </a:lnTo>
                  <a:lnTo>
                    <a:pt x="481545" y="0"/>
                  </a:lnTo>
                  <a:lnTo>
                    <a:pt x="456196" y="0"/>
                  </a:lnTo>
                  <a:lnTo>
                    <a:pt x="456196" y="25349"/>
                  </a:lnTo>
                  <a:lnTo>
                    <a:pt x="430860" y="25349"/>
                  </a:lnTo>
                  <a:lnTo>
                    <a:pt x="430860" y="0"/>
                  </a:lnTo>
                  <a:lnTo>
                    <a:pt x="405511" y="0"/>
                  </a:lnTo>
                  <a:lnTo>
                    <a:pt x="405511" y="50685"/>
                  </a:lnTo>
                  <a:lnTo>
                    <a:pt x="430860" y="50685"/>
                  </a:lnTo>
                  <a:lnTo>
                    <a:pt x="456196" y="50685"/>
                  </a:lnTo>
                  <a:lnTo>
                    <a:pt x="456196" y="76034"/>
                  </a:lnTo>
                  <a:lnTo>
                    <a:pt x="430860" y="76034"/>
                  </a:lnTo>
                  <a:lnTo>
                    <a:pt x="430860" y="126720"/>
                  </a:lnTo>
                  <a:lnTo>
                    <a:pt x="456196" y="126720"/>
                  </a:lnTo>
                  <a:lnTo>
                    <a:pt x="456196" y="101384"/>
                  </a:lnTo>
                  <a:lnTo>
                    <a:pt x="481545" y="101384"/>
                  </a:lnTo>
                  <a:lnTo>
                    <a:pt x="481545" y="126720"/>
                  </a:lnTo>
                  <a:lnTo>
                    <a:pt x="456196" y="126720"/>
                  </a:lnTo>
                  <a:lnTo>
                    <a:pt x="456196" y="177406"/>
                  </a:lnTo>
                  <a:lnTo>
                    <a:pt x="430860" y="177406"/>
                  </a:lnTo>
                  <a:lnTo>
                    <a:pt x="430860" y="126720"/>
                  </a:lnTo>
                  <a:lnTo>
                    <a:pt x="405511" y="126720"/>
                  </a:lnTo>
                  <a:lnTo>
                    <a:pt x="405511" y="152069"/>
                  </a:lnTo>
                  <a:lnTo>
                    <a:pt x="380161" y="152069"/>
                  </a:lnTo>
                  <a:lnTo>
                    <a:pt x="380161" y="177406"/>
                  </a:lnTo>
                  <a:lnTo>
                    <a:pt x="405511" y="177406"/>
                  </a:lnTo>
                  <a:lnTo>
                    <a:pt x="405511" y="202755"/>
                  </a:lnTo>
                  <a:lnTo>
                    <a:pt x="430860" y="202755"/>
                  </a:lnTo>
                  <a:lnTo>
                    <a:pt x="430860" y="228104"/>
                  </a:lnTo>
                  <a:lnTo>
                    <a:pt x="405511" y="228104"/>
                  </a:lnTo>
                  <a:lnTo>
                    <a:pt x="405511" y="202768"/>
                  </a:lnTo>
                  <a:lnTo>
                    <a:pt x="380174" y="202768"/>
                  </a:lnTo>
                  <a:lnTo>
                    <a:pt x="380174" y="177419"/>
                  </a:lnTo>
                  <a:lnTo>
                    <a:pt x="354825" y="177419"/>
                  </a:lnTo>
                  <a:lnTo>
                    <a:pt x="354825" y="202768"/>
                  </a:lnTo>
                  <a:lnTo>
                    <a:pt x="380161" y="202768"/>
                  </a:lnTo>
                  <a:lnTo>
                    <a:pt x="380161" y="228117"/>
                  </a:lnTo>
                  <a:lnTo>
                    <a:pt x="405511" y="228117"/>
                  </a:lnTo>
                  <a:lnTo>
                    <a:pt x="405511" y="278790"/>
                  </a:lnTo>
                  <a:lnTo>
                    <a:pt x="430860" y="278790"/>
                  </a:lnTo>
                  <a:lnTo>
                    <a:pt x="456196" y="278790"/>
                  </a:lnTo>
                  <a:lnTo>
                    <a:pt x="481545" y="278790"/>
                  </a:lnTo>
                  <a:lnTo>
                    <a:pt x="481545" y="253441"/>
                  </a:lnTo>
                  <a:lnTo>
                    <a:pt x="506895" y="253441"/>
                  </a:lnTo>
                  <a:lnTo>
                    <a:pt x="506895" y="228104"/>
                  </a:lnTo>
                  <a:lnTo>
                    <a:pt x="481545" y="228104"/>
                  </a:lnTo>
                  <a:lnTo>
                    <a:pt x="456196" y="228104"/>
                  </a:lnTo>
                  <a:lnTo>
                    <a:pt x="456196" y="202755"/>
                  </a:lnTo>
                  <a:lnTo>
                    <a:pt x="481545" y="202755"/>
                  </a:lnTo>
                  <a:lnTo>
                    <a:pt x="481545" y="177406"/>
                  </a:lnTo>
                  <a:lnTo>
                    <a:pt x="506895" y="177406"/>
                  </a:lnTo>
                  <a:lnTo>
                    <a:pt x="506895" y="126720"/>
                  </a:lnTo>
                  <a:lnTo>
                    <a:pt x="532231" y="126720"/>
                  </a:lnTo>
                  <a:lnTo>
                    <a:pt x="532231" y="76034"/>
                  </a:lnTo>
                  <a:close/>
                </a:path>
                <a:path w="1039494" h="456565">
                  <a:moveTo>
                    <a:pt x="684288" y="152069"/>
                  </a:moveTo>
                  <a:lnTo>
                    <a:pt x="658952" y="152069"/>
                  </a:lnTo>
                  <a:lnTo>
                    <a:pt x="658952" y="202768"/>
                  </a:lnTo>
                  <a:lnTo>
                    <a:pt x="684288" y="202768"/>
                  </a:lnTo>
                  <a:lnTo>
                    <a:pt x="684288" y="152069"/>
                  </a:lnTo>
                  <a:close/>
                </a:path>
                <a:path w="1039494" h="456565">
                  <a:moveTo>
                    <a:pt x="684301" y="228117"/>
                  </a:moveTo>
                  <a:lnTo>
                    <a:pt x="658952" y="228117"/>
                  </a:lnTo>
                  <a:lnTo>
                    <a:pt x="658952" y="202768"/>
                  </a:lnTo>
                  <a:lnTo>
                    <a:pt x="633615" y="202768"/>
                  </a:lnTo>
                  <a:lnTo>
                    <a:pt x="608266" y="202768"/>
                  </a:lnTo>
                  <a:lnTo>
                    <a:pt x="608266" y="228117"/>
                  </a:lnTo>
                  <a:lnTo>
                    <a:pt x="633615" y="228117"/>
                  </a:lnTo>
                  <a:lnTo>
                    <a:pt x="633615" y="253453"/>
                  </a:lnTo>
                  <a:lnTo>
                    <a:pt x="608266" y="253453"/>
                  </a:lnTo>
                  <a:lnTo>
                    <a:pt x="608266" y="228117"/>
                  </a:lnTo>
                  <a:lnTo>
                    <a:pt x="582930" y="228117"/>
                  </a:lnTo>
                  <a:lnTo>
                    <a:pt x="582930" y="253453"/>
                  </a:lnTo>
                  <a:lnTo>
                    <a:pt x="557580" y="253453"/>
                  </a:lnTo>
                  <a:lnTo>
                    <a:pt x="557580" y="228117"/>
                  </a:lnTo>
                  <a:lnTo>
                    <a:pt x="582930" y="228117"/>
                  </a:lnTo>
                  <a:lnTo>
                    <a:pt x="582930" y="202768"/>
                  </a:lnTo>
                  <a:lnTo>
                    <a:pt x="608266" y="202768"/>
                  </a:lnTo>
                  <a:lnTo>
                    <a:pt x="608266" y="152069"/>
                  </a:lnTo>
                  <a:lnTo>
                    <a:pt x="582930" y="152069"/>
                  </a:lnTo>
                  <a:lnTo>
                    <a:pt x="557580" y="152069"/>
                  </a:lnTo>
                  <a:lnTo>
                    <a:pt x="557580" y="126733"/>
                  </a:lnTo>
                  <a:lnTo>
                    <a:pt x="532231" y="126733"/>
                  </a:lnTo>
                  <a:lnTo>
                    <a:pt x="532231" y="177419"/>
                  </a:lnTo>
                  <a:lnTo>
                    <a:pt x="557580" y="177419"/>
                  </a:lnTo>
                  <a:lnTo>
                    <a:pt x="557580" y="202768"/>
                  </a:lnTo>
                  <a:lnTo>
                    <a:pt x="532231" y="202768"/>
                  </a:lnTo>
                  <a:lnTo>
                    <a:pt x="532231" y="304139"/>
                  </a:lnTo>
                  <a:lnTo>
                    <a:pt x="557580" y="304139"/>
                  </a:lnTo>
                  <a:lnTo>
                    <a:pt x="557580" y="329488"/>
                  </a:lnTo>
                  <a:lnTo>
                    <a:pt x="582930" y="329488"/>
                  </a:lnTo>
                  <a:lnTo>
                    <a:pt x="582930" y="278803"/>
                  </a:lnTo>
                  <a:lnTo>
                    <a:pt x="608266" y="278803"/>
                  </a:lnTo>
                  <a:lnTo>
                    <a:pt x="633615" y="278803"/>
                  </a:lnTo>
                  <a:lnTo>
                    <a:pt x="658952" y="278803"/>
                  </a:lnTo>
                  <a:lnTo>
                    <a:pt x="658952" y="253453"/>
                  </a:lnTo>
                  <a:lnTo>
                    <a:pt x="684301" y="253453"/>
                  </a:lnTo>
                  <a:lnTo>
                    <a:pt x="684301" y="228117"/>
                  </a:lnTo>
                  <a:close/>
                </a:path>
                <a:path w="1039494" h="456565">
                  <a:moveTo>
                    <a:pt x="760336" y="177419"/>
                  </a:moveTo>
                  <a:lnTo>
                    <a:pt x="734999" y="177419"/>
                  </a:lnTo>
                  <a:lnTo>
                    <a:pt x="734999" y="202768"/>
                  </a:lnTo>
                  <a:lnTo>
                    <a:pt x="709650" y="202768"/>
                  </a:lnTo>
                  <a:lnTo>
                    <a:pt x="684301" y="202768"/>
                  </a:lnTo>
                  <a:lnTo>
                    <a:pt x="684301" y="228117"/>
                  </a:lnTo>
                  <a:lnTo>
                    <a:pt x="709650" y="228117"/>
                  </a:lnTo>
                  <a:lnTo>
                    <a:pt x="709650" y="253453"/>
                  </a:lnTo>
                  <a:lnTo>
                    <a:pt x="734999" y="253453"/>
                  </a:lnTo>
                  <a:lnTo>
                    <a:pt x="734999" y="228117"/>
                  </a:lnTo>
                  <a:lnTo>
                    <a:pt x="760336" y="228117"/>
                  </a:lnTo>
                  <a:lnTo>
                    <a:pt x="760336" y="177419"/>
                  </a:lnTo>
                  <a:close/>
                </a:path>
                <a:path w="1039494" h="456565">
                  <a:moveTo>
                    <a:pt x="811034" y="126733"/>
                  </a:moveTo>
                  <a:lnTo>
                    <a:pt x="785685" y="126733"/>
                  </a:lnTo>
                  <a:lnTo>
                    <a:pt x="760336" y="126733"/>
                  </a:lnTo>
                  <a:lnTo>
                    <a:pt x="760336" y="152082"/>
                  </a:lnTo>
                  <a:lnTo>
                    <a:pt x="785685" y="152082"/>
                  </a:lnTo>
                  <a:lnTo>
                    <a:pt x="811034" y="152082"/>
                  </a:lnTo>
                  <a:lnTo>
                    <a:pt x="811034" y="126733"/>
                  </a:lnTo>
                  <a:close/>
                </a:path>
                <a:path w="1039494" h="456565">
                  <a:moveTo>
                    <a:pt x="1013790" y="228104"/>
                  </a:moveTo>
                  <a:lnTo>
                    <a:pt x="988441" y="228104"/>
                  </a:lnTo>
                  <a:lnTo>
                    <a:pt x="988441" y="177406"/>
                  </a:lnTo>
                  <a:lnTo>
                    <a:pt x="963104" y="177406"/>
                  </a:lnTo>
                  <a:lnTo>
                    <a:pt x="937755" y="177406"/>
                  </a:lnTo>
                  <a:lnTo>
                    <a:pt x="912406" y="177406"/>
                  </a:lnTo>
                  <a:lnTo>
                    <a:pt x="887056" y="177406"/>
                  </a:lnTo>
                  <a:lnTo>
                    <a:pt x="887056" y="152069"/>
                  </a:lnTo>
                  <a:lnTo>
                    <a:pt x="861720" y="152069"/>
                  </a:lnTo>
                  <a:lnTo>
                    <a:pt x="861720" y="202755"/>
                  </a:lnTo>
                  <a:lnTo>
                    <a:pt x="887056" y="202755"/>
                  </a:lnTo>
                  <a:lnTo>
                    <a:pt x="887056" y="228104"/>
                  </a:lnTo>
                  <a:lnTo>
                    <a:pt x="912406" y="228104"/>
                  </a:lnTo>
                  <a:lnTo>
                    <a:pt x="912406" y="202755"/>
                  </a:lnTo>
                  <a:lnTo>
                    <a:pt x="937755" y="202755"/>
                  </a:lnTo>
                  <a:lnTo>
                    <a:pt x="937755" y="228104"/>
                  </a:lnTo>
                  <a:lnTo>
                    <a:pt x="912406" y="228104"/>
                  </a:lnTo>
                  <a:lnTo>
                    <a:pt x="912406" y="253441"/>
                  </a:lnTo>
                  <a:lnTo>
                    <a:pt x="937755" y="253441"/>
                  </a:lnTo>
                  <a:lnTo>
                    <a:pt x="963104" y="253441"/>
                  </a:lnTo>
                  <a:lnTo>
                    <a:pt x="963104" y="278790"/>
                  </a:lnTo>
                  <a:lnTo>
                    <a:pt x="988441" y="278790"/>
                  </a:lnTo>
                  <a:lnTo>
                    <a:pt x="988441" y="253441"/>
                  </a:lnTo>
                  <a:lnTo>
                    <a:pt x="1013790" y="253441"/>
                  </a:lnTo>
                  <a:lnTo>
                    <a:pt x="1013790" y="228104"/>
                  </a:lnTo>
                  <a:close/>
                </a:path>
                <a:path w="1039494" h="456565">
                  <a:moveTo>
                    <a:pt x="1039126" y="253453"/>
                  </a:moveTo>
                  <a:lnTo>
                    <a:pt x="1013777" y="253453"/>
                  </a:lnTo>
                  <a:lnTo>
                    <a:pt x="1013777" y="329488"/>
                  </a:lnTo>
                  <a:lnTo>
                    <a:pt x="1039126" y="329488"/>
                  </a:lnTo>
                  <a:lnTo>
                    <a:pt x="1039126" y="253453"/>
                  </a:lnTo>
                  <a:close/>
                </a:path>
                <a:path w="1039494" h="456565">
                  <a:moveTo>
                    <a:pt x="1039126" y="152069"/>
                  </a:moveTo>
                  <a:lnTo>
                    <a:pt x="1013777" y="152069"/>
                  </a:lnTo>
                  <a:lnTo>
                    <a:pt x="1013777" y="202768"/>
                  </a:lnTo>
                  <a:lnTo>
                    <a:pt x="1039126" y="202768"/>
                  </a:lnTo>
                  <a:lnTo>
                    <a:pt x="1039126" y="15206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890" y="9848377"/>
              <a:ext cx="1039494" cy="380365"/>
            </a:xfrm>
            <a:custGeom>
              <a:avLst/>
              <a:gdLst/>
              <a:ahLst/>
              <a:cxnLst/>
              <a:rect l="l" t="t" r="r" b="b"/>
              <a:pathLst>
                <a:path w="1039494" h="380365">
                  <a:moveTo>
                    <a:pt x="76022" y="202755"/>
                  </a:moveTo>
                  <a:lnTo>
                    <a:pt x="50685" y="202755"/>
                  </a:lnTo>
                  <a:lnTo>
                    <a:pt x="25349" y="202755"/>
                  </a:lnTo>
                  <a:lnTo>
                    <a:pt x="25349" y="152069"/>
                  </a:lnTo>
                  <a:lnTo>
                    <a:pt x="50685" y="152069"/>
                  </a:lnTo>
                  <a:lnTo>
                    <a:pt x="50685" y="126720"/>
                  </a:lnTo>
                  <a:lnTo>
                    <a:pt x="25349" y="126720"/>
                  </a:lnTo>
                  <a:lnTo>
                    <a:pt x="25349" y="76034"/>
                  </a:lnTo>
                  <a:lnTo>
                    <a:pt x="0" y="76034"/>
                  </a:lnTo>
                  <a:lnTo>
                    <a:pt x="0" y="202755"/>
                  </a:lnTo>
                  <a:lnTo>
                    <a:pt x="25336" y="202755"/>
                  </a:lnTo>
                  <a:lnTo>
                    <a:pt x="25336" y="228104"/>
                  </a:lnTo>
                  <a:lnTo>
                    <a:pt x="50685" y="228104"/>
                  </a:lnTo>
                  <a:lnTo>
                    <a:pt x="76022" y="228104"/>
                  </a:lnTo>
                  <a:lnTo>
                    <a:pt x="76022" y="202755"/>
                  </a:lnTo>
                  <a:close/>
                </a:path>
                <a:path w="1039494" h="380365">
                  <a:moveTo>
                    <a:pt x="76034" y="152069"/>
                  </a:moveTo>
                  <a:lnTo>
                    <a:pt x="50685" y="152069"/>
                  </a:lnTo>
                  <a:lnTo>
                    <a:pt x="50685" y="177419"/>
                  </a:lnTo>
                  <a:lnTo>
                    <a:pt x="76034" y="177419"/>
                  </a:lnTo>
                  <a:lnTo>
                    <a:pt x="76034" y="152069"/>
                  </a:lnTo>
                  <a:close/>
                </a:path>
                <a:path w="1039494" h="380365">
                  <a:moveTo>
                    <a:pt x="76034" y="25349"/>
                  </a:moveTo>
                  <a:lnTo>
                    <a:pt x="50685" y="25349"/>
                  </a:lnTo>
                  <a:lnTo>
                    <a:pt x="25349" y="25349"/>
                  </a:lnTo>
                  <a:lnTo>
                    <a:pt x="0" y="25349"/>
                  </a:lnTo>
                  <a:lnTo>
                    <a:pt x="0" y="50698"/>
                  </a:lnTo>
                  <a:lnTo>
                    <a:pt x="25349" y="50698"/>
                  </a:lnTo>
                  <a:lnTo>
                    <a:pt x="25349" y="76034"/>
                  </a:lnTo>
                  <a:lnTo>
                    <a:pt x="50685" y="76034"/>
                  </a:lnTo>
                  <a:lnTo>
                    <a:pt x="50685" y="50698"/>
                  </a:lnTo>
                  <a:lnTo>
                    <a:pt x="76034" y="50698"/>
                  </a:lnTo>
                  <a:lnTo>
                    <a:pt x="76034" y="25349"/>
                  </a:lnTo>
                  <a:close/>
                </a:path>
                <a:path w="1039494" h="380365">
                  <a:moveTo>
                    <a:pt x="126720" y="304139"/>
                  </a:moveTo>
                  <a:lnTo>
                    <a:pt x="101371" y="304139"/>
                  </a:lnTo>
                  <a:lnTo>
                    <a:pt x="76034" y="304139"/>
                  </a:lnTo>
                  <a:lnTo>
                    <a:pt x="76034" y="253441"/>
                  </a:lnTo>
                  <a:lnTo>
                    <a:pt x="50685" y="253441"/>
                  </a:lnTo>
                  <a:lnTo>
                    <a:pt x="25349" y="253441"/>
                  </a:lnTo>
                  <a:lnTo>
                    <a:pt x="25349" y="278790"/>
                  </a:lnTo>
                  <a:lnTo>
                    <a:pt x="50685" y="278790"/>
                  </a:lnTo>
                  <a:lnTo>
                    <a:pt x="50685" y="304139"/>
                  </a:lnTo>
                  <a:lnTo>
                    <a:pt x="25349" y="304139"/>
                  </a:lnTo>
                  <a:lnTo>
                    <a:pt x="25349" y="278790"/>
                  </a:lnTo>
                  <a:lnTo>
                    <a:pt x="0" y="278790"/>
                  </a:lnTo>
                  <a:lnTo>
                    <a:pt x="0" y="380174"/>
                  </a:lnTo>
                  <a:lnTo>
                    <a:pt x="25349" y="380174"/>
                  </a:lnTo>
                  <a:lnTo>
                    <a:pt x="25349" y="329476"/>
                  </a:lnTo>
                  <a:lnTo>
                    <a:pt x="50685" y="329476"/>
                  </a:lnTo>
                  <a:lnTo>
                    <a:pt x="76034" y="329476"/>
                  </a:lnTo>
                  <a:lnTo>
                    <a:pt x="76034" y="354825"/>
                  </a:lnTo>
                  <a:lnTo>
                    <a:pt x="101371" y="354825"/>
                  </a:lnTo>
                  <a:lnTo>
                    <a:pt x="101371" y="329476"/>
                  </a:lnTo>
                  <a:lnTo>
                    <a:pt x="126720" y="329476"/>
                  </a:lnTo>
                  <a:lnTo>
                    <a:pt x="126720" y="304139"/>
                  </a:lnTo>
                  <a:close/>
                </a:path>
                <a:path w="1039494" h="380365">
                  <a:moveTo>
                    <a:pt x="177406" y="50698"/>
                  </a:moveTo>
                  <a:lnTo>
                    <a:pt x="152069" y="50698"/>
                  </a:lnTo>
                  <a:lnTo>
                    <a:pt x="152069" y="25349"/>
                  </a:lnTo>
                  <a:lnTo>
                    <a:pt x="126720" y="25349"/>
                  </a:lnTo>
                  <a:lnTo>
                    <a:pt x="126720" y="76034"/>
                  </a:lnTo>
                  <a:lnTo>
                    <a:pt x="152069" y="76034"/>
                  </a:lnTo>
                  <a:lnTo>
                    <a:pt x="177406" y="76034"/>
                  </a:lnTo>
                  <a:lnTo>
                    <a:pt x="177406" y="50698"/>
                  </a:lnTo>
                  <a:close/>
                </a:path>
                <a:path w="1039494" h="380365">
                  <a:moveTo>
                    <a:pt x="202755" y="202755"/>
                  </a:moveTo>
                  <a:lnTo>
                    <a:pt x="177406" y="202755"/>
                  </a:lnTo>
                  <a:lnTo>
                    <a:pt x="152069" y="202755"/>
                  </a:lnTo>
                  <a:lnTo>
                    <a:pt x="152069" y="177419"/>
                  </a:lnTo>
                  <a:lnTo>
                    <a:pt x="177406" y="177419"/>
                  </a:lnTo>
                  <a:lnTo>
                    <a:pt x="177406" y="152069"/>
                  </a:lnTo>
                  <a:lnTo>
                    <a:pt x="152069" y="152069"/>
                  </a:lnTo>
                  <a:lnTo>
                    <a:pt x="152069" y="126733"/>
                  </a:lnTo>
                  <a:lnTo>
                    <a:pt x="177406" y="126733"/>
                  </a:lnTo>
                  <a:lnTo>
                    <a:pt x="202742" y="126733"/>
                  </a:lnTo>
                  <a:lnTo>
                    <a:pt x="202742" y="76034"/>
                  </a:lnTo>
                  <a:lnTo>
                    <a:pt x="177406" y="76034"/>
                  </a:lnTo>
                  <a:lnTo>
                    <a:pt x="177406" y="101384"/>
                  </a:lnTo>
                  <a:lnTo>
                    <a:pt x="152057" y="101384"/>
                  </a:lnTo>
                  <a:lnTo>
                    <a:pt x="152057" y="126733"/>
                  </a:lnTo>
                  <a:lnTo>
                    <a:pt x="152057" y="152082"/>
                  </a:lnTo>
                  <a:lnTo>
                    <a:pt x="152057" y="177406"/>
                  </a:lnTo>
                  <a:lnTo>
                    <a:pt x="126720" y="177406"/>
                  </a:lnTo>
                  <a:lnTo>
                    <a:pt x="126720" y="152082"/>
                  </a:lnTo>
                  <a:lnTo>
                    <a:pt x="152057" y="152082"/>
                  </a:lnTo>
                  <a:lnTo>
                    <a:pt x="152057" y="126733"/>
                  </a:lnTo>
                  <a:lnTo>
                    <a:pt x="126720" y="126733"/>
                  </a:lnTo>
                  <a:lnTo>
                    <a:pt x="126720" y="152069"/>
                  </a:lnTo>
                  <a:lnTo>
                    <a:pt x="101371" y="152069"/>
                  </a:lnTo>
                  <a:lnTo>
                    <a:pt x="101371" y="177419"/>
                  </a:lnTo>
                  <a:lnTo>
                    <a:pt x="126720" y="177419"/>
                  </a:lnTo>
                  <a:lnTo>
                    <a:pt x="126720" y="202755"/>
                  </a:lnTo>
                  <a:lnTo>
                    <a:pt x="101371" y="202755"/>
                  </a:lnTo>
                  <a:lnTo>
                    <a:pt x="101371" y="228104"/>
                  </a:lnTo>
                  <a:lnTo>
                    <a:pt x="126720" y="228104"/>
                  </a:lnTo>
                  <a:lnTo>
                    <a:pt x="152069" y="228104"/>
                  </a:lnTo>
                  <a:lnTo>
                    <a:pt x="177406" y="228104"/>
                  </a:lnTo>
                  <a:lnTo>
                    <a:pt x="202755" y="228104"/>
                  </a:lnTo>
                  <a:lnTo>
                    <a:pt x="202755" y="202755"/>
                  </a:lnTo>
                  <a:close/>
                </a:path>
                <a:path w="1039494" h="380365">
                  <a:moveTo>
                    <a:pt x="253441" y="25349"/>
                  </a:moveTo>
                  <a:lnTo>
                    <a:pt x="228104" y="25349"/>
                  </a:lnTo>
                  <a:lnTo>
                    <a:pt x="202755" y="25349"/>
                  </a:lnTo>
                  <a:lnTo>
                    <a:pt x="177406" y="25349"/>
                  </a:lnTo>
                  <a:lnTo>
                    <a:pt x="177406" y="50698"/>
                  </a:lnTo>
                  <a:lnTo>
                    <a:pt x="202755" y="50698"/>
                  </a:lnTo>
                  <a:lnTo>
                    <a:pt x="228104" y="50698"/>
                  </a:lnTo>
                  <a:lnTo>
                    <a:pt x="228104" y="76034"/>
                  </a:lnTo>
                  <a:lnTo>
                    <a:pt x="253441" y="76034"/>
                  </a:lnTo>
                  <a:lnTo>
                    <a:pt x="253441" y="25349"/>
                  </a:lnTo>
                  <a:close/>
                </a:path>
                <a:path w="1039494" h="380365">
                  <a:moveTo>
                    <a:pt x="278777" y="177406"/>
                  </a:moveTo>
                  <a:lnTo>
                    <a:pt x="253441" y="177406"/>
                  </a:lnTo>
                  <a:lnTo>
                    <a:pt x="253441" y="152069"/>
                  </a:lnTo>
                  <a:lnTo>
                    <a:pt x="228104" y="152069"/>
                  </a:lnTo>
                  <a:lnTo>
                    <a:pt x="228104" y="126733"/>
                  </a:lnTo>
                  <a:lnTo>
                    <a:pt x="253441" y="126733"/>
                  </a:lnTo>
                  <a:lnTo>
                    <a:pt x="253441" y="101384"/>
                  </a:lnTo>
                  <a:lnTo>
                    <a:pt x="228092" y="101384"/>
                  </a:lnTo>
                  <a:lnTo>
                    <a:pt x="228092" y="126733"/>
                  </a:lnTo>
                  <a:lnTo>
                    <a:pt x="202755" y="126733"/>
                  </a:lnTo>
                  <a:lnTo>
                    <a:pt x="202755" y="152082"/>
                  </a:lnTo>
                  <a:lnTo>
                    <a:pt x="228092" y="152082"/>
                  </a:lnTo>
                  <a:lnTo>
                    <a:pt x="228092" y="177419"/>
                  </a:lnTo>
                  <a:lnTo>
                    <a:pt x="253441" y="177419"/>
                  </a:lnTo>
                  <a:lnTo>
                    <a:pt x="253441" y="202755"/>
                  </a:lnTo>
                  <a:lnTo>
                    <a:pt x="228092" y="202755"/>
                  </a:lnTo>
                  <a:lnTo>
                    <a:pt x="228092" y="228104"/>
                  </a:lnTo>
                  <a:lnTo>
                    <a:pt x="202755" y="228104"/>
                  </a:lnTo>
                  <a:lnTo>
                    <a:pt x="202755" y="253453"/>
                  </a:lnTo>
                  <a:lnTo>
                    <a:pt x="177406" y="253453"/>
                  </a:lnTo>
                  <a:lnTo>
                    <a:pt x="152069" y="253453"/>
                  </a:lnTo>
                  <a:lnTo>
                    <a:pt x="126720" y="253453"/>
                  </a:lnTo>
                  <a:lnTo>
                    <a:pt x="126720" y="304139"/>
                  </a:lnTo>
                  <a:lnTo>
                    <a:pt x="152069" y="304139"/>
                  </a:lnTo>
                  <a:lnTo>
                    <a:pt x="152069" y="278803"/>
                  </a:lnTo>
                  <a:lnTo>
                    <a:pt x="177406" y="278803"/>
                  </a:lnTo>
                  <a:lnTo>
                    <a:pt x="177406" y="304139"/>
                  </a:lnTo>
                  <a:lnTo>
                    <a:pt x="202755" y="304139"/>
                  </a:lnTo>
                  <a:lnTo>
                    <a:pt x="202755" y="278803"/>
                  </a:lnTo>
                  <a:lnTo>
                    <a:pt x="228104" y="278803"/>
                  </a:lnTo>
                  <a:lnTo>
                    <a:pt x="253441" y="278803"/>
                  </a:lnTo>
                  <a:lnTo>
                    <a:pt x="253441" y="253453"/>
                  </a:lnTo>
                  <a:lnTo>
                    <a:pt x="228104" y="253453"/>
                  </a:lnTo>
                  <a:lnTo>
                    <a:pt x="228104" y="228104"/>
                  </a:lnTo>
                  <a:lnTo>
                    <a:pt x="253441" y="228104"/>
                  </a:lnTo>
                  <a:lnTo>
                    <a:pt x="253441" y="253453"/>
                  </a:lnTo>
                  <a:lnTo>
                    <a:pt x="278777" y="253453"/>
                  </a:lnTo>
                  <a:lnTo>
                    <a:pt x="278777" y="177406"/>
                  </a:lnTo>
                  <a:close/>
                </a:path>
                <a:path w="1039494" h="380365">
                  <a:moveTo>
                    <a:pt x="304126" y="25349"/>
                  </a:moveTo>
                  <a:lnTo>
                    <a:pt x="278777" y="25349"/>
                  </a:lnTo>
                  <a:lnTo>
                    <a:pt x="278777" y="76034"/>
                  </a:lnTo>
                  <a:lnTo>
                    <a:pt x="253441" y="76034"/>
                  </a:lnTo>
                  <a:lnTo>
                    <a:pt x="253441" y="101384"/>
                  </a:lnTo>
                  <a:lnTo>
                    <a:pt x="278777" y="101384"/>
                  </a:lnTo>
                  <a:lnTo>
                    <a:pt x="304126" y="101384"/>
                  </a:lnTo>
                  <a:lnTo>
                    <a:pt x="304126" y="25349"/>
                  </a:lnTo>
                  <a:close/>
                </a:path>
                <a:path w="1039494" h="380365">
                  <a:moveTo>
                    <a:pt x="430847" y="152069"/>
                  </a:moveTo>
                  <a:lnTo>
                    <a:pt x="405511" y="152069"/>
                  </a:lnTo>
                  <a:lnTo>
                    <a:pt x="380161" y="152069"/>
                  </a:lnTo>
                  <a:lnTo>
                    <a:pt x="354812" y="152069"/>
                  </a:lnTo>
                  <a:lnTo>
                    <a:pt x="329476" y="152069"/>
                  </a:lnTo>
                  <a:lnTo>
                    <a:pt x="329476" y="126733"/>
                  </a:lnTo>
                  <a:lnTo>
                    <a:pt x="354825" y="126733"/>
                  </a:lnTo>
                  <a:lnTo>
                    <a:pt x="380174" y="126733"/>
                  </a:lnTo>
                  <a:lnTo>
                    <a:pt x="405511" y="126733"/>
                  </a:lnTo>
                  <a:lnTo>
                    <a:pt x="405511" y="0"/>
                  </a:lnTo>
                  <a:lnTo>
                    <a:pt x="380174" y="0"/>
                  </a:lnTo>
                  <a:lnTo>
                    <a:pt x="380174" y="25349"/>
                  </a:lnTo>
                  <a:lnTo>
                    <a:pt x="354825" y="25349"/>
                  </a:lnTo>
                  <a:lnTo>
                    <a:pt x="354825" y="0"/>
                  </a:lnTo>
                  <a:lnTo>
                    <a:pt x="329476" y="0"/>
                  </a:lnTo>
                  <a:lnTo>
                    <a:pt x="304126" y="0"/>
                  </a:lnTo>
                  <a:lnTo>
                    <a:pt x="304126" y="25349"/>
                  </a:lnTo>
                  <a:lnTo>
                    <a:pt x="329476" y="25349"/>
                  </a:lnTo>
                  <a:lnTo>
                    <a:pt x="329476" y="50698"/>
                  </a:lnTo>
                  <a:lnTo>
                    <a:pt x="354825" y="50698"/>
                  </a:lnTo>
                  <a:lnTo>
                    <a:pt x="354825" y="101384"/>
                  </a:lnTo>
                  <a:lnTo>
                    <a:pt x="329476" y="101384"/>
                  </a:lnTo>
                  <a:lnTo>
                    <a:pt x="329476" y="126720"/>
                  </a:lnTo>
                  <a:lnTo>
                    <a:pt x="304126" y="126720"/>
                  </a:lnTo>
                  <a:lnTo>
                    <a:pt x="304126" y="152069"/>
                  </a:lnTo>
                  <a:lnTo>
                    <a:pt x="278777" y="152069"/>
                  </a:lnTo>
                  <a:lnTo>
                    <a:pt x="278777" y="177406"/>
                  </a:lnTo>
                  <a:lnTo>
                    <a:pt x="304126" y="177406"/>
                  </a:lnTo>
                  <a:lnTo>
                    <a:pt x="329476" y="177406"/>
                  </a:lnTo>
                  <a:lnTo>
                    <a:pt x="329476" y="202755"/>
                  </a:lnTo>
                  <a:lnTo>
                    <a:pt x="304126" y="202755"/>
                  </a:lnTo>
                  <a:lnTo>
                    <a:pt x="304126" y="278790"/>
                  </a:lnTo>
                  <a:lnTo>
                    <a:pt x="278790" y="278790"/>
                  </a:lnTo>
                  <a:lnTo>
                    <a:pt x="278790" y="329476"/>
                  </a:lnTo>
                  <a:lnTo>
                    <a:pt x="304139" y="329476"/>
                  </a:lnTo>
                  <a:lnTo>
                    <a:pt x="304139" y="278790"/>
                  </a:lnTo>
                  <a:lnTo>
                    <a:pt x="329476" y="278790"/>
                  </a:lnTo>
                  <a:lnTo>
                    <a:pt x="329476" y="253453"/>
                  </a:lnTo>
                  <a:lnTo>
                    <a:pt x="354812" y="253453"/>
                  </a:lnTo>
                  <a:lnTo>
                    <a:pt x="354812" y="202755"/>
                  </a:lnTo>
                  <a:lnTo>
                    <a:pt x="380161" y="202755"/>
                  </a:lnTo>
                  <a:lnTo>
                    <a:pt x="405511" y="202755"/>
                  </a:lnTo>
                  <a:lnTo>
                    <a:pt x="405511" y="177406"/>
                  </a:lnTo>
                  <a:lnTo>
                    <a:pt x="430847" y="177406"/>
                  </a:lnTo>
                  <a:lnTo>
                    <a:pt x="430847" y="152069"/>
                  </a:lnTo>
                  <a:close/>
                </a:path>
                <a:path w="1039494" h="380365">
                  <a:moveTo>
                    <a:pt x="456196" y="50698"/>
                  </a:moveTo>
                  <a:lnTo>
                    <a:pt x="430847" y="50698"/>
                  </a:lnTo>
                  <a:lnTo>
                    <a:pt x="430847" y="76047"/>
                  </a:lnTo>
                  <a:lnTo>
                    <a:pt x="456196" y="76047"/>
                  </a:lnTo>
                  <a:lnTo>
                    <a:pt x="456196" y="50698"/>
                  </a:lnTo>
                  <a:close/>
                </a:path>
                <a:path w="1039494" h="380365">
                  <a:moveTo>
                    <a:pt x="481545" y="25349"/>
                  </a:moveTo>
                  <a:lnTo>
                    <a:pt x="456196" y="25349"/>
                  </a:lnTo>
                  <a:lnTo>
                    <a:pt x="456196" y="50698"/>
                  </a:lnTo>
                  <a:lnTo>
                    <a:pt x="481545" y="50698"/>
                  </a:lnTo>
                  <a:lnTo>
                    <a:pt x="481545" y="25349"/>
                  </a:lnTo>
                  <a:close/>
                </a:path>
                <a:path w="1039494" h="380365">
                  <a:moveTo>
                    <a:pt x="506882" y="126733"/>
                  </a:moveTo>
                  <a:lnTo>
                    <a:pt x="481545" y="126733"/>
                  </a:lnTo>
                  <a:lnTo>
                    <a:pt x="456196" y="126733"/>
                  </a:lnTo>
                  <a:lnTo>
                    <a:pt x="456196" y="152082"/>
                  </a:lnTo>
                  <a:lnTo>
                    <a:pt x="481545" y="152082"/>
                  </a:lnTo>
                  <a:lnTo>
                    <a:pt x="506882" y="152082"/>
                  </a:lnTo>
                  <a:lnTo>
                    <a:pt x="506882" y="126733"/>
                  </a:lnTo>
                  <a:close/>
                </a:path>
                <a:path w="1039494" h="380365">
                  <a:moveTo>
                    <a:pt x="506895" y="50698"/>
                  </a:moveTo>
                  <a:lnTo>
                    <a:pt x="481545" y="50698"/>
                  </a:lnTo>
                  <a:lnTo>
                    <a:pt x="481545" y="76047"/>
                  </a:lnTo>
                  <a:lnTo>
                    <a:pt x="506895" y="76047"/>
                  </a:lnTo>
                  <a:lnTo>
                    <a:pt x="506895" y="50698"/>
                  </a:lnTo>
                  <a:close/>
                </a:path>
                <a:path w="1039494" h="380365">
                  <a:moveTo>
                    <a:pt x="582930" y="50698"/>
                  </a:moveTo>
                  <a:lnTo>
                    <a:pt x="557580" y="50698"/>
                  </a:lnTo>
                  <a:lnTo>
                    <a:pt x="557580" y="25349"/>
                  </a:lnTo>
                  <a:lnTo>
                    <a:pt x="532231" y="25349"/>
                  </a:lnTo>
                  <a:lnTo>
                    <a:pt x="532231" y="76034"/>
                  </a:lnTo>
                  <a:lnTo>
                    <a:pt x="557580" y="76034"/>
                  </a:lnTo>
                  <a:lnTo>
                    <a:pt x="582930" y="76034"/>
                  </a:lnTo>
                  <a:lnTo>
                    <a:pt x="582930" y="50698"/>
                  </a:lnTo>
                  <a:close/>
                </a:path>
                <a:path w="1039494" h="380365">
                  <a:moveTo>
                    <a:pt x="811022" y="228104"/>
                  </a:moveTo>
                  <a:lnTo>
                    <a:pt x="785672" y="228104"/>
                  </a:lnTo>
                  <a:lnTo>
                    <a:pt x="760336" y="228104"/>
                  </a:lnTo>
                  <a:lnTo>
                    <a:pt x="760336" y="253453"/>
                  </a:lnTo>
                  <a:lnTo>
                    <a:pt x="734999" y="253453"/>
                  </a:lnTo>
                  <a:lnTo>
                    <a:pt x="734999" y="228104"/>
                  </a:lnTo>
                  <a:lnTo>
                    <a:pt x="709650" y="228104"/>
                  </a:lnTo>
                  <a:lnTo>
                    <a:pt x="709650" y="253453"/>
                  </a:lnTo>
                  <a:lnTo>
                    <a:pt x="734987" y="253453"/>
                  </a:lnTo>
                  <a:lnTo>
                    <a:pt x="734987" y="278803"/>
                  </a:lnTo>
                  <a:lnTo>
                    <a:pt x="760336" y="278803"/>
                  </a:lnTo>
                  <a:lnTo>
                    <a:pt x="760336" y="304139"/>
                  </a:lnTo>
                  <a:lnTo>
                    <a:pt x="785672" y="304139"/>
                  </a:lnTo>
                  <a:lnTo>
                    <a:pt x="785672" y="278803"/>
                  </a:lnTo>
                  <a:lnTo>
                    <a:pt x="811022" y="278803"/>
                  </a:lnTo>
                  <a:lnTo>
                    <a:pt x="811022" y="228104"/>
                  </a:lnTo>
                  <a:close/>
                </a:path>
                <a:path w="1039494" h="380365">
                  <a:moveTo>
                    <a:pt x="836371" y="126733"/>
                  </a:moveTo>
                  <a:lnTo>
                    <a:pt x="811034" y="126733"/>
                  </a:lnTo>
                  <a:lnTo>
                    <a:pt x="811034" y="152069"/>
                  </a:lnTo>
                  <a:lnTo>
                    <a:pt x="785685" y="152069"/>
                  </a:lnTo>
                  <a:lnTo>
                    <a:pt x="785685" y="177419"/>
                  </a:lnTo>
                  <a:lnTo>
                    <a:pt x="760336" y="177419"/>
                  </a:lnTo>
                  <a:lnTo>
                    <a:pt x="760336" y="202768"/>
                  </a:lnTo>
                  <a:lnTo>
                    <a:pt x="785685" y="202768"/>
                  </a:lnTo>
                  <a:lnTo>
                    <a:pt x="811022" y="202768"/>
                  </a:lnTo>
                  <a:lnTo>
                    <a:pt x="811022" y="228104"/>
                  </a:lnTo>
                  <a:lnTo>
                    <a:pt x="836371" y="228104"/>
                  </a:lnTo>
                  <a:lnTo>
                    <a:pt x="836371" y="202755"/>
                  </a:lnTo>
                  <a:lnTo>
                    <a:pt x="811034" y="202755"/>
                  </a:lnTo>
                  <a:lnTo>
                    <a:pt x="811034" y="177419"/>
                  </a:lnTo>
                  <a:lnTo>
                    <a:pt x="836371" y="177419"/>
                  </a:lnTo>
                  <a:lnTo>
                    <a:pt x="836371" y="126733"/>
                  </a:lnTo>
                  <a:close/>
                </a:path>
                <a:path w="1039494" h="380365">
                  <a:moveTo>
                    <a:pt x="861707" y="76034"/>
                  </a:moveTo>
                  <a:lnTo>
                    <a:pt x="836371" y="76034"/>
                  </a:lnTo>
                  <a:lnTo>
                    <a:pt x="836371" y="126720"/>
                  </a:lnTo>
                  <a:lnTo>
                    <a:pt x="861707" y="126720"/>
                  </a:lnTo>
                  <a:lnTo>
                    <a:pt x="861707" y="76034"/>
                  </a:lnTo>
                  <a:close/>
                </a:path>
                <a:path w="1039494" h="380365">
                  <a:moveTo>
                    <a:pt x="963091" y="152069"/>
                  </a:moveTo>
                  <a:lnTo>
                    <a:pt x="937755" y="152069"/>
                  </a:lnTo>
                  <a:lnTo>
                    <a:pt x="937755" y="177419"/>
                  </a:lnTo>
                  <a:lnTo>
                    <a:pt x="912406" y="177419"/>
                  </a:lnTo>
                  <a:lnTo>
                    <a:pt x="887056" y="177419"/>
                  </a:lnTo>
                  <a:lnTo>
                    <a:pt x="887056" y="126733"/>
                  </a:lnTo>
                  <a:lnTo>
                    <a:pt x="861707" y="126733"/>
                  </a:lnTo>
                  <a:lnTo>
                    <a:pt x="861707" y="228104"/>
                  </a:lnTo>
                  <a:lnTo>
                    <a:pt x="836371" y="228104"/>
                  </a:lnTo>
                  <a:lnTo>
                    <a:pt x="836371" y="253453"/>
                  </a:lnTo>
                  <a:lnTo>
                    <a:pt x="861707" y="253453"/>
                  </a:lnTo>
                  <a:lnTo>
                    <a:pt x="887056" y="253453"/>
                  </a:lnTo>
                  <a:lnTo>
                    <a:pt x="887056" y="228104"/>
                  </a:lnTo>
                  <a:lnTo>
                    <a:pt x="912406" y="228104"/>
                  </a:lnTo>
                  <a:lnTo>
                    <a:pt x="912406" y="202755"/>
                  </a:lnTo>
                  <a:lnTo>
                    <a:pt x="937755" y="202755"/>
                  </a:lnTo>
                  <a:lnTo>
                    <a:pt x="963091" y="202755"/>
                  </a:lnTo>
                  <a:lnTo>
                    <a:pt x="963091" y="152069"/>
                  </a:lnTo>
                  <a:close/>
                </a:path>
                <a:path w="1039494" h="380365">
                  <a:moveTo>
                    <a:pt x="963091" y="101384"/>
                  </a:moveTo>
                  <a:lnTo>
                    <a:pt x="937755" y="101384"/>
                  </a:lnTo>
                  <a:lnTo>
                    <a:pt x="937755" y="76047"/>
                  </a:lnTo>
                  <a:lnTo>
                    <a:pt x="912406" y="76047"/>
                  </a:lnTo>
                  <a:lnTo>
                    <a:pt x="912406" y="50698"/>
                  </a:lnTo>
                  <a:lnTo>
                    <a:pt x="887056" y="50698"/>
                  </a:lnTo>
                  <a:lnTo>
                    <a:pt x="887056" y="101384"/>
                  </a:lnTo>
                  <a:lnTo>
                    <a:pt x="912406" y="101384"/>
                  </a:lnTo>
                  <a:lnTo>
                    <a:pt x="912406" y="126733"/>
                  </a:lnTo>
                  <a:lnTo>
                    <a:pt x="937755" y="126733"/>
                  </a:lnTo>
                  <a:lnTo>
                    <a:pt x="963091" y="126733"/>
                  </a:lnTo>
                  <a:lnTo>
                    <a:pt x="963091" y="101384"/>
                  </a:lnTo>
                  <a:close/>
                </a:path>
                <a:path w="1039494" h="380365">
                  <a:moveTo>
                    <a:pt x="988441" y="228092"/>
                  </a:moveTo>
                  <a:lnTo>
                    <a:pt x="963104" y="228092"/>
                  </a:lnTo>
                  <a:lnTo>
                    <a:pt x="937755" y="228092"/>
                  </a:lnTo>
                  <a:lnTo>
                    <a:pt x="937755" y="278790"/>
                  </a:lnTo>
                  <a:lnTo>
                    <a:pt x="912406" y="278790"/>
                  </a:lnTo>
                  <a:lnTo>
                    <a:pt x="912406" y="253441"/>
                  </a:lnTo>
                  <a:lnTo>
                    <a:pt x="887069" y="253441"/>
                  </a:lnTo>
                  <a:lnTo>
                    <a:pt x="887069" y="278790"/>
                  </a:lnTo>
                  <a:lnTo>
                    <a:pt x="861720" y="278790"/>
                  </a:lnTo>
                  <a:lnTo>
                    <a:pt x="861720" y="304139"/>
                  </a:lnTo>
                  <a:lnTo>
                    <a:pt x="887069" y="304139"/>
                  </a:lnTo>
                  <a:lnTo>
                    <a:pt x="912406" y="304139"/>
                  </a:lnTo>
                  <a:lnTo>
                    <a:pt x="912406" y="329476"/>
                  </a:lnTo>
                  <a:lnTo>
                    <a:pt x="937755" y="329476"/>
                  </a:lnTo>
                  <a:lnTo>
                    <a:pt x="937755" y="304139"/>
                  </a:lnTo>
                  <a:lnTo>
                    <a:pt x="963104" y="304139"/>
                  </a:lnTo>
                  <a:lnTo>
                    <a:pt x="963104" y="278790"/>
                  </a:lnTo>
                  <a:lnTo>
                    <a:pt x="988441" y="278790"/>
                  </a:lnTo>
                  <a:lnTo>
                    <a:pt x="988441" y="228092"/>
                  </a:lnTo>
                  <a:close/>
                </a:path>
                <a:path w="1039494" h="380365">
                  <a:moveTo>
                    <a:pt x="988441" y="50698"/>
                  </a:moveTo>
                  <a:lnTo>
                    <a:pt x="963091" y="50698"/>
                  </a:lnTo>
                  <a:lnTo>
                    <a:pt x="963091" y="101384"/>
                  </a:lnTo>
                  <a:lnTo>
                    <a:pt x="988441" y="101384"/>
                  </a:lnTo>
                  <a:lnTo>
                    <a:pt x="988441" y="50698"/>
                  </a:lnTo>
                  <a:close/>
                </a:path>
                <a:path w="1039494" h="380365">
                  <a:moveTo>
                    <a:pt x="1039126" y="228104"/>
                  </a:moveTo>
                  <a:lnTo>
                    <a:pt x="1013777" y="228104"/>
                  </a:lnTo>
                  <a:lnTo>
                    <a:pt x="1013777" y="253453"/>
                  </a:lnTo>
                  <a:lnTo>
                    <a:pt x="1039126" y="253453"/>
                  </a:lnTo>
                  <a:lnTo>
                    <a:pt x="1039126" y="228104"/>
                  </a:lnTo>
                  <a:close/>
                </a:path>
                <a:path w="1039494" h="380365">
                  <a:moveTo>
                    <a:pt x="1039126" y="126733"/>
                  </a:moveTo>
                  <a:lnTo>
                    <a:pt x="1013790" y="126733"/>
                  </a:lnTo>
                  <a:lnTo>
                    <a:pt x="988441" y="126733"/>
                  </a:lnTo>
                  <a:lnTo>
                    <a:pt x="988441" y="177419"/>
                  </a:lnTo>
                  <a:lnTo>
                    <a:pt x="1013790" y="177419"/>
                  </a:lnTo>
                  <a:lnTo>
                    <a:pt x="1013790" y="202768"/>
                  </a:lnTo>
                  <a:lnTo>
                    <a:pt x="1039126" y="202768"/>
                  </a:lnTo>
                  <a:lnTo>
                    <a:pt x="1039126" y="126733"/>
                  </a:lnTo>
                  <a:close/>
                </a:path>
                <a:path w="1039494" h="380365">
                  <a:moveTo>
                    <a:pt x="1039126" y="50698"/>
                  </a:moveTo>
                  <a:lnTo>
                    <a:pt x="1013777" y="50698"/>
                  </a:lnTo>
                  <a:lnTo>
                    <a:pt x="1013777" y="76047"/>
                  </a:lnTo>
                  <a:lnTo>
                    <a:pt x="1039126" y="76047"/>
                  </a:lnTo>
                  <a:lnTo>
                    <a:pt x="1039126" y="5069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1261" y="10025796"/>
              <a:ext cx="937894" cy="405765"/>
            </a:xfrm>
            <a:custGeom>
              <a:avLst/>
              <a:gdLst/>
              <a:ahLst/>
              <a:cxnLst/>
              <a:rect l="l" t="t" r="r" b="b"/>
              <a:pathLst>
                <a:path w="937894" h="405765">
                  <a:moveTo>
                    <a:pt x="25349" y="177406"/>
                  </a:moveTo>
                  <a:lnTo>
                    <a:pt x="0" y="177406"/>
                  </a:lnTo>
                  <a:lnTo>
                    <a:pt x="0" y="202755"/>
                  </a:lnTo>
                  <a:lnTo>
                    <a:pt x="25349" y="202755"/>
                  </a:lnTo>
                  <a:lnTo>
                    <a:pt x="25349" y="177406"/>
                  </a:lnTo>
                  <a:close/>
                </a:path>
                <a:path w="937894" h="405765">
                  <a:moveTo>
                    <a:pt x="152069" y="152057"/>
                  </a:moveTo>
                  <a:lnTo>
                    <a:pt x="126720" y="152057"/>
                  </a:lnTo>
                  <a:lnTo>
                    <a:pt x="126720" y="126720"/>
                  </a:lnTo>
                  <a:lnTo>
                    <a:pt x="101371" y="126720"/>
                  </a:lnTo>
                  <a:lnTo>
                    <a:pt x="101371" y="152057"/>
                  </a:lnTo>
                  <a:lnTo>
                    <a:pt x="76034" y="152057"/>
                  </a:lnTo>
                  <a:lnTo>
                    <a:pt x="76034" y="126720"/>
                  </a:lnTo>
                  <a:lnTo>
                    <a:pt x="50685" y="126720"/>
                  </a:lnTo>
                  <a:lnTo>
                    <a:pt x="50685" y="152069"/>
                  </a:lnTo>
                  <a:lnTo>
                    <a:pt x="76034" y="152069"/>
                  </a:lnTo>
                  <a:lnTo>
                    <a:pt x="76034" y="177406"/>
                  </a:lnTo>
                  <a:lnTo>
                    <a:pt x="50685" y="177406"/>
                  </a:lnTo>
                  <a:lnTo>
                    <a:pt x="50685" y="202755"/>
                  </a:lnTo>
                  <a:lnTo>
                    <a:pt x="76034" y="202755"/>
                  </a:lnTo>
                  <a:lnTo>
                    <a:pt x="101371" y="202755"/>
                  </a:lnTo>
                  <a:lnTo>
                    <a:pt x="101371" y="177406"/>
                  </a:lnTo>
                  <a:lnTo>
                    <a:pt x="126720" y="177406"/>
                  </a:lnTo>
                  <a:lnTo>
                    <a:pt x="152069" y="177406"/>
                  </a:lnTo>
                  <a:lnTo>
                    <a:pt x="152069" y="152057"/>
                  </a:lnTo>
                  <a:close/>
                </a:path>
                <a:path w="937894" h="405765">
                  <a:moveTo>
                    <a:pt x="278803" y="278790"/>
                  </a:moveTo>
                  <a:lnTo>
                    <a:pt x="253453" y="278790"/>
                  </a:lnTo>
                  <a:lnTo>
                    <a:pt x="253453" y="253441"/>
                  </a:lnTo>
                  <a:lnTo>
                    <a:pt x="228104" y="253441"/>
                  </a:lnTo>
                  <a:lnTo>
                    <a:pt x="202768" y="253441"/>
                  </a:lnTo>
                  <a:lnTo>
                    <a:pt x="177419" y="253441"/>
                  </a:lnTo>
                  <a:lnTo>
                    <a:pt x="177419" y="278790"/>
                  </a:lnTo>
                  <a:lnTo>
                    <a:pt x="202768" y="278790"/>
                  </a:lnTo>
                  <a:lnTo>
                    <a:pt x="228104" y="278790"/>
                  </a:lnTo>
                  <a:lnTo>
                    <a:pt x="228104" y="304139"/>
                  </a:lnTo>
                  <a:lnTo>
                    <a:pt x="253453" y="304139"/>
                  </a:lnTo>
                  <a:lnTo>
                    <a:pt x="278803" y="304139"/>
                  </a:lnTo>
                  <a:lnTo>
                    <a:pt x="278803" y="278790"/>
                  </a:lnTo>
                  <a:close/>
                </a:path>
                <a:path w="937894" h="405765">
                  <a:moveTo>
                    <a:pt x="329488" y="329476"/>
                  </a:moveTo>
                  <a:lnTo>
                    <a:pt x="304139" y="329476"/>
                  </a:lnTo>
                  <a:lnTo>
                    <a:pt x="278803" y="329476"/>
                  </a:lnTo>
                  <a:lnTo>
                    <a:pt x="253453" y="329476"/>
                  </a:lnTo>
                  <a:lnTo>
                    <a:pt x="228104" y="329476"/>
                  </a:lnTo>
                  <a:lnTo>
                    <a:pt x="228104" y="354825"/>
                  </a:lnTo>
                  <a:lnTo>
                    <a:pt x="202768" y="354825"/>
                  </a:lnTo>
                  <a:lnTo>
                    <a:pt x="202768" y="329476"/>
                  </a:lnTo>
                  <a:lnTo>
                    <a:pt x="177419" y="329476"/>
                  </a:lnTo>
                  <a:lnTo>
                    <a:pt x="177419" y="304139"/>
                  </a:lnTo>
                  <a:lnTo>
                    <a:pt x="152082" y="304139"/>
                  </a:lnTo>
                  <a:lnTo>
                    <a:pt x="152082" y="253441"/>
                  </a:lnTo>
                  <a:lnTo>
                    <a:pt x="177419" y="253441"/>
                  </a:lnTo>
                  <a:lnTo>
                    <a:pt x="177419" y="228092"/>
                  </a:lnTo>
                  <a:lnTo>
                    <a:pt x="202768" y="228092"/>
                  </a:lnTo>
                  <a:lnTo>
                    <a:pt x="202768" y="202755"/>
                  </a:lnTo>
                  <a:lnTo>
                    <a:pt x="228104" y="202755"/>
                  </a:lnTo>
                  <a:lnTo>
                    <a:pt x="228104" y="177406"/>
                  </a:lnTo>
                  <a:lnTo>
                    <a:pt x="202755" y="177406"/>
                  </a:lnTo>
                  <a:lnTo>
                    <a:pt x="202755" y="202755"/>
                  </a:lnTo>
                  <a:lnTo>
                    <a:pt x="177419" y="202755"/>
                  </a:lnTo>
                  <a:lnTo>
                    <a:pt x="177419" y="177406"/>
                  </a:lnTo>
                  <a:lnTo>
                    <a:pt x="152082" y="177406"/>
                  </a:lnTo>
                  <a:lnTo>
                    <a:pt x="152082" y="202755"/>
                  </a:lnTo>
                  <a:lnTo>
                    <a:pt x="126733" y="202755"/>
                  </a:lnTo>
                  <a:lnTo>
                    <a:pt x="101384" y="202755"/>
                  </a:lnTo>
                  <a:lnTo>
                    <a:pt x="101384" y="228092"/>
                  </a:lnTo>
                  <a:lnTo>
                    <a:pt x="126733" y="228092"/>
                  </a:lnTo>
                  <a:lnTo>
                    <a:pt x="126733" y="253441"/>
                  </a:lnTo>
                  <a:lnTo>
                    <a:pt x="101384" y="253441"/>
                  </a:lnTo>
                  <a:lnTo>
                    <a:pt x="101384" y="278790"/>
                  </a:lnTo>
                  <a:lnTo>
                    <a:pt x="126733" y="278790"/>
                  </a:lnTo>
                  <a:lnTo>
                    <a:pt x="126733" y="329476"/>
                  </a:lnTo>
                  <a:lnTo>
                    <a:pt x="152082" y="329476"/>
                  </a:lnTo>
                  <a:lnTo>
                    <a:pt x="152082" y="354825"/>
                  </a:lnTo>
                  <a:lnTo>
                    <a:pt x="177419" y="354825"/>
                  </a:lnTo>
                  <a:lnTo>
                    <a:pt x="177419" y="380161"/>
                  </a:lnTo>
                  <a:lnTo>
                    <a:pt x="202768" y="380161"/>
                  </a:lnTo>
                  <a:lnTo>
                    <a:pt x="202768" y="405511"/>
                  </a:lnTo>
                  <a:lnTo>
                    <a:pt x="228104" y="405511"/>
                  </a:lnTo>
                  <a:lnTo>
                    <a:pt x="228104" y="380161"/>
                  </a:lnTo>
                  <a:lnTo>
                    <a:pt x="253453" y="380161"/>
                  </a:lnTo>
                  <a:lnTo>
                    <a:pt x="253453" y="354825"/>
                  </a:lnTo>
                  <a:lnTo>
                    <a:pt x="278803" y="354825"/>
                  </a:lnTo>
                  <a:lnTo>
                    <a:pt x="304139" y="354825"/>
                  </a:lnTo>
                  <a:lnTo>
                    <a:pt x="304139" y="380161"/>
                  </a:lnTo>
                  <a:lnTo>
                    <a:pt x="329488" y="380161"/>
                  </a:lnTo>
                  <a:lnTo>
                    <a:pt x="329488" y="329476"/>
                  </a:lnTo>
                  <a:close/>
                </a:path>
                <a:path w="937894" h="405765">
                  <a:moveTo>
                    <a:pt x="633628" y="229209"/>
                  </a:moveTo>
                  <a:lnTo>
                    <a:pt x="608279" y="229209"/>
                  </a:lnTo>
                  <a:lnTo>
                    <a:pt x="608279" y="203809"/>
                  </a:lnTo>
                  <a:lnTo>
                    <a:pt x="582930" y="203809"/>
                  </a:lnTo>
                  <a:lnTo>
                    <a:pt x="582930" y="229209"/>
                  </a:lnTo>
                  <a:lnTo>
                    <a:pt x="557593" y="229209"/>
                  </a:lnTo>
                  <a:lnTo>
                    <a:pt x="557593" y="153009"/>
                  </a:lnTo>
                  <a:lnTo>
                    <a:pt x="532244" y="153009"/>
                  </a:lnTo>
                  <a:lnTo>
                    <a:pt x="532244" y="26009"/>
                  </a:lnTo>
                  <a:lnTo>
                    <a:pt x="506895" y="26009"/>
                  </a:lnTo>
                  <a:lnTo>
                    <a:pt x="506895" y="127609"/>
                  </a:lnTo>
                  <a:lnTo>
                    <a:pt x="481558" y="127609"/>
                  </a:lnTo>
                  <a:lnTo>
                    <a:pt x="456209" y="127609"/>
                  </a:lnTo>
                  <a:lnTo>
                    <a:pt x="456209" y="153009"/>
                  </a:lnTo>
                  <a:lnTo>
                    <a:pt x="481558" y="153009"/>
                  </a:lnTo>
                  <a:lnTo>
                    <a:pt x="506895" y="153009"/>
                  </a:lnTo>
                  <a:lnTo>
                    <a:pt x="506895" y="178409"/>
                  </a:lnTo>
                  <a:lnTo>
                    <a:pt x="532244" y="178409"/>
                  </a:lnTo>
                  <a:lnTo>
                    <a:pt x="532244" y="203809"/>
                  </a:lnTo>
                  <a:lnTo>
                    <a:pt x="506895" y="203809"/>
                  </a:lnTo>
                  <a:lnTo>
                    <a:pt x="506895" y="178409"/>
                  </a:lnTo>
                  <a:lnTo>
                    <a:pt x="481558" y="178409"/>
                  </a:lnTo>
                  <a:lnTo>
                    <a:pt x="456209" y="178409"/>
                  </a:lnTo>
                  <a:lnTo>
                    <a:pt x="456209" y="153009"/>
                  </a:lnTo>
                  <a:lnTo>
                    <a:pt x="430860" y="153009"/>
                  </a:lnTo>
                  <a:lnTo>
                    <a:pt x="430860" y="203809"/>
                  </a:lnTo>
                  <a:lnTo>
                    <a:pt x="456209" y="203809"/>
                  </a:lnTo>
                  <a:lnTo>
                    <a:pt x="481558" y="203809"/>
                  </a:lnTo>
                  <a:lnTo>
                    <a:pt x="481558" y="229209"/>
                  </a:lnTo>
                  <a:lnTo>
                    <a:pt x="456209" y="229209"/>
                  </a:lnTo>
                  <a:lnTo>
                    <a:pt x="430860" y="229209"/>
                  </a:lnTo>
                  <a:lnTo>
                    <a:pt x="405523" y="229209"/>
                  </a:lnTo>
                  <a:lnTo>
                    <a:pt x="405523" y="253441"/>
                  </a:lnTo>
                  <a:lnTo>
                    <a:pt x="380174" y="253441"/>
                  </a:lnTo>
                  <a:lnTo>
                    <a:pt x="380174" y="177406"/>
                  </a:lnTo>
                  <a:lnTo>
                    <a:pt x="354825" y="177406"/>
                  </a:lnTo>
                  <a:lnTo>
                    <a:pt x="329488" y="177406"/>
                  </a:lnTo>
                  <a:lnTo>
                    <a:pt x="329488" y="101371"/>
                  </a:lnTo>
                  <a:lnTo>
                    <a:pt x="354825" y="101371"/>
                  </a:lnTo>
                  <a:lnTo>
                    <a:pt x="380174" y="101371"/>
                  </a:lnTo>
                  <a:lnTo>
                    <a:pt x="380174" y="177406"/>
                  </a:lnTo>
                  <a:lnTo>
                    <a:pt x="405523" y="177406"/>
                  </a:lnTo>
                  <a:lnTo>
                    <a:pt x="405523" y="152057"/>
                  </a:lnTo>
                  <a:lnTo>
                    <a:pt x="430860" y="152057"/>
                  </a:lnTo>
                  <a:lnTo>
                    <a:pt x="430860" y="126720"/>
                  </a:lnTo>
                  <a:lnTo>
                    <a:pt x="405523" y="126720"/>
                  </a:lnTo>
                  <a:lnTo>
                    <a:pt x="405523" y="76034"/>
                  </a:lnTo>
                  <a:lnTo>
                    <a:pt x="380174" y="76034"/>
                  </a:lnTo>
                  <a:lnTo>
                    <a:pt x="354825" y="76034"/>
                  </a:lnTo>
                  <a:lnTo>
                    <a:pt x="354825" y="25336"/>
                  </a:lnTo>
                  <a:lnTo>
                    <a:pt x="380174" y="25336"/>
                  </a:lnTo>
                  <a:lnTo>
                    <a:pt x="405523" y="25336"/>
                  </a:lnTo>
                  <a:lnTo>
                    <a:pt x="405523" y="0"/>
                  </a:lnTo>
                  <a:lnTo>
                    <a:pt x="380174" y="0"/>
                  </a:lnTo>
                  <a:lnTo>
                    <a:pt x="354825" y="0"/>
                  </a:lnTo>
                  <a:lnTo>
                    <a:pt x="329488" y="0"/>
                  </a:lnTo>
                  <a:lnTo>
                    <a:pt x="329488" y="50685"/>
                  </a:lnTo>
                  <a:lnTo>
                    <a:pt x="304139" y="50685"/>
                  </a:lnTo>
                  <a:lnTo>
                    <a:pt x="278790" y="50685"/>
                  </a:lnTo>
                  <a:lnTo>
                    <a:pt x="278790" y="76034"/>
                  </a:lnTo>
                  <a:lnTo>
                    <a:pt x="304139" y="76034"/>
                  </a:lnTo>
                  <a:lnTo>
                    <a:pt x="304139" y="101371"/>
                  </a:lnTo>
                  <a:lnTo>
                    <a:pt x="278790" y="101371"/>
                  </a:lnTo>
                  <a:lnTo>
                    <a:pt x="253453" y="101371"/>
                  </a:lnTo>
                  <a:lnTo>
                    <a:pt x="253453" y="126720"/>
                  </a:lnTo>
                  <a:lnTo>
                    <a:pt x="278790" y="126720"/>
                  </a:lnTo>
                  <a:lnTo>
                    <a:pt x="304139" y="126720"/>
                  </a:lnTo>
                  <a:lnTo>
                    <a:pt x="304139" y="202755"/>
                  </a:lnTo>
                  <a:lnTo>
                    <a:pt x="278790" y="202755"/>
                  </a:lnTo>
                  <a:lnTo>
                    <a:pt x="278790" y="177406"/>
                  </a:lnTo>
                  <a:lnTo>
                    <a:pt x="253453" y="177406"/>
                  </a:lnTo>
                  <a:lnTo>
                    <a:pt x="253453" y="202755"/>
                  </a:lnTo>
                  <a:lnTo>
                    <a:pt x="228104" y="202755"/>
                  </a:lnTo>
                  <a:lnTo>
                    <a:pt x="228104" y="228092"/>
                  </a:lnTo>
                  <a:lnTo>
                    <a:pt x="253453" y="228092"/>
                  </a:lnTo>
                  <a:lnTo>
                    <a:pt x="278790" y="228092"/>
                  </a:lnTo>
                  <a:lnTo>
                    <a:pt x="278790" y="253441"/>
                  </a:lnTo>
                  <a:lnTo>
                    <a:pt x="304139" y="253441"/>
                  </a:lnTo>
                  <a:lnTo>
                    <a:pt x="304139" y="228092"/>
                  </a:lnTo>
                  <a:lnTo>
                    <a:pt x="329488" y="228092"/>
                  </a:lnTo>
                  <a:lnTo>
                    <a:pt x="329488" y="202755"/>
                  </a:lnTo>
                  <a:lnTo>
                    <a:pt x="354825" y="202755"/>
                  </a:lnTo>
                  <a:lnTo>
                    <a:pt x="354825" y="228092"/>
                  </a:lnTo>
                  <a:lnTo>
                    <a:pt x="329488" y="228092"/>
                  </a:lnTo>
                  <a:lnTo>
                    <a:pt x="329488" y="253441"/>
                  </a:lnTo>
                  <a:lnTo>
                    <a:pt x="304139" y="253441"/>
                  </a:lnTo>
                  <a:lnTo>
                    <a:pt x="304139" y="278790"/>
                  </a:lnTo>
                  <a:lnTo>
                    <a:pt x="329488" y="278790"/>
                  </a:lnTo>
                  <a:lnTo>
                    <a:pt x="354825" y="278790"/>
                  </a:lnTo>
                  <a:lnTo>
                    <a:pt x="354825" y="304139"/>
                  </a:lnTo>
                  <a:lnTo>
                    <a:pt x="380174" y="304139"/>
                  </a:lnTo>
                  <a:lnTo>
                    <a:pt x="405523" y="304139"/>
                  </a:lnTo>
                  <a:lnTo>
                    <a:pt x="405523" y="254609"/>
                  </a:lnTo>
                  <a:lnTo>
                    <a:pt x="430860" y="254609"/>
                  </a:lnTo>
                  <a:lnTo>
                    <a:pt x="430860" y="280009"/>
                  </a:lnTo>
                  <a:lnTo>
                    <a:pt x="456209" y="280009"/>
                  </a:lnTo>
                  <a:lnTo>
                    <a:pt x="456209" y="254609"/>
                  </a:lnTo>
                  <a:lnTo>
                    <a:pt x="481558" y="254609"/>
                  </a:lnTo>
                  <a:lnTo>
                    <a:pt x="506895" y="254609"/>
                  </a:lnTo>
                  <a:lnTo>
                    <a:pt x="506895" y="280009"/>
                  </a:lnTo>
                  <a:lnTo>
                    <a:pt x="532244" y="280009"/>
                  </a:lnTo>
                  <a:lnTo>
                    <a:pt x="532244" y="254609"/>
                  </a:lnTo>
                  <a:lnTo>
                    <a:pt x="557593" y="254609"/>
                  </a:lnTo>
                  <a:lnTo>
                    <a:pt x="557593" y="280009"/>
                  </a:lnTo>
                  <a:lnTo>
                    <a:pt x="532244" y="280009"/>
                  </a:lnTo>
                  <a:lnTo>
                    <a:pt x="532244" y="304139"/>
                  </a:lnTo>
                  <a:lnTo>
                    <a:pt x="557593" y="304139"/>
                  </a:lnTo>
                  <a:lnTo>
                    <a:pt x="582930" y="304139"/>
                  </a:lnTo>
                  <a:lnTo>
                    <a:pt x="582930" y="254609"/>
                  </a:lnTo>
                  <a:lnTo>
                    <a:pt x="608279" y="254609"/>
                  </a:lnTo>
                  <a:lnTo>
                    <a:pt x="633628" y="254609"/>
                  </a:lnTo>
                  <a:lnTo>
                    <a:pt x="633628" y="229209"/>
                  </a:lnTo>
                  <a:close/>
                </a:path>
                <a:path w="937894" h="405765">
                  <a:moveTo>
                    <a:pt x="658964" y="126720"/>
                  </a:moveTo>
                  <a:lnTo>
                    <a:pt x="633628" y="126720"/>
                  </a:lnTo>
                  <a:lnTo>
                    <a:pt x="633628" y="101384"/>
                  </a:lnTo>
                  <a:lnTo>
                    <a:pt x="608279" y="101384"/>
                  </a:lnTo>
                  <a:lnTo>
                    <a:pt x="608279" y="152069"/>
                  </a:lnTo>
                  <a:lnTo>
                    <a:pt x="582930" y="152069"/>
                  </a:lnTo>
                  <a:lnTo>
                    <a:pt x="582930" y="177419"/>
                  </a:lnTo>
                  <a:lnTo>
                    <a:pt x="608279" y="177419"/>
                  </a:lnTo>
                  <a:lnTo>
                    <a:pt x="608279" y="202755"/>
                  </a:lnTo>
                  <a:lnTo>
                    <a:pt x="633628" y="202755"/>
                  </a:lnTo>
                  <a:lnTo>
                    <a:pt x="658964" y="202755"/>
                  </a:lnTo>
                  <a:lnTo>
                    <a:pt x="658964" y="177419"/>
                  </a:lnTo>
                  <a:lnTo>
                    <a:pt x="633628" y="177419"/>
                  </a:lnTo>
                  <a:lnTo>
                    <a:pt x="633628" y="152069"/>
                  </a:lnTo>
                  <a:lnTo>
                    <a:pt x="658964" y="152069"/>
                  </a:lnTo>
                  <a:lnTo>
                    <a:pt x="658964" y="126720"/>
                  </a:lnTo>
                  <a:close/>
                </a:path>
                <a:path w="937894" h="405765">
                  <a:moveTo>
                    <a:pt x="709663" y="177406"/>
                  </a:moveTo>
                  <a:lnTo>
                    <a:pt x="684314" y="177406"/>
                  </a:lnTo>
                  <a:lnTo>
                    <a:pt x="684314" y="152069"/>
                  </a:lnTo>
                  <a:lnTo>
                    <a:pt x="658964" y="152069"/>
                  </a:lnTo>
                  <a:lnTo>
                    <a:pt x="658964" y="177419"/>
                  </a:lnTo>
                  <a:lnTo>
                    <a:pt x="684314" y="177419"/>
                  </a:lnTo>
                  <a:lnTo>
                    <a:pt x="684314" y="202755"/>
                  </a:lnTo>
                  <a:lnTo>
                    <a:pt x="658964" y="202755"/>
                  </a:lnTo>
                  <a:lnTo>
                    <a:pt x="658964" y="253441"/>
                  </a:lnTo>
                  <a:lnTo>
                    <a:pt x="684314" y="253441"/>
                  </a:lnTo>
                  <a:lnTo>
                    <a:pt x="684314" y="228104"/>
                  </a:lnTo>
                  <a:lnTo>
                    <a:pt x="709663" y="228104"/>
                  </a:lnTo>
                  <a:lnTo>
                    <a:pt x="709663" y="177406"/>
                  </a:lnTo>
                  <a:close/>
                </a:path>
                <a:path w="937894" h="405765">
                  <a:moveTo>
                    <a:pt x="760349" y="126720"/>
                  </a:moveTo>
                  <a:lnTo>
                    <a:pt x="735012" y="126720"/>
                  </a:lnTo>
                  <a:lnTo>
                    <a:pt x="709663" y="126720"/>
                  </a:lnTo>
                  <a:lnTo>
                    <a:pt x="684314" y="126720"/>
                  </a:lnTo>
                  <a:lnTo>
                    <a:pt x="684314" y="152069"/>
                  </a:lnTo>
                  <a:lnTo>
                    <a:pt x="709663" y="152069"/>
                  </a:lnTo>
                  <a:lnTo>
                    <a:pt x="709663" y="177406"/>
                  </a:lnTo>
                  <a:lnTo>
                    <a:pt x="735012" y="177406"/>
                  </a:lnTo>
                  <a:lnTo>
                    <a:pt x="735012" y="152069"/>
                  </a:lnTo>
                  <a:lnTo>
                    <a:pt x="760349" y="152069"/>
                  </a:lnTo>
                  <a:lnTo>
                    <a:pt x="760349" y="126720"/>
                  </a:lnTo>
                  <a:close/>
                </a:path>
                <a:path w="937894" h="405765">
                  <a:moveTo>
                    <a:pt x="785698" y="152069"/>
                  </a:moveTo>
                  <a:lnTo>
                    <a:pt x="760349" y="152069"/>
                  </a:lnTo>
                  <a:lnTo>
                    <a:pt x="760349" y="177419"/>
                  </a:lnTo>
                  <a:lnTo>
                    <a:pt x="785698" y="177419"/>
                  </a:lnTo>
                  <a:lnTo>
                    <a:pt x="785698" y="152069"/>
                  </a:lnTo>
                  <a:close/>
                </a:path>
                <a:path w="937894" h="405765">
                  <a:moveTo>
                    <a:pt x="836383" y="50673"/>
                  </a:moveTo>
                  <a:lnTo>
                    <a:pt x="811034" y="50673"/>
                  </a:lnTo>
                  <a:lnTo>
                    <a:pt x="811034" y="76022"/>
                  </a:lnTo>
                  <a:lnTo>
                    <a:pt x="836383" y="76022"/>
                  </a:lnTo>
                  <a:lnTo>
                    <a:pt x="836383" y="50673"/>
                  </a:lnTo>
                  <a:close/>
                </a:path>
                <a:path w="937894" h="405765">
                  <a:moveTo>
                    <a:pt x="887069" y="177419"/>
                  </a:moveTo>
                  <a:lnTo>
                    <a:pt x="861733" y="177419"/>
                  </a:lnTo>
                  <a:lnTo>
                    <a:pt x="861733" y="152069"/>
                  </a:lnTo>
                  <a:lnTo>
                    <a:pt x="836383" y="152069"/>
                  </a:lnTo>
                  <a:lnTo>
                    <a:pt x="836383" y="278790"/>
                  </a:lnTo>
                  <a:lnTo>
                    <a:pt x="861733" y="278790"/>
                  </a:lnTo>
                  <a:lnTo>
                    <a:pt x="861733" y="228104"/>
                  </a:lnTo>
                  <a:lnTo>
                    <a:pt x="887069" y="228104"/>
                  </a:lnTo>
                  <a:lnTo>
                    <a:pt x="887069" y="177419"/>
                  </a:lnTo>
                  <a:close/>
                </a:path>
                <a:path w="937894" h="405765">
                  <a:moveTo>
                    <a:pt x="887069" y="50673"/>
                  </a:moveTo>
                  <a:lnTo>
                    <a:pt x="861733" y="50673"/>
                  </a:lnTo>
                  <a:lnTo>
                    <a:pt x="861733" y="101371"/>
                  </a:lnTo>
                  <a:lnTo>
                    <a:pt x="887069" y="101371"/>
                  </a:lnTo>
                  <a:lnTo>
                    <a:pt x="887069" y="50673"/>
                  </a:lnTo>
                  <a:close/>
                </a:path>
                <a:path w="937894" h="405765">
                  <a:moveTo>
                    <a:pt x="937755" y="253441"/>
                  </a:moveTo>
                  <a:lnTo>
                    <a:pt x="912418" y="253441"/>
                  </a:lnTo>
                  <a:lnTo>
                    <a:pt x="887069" y="253441"/>
                  </a:lnTo>
                  <a:lnTo>
                    <a:pt x="887069" y="278790"/>
                  </a:lnTo>
                  <a:lnTo>
                    <a:pt x="912418" y="278790"/>
                  </a:lnTo>
                  <a:lnTo>
                    <a:pt x="937755" y="278790"/>
                  </a:lnTo>
                  <a:lnTo>
                    <a:pt x="937755" y="253441"/>
                  </a:lnTo>
                  <a:close/>
                </a:path>
                <a:path w="937894" h="405765">
                  <a:moveTo>
                    <a:pt x="937755" y="101371"/>
                  </a:moveTo>
                  <a:lnTo>
                    <a:pt x="912418" y="101371"/>
                  </a:lnTo>
                  <a:lnTo>
                    <a:pt x="912418" y="126720"/>
                  </a:lnTo>
                  <a:lnTo>
                    <a:pt x="887069" y="126720"/>
                  </a:lnTo>
                  <a:lnTo>
                    <a:pt x="887069" y="177406"/>
                  </a:lnTo>
                  <a:lnTo>
                    <a:pt x="912406" y="177406"/>
                  </a:lnTo>
                  <a:lnTo>
                    <a:pt x="912406" y="202755"/>
                  </a:lnTo>
                  <a:lnTo>
                    <a:pt x="937755" y="202755"/>
                  </a:lnTo>
                  <a:lnTo>
                    <a:pt x="937755" y="177406"/>
                  </a:lnTo>
                  <a:lnTo>
                    <a:pt x="912418" y="177406"/>
                  </a:lnTo>
                  <a:lnTo>
                    <a:pt x="912418" y="152069"/>
                  </a:lnTo>
                  <a:lnTo>
                    <a:pt x="937755" y="152069"/>
                  </a:lnTo>
                  <a:lnTo>
                    <a:pt x="937755" y="10137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3331" y="9747006"/>
              <a:ext cx="786130" cy="684530"/>
            </a:xfrm>
            <a:custGeom>
              <a:avLst/>
              <a:gdLst/>
              <a:ahLst/>
              <a:cxnLst/>
              <a:rect l="l" t="t" r="r" b="b"/>
              <a:pathLst>
                <a:path w="786130" h="684529">
                  <a:moveTo>
                    <a:pt x="25336" y="658952"/>
                  </a:moveTo>
                  <a:lnTo>
                    <a:pt x="0" y="658952"/>
                  </a:lnTo>
                  <a:lnTo>
                    <a:pt x="0" y="684301"/>
                  </a:lnTo>
                  <a:lnTo>
                    <a:pt x="25336" y="684301"/>
                  </a:lnTo>
                  <a:lnTo>
                    <a:pt x="25336" y="658952"/>
                  </a:lnTo>
                  <a:close/>
                </a:path>
                <a:path w="786130" h="684529">
                  <a:moveTo>
                    <a:pt x="76034" y="582930"/>
                  </a:moveTo>
                  <a:lnTo>
                    <a:pt x="50685" y="582930"/>
                  </a:lnTo>
                  <a:lnTo>
                    <a:pt x="50685" y="608279"/>
                  </a:lnTo>
                  <a:lnTo>
                    <a:pt x="76034" y="608279"/>
                  </a:lnTo>
                  <a:lnTo>
                    <a:pt x="76034" y="582930"/>
                  </a:lnTo>
                  <a:close/>
                </a:path>
                <a:path w="786130" h="684529">
                  <a:moveTo>
                    <a:pt x="228104" y="633615"/>
                  </a:moveTo>
                  <a:lnTo>
                    <a:pt x="202755" y="633615"/>
                  </a:lnTo>
                  <a:lnTo>
                    <a:pt x="202755" y="658964"/>
                  </a:lnTo>
                  <a:lnTo>
                    <a:pt x="228104" y="658964"/>
                  </a:lnTo>
                  <a:lnTo>
                    <a:pt x="228104" y="633615"/>
                  </a:lnTo>
                  <a:close/>
                </a:path>
                <a:path w="786130" h="684529">
                  <a:moveTo>
                    <a:pt x="354825" y="406400"/>
                  </a:moveTo>
                  <a:lnTo>
                    <a:pt x="329488" y="406400"/>
                  </a:lnTo>
                  <a:lnTo>
                    <a:pt x="329488" y="431800"/>
                  </a:lnTo>
                  <a:lnTo>
                    <a:pt x="354825" y="431800"/>
                  </a:lnTo>
                  <a:lnTo>
                    <a:pt x="354825" y="406400"/>
                  </a:lnTo>
                  <a:close/>
                </a:path>
                <a:path w="786130" h="684529">
                  <a:moveTo>
                    <a:pt x="430860" y="658952"/>
                  </a:moveTo>
                  <a:lnTo>
                    <a:pt x="405523" y="658952"/>
                  </a:lnTo>
                  <a:lnTo>
                    <a:pt x="380174" y="658952"/>
                  </a:lnTo>
                  <a:lnTo>
                    <a:pt x="354838" y="658952"/>
                  </a:lnTo>
                  <a:lnTo>
                    <a:pt x="329488" y="658952"/>
                  </a:lnTo>
                  <a:lnTo>
                    <a:pt x="329488" y="684301"/>
                  </a:lnTo>
                  <a:lnTo>
                    <a:pt x="354838" y="684301"/>
                  </a:lnTo>
                  <a:lnTo>
                    <a:pt x="380174" y="684301"/>
                  </a:lnTo>
                  <a:lnTo>
                    <a:pt x="405523" y="684301"/>
                  </a:lnTo>
                  <a:lnTo>
                    <a:pt x="430860" y="684301"/>
                  </a:lnTo>
                  <a:lnTo>
                    <a:pt x="430860" y="658952"/>
                  </a:lnTo>
                  <a:close/>
                </a:path>
                <a:path w="786130" h="684529">
                  <a:moveTo>
                    <a:pt x="481545" y="557568"/>
                  </a:moveTo>
                  <a:lnTo>
                    <a:pt x="456209" y="557568"/>
                  </a:lnTo>
                  <a:lnTo>
                    <a:pt x="456209" y="582917"/>
                  </a:lnTo>
                  <a:lnTo>
                    <a:pt x="430860" y="582917"/>
                  </a:lnTo>
                  <a:lnTo>
                    <a:pt x="430860" y="608266"/>
                  </a:lnTo>
                  <a:lnTo>
                    <a:pt x="405511" y="608266"/>
                  </a:lnTo>
                  <a:lnTo>
                    <a:pt x="380174" y="608266"/>
                  </a:lnTo>
                  <a:lnTo>
                    <a:pt x="380174" y="582917"/>
                  </a:lnTo>
                  <a:lnTo>
                    <a:pt x="354825" y="582917"/>
                  </a:lnTo>
                  <a:lnTo>
                    <a:pt x="354825" y="608266"/>
                  </a:lnTo>
                  <a:lnTo>
                    <a:pt x="329476" y="608266"/>
                  </a:lnTo>
                  <a:lnTo>
                    <a:pt x="329476" y="582930"/>
                  </a:lnTo>
                  <a:lnTo>
                    <a:pt x="354825" y="582930"/>
                  </a:lnTo>
                  <a:lnTo>
                    <a:pt x="354825" y="557580"/>
                  </a:lnTo>
                  <a:lnTo>
                    <a:pt x="329476" y="557580"/>
                  </a:lnTo>
                  <a:lnTo>
                    <a:pt x="304126" y="557580"/>
                  </a:lnTo>
                  <a:lnTo>
                    <a:pt x="304126" y="582930"/>
                  </a:lnTo>
                  <a:lnTo>
                    <a:pt x="278790" y="582930"/>
                  </a:lnTo>
                  <a:lnTo>
                    <a:pt x="253441" y="582930"/>
                  </a:lnTo>
                  <a:lnTo>
                    <a:pt x="253441" y="633615"/>
                  </a:lnTo>
                  <a:lnTo>
                    <a:pt x="278790" y="633615"/>
                  </a:lnTo>
                  <a:lnTo>
                    <a:pt x="278790" y="658964"/>
                  </a:lnTo>
                  <a:lnTo>
                    <a:pt x="304126" y="658964"/>
                  </a:lnTo>
                  <a:lnTo>
                    <a:pt x="304126" y="608279"/>
                  </a:lnTo>
                  <a:lnTo>
                    <a:pt x="329476" y="608279"/>
                  </a:lnTo>
                  <a:lnTo>
                    <a:pt x="329476" y="633603"/>
                  </a:lnTo>
                  <a:lnTo>
                    <a:pt x="354825" y="633603"/>
                  </a:lnTo>
                  <a:lnTo>
                    <a:pt x="380174" y="633603"/>
                  </a:lnTo>
                  <a:lnTo>
                    <a:pt x="405511" y="633603"/>
                  </a:lnTo>
                  <a:lnTo>
                    <a:pt x="430860" y="633603"/>
                  </a:lnTo>
                  <a:lnTo>
                    <a:pt x="430860" y="658952"/>
                  </a:lnTo>
                  <a:lnTo>
                    <a:pt x="456209" y="658952"/>
                  </a:lnTo>
                  <a:lnTo>
                    <a:pt x="456209" y="608266"/>
                  </a:lnTo>
                  <a:lnTo>
                    <a:pt x="481545" y="608266"/>
                  </a:lnTo>
                  <a:lnTo>
                    <a:pt x="481545" y="557568"/>
                  </a:lnTo>
                  <a:close/>
                </a:path>
                <a:path w="786130" h="684529">
                  <a:moveTo>
                    <a:pt x="506895" y="658952"/>
                  </a:moveTo>
                  <a:lnTo>
                    <a:pt x="481545" y="658952"/>
                  </a:lnTo>
                  <a:lnTo>
                    <a:pt x="481545" y="684301"/>
                  </a:lnTo>
                  <a:lnTo>
                    <a:pt x="506895" y="684301"/>
                  </a:lnTo>
                  <a:lnTo>
                    <a:pt x="506895" y="658952"/>
                  </a:lnTo>
                  <a:close/>
                </a:path>
                <a:path w="786130" h="684529">
                  <a:moveTo>
                    <a:pt x="557593" y="658952"/>
                  </a:moveTo>
                  <a:lnTo>
                    <a:pt x="532244" y="658952"/>
                  </a:lnTo>
                  <a:lnTo>
                    <a:pt x="532244" y="684301"/>
                  </a:lnTo>
                  <a:lnTo>
                    <a:pt x="557593" y="684301"/>
                  </a:lnTo>
                  <a:lnTo>
                    <a:pt x="557593" y="658952"/>
                  </a:lnTo>
                  <a:close/>
                </a:path>
                <a:path w="786130" h="684529">
                  <a:moveTo>
                    <a:pt x="734999" y="101600"/>
                  </a:moveTo>
                  <a:lnTo>
                    <a:pt x="709650" y="101600"/>
                  </a:lnTo>
                  <a:lnTo>
                    <a:pt x="709650" y="76200"/>
                  </a:lnTo>
                  <a:lnTo>
                    <a:pt x="684314" y="76200"/>
                  </a:lnTo>
                  <a:lnTo>
                    <a:pt x="658964" y="76200"/>
                  </a:lnTo>
                  <a:lnTo>
                    <a:pt x="658964" y="50800"/>
                  </a:lnTo>
                  <a:lnTo>
                    <a:pt x="633615" y="50800"/>
                  </a:lnTo>
                  <a:lnTo>
                    <a:pt x="633615" y="76200"/>
                  </a:lnTo>
                  <a:lnTo>
                    <a:pt x="608279" y="76200"/>
                  </a:lnTo>
                  <a:lnTo>
                    <a:pt x="608279" y="0"/>
                  </a:lnTo>
                  <a:lnTo>
                    <a:pt x="582930" y="0"/>
                  </a:lnTo>
                  <a:lnTo>
                    <a:pt x="582930" y="50800"/>
                  </a:lnTo>
                  <a:lnTo>
                    <a:pt x="557593" y="50800"/>
                  </a:lnTo>
                  <a:lnTo>
                    <a:pt x="557593" y="0"/>
                  </a:lnTo>
                  <a:lnTo>
                    <a:pt x="532244" y="0"/>
                  </a:lnTo>
                  <a:lnTo>
                    <a:pt x="532244" y="76200"/>
                  </a:lnTo>
                  <a:lnTo>
                    <a:pt x="532244" y="101600"/>
                  </a:lnTo>
                  <a:lnTo>
                    <a:pt x="532244" y="127000"/>
                  </a:lnTo>
                  <a:lnTo>
                    <a:pt x="506895" y="127000"/>
                  </a:lnTo>
                  <a:lnTo>
                    <a:pt x="481558" y="127000"/>
                  </a:lnTo>
                  <a:lnTo>
                    <a:pt x="481558" y="101600"/>
                  </a:lnTo>
                  <a:lnTo>
                    <a:pt x="506895" y="101600"/>
                  </a:lnTo>
                  <a:lnTo>
                    <a:pt x="532244" y="101600"/>
                  </a:lnTo>
                  <a:lnTo>
                    <a:pt x="532244" y="76200"/>
                  </a:lnTo>
                  <a:lnTo>
                    <a:pt x="506895" y="76200"/>
                  </a:lnTo>
                  <a:lnTo>
                    <a:pt x="506895" y="50800"/>
                  </a:lnTo>
                  <a:lnTo>
                    <a:pt x="481558" y="50800"/>
                  </a:lnTo>
                  <a:lnTo>
                    <a:pt x="481558" y="76200"/>
                  </a:lnTo>
                  <a:lnTo>
                    <a:pt x="456209" y="76200"/>
                  </a:lnTo>
                  <a:lnTo>
                    <a:pt x="456209" y="50800"/>
                  </a:lnTo>
                  <a:lnTo>
                    <a:pt x="430860" y="50800"/>
                  </a:lnTo>
                  <a:lnTo>
                    <a:pt x="430860" y="76200"/>
                  </a:lnTo>
                  <a:lnTo>
                    <a:pt x="405523" y="76200"/>
                  </a:lnTo>
                  <a:lnTo>
                    <a:pt x="405523" y="101600"/>
                  </a:lnTo>
                  <a:lnTo>
                    <a:pt x="430860" y="101600"/>
                  </a:lnTo>
                  <a:lnTo>
                    <a:pt x="430860" y="127000"/>
                  </a:lnTo>
                  <a:lnTo>
                    <a:pt x="405523" y="127000"/>
                  </a:lnTo>
                  <a:lnTo>
                    <a:pt x="405523" y="101600"/>
                  </a:lnTo>
                  <a:lnTo>
                    <a:pt x="380174" y="101600"/>
                  </a:lnTo>
                  <a:lnTo>
                    <a:pt x="380174" y="127000"/>
                  </a:lnTo>
                  <a:lnTo>
                    <a:pt x="354825" y="127000"/>
                  </a:lnTo>
                  <a:lnTo>
                    <a:pt x="329488" y="127000"/>
                  </a:lnTo>
                  <a:lnTo>
                    <a:pt x="329488" y="152400"/>
                  </a:lnTo>
                  <a:lnTo>
                    <a:pt x="354825" y="152400"/>
                  </a:lnTo>
                  <a:lnTo>
                    <a:pt x="380174" y="152400"/>
                  </a:lnTo>
                  <a:lnTo>
                    <a:pt x="405523" y="152400"/>
                  </a:lnTo>
                  <a:lnTo>
                    <a:pt x="430860" y="152400"/>
                  </a:lnTo>
                  <a:lnTo>
                    <a:pt x="430860" y="203200"/>
                  </a:lnTo>
                  <a:lnTo>
                    <a:pt x="405523" y="203200"/>
                  </a:lnTo>
                  <a:lnTo>
                    <a:pt x="405523" y="177800"/>
                  </a:lnTo>
                  <a:lnTo>
                    <a:pt x="380174" y="177800"/>
                  </a:lnTo>
                  <a:lnTo>
                    <a:pt x="380174" y="228600"/>
                  </a:lnTo>
                  <a:lnTo>
                    <a:pt x="354825" y="228600"/>
                  </a:lnTo>
                  <a:lnTo>
                    <a:pt x="354825" y="177800"/>
                  </a:lnTo>
                  <a:lnTo>
                    <a:pt x="329488" y="177800"/>
                  </a:lnTo>
                  <a:lnTo>
                    <a:pt x="329488" y="203200"/>
                  </a:lnTo>
                  <a:lnTo>
                    <a:pt x="304139" y="203200"/>
                  </a:lnTo>
                  <a:lnTo>
                    <a:pt x="278790" y="203200"/>
                  </a:lnTo>
                  <a:lnTo>
                    <a:pt x="278790" y="177800"/>
                  </a:lnTo>
                  <a:lnTo>
                    <a:pt x="253453" y="177800"/>
                  </a:lnTo>
                  <a:lnTo>
                    <a:pt x="253453" y="228600"/>
                  </a:lnTo>
                  <a:lnTo>
                    <a:pt x="278790" y="228600"/>
                  </a:lnTo>
                  <a:lnTo>
                    <a:pt x="304139" y="228600"/>
                  </a:lnTo>
                  <a:lnTo>
                    <a:pt x="329488" y="228600"/>
                  </a:lnTo>
                  <a:lnTo>
                    <a:pt x="329488" y="254000"/>
                  </a:lnTo>
                  <a:lnTo>
                    <a:pt x="304139" y="254000"/>
                  </a:lnTo>
                  <a:lnTo>
                    <a:pt x="278790" y="254000"/>
                  </a:lnTo>
                  <a:lnTo>
                    <a:pt x="278790" y="304800"/>
                  </a:lnTo>
                  <a:lnTo>
                    <a:pt x="304139" y="304800"/>
                  </a:lnTo>
                  <a:lnTo>
                    <a:pt x="304139" y="279400"/>
                  </a:lnTo>
                  <a:lnTo>
                    <a:pt x="329488" y="279400"/>
                  </a:lnTo>
                  <a:lnTo>
                    <a:pt x="329488" y="304800"/>
                  </a:lnTo>
                  <a:lnTo>
                    <a:pt x="304139" y="304800"/>
                  </a:lnTo>
                  <a:lnTo>
                    <a:pt x="304139" y="330200"/>
                  </a:lnTo>
                  <a:lnTo>
                    <a:pt x="278790" y="330200"/>
                  </a:lnTo>
                  <a:lnTo>
                    <a:pt x="253453" y="330200"/>
                  </a:lnTo>
                  <a:lnTo>
                    <a:pt x="253453" y="355600"/>
                  </a:lnTo>
                  <a:lnTo>
                    <a:pt x="278790" y="355600"/>
                  </a:lnTo>
                  <a:lnTo>
                    <a:pt x="304139" y="355600"/>
                  </a:lnTo>
                  <a:lnTo>
                    <a:pt x="304139" y="381000"/>
                  </a:lnTo>
                  <a:lnTo>
                    <a:pt x="329488" y="381000"/>
                  </a:lnTo>
                  <a:lnTo>
                    <a:pt x="354825" y="381000"/>
                  </a:lnTo>
                  <a:lnTo>
                    <a:pt x="354825" y="355600"/>
                  </a:lnTo>
                  <a:lnTo>
                    <a:pt x="329488" y="355600"/>
                  </a:lnTo>
                  <a:lnTo>
                    <a:pt x="329488" y="330200"/>
                  </a:lnTo>
                  <a:lnTo>
                    <a:pt x="354825" y="330200"/>
                  </a:lnTo>
                  <a:lnTo>
                    <a:pt x="354825" y="279400"/>
                  </a:lnTo>
                  <a:lnTo>
                    <a:pt x="380174" y="279400"/>
                  </a:lnTo>
                  <a:lnTo>
                    <a:pt x="405523" y="279400"/>
                  </a:lnTo>
                  <a:lnTo>
                    <a:pt x="405523" y="228600"/>
                  </a:lnTo>
                  <a:lnTo>
                    <a:pt x="430860" y="228600"/>
                  </a:lnTo>
                  <a:lnTo>
                    <a:pt x="430860" y="304800"/>
                  </a:lnTo>
                  <a:lnTo>
                    <a:pt x="405523" y="304800"/>
                  </a:lnTo>
                  <a:lnTo>
                    <a:pt x="405523" y="330200"/>
                  </a:lnTo>
                  <a:lnTo>
                    <a:pt x="380174" y="330200"/>
                  </a:lnTo>
                  <a:lnTo>
                    <a:pt x="380174" y="381000"/>
                  </a:lnTo>
                  <a:lnTo>
                    <a:pt x="405523" y="381000"/>
                  </a:lnTo>
                  <a:lnTo>
                    <a:pt x="405523" y="431800"/>
                  </a:lnTo>
                  <a:lnTo>
                    <a:pt x="430860" y="431800"/>
                  </a:lnTo>
                  <a:lnTo>
                    <a:pt x="430860" y="330200"/>
                  </a:lnTo>
                  <a:lnTo>
                    <a:pt x="456209" y="330200"/>
                  </a:lnTo>
                  <a:lnTo>
                    <a:pt x="456209" y="304800"/>
                  </a:lnTo>
                  <a:lnTo>
                    <a:pt x="481558" y="304800"/>
                  </a:lnTo>
                  <a:lnTo>
                    <a:pt x="481558" y="254000"/>
                  </a:lnTo>
                  <a:lnTo>
                    <a:pt x="456209" y="254000"/>
                  </a:lnTo>
                  <a:lnTo>
                    <a:pt x="456209" y="228600"/>
                  </a:lnTo>
                  <a:lnTo>
                    <a:pt x="481558" y="228600"/>
                  </a:lnTo>
                  <a:lnTo>
                    <a:pt x="481558" y="203200"/>
                  </a:lnTo>
                  <a:lnTo>
                    <a:pt x="456209" y="203200"/>
                  </a:lnTo>
                  <a:lnTo>
                    <a:pt x="456209" y="152400"/>
                  </a:lnTo>
                  <a:lnTo>
                    <a:pt x="481558" y="152400"/>
                  </a:lnTo>
                  <a:lnTo>
                    <a:pt x="506895" y="152400"/>
                  </a:lnTo>
                  <a:lnTo>
                    <a:pt x="532244" y="152400"/>
                  </a:lnTo>
                  <a:lnTo>
                    <a:pt x="532244" y="177800"/>
                  </a:lnTo>
                  <a:lnTo>
                    <a:pt x="506895" y="177800"/>
                  </a:lnTo>
                  <a:lnTo>
                    <a:pt x="506895" y="203200"/>
                  </a:lnTo>
                  <a:lnTo>
                    <a:pt x="532244" y="203200"/>
                  </a:lnTo>
                  <a:lnTo>
                    <a:pt x="557593" y="203200"/>
                  </a:lnTo>
                  <a:lnTo>
                    <a:pt x="557593" y="152400"/>
                  </a:lnTo>
                  <a:lnTo>
                    <a:pt x="582930" y="152400"/>
                  </a:lnTo>
                  <a:lnTo>
                    <a:pt x="582930" y="127000"/>
                  </a:lnTo>
                  <a:lnTo>
                    <a:pt x="557593" y="127000"/>
                  </a:lnTo>
                  <a:lnTo>
                    <a:pt x="557593" y="76200"/>
                  </a:lnTo>
                  <a:lnTo>
                    <a:pt x="582930" y="76200"/>
                  </a:lnTo>
                  <a:lnTo>
                    <a:pt x="582930" y="101600"/>
                  </a:lnTo>
                  <a:lnTo>
                    <a:pt x="608279" y="101600"/>
                  </a:lnTo>
                  <a:lnTo>
                    <a:pt x="608279" y="127000"/>
                  </a:lnTo>
                  <a:lnTo>
                    <a:pt x="633615" y="127000"/>
                  </a:lnTo>
                  <a:lnTo>
                    <a:pt x="658964" y="127000"/>
                  </a:lnTo>
                  <a:lnTo>
                    <a:pt x="658964" y="152400"/>
                  </a:lnTo>
                  <a:lnTo>
                    <a:pt x="684314" y="152400"/>
                  </a:lnTo>
                  <a:lnTo>
                    <a:pt x="709650" y="152400"/>
                  </a:lnTo>
                  <a:lnTo>
                    <a:pt x="709650" y="127000"/>
                  </a:lnTo>
                  <a:lnTo>
                    <a:pt x="734999" y="127000"/>
                  </a:lnTo>
                  <a:lnTo>
                    <a:pt x="734999" y="101600"/>
                  </a:lnTo>
                  <a:close/>
                </a:path>
                <a:path w="786130" h="684529">
                  <a:moveTo>
                    <a:pt x="760336" y="582917"/>
                  </a:moveTo>
                  <a:lnTo>
                    <a:pt x="734999" y="582917"/>
                  </a:lnTo>
                  <a:lnTo>
                    <a:pt x="709650" y="582917"/>
                  </a:lnTo>
                  <a:lnTo>
                    <a:pt x="709650" y="633603"/>
                  </a:lnTo>
                  <a:lnTo>
                    <a:pt x="684314" y="633603"/>
                  </a:lnTo>
                  <a:lnTo>
                    <a:pt x="684314" y="608266"/>
                  </a:lnTo>
                  <a:lnTo>
                    <a:pt x="658964" y="608266"/>
                  </a:lnTo>
                  <a:lnTo>
                    <a:pt x="658964" y="582917"/>
                  </a:lnTo>
                  <a:lnTo>
                    <a:pt x="633615" y="582917"/>
                  </a:lnTo>
                  <a:lnTo>
                    <a:pt x="633615" y="608266"/>
                  </a:lnTo>
                  <a:lnTo>
                    <a:pt x="608266" y="608266"/>
                  </a:lnTo>
                  <a:lnTo>
                    <a:pt x="582930" y="608266"/>
                  </a:lnTo>
                  <a:lnTo>
                    <a:pt x="582930" y="582917"/>
                  </a:lnTo>
                  <a:lnTo>
                    <a:pt x="557580" y="582917"/>
                  </a:lnTo>
                  <a:lnTo>
                    <a:pt x="557580" y="532231"/>
                  </a:lnTo>
                  <a:lnTo>
                    <a:pt x="532231" y="532231"/>
                  </a:lnTo>
                  <a:lnTo>
                    <a:pt x="532231" y="608266"/>
                  </a:lnTo>
                  <a:lnTo>
                    <a:pt x="506895" y="608266"/>
                  </a:lnTo>
                  <a:lnTo>
                    <a:pt x="481545" y="608266"/>
                  </a:lnTo>
                  <a:lnTo>
                    <a:pt x="481545" y="633603"/>
                  </a:lnTo>
                  <a:lnTo>
                    <a:pt x="506895" y="633603"/>
                  </a:lnTo>
                  <a:lnTo>
                    <a:pt x="532231" y="633603"/>
                  </a:lnTo>
                  <a:lnTo>
                    <a:pt x="557580" y="633603"/>
                  </a:lnTo>
                  <a:lnTo>
                    <a:pt x="582930" y="633603"/>
                  </a:lnTo>
                  <a:lnTo>
                    <a:pt x="582930" y="658952"/>
                  </a:lnTo>
                  <a:lnTo>
                    <a:pt x="608266" y="658952"/>
                  </a:lnTo>
                  <a:lnTo>
                    <a:pt x="633615" y="658952"/>
                  </a:lnTo>
                  <a:lnTo>
                    <a:pt x="633615" y="633603"/>
                  </a:lnTo>
                  <a:lnTo>
                    <a:pt x="658964" y="633603"/>
                  </a:lnTo>
                  <a:lnTo>
                    <a:pt x="658964" y="658952"/>
                  </a:lnTo>
                  <a:lnTo>
                    <a:pt x="633615" y="658952"/>
                  </a:lnTo>
                  <a:lnTo>
                    <a:pt x="633615" y="684301"/>
                  </a:lnTo>
                  <a:lnTo>
                    <a:pt x="658964" y="684301"/>
                  </a:lnTo>
                  <a:lnTo>
                    <a:pt x="684314" y="684301"/>
                  </a:lnTo>
                  <a:lnTo>
                    <a:pt x="684314" y="658952"/>
                  </a:lnTo>
                  <a:lnTo>
                    <a:pt x="709650" y="658952"/>
                  </a:lnTo>
                  <a:lnTo>
                    <a:pt x="709650" y="684301"/>
                  </a:lnTo>
                  <a:lnTo>
                    <a:pt x="734999" y="684301"/>
                  </a:lnTo>
                  <a:lnTo>
                    <a:pt x="734999" y="633603"/>
                  </a:lnTo>
                  <a:lnTo>
                    <a:pt x="760336" y="633603"/>
                  </a:lnTo>
                  <a:lnTo>
                    <a:pt x="760336" y="582917"/>
                  </a:lnTo>
                  <a:close/>
                </a:path>
                <a:path w="786130" h="684529">
                  <a:moveTo>
                    <a:pt x="785685" y="633615"/>
                  </a:moveTo>
                  <a:lnTo>
                    <a:pt x="760336" y="633615"/>
                  </a:lnTo>
                  <a:lnTo>
                    <a:pt x="760336" y="658964"/>
                  </a:lnTo>
                  <a:lnTo>
                    <a:pt x="785685" y="658964"/>
                  </a:lnTo>
                  <a:lnTo>
                    <a:pt x="785685" y="63361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890" y="9392180"/>
              <a:ext cx="1039494" cy="1038860"/>
            </a:xfrm>
            <a:custGeom>
              <a:avLst/>
              <a:gdLst/>
              <a:ahLst/>
              <a:cxnLst/>
              <a:rect l="l" t="t" r="r" b="b"/>
              <a:pathLst>
                <a:path w="1039494" h="1038859">
                  <a:moveTo>
                    <a:pt x="126720" y="912406"/>
                  </a:moveTo>
                  <a:lnTo>
                    <a:pt x="50685" y="912406"/>
                  </a:lnTo>
                  <a:lnTo>
                    <a:pt x="50685" y="988441"/>
                  </a:lnTo>
                  <a:lnTo>
                    <a:pt x="126720" y="988441"/>
                  </a:lnTo>
                  <a:lnTo>
                    <a:pt x="126720" y="912406"/>
                  </a:lnTo>
                  <a:close/>
                </a:path>
                <a:path w="1039494" h="1038859">
                  <a:moveTo>
                    <a:pt x="126720" y="50685"/>
                  </a:moveTo>
                  <a:lnTo>
                    <a:pt x="50685" y="50685"/>
                  </a:lnTo>
                  <a:lnTo>
                    <a:pt x="50685" y="126720"/>
                  </a:lnTo>
                  <a:lnTo>
                    <a:pt x="126720" y="126720"/>
                  </a:lnTo>
                  <a:lnTo>
                    <a:pt x="126720" y="50685"/>
                  </a:lnTo>
                  <a:close/>
                </a:path>
                <a:path w="1039494" h="1038859">
                  <a:moveTo>
                    <a:pt x="177406" y="862330"/>
                  </a:moveTo>
                  <a:lnTo>
                    <a:pt x="0" y="862330"/>
                  </a:lnTo>
                  <a:lnTo>
                    <a:pt x="0" y="886460"/>
                  </a:lnTo>
                  <a:lnTo>
                    <a:pt x="0" y="1013460"/>
                  </a:lnTo>
                  <a:lnTo>
                    <a:pt x="0" y="1038860"/>
                  </a:lnTo>
                  <a:lnTo>
                    <a:pt x="177406" y="1038860"/>
                  </a:lnTo>
                  <a:lnTo>
                    <a:pt x="177406" y="1013790"/>
                  </a:lnTo>
                  <a:lnTo>
                    <a:pt x="177406" y="1013460"/>
                  </a:lnTo>
                  <a:lnTo>
                    <a:pt x="177406" y="887069"/>
                  </a:lnTo>
                  <a:lnTo>
                    <a:pt x="152069" y="887069"/>
                  </a:lnTo>
                  <a:lnTo>
                    <a:pt x="152069" y="1013460"/>
                  </a:lnTo>
                  <a:lnTo>
                    <a:pt x="25349" y="1013460"/>
                  </a:lnTo>
                  <a:lnTo>
                    <a:pt x="25349" y="886460"/>
                  </a:lnTo>
                  <a:lnTo>
                    <a:pt x="177406" y="886460"/>
                  </a:lnTo>
                  <a:lnTo>
                    <a:pt x="177406" y="862330"/>
                  </a:lnTo>
                  <a:close/>
                </a:path>
                <a:path w="1039494" h="1038859">
                  <a:moveTo>
                    <a:pt x="177406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77406" y="177800"/>
                  </a:lnTo>
                  <a:lnTo>
                    <a:pt x="177406" y="152400"/>
                  </a:lnTo>
                  <a:lnTo>
                    <a:pt x="25349" y="152400"/>
                  </a:lnTo>
                  <a:lnTo>
                    <a:pt x="25349" y="25400"/>
                  </a:lnTo>
                  <a:lnTo>
                    <a:pt x="152069" y="25400"/>
                  </a:lnTo>
                  <a:lnTo>
                    <a:pt x="152069" y="152069"/>
                  </a:lnTo>
                  <a:lnTo>
                    <a:pt x="177406" y="152069"/>
                  </a:lnTo>
                  <a:lnTo>
                    <a:pt x="177406" y="25400"/>
                  </a:lnTo>
                  <a:lnTo>
                    <a:pt x="177406" y="0"/>
                  </a:lnTo>
                  <a:close/>
                </a:path>
                <a:path w="1039494" h="1038859">
                  <a:moveTo>
                    <a:pt x="785672" y="912393"/>
                  </a:moveTo>
                  <a:lnTo>
                    <a:pt x="760336" y="912393"/>
                  </a:lnTo>
                  <a:lnTo>
                    <a:pt x="734987" y="912393"/>
                  </a:lnTo>
                  <a:lnTo>
                    <a:pt x="709650" y="912393"/>
                  </a:lnTo>
                  <a:lnTo>
                    <a:pt x="709650" y="963091"/>
                  </a:lnTo>
                  <a:lnTo>
                    <a:pt x="734987" y="963091"/>
                  </a:lnTo>
                  <a:lnTo>
                    <a:pt x="734987" y="937742"/>
                  </a:lnTo>
                  <a:lnTo>
                    <a:pt x="760336" y="937742"/>
                  </a:lnTo>
                  <a:lnTo>
                    <a:pt x="785672" y="937742"/>
                  </a:lnTo>
                  <a:lnTo>
                    <a:pt x="785672" y="912393"/>
                  </a:lnTo>
                  <a:close/>
                </a:path>
                <a:path w="1039494" h="1038859">
                  <a:moveTo>
                    <a:pt x="887056" y="861720"/>
                  </a:moveTo>
                  <a:lnTo>
                    <a:pt x="861720" y="861720"/>
                  </a:lnTo>
                  <a:lnTo>
                    <a:pt x="861720" y="887056"/>
                  </a:lnTo>
                  <a:lnTo>
                    <a:pt x="887056" y="887056"/>
                  </a:lnTo>
                  <a:lnTo>
                    <a:pt x="887056" y="861720"/>
                  </a:lnTo>
                  <a:close/>
                </a:path>
                <a:path w="1039494" h="1038859">
                  <a:moveTo>
                    <a:pt x="937755" y="811530"/>
                  </a:moveTo>
                  <a:lnTo>
                    <a:pt x="912406" y="811530"/>
                  </a:lnTo>
                  <a:lnTo>
                    <a:pt x="912406" y="836930"/>
                  </a:lnTo>
                  <a:lnTo>
                    <a:pt x="912406" y="911860"/>
                  </a:lnTo>
                  <a:lnTo>
                    <a:pt x="836383" y="911860"/>
                  </a:lnTo>
                  <a:lnTo>
                    <a:pt x="836383" y="836930"/>
                  </a:lnTo>
                  <a:lnTo>
                    <a:pt x="912406" y="836930"/>
                  </a:lnTo>
                  <a:lnTo>
                    <a:pt x="912406" y="811530"/>
                  </a:lnTo>
                  <a:lnTo>
                    <a:pt x="811034" y="811530"/>
                  </a:lnTo>
                  <a:lnTo>
                    <a:pt x="811034" y="836930"/>
                  </a:lnTo>
                  <a:lnTo>
                    <a:pt x="811034" y="911860"/>
                  </a:lnTo>
                  <a:lnTo>
                    <a:pt x="811034" y="937260"/>
                  </a:lnTo>
                  <a:lnTo>
                    <a:pt x="937755" y="937260"/>
                  </a:lnTo>
                  <a:lnTo>
                    <a:pt x="937755" y="912406"/>
                  </a:lnTo>
                  <a:lnTo>
                    <a:pt x="937755" y="911860"/>
                  </a:lnTo>
                  <a:lnTo>
                    <a:pt x="937755" y="836930"/>
                  </a:lnTo>
                  <a:lnTo>
                    <a:pt x="937755" y="836371"/>
                  </a:lnTo>
                  <a:lnTo>
                    <a:pt x="937755" y="811530"/>
                  </a:lnTo>
                  <a:close/>
                </a:path>
                <a:path w="1039494" h="1038859">
                  <a:moveTo>
                    <a:pt x="963091" y="937742"/>
                  </a:moveTo>
                  <a:lnTo>
                    <a:pt x="937755" y="937742"/>
                  </a:lnTo>
                  <a:lnTo>
                    <a:pt x="937755" y="963091"/>
                  </a:lnTo>
                  <a:lnTo>
                    <a:pt x="963091" y="963091"/>
                  </a:lnTo>
                  <a:lnTo>
                    <a:pt x="963091" y="937742"/>
                  </a:lnTo>
                  <a:close/>
                </a:path>
                <a:path w="1039494" h="1038859">
                  <a:moveTo>
                    <a:pt x="988441" y="50685"/>
                  </a:moveTo>
                  <a:lnTo>
                    <a:pt x="912406" y="50685"/>
                  </a:lnTo>
                  <a:lnTo>
                    <a:pt x="912406" y="126720"/>
                  </a:lnTo>
                  <a:lnTo>
                    <a:pt x="988441" y="126720"/>
                  </a:lnTo>
                  <a:lnTo>
                    <a:pt x="988441" y="50685"/>
                  </a:lnTo>
                  <a:close/>
                </a:path>
                <a:path w="1039494" h="1038859">
                  <a:moveTo>
                    <a:pt x="1039126" y="937742"/>
                  </a:moveTo>
                  <a:lnTo>
                    <a:pt x="1013777" y="937742"/>
                  </a:lnTo>
                  <a:lnTo>
                    <a:pt x="1013777" y="963091"/>
                  </a:lnTo>
                  <a:lnTo>
                    <a:pt x="1039126" y="963091"/>
                  </a:lnTo>
                  <a:lnTo>
                    <a:pt x="1039126" y="937742"/>
                  </a:lnTo>
                  <a:close/>
                </a:path>
                <a:path w="1039494" h="1038859">
                  <a:moveTo>
                    <a:pt x="1039139" y="0"/>
                  </a:moveTo>
                  <a:lnTo>
                    <a:pt x="861720" y="0"/>
                  </a:lnTo>
                  <a:lnTo>
                    <a:pt x="861720" y="25400"/>
                  </a:lnTo>
                  <a:lnTo>
                    <a:pt x="861720" y="152400"/>
                  </a:lnTo>
                  <a:lnTo>
                    <a:pt x="861720" y="177800"/>
                  </a:lnTo>
                  <a:lnTo>
                    <a:pt x="1039139" y="177800"/>
                  </a:lnTo>
                  <a:lnTo>
                    <a:pt x="1039139" y="152400"/>
                  </a:lnTo>
                  <a:lnTo>
                    <a:pt x="887069" y="152400"/>
                  </a:lnTo>
                  <a:lnTo>
                    <a:pt x="887069" y="25400"/>
                  </a:lnTo>
                  <a:lnTo>
                    <a:pt x="1013790" y="25400"/>
                  </a:lnTo>
                  <a:lnTo>
                    <a:pt x="1013790" y="152069"/>
                  </a:lnTo>
                  <a:lnTo>
                    <a:pt x="1039139" y="152069"/>
                  </a:lnTo>
                  <a:lnTo>
                    <a:pt x="1039139" y="25400"/>
                  </a:lnTo>
                  <a:lnTo>
                    <a:pt x="103913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894" y="89356"/>
            <a:ext cx="14912340" cy="10526395"/>
            <a:chOff x="91894" y="89356"/>
            <a:chExt cx="14912340" cy="10526395"/>
          </a:xfrm>
        </p:grpSpPr>
        <p:pic>
          <p:nvPicPr>
            <p:cNvPr id="3" name="object 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194330" y="96707"/>
            <a:ext cx="91706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BASIC</a:t>
            </a:r>
            <a:r>
              <a:rPr spc="145" dirty="0"/>
              <a:t> </a:t>
            </a:r>
            <a:r>
              <a:rPr dirty="0"/>
              <a:t>TECHNIQUES</a:t>
            </a:r>
            <a:r>
              <a:rPr spc="145" dirty="0"/>
              <a:t> </a:t>
            </a:r>
            <a:r>
              <a:rPr dirty="0"/>
              <a:t>-</a:t>
            </a:r>
            <a:r>
              <a:rPr spc="145" dirty="0"/>
              <a:t> </a:t>
            </a:r>
            <a:r>
              <a:rPr dirty="0"/>
              <a:t>GEOMETRICAL</a:t>
            </a:r>
            <a:r>
              <a:rPr spc="75" dirty="0"/>
              <a:t> </a:t>
            </a:r>
            <a:r>
              <a:rPr spc="-10" dirty="0"/>
              <a:t>DRAWING</a:t>
            </a: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2547754" y="4721359"/>
            <a:ext cx="3923665" cy="3896360"/>
            <a:chOff x="2547754" y="4721359"/>
            <a:chExt cx="3923665" cy="3896360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51564" y="4725169"/>
              <a:ext cx="3342640" cy="3343910"/>
            </a:xfrm>
            <a:custGeom>
              <a:avLst/>
              <a:gdLst/>
              <a:ahLst/>
              <a:cxnLst/>
              <a:rect l="l" t="t" r="r" b="b"/>
              <a:pathLst>
                <a:path w="3342640" h="3343909">
                  <a:moveTo>
                    <a:pt x="2786710" y="0"/>
                  </a:moveTo>
                  <a:lnTo>
                    <a:pt x="559976" y="0"/>
                  </a:lnTo>
                  <a:lnTo>
                    <a:pt x="1259" y="553251"/>
                  </a:lnTo>
                  <a:lnTo>
                    <a:pt x="0" y="2226448"/>
                  </a:lnTo>
                  <a:lnTo>
                    <a:pt x="1103389" y="3343442"/>
                  </a:lnTo>
                  <a:lnTo>
                    <a:pt x="3342596" y="3343442"/>
                  </a:lnTo>
                  <a:lnTo>
                    <a:pt x="3342596" y="549536"/>
                  </a:lnTo>
                  <a:lnTo>
                    <a:pt x="2786710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51564" y="4725169"/>
              <a:ext cx="3342640" cy="3343910"/>
            </a:xfrm>
            <a:custGeom>
              <a:avLst/>
              <a:gdLst/>
              <a:ahLst/>
              <a:cxnLst/>
              <a:rect l="l" t="t" r="r" b="b"/>
              <a:pathLst>
                <a:path w="3342640" h="3343909">
                  <a:moveTo>
                    <a:pt x="559976" y="0"/>
                  </a:moveTo>
                  <a:lnTo>
                    <a:pt x="2786710" y="0"/>
                  </a:lnTo>
                  <a:lnTo>
                    <a:pt x="3342596" y="549536"/>
                  </a:lnTo>
                  <a:lnTo>
                    <a:pt x="3342596" y="3343442"/>
                  </a:lnTo>
                  <a:lnTo>
                    <a:pt x="1103389" y="3343442"/>
                  </a:lnTo>
                  <a:lnTo>
                    <a:pt x="0" y="2226448"/>
                  </a:lnTo>
                  <a:lnTo>
                    <a:pt x="1259" y="553251"/>
                  </a:lnTo>
                  <a:lnTo>
                    <a:pt x="559976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21076" y="6398489"/>
              <a:ext cx="1111885" cy="1111885"/>
            </a:xfrm>
            <a:custGeom>
              <a:avLst/>
              <a:gdLst/>
              <a:ahLst/>
              <a:cxnLst/>
              <a:rect l="l" t="t" r="r" b="b"/>
              <a:pathLst>
                <a:path w="1111885" h="1111884">
                  <a:moveTo>
                    <a:pt x="555904" y="0"/>
                  </a:moveTo>
                  <a:lnTo>
                    <a:pt x="507938" y="2040"/>
                  </a:lnTo>
                  <a:lnTo>
                    <a:pt x="461106" y="8050"/>
                  </a:lnTo>
                  <a:lnTo>
                    <a:pt x="415573" y="17864"/>
                  </a:lnTo>
                  <a:lnTo>
                    <a:pt x="371507" y="31313"/>
                  </a:lnTo>
                  <a:lnTo>
                    <a:pt x="329075" y="48231"/>
                  </a:lnTo>
                  <a:lnTo>
                    <a:pt x="288443" y="68452"/>
                  </a:lnTo>
                  <a:lnTo>
                    <a:pt x="249778" y="91808"/>
                  </a:lnTo>
                  <a:lnTo>
                    <a:pt x="213248" y="118133"/>
                  </a:lnTo>
                  <a:lnTo>
                    <a:pt x="179019" y="147260"/>
                  </a:lnTo>
                  <a:lnTo>
                    <a:pt x="147258" y="179021"/>
                  </a:lnTo>
                  <a:lnTo>
                    <a:pt x="118132" y="213251"/>
                  </a:lnTo>
                  <a:lnTo>
                    <a:pt x="91807" y="249781"/>
                  </a:lnTo>
                  <a:lnTo>
                    <a:pt x="68451" y="288446"/>
                  </a:lnTo>
                  <a:lnTo>
                    <a:pt x="48231" y="329078"/>
                  </a:lnTo>
                  <a:lnTo>
                    <a:pt x="31312" y="371510"/>
                  </a:lnTo>
                  <a:lnTo>
                    <a:pt x="17863" y="415576"/>
                  </a:lnTo>
                  <a:lnTo>
                    <a:pt x="8050" y="461109"/>
                  </a:lnTo>
                  <a:lnTo>
                    <a:pt x="2040" y="507942"/>
                  </a:lnTo>
                  <a:lnTo>
                    <a:pt x="0" y="555908"/>
                  </a:lnTo>
                  <a:lnTo>
                    <a:pt x="2040" y="603873"/>
                  </a:lnTo>
                  <a:lnTo>
                    <a:pt x="8050" y="650706"/>
                  </a:lnTo>
                  <a:lnTo>
                    <a:pt x="17863" y="696239"/>
                  </a:lnTo>
                  <a:lnTo>
                    <a:pt x="31312" y="740305"/>
                  </a:lnTo>
                  <a:lnTo>
                    <a:pt x="48231" y="782738"/>
                  </a:lnTo>
                  <a:lnTo>
                    <a:pt x="68451" y="823370"/>
                  </a:lnTo>
                  <a:lnTo>
                    <a:pt x="91807" y="862034"/>
                  </a:lnTo>
                  <a:lnTo>
                    <a:pt x="118132" y="898565"/>
                  </a:lnTo>
                  <a:lnTo>
                    <a:pt x="147258" y="932794"/>
                  </a:lnTo>
                  <a:lnTo>
                    <a:pt x="179019" y="964556"/>
                  </a:lnTo>
                  <a:lnTo>
                    <a:pt x="213248" y="993682"/>
                  </a:lnTo>
                  <a:lnTo>
                    <a:pt x="249778" y="1020007"/>
                  </a:lnTo>
                  <a:lnTo>
                    <a:pt x="288443" y="1043363"/>
                  </a:lnTo>
                  <a:lnTo>
                    <a:pt x="329075" y="1063584"/>
                  </a:lnTo>
                  <a:lnTo>
                    <a:pt x="371507" y="1080503"/>
                  </a:lnTo>
                  <a:lnTo>
                    <a:pt x="415573" y="1093952"/>
                  </a:lnTo>
                  <a:lnTo>
                    <a:pt x="461106" y="1103765"/>
                  </a:lnTo>
                  <a:lnTo>
                    <a:pt x="507938" y="1109775"/>
                  </a:lnTo>
                  <a:lnTo>
                    <a:pt x="555904" y="1111816"/>
                  </a:lnTo>
                  <a:lnTo>
                    <a:pt x="603870" y="1109775"/>
                  </a:lnTo>
                  <a:lnTo>
                    <a:pt x="650702" y="1103765"/>
                  </a:lnTo>
                  <a:lnTo>
                    <a:pt x="696235" y="1093952"/>
                  </a:lnTo>
                  <a:lnTo>
                    <a:pt x="740301" y="1080503"/>
                  </a:lnTo>
                  <a:lnTo>
                    <a:pt x="782734" y="1063584"/>
                  </a:lnTo>
                  <a:lnTo>
                    <a:pt x="823366" y="1043363"/>
                  </a:lnTo>
                  <a:lnTo>
                    <a:pt x="862031" y="1020007"/>
                  </a:lnTo>
                  <a:lnTo>
                    <a:pt x="898561" y="993682"/>
                  </a:lnTo>
                  <a:lnTo>
                    <a:pt x="932790" y="964556"/>
                  </a:lnTo>
                  <a:lnTo>
                    <a:pt x="964552" y="932794"/>
                  </a:lnTo>
                  <a:lnTo>
                    <a:pt x="993678" y="898565"/>
                  </a:lnTo>
                  <a:lnTo>
                    <a:pt x="1020003" y="862034"/>
                  </a:lnTo>
                  <a:lnTo>
                    <a:pt x="1043359" y="823370"/>
                  </a:lnTo>
                  <a:lnTo>
                    <a:pt x="1063580" y="782738"/>
                  </a:lnTo>
                  <a:lnTo>
                    <a:pt x="1080499" y="740305"/>
                  </a:lnTo>
                  <a:lnTo>
                    <a:pt x="1093948" y="696239"/>
                  </a:lnTo>
                  <a:lnTo>
                    <a:pt x="1103761" y="650706"/>
                  </a:lnTo>
                  <a:lnTo>
                    <a:pt x="1109772" y="603873"/>
                  </a:lnTo>
                  <a:lnTo>
                    <a:pt x="1111812" y="555908"/>
                  </a:lnTo>
                  <a:lnTo>
                    <a:pt x="1109772" y="507942"/>
                  </a:lnTo>
                  <a:lnTo>
                    <a:pt x="1103761" y="461109"/>
                  </a:lnTo>
                  <a:lnTo>
                    <a:pt x="1093948" y="415576"/>
                  </a:lnTo>
                  <a:lnTo>
                    <a:pt x="1080499" y="371510"/>
                  </a:lnTo>
                  <a:lnTo>
                    <a:pt x="1063580" y="329078"/>
                  </a:lnTo>
                  <a:lnTo>
                    <a:pt x="1043359" y="288446"/>
                  </a:lnTo>
                  <a:lnTo>
                    <a:pt x="1020003" y="249781"/>
                  </a:lnTo>
                  <a:lnTo>
                    <a:pt x="993678" y="213251"/>
                  </a:lnTo>
                  <a:lnTo>
                    <a:pt x="964552" y="179021"/>
                  </a:lnTo>
                  <a:lnTo>
                    <a:pt x="932790" y="147260"/>
                  </a:lnTo>
                  <a:lnTo>
                    <a:pt x="898561" y="118133"/>
                  </a:lnTo>
                  <a:lnTo>
                    <a:pt x="862031" y="91808"/>
                  </a:lnTo>
                  <a:lnTo>
                    <a:pt x="823366" y="68452"/>
                  </a:lnTo>
                  <a:lnTo>
                    <a:pt x="782734" y="48231"/>
                  </a:lnTo>
                  <a:lnTo>
                    <a:pt x="740301" y="31313"/>
                  </a:lnTo>
                  <a:lnTo>
                    <a:pt x="696235" y="17864"/>
                  </a:lnTo>
                  <a:lnTo>
                    <a:pt x="650702" y="8050"/>
                  </a:lnTo>
                  <a:lnTo>
                    <a:pt x="603870" y="2040"/>
                  </a:lnTo>
                  <a:lnTo>
                    <a:pt x="5559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21076" y="4728149"/>
              <a:ext cx="2246630" cy="2782570"/>
            </a:xfrm>
            <a:custGeom>
              <a:avLst/>
              <a:gdLst/>
              <a:ahLst/>
              <a:cxnLst/>
              <a:rect l="l" t="t" r="r" b="b"/>
              <a:pathLst>
                <a:path w="2246629" h="2782570">
                  <a:moveTo>
                    <a:pt x="555904" y="1670339"/>
                  </a:moveTo>
                  <a:lnTo>
                    <a:pt x="603870" y="1672380"/>
                  </a:lnTo>
                  <a:lnTo>
                    <a:pt x="650702" y="1678390"/>
                  </a:lnTo>
                  <a:lnTo>
                    <a:pt x="696235" y="1688203"/>
                  </a:lnTo>
                  <a:lnTo>
                    <a:pt x="740301" y="1701652"/>
                  </a:lnTo>
                  <a:lnTo>
                    <a:pt x="782734" y="1718571"/>
                  </a:lnTo>
                  <a:lnTo>
                    <a:pt x="823366" y="1738792"/>
                  </a:lnTo>
                  <a:lnTo>
                    <a:pt x="862031" y="1762148"/>
                  </a:lnTo>
                  <a:lnTo>
                    <a:pt x="898561" y="1788473"/>
                  </a:lnTo>
                  <a:lnTo>
                    <a:pt x="932790" y="1817599"/>
                  </a:lnTo>
                  <a:lnTo>
                    <a:pt x="964552" y="1849361"/>
                  </a:lnTo>
                  <a:lnTo>
                    <a:pt x="993678" y="1883590"/>
                  </a:lnTo>
                  <a:lnTo>
                    <a:pt x="1020003" y="1920121"/>
                  </a:lnTo>
                  <a:lnTo>
                    <a:pt x="1043359" y="1958785"/>
                  </a:lnTo>
                  <a:lnTo>
                    <a:pt x="1063580" y="1999417"/>
                  </a:lnTo>
                  <a:lnTo>
                    <a:pt x="1080499" y="2041850"/>
                  </a:lnTo>
                  <a:lnTo>
                    <a:pt x="1093948" y="2085916"/>
                  </a:lnTo>
                  <a:lnTo>
                    <a:pt x="1103761" y="2131449"/>
                  </a:lnTo>
                  <a:lnTo>
                    <a:pt x="1109772" y="2178282"/>
                  </a:lnTo>
                  <a:lnTo>
                    <a:pt x="1111812" y="2226247"/>
                  </a:lnTo>
                  <a:lnTo>
                    <a:pt x="1109772" y="2274213"/>
                  </a:lnTo>
                  <a:lnTo>
                    <a:pt x="1103761" y="2321046"/>
                  </a:lnTo>
                  <a:lnTo>
                    <a:pt x="1093948" y="2366579"/>
                  </a:lnTo>
                  <a:lnTo>
                    <a:pt x="1080499" y="2410645"/>
                  </a:lnTo>
                  <a:lnTo>
                    <a:pt x="1063580" y="2453077"/>
                  </a:lnTo>
                  <a:lnTo>
                    <a:pt x="1043359" y="2493709"/>
                  </a:lnTo>
                  <a:lnTo>
                    <a:pt x="1020003" y="2532374"/>
                  </a:lnTo>
                  <a:lnTo>
                    <a:pt x="993678" y="2568904"/>
                  </a:lnTo>
                  <a:lnTo>
                    <a:pt x="964552" y="2603134"/>
                  </a:lnTo>
                  <a:lnTo>
                    <a:pt x="932790" y="2634895"/>
                  </a:lnTo>
                  <a:lnTo>
                    <a:pt x="898561" y="2664022"/>
                  </a:lnTo>
                  <a:lnTo>
                    <a:pt x="862031" y="2690347"/>
                  </a:lnTo>
                  <a:lnTo>
                    <a:pt x="823366" y="2713703"/>
                  </a:lnTo>
                  <a:lnTo>
                    <a:pt x="782734" y="2733924"/>
                  </a:lnTo>
                  <a:lnTo>
                    <a:pt x="740301" y="2750842"/>
                  </a:lnTo>
                  <a:lnTo>
                    <a:pt x="696235" y="2764291"/>
                  </a:lnTo>
                  <a:lnTo>
                    <a:pt x="650702" y="2774105"/>
                  </a:lnTo>
                  <a:lnTo>
                    <a:pt x="603870" y="2780115"/>
                  </a:lnTo>
                  <a:lnTo>
                    <a:pt x="555904" y="2782155"/>
                  </a:lnTo>
                  <a:lnTo>
                    <a:pt x="507938" y="2780115"/>
                  </a:lnTo>
                  <a:lnTo>
                    <a:pt x="461106" y="2774105"/>
                  </a:lnTo>
                  <a:lnTo>
                    <a:pt x="415573" y="2764291"/>
                  </a:lnTo>
                  <a:lnTo>
                    <a:pt x="371507" y="2750842"/>
                  </a:lnTo>
                  <a:lnTo>
                    <a:pt x="329075" y="2733924"/>
                  </a:lnTo>
                  <a:lnTo>
                    <a:pt x="288443" y="2713703"/>
                  </a:lnTo>
                  <a:lnTo>
                    <a:pt x="249778" y="2690347"/>
                  </a:lnTo>
                  <a:lnTo>
                    <a:pt x="213248" y="2664022"/>
                  </a:lnTo>
                  <a:lnTo>
                    <a:pt x="179019" y="2634895"/>
                  </a:lnTo>
                  <a:lnTo>
                    <a:pt x="147258" y="2603134"/>
                  </a:lnTo>
                  <a:lnTo>
                    <a:pt x="118132" y="2568904"/>
                  </a:lnTo>
                  <a:lnTo>
                    <a:pt x="91807" y="2532374"/>
                  </a:lnTo>
                  <a:lnTo>
                    <a:pt x="68451" y="2493709"/>
                  </a:lnTo>
                  <a:lnTo>
                    <a:pt x="48231" y="2453077"/>
                  </a:lnTo>
                  <a:lnTo>
                    <a:pt x="31312" y="2410645"/>
                  </a:lnTo>
                  <a:lnTo>
                    <a:pt x="17863" y="2366579"/>
                  </a:lnTo>
                  <a:lnTo>
                    <a:pt x="8050" y="2321046"/>
                  </a:lnTo>
                  <a:lnTo>
                    <a:pt x="2040" y="2274213"/>
                  </a:lnTo>
                  <a:lnTo>
                    <a:pt x="0" y="2226247"/>
                  </a:lnTo>
                  <a:lnTo>
                    <a:pt x="2040" y="2178282"/>
                  </a:lnTo>
                  <a:lnTo>
                    <a:pt x="8050" y="2131449"/>
                  </a:lnTo>
                  <a:lnTo>
                    <a:pt x="17863" y="2085916"/>
                  </a:lnTo>
                  <a:lnTo>
                    <a:pt x="31312" y="2041850"/>
                  </a:lnTo>
                  <a:lnTo>
                    <a:pt x="48231" y="1999417"/>
                  </a:lnTo>
                  <a:lnTo>
                    <a:pt x="68451" y="1958785"/>
                  </a:lnTo>
                  <a:lnTo>
                    <a:pt x="91807" y="1920121"/>
                  </a:lnTo>
                  <a:lnTo>
                    <a:pt x="118132" y="1883590"/>
                  </a:lnTo>
                  <a:lnTo>
                    <a:pt x="147258" y="1849361"/>
                  </a:lnTo>
                  <a:lnTo>
                    <a:pt x="179019" y="1817599"/>
                  </a:lnTo>
                  <a:lnTo>
                    <a:pt x="213248" y="1788473"/>
                  </a:lnTo>
                  <a:lnTo>
                    <a:pt x="249778" y="1762148"/>
                  </a:lnTo>
                  <a:lnTo>
                    <a:pt x="288443" y="1738792"/>
                  </a:lnTo>
                  <a:lnTo>
                    <a:pt x="329075" y="1718571"/>
                  </a:lnTo>
                  <a:lnTo>
                    <a:pt x="371507" y="1701652"/>
                  </a:lnTo>
                  <a:lnTo>
                    <a:pt x="415573" y="1688203"/>
                  </a:lnTo>
                  <a:lnTo>
                    <a:pt x="461106" y="1678390"/>
                  </a:lnTo>
                  <a:lnTo>
                    <a:pt x="507938" y="1672380"/>
                  </a:lnTo>
                  <a:lnTo>
                    <a:pt x="555904" y="1670339"/>
                  </a:lnTo>
                  <a:close/>
                </a:path>
                <a:path w="2246629" h="2782570">
                  <a:moveTo>
                    <a:pt x="1285609" y="0"/>
                  </a:moveTo>
                  <a:lnTo>
                    <a:pt x="2246050" y="0"/>
                  </a:lnTo>
                </a:path>
                <a:path w="2246629" h="2782570">
                  <a:moveTo>
                    <a:pt x="1723704" y="551832"/>
                  </a:moveTo>
                  <a:lnTo>
                    <a:pt x="2246050" y="55183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22311" y="4723934"/>
              <a:ext cx="76835" cy="560705"/>
            </a:xfrm>
            <a:custGeom>
              <a:avLst/>
              <a:gdLst/>
              <a:ahLst/>
              <a:cxnLst/>
              <a:rect l="l" t="t" r="r" b="b"/>
              <a:pathLst>
                <a:path w="76835" h="560704">
                  <a:moveTo>
                    <a:pt x="0" y="470649"/>
                  </a:moveTo>
                  <a:lnTo>
                    <a:pt x="38404" y="560260"/>
                  </a:lnTo>
                  <a:lnTo>
                    <a:pt x="57705" y="515225"/>
                  </a:lnTo>
                  <a:lnTo>
                    <a:pt x="34805" y="515225"/>
                  </a:lnTo>
                  <a:lnTo>
                    <a:pt x="34803" y="480157"/>
                  </a:lnTo>
                  <a:lnTo>
                    <a:pt x="2401" y="471812"/>
                  </a:lnTo>
                  <a:lnTo>
                    <a:pt x="0" y="470649"/>
                  </a:lnTo>
                  <a:close/>
                </a:path>
                <a:path w="76835" h="560704">
                  <a:moveTo>
                    <a:pt x="34805" y="480157"/>
                  </a:moveTo>
                  <a:lnTo>
                    <a:pt x="34805" y="515225"/>
                  </a:lnTo>
                  <a:lnTo>
                    <a:pt x="42005" y="515225"/>
                  </a:lnTo>
                  <a:lnTo>
                    <a:pt x="42005" y="480250"/>
                  </a:lnTo>
                  <a:lnTo>
                    <a:pt x="38404" y="480250"/>
                  </a:lnTo>
                  <a:lnTo>
                    <a:pt x="36004" y="480214"/>
                  </a:lnTo>
                  <a:lnTo>
                    <a:pt x="34805" y="480157"/>
                  </a:lnTo>
                  <a:close/>
                </a:path>
                <a:path w="76835" h="560704">
                  <a:moveTo>
                    <a:pt x="76809" y="470649"/>
                  </a:moveTo>
                  <a:lnTo>
                    <a:pt x="42005" y="480157"/>
                  </a:lnTo>
                  <a:lnTo>
                    <a:pt x="42005" y="515225"/>
                  </a:lnTo>
                  <a:lnTo>
                    <a:pt x="57705" y="515225"/>
                  </a:lnTo>
                  <a:lnTo>
                    <a:pt x="76809" y="470649"/>
                  </a:lnTo>
                  <a:close/>
                </a:path>
                <a:path w="76835" h="560704">
                  <a:moveTo>
                    <a:pt x="38404" y="80010"/>
                  </a:moveTo>
                  <a:lnTo>
                    <a:pt x="36004" y="80045"/>
                  </a:lnTo>
                  <a:lnTo>
                    <a:pt x="34805" y="80103"/>
                  </a:lnTo>
                  <a:lnTo>
                    <a:pt x="34805" y="480157"/>
                  </a:lnTo>
                  <a:lnTo>
                    <a:pt x="36004" y="480214"/>
                  </a:lnTo>
                  <a:lnTo>
                    <a:pt x="38404" y="480250"/>
                  </a:lnTo>
                  <a:lnTo>
                    <a:pt x="40806" y="480214"/>
                  </a:lnTo>
                  <a:lnTo>
                    <a:pt x="42003" y="480157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5" h="560704">
                  <a:moveTo>
                    <a:pt x="42005" y="480157"/>
                  </a:moveTo>
                  <a:lnTo>
                    <a:pt x="40806" y="480214"/>
                  </a:lnTo>
                  <a:lnTo>
                    <a:pt x="38404" y="480250"/>
                  </a:lnTo>
                  <a:lnTo>
                    <a:pt x="42005" y="480250"/>
                  </a:lnTo>
                  <a:close/>
                </a:path>
                <a:path w="76835" h="560704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5" h="560704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5" h="560704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5" h="560704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4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69129" y="6115107"/>
              <a:ext cx="1649730" cy="1649730"/>
            </a:xfrm>
            <a:custGeom>
              <a:avLst/>
              <a:gdLst/>
              <a:ahLst/>
              <a:cxnLst/>
              <a:rect l="l" t="t" r="r" b="b"/>
              <a:pathLst>
                <a:path w="1649729" h="1649729">
                  <a:moveTo>
                    <a:pt x="577792" y="824590"/>
                  </a:moveTo>
                  <a:lnTo>
                    <a:pt x="1069743" y="824590"/>
                  </a:lnTo>
                </a:path>
                <a:path w="1649729" h="1649729">
                  <a:moveTo>
                    <a:pt x="1157234" y="824590"/>
                  </a:moveTo>
                  <a:lnTo>
                    <a:pt x="1649185" y="824590"/>
                  </a:lnTo>
                </a:path>
                <a:path w="1649729" h="1649729">
                  <a:moveTo>
                    <a:pt x="0" y="824590"/>
                  </a:moveTo>
                  <a:lnTo>
                    <a:pt x="491951" y="824590"/>
                  </a:lnTo>
                </a:path>
                <a:path w="1649729" h="1649729">
                  <a:moveTo>
                    <a:pt x="515062" y="824600"/>
                  </a:moveTo>
                  <a:lnTo>
                    <a:pt x="557982" y="824600"/>
                  </a:lnTo>
                </a:path>
                <a:path w="1649729" h="1649729">
                  <a:moveTo>
                    <a:pt x="1091199" y="824600"/>
                  </a:moveTo>
                  <a:lnTo>
                    <a:pt x="1134122" y="824600"/>
                  </a:lnTo>
                </a:path>
                <a:path w="1649729" h="1649729">
                  <a:moveTo>
                    <a:pt x="824586" y="1071392"/>
                  </a:moveTo>
                  <a:lnTo>
                    <a:pt x="824586" y="579441"/>
                  </a:lnTo>
                </a:path>
                <a:path w="1649729" h="1649729">
                  <a:moveTo>
                    <a:pt x="824586" y="491951"/>
                  </a:moveTo>
                  <a:lnTo>
                    <a:pt x="824586" y="0"/>
                  </a:lnTo>
                </a:path>
                <a:path w="1649729" h="1649729">
                  <a:moveTo>
                    <a:pt x="824586" y="1649185"/>
                  </a:moveTo>
                  <a:lnTo>
                    <a:pt x="824586" y="1157234"/>
                  </a:lnTo>
                </a:path>
                <a:path w="1649729" h="1649729">
                  <a:moveTo>
                    <a:pt x="824594" y="1134121"/>
                  </a:moveTo>
                  <a:lnTo>
                    <a:pt x="824594" y="1091203"/>
                  </a:lnTo>
                </a:path>
                <a:path w="1649729" h="1649729">
                  <a:moveTo>
                    <a:pt x="824594" y="557984"/>
                  </a:moveTo>
                  <a:lnTo>
                    <a:pt x="824594" y="515062"/>
                  </a:lnTo>
                </a:path>
              </a:pathLst>
            </a:custGeom>
            <a:ln w="7199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06685" y="6935485"/>
              <a:ext cx="960755" cy="1137920"/>
            </a:xfrm>
            <a:custGeom>
              <a:avLst/>
              <a:gdLst/>
              <a:ahLst/>
              <a:cxnLst/>
              <a:rect l="l" t="t" r="r" b="b"/>
              <a:pathLst>
                <a:path w="960754" h="1137920">
                  <a:moveTo>
                    <a:pt x="0" y="0"/>
                  </a:moveTo>
                  <a:lnTo>
                    <a:pt x="960441" y="0"/>
                  </a:lnTo>
                </a:path>
                <a:path w="960754" h="1137920">
                  <a:moveTo>
                    <a:pt x="438095" y="1137366"/>
                  </a:moveTo>
                  <a:lnTo>
                    <a:pt x="960441" y="113736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22311" y="6931270"/>
              <a:ext cx="76835" cy="1135380"/>
            </a:xfrm>
            <a:custGeom>
              <a:avLst/>
              <a:gdLst/>
              <a:ahLst/>
              <a:cxnLst/>
              <a:rect l="l" t="t" r="r" b="b"/>
              <a:pathLst>
                <a:path w="76835" h="1135379">
                  <a:moveTo>
                    <a:pt x="0" y="1045651"/>
                  </a:moveTo>
                  <a:lnTo>
                    <a:pt x="38404" y="1135263"/>
                  </a:lnTo>
                  <a:lnTo>
                    <a:pt x="57705" y="1090227"/>
                  </a:lnTo>
                  <a:lnTo>
                    <a:pt x="34805" y="1090227"/>
                  </a:lnTo>
                  <a:lnTo>
                    <a:pt x="34803" y="1055159"/>
                  </a:lnTo>
                  <a:lnTo>
                    <a:pt x="2401" y="1046815"/>
                  </a:lnTo>
                  <a:lnTo>
                    <a:pt x="0" y="1045651"/>
                  </a:lnTo>
                  <a:close/>
                </a:path>
                <a:path w="76835" h="1135379">
                  <a:moveTo>
                    <a:pt x="34805" y="1055159"/>
                  </a:moveTo>
                  <a:lnTo>
                    <a:pt x="34805" y="1090227"/>
                  </a:lnTo>
                  <a:lnTo>
                    <a:pt x="42005" y="1090227"/>
                  </a:lnTo>
                  <a:lnTo>
                    <a:pt x="42005" y="1055253"/>
                  </a:lnTo>
                  <a:lnTo>
                    <a:pt x="38404" y="1055253"/>
                  </a:lnTo>
                  <a:lnTo>
                    <a:pt x="36004" y="1055217"/>
                  </a:lnTo>
                  <a:lnTo>
                    <a:pt x="34805" y="1055159"/>
                  </a:lnTo>
                  <a:close/>
                </a:path>
                <a:path w="76835" h="1135379">
                  <a:moveTo>
                    <a:pt x="76809" y="1045651"/>
                  </a:moveTo>
                  <a:lnTo>
                    <a:pt x="42005" y="1055159"/>
                  </a:lnTo>
                  <a:lnTo>
                    <a:pt x="42005" y="1090227"/>
                  </a:lnTo>
                  <a:lnTo>
                    <a:pt x="57705" y="1090227"/>
                  </a:lnTo>
                  <a:lnTo>
                    <a:pt x="76809" y="1045651"/>
                  </a:lnTo>
                  <a:close/>
                </a:path>
                <a:path w="76835" h="1135379">
                  <a:moveTo>
                    <a:pt x="38404" y="80010"/>
                  </a:moveTo>
                  <a:lnTo>
                    <a:pt x="36004" y="80045"/>
                  </a:lnTo>
                  <a:lnTo>
                    <a:pt x="34805" y="80103"/>
                  </a:lnTo>
                  <a:lnTo>
                    <a:pt x="34805" y="1055159"/>
                  </a:lnTo>
                  <a:lnTo>
                    <a:pt x="36004" y="1055217"/>
                  </a:lnTo>
                  <a:lnTo>
                    <a:pt x="38404" y="1055253"/>
                  </a:lnTo>
                  <a:lnTo>
                    <a:pt x="40806" y="1055217"/>
                  </a:lnTo>
                  <a:lnTo>
                    <a:pt x="42003" y="1055159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5" h="1135379">
                  <a:moveTo>
                    <a:pt x="42005" y="1055159"/>
                  </a:moveTo>
                  <a:lnTo>
                    <a:pt x="40806" y="1055217"/>
                  </a:lnTo>
                  <a:lnTo>
                    <a:pt x="38404" y="1055253"/>
                  </a:lnTo>
                  <a:lnTo>
                    <a:pt x="42005" y="1055253"/>
                  </a:lnTo>
                  <a:close/>
                </a:path>
                <a:path w="76835" h="1135379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5" h="1135379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5" h="1135379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5" h="1135379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4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93702" y="7652977"/>
              <a:ext cx="1099185" cy="960755"/>
            </a:xfrm>
            <a:custGeom>
              <a:avLst/>
              <a:gdLst/>
              <a:ahLst/>
              <a:cxnLst/>
              <a:rect l="l" t="t" r="r" b="b"/>
              <a:pathLst>
                <a:path w="1099185" h="960754">
                  <a:moveTo>
                    <a:pt x="0" y="0"/>
                  </a:moveTo>
                  <a:lnTo>
                    <a:pt x="0" y="960443"/>
                  </a:lnTo>
                </a:path>
                <a:path w="1099185" h="960754">
                  <a:moveTo>
                    <a:pt x="1099155" y="438097"/>
                  </a:moveTo>
                  <a:lnTo>
                    <a:pt x="1099155" y="960443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89442" y="8368607"/>
              <a:ext cx="1097280" cy="76835"/>
            </a:xfrm>
            <a:custGeom>
              <a:avLst/>
              <a:gdLst/>
              <a:ahLst/>
              <a:cxnLst/>
              <a:rect l="l" t="t" r="r" b="b"/>
              <a:pathLst>
                <a:path w="1097279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6"/>
                  </a:lnTo>
                  <a:lnTo>
                    <a:pt x="80103" y="42003"/>
                  </a:lnTo>
                  <a:lnTo>
                    <a:pt x="45036" y="42003"/>
                  </a:lnTo>
                  <a:lnTo>
                    <a:pt x="45036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9" y="2400"/>
                  </a:lnTo>
                  <a:lnTo>
                    <a:pt x="89611" y="0"/>
                  </a:lnTo>
                  <a:close/>
                </a:path>
                <a:path w="1097279" h="76834">
                  <a:moveTo>
                    <a:pt x="1007485" y="0"/>
                  </a:moveTo>
                  <a:lnTo>
                    <a:pt x="1017051" y="40805"/>
                  </a:lnTo>
                  <a:lnTo>
                    <a:pt x="1016935" y="43206"/>
                  </a:lnTo>
                  <a:lnTo>
                    <a:pt x="1007485" y="76809"/>
                  </a:lnTo>
                  <a:lnTo>
                    <a:pt x="1088699" y="42003"/>
                  </a:lnTo>
                  <a:lnTo>
                    <a:pt x="1052060" y="42003"/>
                  </a:lnTo>
                  <a:lnTo>
                    <a:pt x="1052060" y="34804"/>
                  </a:lnTo>
                  <a:lnTo>
                    <a:pt x="1088696" y="34804"/>
                  </a:lnTo>
                  <a:lnTo>
                    <a:pt x="1007485" y="0"/>
                  </a:lnTo>
                  <a:close/>
                </a:path>
                <a:path w="1097279" h="76834">
                  <a:moveTo>
                    <a:pt x="80103" y="34804"/>
                  </a:moveTo>
                  <a:lnTo>
                    <a:pt x="45036" y="34804"/>
                  </a:lnTo>
                  <a:lnTo>
                    <a:pt x="45036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1097279" h="76834">
                  <a:moveTo>
                    <a:pt x="1016993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1016993" y="42003"/>
                  </a:lnTo>
                  <a:lnTo>
                    <a:pt x="1016993" y="34804"/>
                  </a:lnTo>
                  <a:close/>
                </a:path>
                <a:path w="1097279" h="76834">
                  <a:moveTo>
                    <a:pt x="1088696" y="34804"/>
                  </a:moveTo>
                  <a:lnTo>
                    <a:pt x="1052060" y="34804"/>
                  </a:lnTo>
                  <a:lnTo>
                    <a:pt x="1052060" y="42003"/>
                  </a:lnTo>
                  <a:lnTo>
                    <a:pt x="1088699" y="42003"/>
                  </a:lnTo>
                  <a:lnTo>
                    <a:pt x="1097097" y="38404"/>
                  </a:lnTo>
                  <a:lnTo>
                    <a:pt x="1088696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8751" y="4865416"/>
            <a:ext cx="1804670" cy="26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1/6</a:t>
            </a:r>
            <a:r>
              <a:rPr sz="16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TOTAL</a:t>
            </a:r>
            <a:r>
              <a:rPr sz="16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HEIGHT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83917" y="7318761"/>
            <a:ext cx="1804670" cy="26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2/6</a:t>
            </a:r>
            <a:r>
              <a:rPr sz="16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TOTAL</a:t>
            </a:r>
            <a:r>
              <a:rPr sz="16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HEIGHT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15487" y="8451919"/>
            <a:ext cx="992505" cy="49403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60655" marR="5080" indent="-148590">
              <a:lnSpc>
                <a:spcPts val="1780"/>
              </a:lnSpc>
              <a:spcBef>
                <a:spcPts val="265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2/6</a:t>
            </a:r>
            <a:r>
              <a:rPr sz="16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45" dirty="0">
                <a:solidFill>
                  <a:srgbClr val="151616"/>
                </a:solidFill>
                <a:latin typeface="Arial"/>
                <a:cs typeface="Arial"/>
              </a:rPr>
              <a:t>TOTAL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WIDTH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45222" y="4172414"/>
            <a:ext cx="0" cy="522605"/>
          </a:xfrm>
          <a:custGeom>
            <a:avLst/>
            <a:gdLst/>
            <a:ahLst/>
            <a:cxnLst/>
            <a:rect l="l" t="t" r="r" b="b"/>
            <a:pathLst>
              <a:path h="522604">
                <a:moveTo>
                  <a:pt x="0" y="522345"/>
                </a:moveTo>
                <a:lnTo>
                  <a:pt x="0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>
            <a:grpSpLocks noGrp="1" noUngrp="1" noRot="1" noMove="1" noResize="1"/>
          </p:cNvGrpSpPr>
          <p:nvPr/>
        </p:nvGrpSpPr>
        <p:grpSpPr>
          <a:xfrm>
            <a:off x="5341006" y="4168604"/>
            <a:ext cx="560705" cy="968375"/>
            <a:chOff x="5341006" y="4168604"/>
            <a:chExt cx="560705" cy="968375"/>
          </a:xfrm>
        </p:grpSpPr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97055" y="4172414"/>
              <a:ext cx="0" cy="960755"/>
            </a:xfrm>
            <a:custGeom>
              <a:avLst/>
              <a:gdLst/>
              <a:ahLst/>
              <a:cxnLst/>
              <a:rect l="l" t="t" r="r" b="b"/>
              <a:pathLst>
                <a:path h="960754">
                  <a:moveTo>
                    <a:pt x="0" y="960443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41006" y="4340418"/>
              <a:ext cx="560705" cy="76835"/>
            </a:xfrm>
            <a:custGeom>
              <a:avLst/>
              <a:gdLst/>
              <a:ahLst/>
              <a:cxnLst/>
              <a:rect l="l" t="t" r="r" b="b"/>
              <a:pathLst>
                <a:path w="560704" h="76835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9"/>
                  </a:lnTo>
                  <a:lnTo>
                    <a:pt x="87362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5"/>
                  </a:lnTo>
                  <a:lnTo>
                    <a:pt x="80103" y="34805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560704" h="76835">
                  <a:moveTo>
                    <a:pt x="470649" y="0"/>
                  </a:moveTo>
                  <a:lnTo>
                    <a:pt x="480214" y="40806"/>
                  </a:lnTo>
                  <a:lnTo>
                    <a:pt x="480099" y="43207"/>
                  </a:lnTo>
                  <a:lnTo>
                    <a:pt x="470649" y="76809"/>
                  </a:lnTo>
                  <a:lnTo>
                    <a:pt x="551859" y="42005"/>
                  </a:lnTo>
                  <a:lnTo>
                    <a:pt x="515225" y="42005"/>
                  </a:lnTo>
                  <a:lnTo>
                    <a:pt x="515225" y="34805"/>
                  </a:lnTo>
                  <a:lnTo>
                    <a:pt x="551862" y="34805"/>
                  </a:lnTo>
                  <a:lnTo>
                    <a:pt x="470649" y="0"/>
                  </a:lnTo>
                  <a:close/>
                </a:path>
                <a:path w="560704" h="76835">
                  <a:moveTo>
                    <a:pt x="80103" y="34805"/>
                  </a:moveTo>
                  <a:lnTo>
                    <a:pt x="45036" y="34805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5"/>
                  </a:lnTo>
                  <a:close/>
                </a:path>
                <a:path w="560704" h="76835">
                  <a:moveTo>
                    <a:pt x="480157" y="34805"/>
                  </a:moveTo>
                  <a:lnTo>
                    <a:pt x="80103" y="34805"/>
                  </a:lnTo>
                  <a:lnTo>
                    <a:pt x="80103" y="42005"/>
                  </a:lnTo>
                  <a:lnTo>
                    <a:pt x="480157" y="42005"/>
                  </a:lnTo>
                  <a:lnTo>
                    <a:pt x="480157" y="34805"/>
                  </a:lnTo>
                  <a:close/>
                </a:path>
                <a:path w="560704" h="76835">
                  <a:moveTo>
                    <a:pt x="551862" y="34805"/>
                  </a:moveTo>
                  <a:lnTo>
                    <a:pt x="515225" y="34805"/>
                  </a:lnTo>
                  <a:lnTo>
                    <a:pt x="515225" y="42005"/>
                  </a:lnTo>
                  <a:lnTo>
                    <a:pt x="551859" y="42005"/>
                  </a:lnTo>
                  <a:lnTo>
                    <a:pt x="560260" y="38404"/>
                  </a:lnTo>
                  <a:lnTo>
                    <a:pt x="551862" y="348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63460" y="2644437"/>
            <a:ext cx="301625" cy="1703705"/>
          </a:xfrm>
          <a:prstGeom prst="rect">
            <a:avLst/>
          </a:prstGeom>
        </p:spPr>
        <p:txBody>
          <a:bodyPr vert="vert270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1/6</a:t>
            </a:r>
            <a:r>
              <a:rPr sz="16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TOTAL</a:t>
            </a:r>
            <a:r>
              <a:rPr sz="16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WIDTH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223019" y="4172414"/>
            <a:ext cx="0" cy="2645410"/>
          </a:xfrm>
          <a:custGeom>
            <a:avLst/>
            <a:gdLst/>
            <a:ahLst/>
            <a:cxnLst/>
            <a:rect l="l" t="t" r="r" b="b"/>
            <a:pathLst>
              <a:path h="2645409">
                <a:moveTo>
                  <a:pt x="0" y="2644851"/>
                </a:moveTo>
                <a:lnTo>
                  <a:pt x="0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>
            <a:grpSpLocks noGrp="1" noUngrp="1" noRot="1" noMove="1" noResize="1"/>
          </p:cNvGrpSpPr>
          <p:nvPr/>
        </p:nvGrpSpPr>
        <p:grpSpPr>
          <a:xfrm>
            <a:off x="4226370" y="4340418"/>
            <a:ext cx="1122680" cy="2349500"/>
            <a:chOff x="4226370" y="4340418"/>
            <a:chExt cx="1122680" cy="2349500"/>
          </a:xfrm>
        </p:grpSpPr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26370" y="4340418"/>
              <a:ext cx="1117600" cy="76835"/>
            </a:xfrm>
            <a:custGeom>
              <a:avLst/>
              <a:gdLst/>
              <a:ahLst/>
              <a:cxnLst/>
              <a:rect l="l" t="t" r="r" b="b"/>
              <a:pathLst>
                <a:path w="1117600" h="76835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9"/>
                  </a:lnTo>
                  <a:lnTo>
                    <a:pt x="87362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5"/>
                  </a:lnTo>
                  <a:lnTo>
                    <a:pt x="80103" y="34805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1117600" h="76835">
                  <a:moveTo>
                    <a:pt x="1027537" y="0"/>
                  </a:moveTo>
                  <a:lnTo>
                    <a:pt x="1037102" y="40806"/>
                  </a:lnTo>
                  <a:lnTo>
                    <a:pt x="1036988" y="43207"/>
                  </a:lnTo>
                  <a:lnTo>
                    <a:pt x="1027537" y="76809"/>
                  </a:lnTo>
                  <a:lnTo>
                    <a:pt x="1108748" y="42005"/>
                  </a:lnTo>
                  <a:lnTo>
                    <a:pt x="1072112" y="42005"/>
                  </a:lnTo>
                  <a:lnTo>
                    <a:pt x="1072112" y="34805"/>
                  </a:lnTo>
                  <a:lnTo>
                    <a:pt x="1108751" y="34805"/>
                  </a:lnTo>
                  <a:lnTo>
                    <a:pt x="1027537" y="0"/>
                  </a:lnTo>
                  <a:close/>
                </a:path>
                <a:path w="1117600" h="76835">
                  <a:moveTo>
                    <a:pt x="80103" y="34805"/>
                  </a:moveTo>
                  <a:lnTo>
                    <a:pt x="45036" y="34805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5"/>
                  </a:lnTo>
                  <a:close/>
                </a:path>
                <a:path w="1117600" h="76835">
                  <a:moveTo>
                    <a:pt x="1037045" y="34805"/>
                  </a:moveTo>
                  <a:lnTo>
                    <a:pt x="80103" y="34805"/>
                  </a:lnTo>
                  <a:lnTo>
                    <a:pt x="80103" y="42005"/>
                  </a:lnTo>
                  <a:lnTo>
                    <a:pt x="1037045" y="42005"/>
                  </a:lnTo>
                  <a:lnTo>
                    <a:pt x="1037045" y="34805"/>
                  </a:lnTo>
                  <a:close/>
                </a:path>
                <a:path w="1117600" h="76835">
                  <a:moveTo>
                    <a:pt x="1108751" y="34805"/>
                  </a:moveTo>
                  <a:lnTo>
                    <a:pt x="1072112" y="34805"/>
                  </a:lnTo>
                  <a:lnTo>
                    <a:pt x="1072112" y="42005"/>
                  </a:lnTo>
                  <a:lnTo>
                    <a:pt x="1108748" y="42005"/>
                  </a:lnTo>
                  <a:lnTo>
                    <a:pt x="1117149" y="38404"/>
                  </a:lnTo>
                  <a:lnTo>
                    <a:pt x="1108751" y="348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45222" y="4805408"/>
              <a:ext cx="0" cy="1880870"/>
            </a:xfrm>
            <a:custGeom>
              <a:avLst/>
              <a:gdLst/>
              <a:ahLst/>
              <a:cxnLst/>
              <a:rect l="l" t="t" r="r" b="b"/>
              <a:pathLst>
                <a:path h="1880870">
                  <a:moveTo>
                    <a:pt x="0" y="0"/>
                  </a:moveTo>
                  <a:lnTo>
                    <a:pt x="0" y="188044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95101" y="2664659"/>
            <a:ext cx="301625" cy="1703705"/>
          </a:xfrm>
          <a:prstGeom prst="rect">
            <a:avLst/>
          </a:prstGeom>
        </p:spPr>
        <p:txBody>
          <a:bodyPr vert="vert270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2/6</a:t>
            </a:r>
            <a:r>
              <a:rPr sz="16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TOTAL</a:t>
            </a:r>
            <a:r>
              <a:rPr sz="16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WIDTH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83394" y="4728149"/>
            <a:ext cx="960755" cy="0"/>
          </a:xfrm>
          <a:custGeom>
            <a:avLst/>
            <a:gdLst/>
            <a:ahLst/>
            <a:cxnLst/>
            <a:rect l="l" t="t" r="r" b="b"/>
            <a:pathLst>
              <a:path w="960755">
                <a:moveTo>
                  <a:pt x="960440" y="0"/>
                </a:moveTo>
                <a:lnTo>
                  <a:pt x="0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2902" y="4845198"/>
            <a:ext cx="1804670" cy="26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1/6</a:t>
            </a:r>
            <a:r>
              <a:rPr sz="16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TOTAL</a:t>
            </a:r>
            <a:r>
              <a:rPr sz="16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HEIGHT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105298" y="4172414"/>
            <a:ext cx="0" cy="522605"/>
          </a:xfrm>
          <a:custGeom>
            <a:avLst/>
            <a:gdLst/>
            <a:ahLst/>
            <a:cxnLst/>
            <a:rect l="l" t="t" r="r" b="b"/>
            <a:pathLst>
              <a:path h="522604">
                <a:moveTo>
                  <a:pt x="0" y="522345"/>
                </a:moveTo>
                <a:lnTo>
                  <a:pt x="0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5" name="object 35"/>
          <p:cNvGrpSpPr>
            <a:grpSpLocks noGrp="1" noUngrp="1" noRot="1" noMove="1" noResize="1"/>
          </p:cNvGrpSpPr>
          <p:nvPr/>
        </p:nvGrpSpPr>
        <p:grpSpPr>
          <a:xfrm>
            <a:off x="2549253" y="4168604"/>
            <a:ext cx="560705" cy="968375"/>
            <a:chOff x="2549253" y="4168604"/>
            <a:chExt cx="560705" cy="968375"/>
          </a:xfrm>
        </p:grpSpPr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53465" y="4172414"/>
              <a:ext cx="0" cy="960755"/>
            </a:xfrm>
            <a:custGeom>
              <a:avLst/>
              <a:gdLst/>
              <a:ahLst/>
              <a:cxnLst/>
              <a:rect l="l" t="t" r="r" b="b"/>
              <a:pathLst>
                <a:path h="960754">
                  <a:moveTo>
                    <a:pt x="0" y="960443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49253" y="4340418"/>
              <a:ext cx="560705" cy="76835"/>
            </a:xfrm>
            <a:custGeom>
              <a:avLst/>
              <a:gdLst/>
              <a:ahLst/>
              <a:cxnLst/>
              <a:rect l="l" t="t" r="r" b="b"/>
              <a:pathLst>
                <a:path w="560705" h="76835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9"/>
                  </a:lnTo>
                  <a:lnTo>
                    <a:pt x="87362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5"/>
                  </a:lnTo>
                  <a:lnTo>
                    <a:pt x="80103" y="34805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560705" h="76835">
                  <a:moveTo>
                    <a:pt x="470650" y="0"/>
                  </a:moveTo>
                  <a:lnTo>
                    <a:pt x="480214" y="40806"/>
                  </a:lnTo>
                  <a:lnTo>
                    <a:pt x="480099" y="43207"/>
                  </a:lnTo>
                  <a:lnTo>
                    <a:pt x="470650" y="76809"/>
                  </a:lnTo>
                  <a:lnTo>
                    <a:pt x="551860" y="42005"/>
                  </a:lnTo>
                  <a:lnTo>
                    <a:pt x="515225" y="42005"/>
                  </a:lnTo>
                  <a:lnTo>
                    <a:pt x="515225" y="34805"/>
                  </a:lnTo>
                  <a:lnTo>
                    <a:pt x="551863" y="34805"/>
                  </a:lnTo>
                  <a:lnTo>
                    <a:pt x="470650" y="0"/>
                  </a:lnTo>
                  <a:close/>
                </a:path>
                <a:path w="560705" h="76835">
                  <a:moveTo>
                    <a:pt x="80103" y="34805"/>
                  </a:moveTo>
                  <a:lnTo>
                    <a:pt x="45036" y="34805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5"/>
                  </a:lnTo>
                  <a:close/>
                </a:path>
                <a:path w="560705" h="76835">
                  <a:moveTo>
                    <a:pt x="480157" y="34805"/>
                  </a:moveTo>
                  <a:lnTo>
                    <a:pt x="80103" y="34805"/>
                  </a:lnTo>
                  <a:lnTo>
                    <a:pt x="80103" y="42005"/>
                  </a:lnTo>
                  <a:lnTo>
                    <a:pt x="480157" y="42005"/>
                  </a:lnTo>
                  <a:lnTo>
                    <a:pt x="480157" y="34805"/>
                  </a:lnTo>
                  <a:close/>
                </a:path>
                <a:path w="560705" h="76835">
                  <a:moveTo>
                    <a:pt x="551863" y="34805"/>
                  </a:moveTo>
                  <a:lnTo>
                    <a:pt x="515225" y="34805"/>
                  </a:lnTo>
                  <a:lnTo>
                    <a:pt x="515225" y="42005"/>
                  </a:lnTo>
                  <a:lnTo>
                    <a:pt x="551860" y="42005"/>
                  </a:lnTo>
                  <a:lnTo>
                    <a:pt x="560261" y="38404"/>
                  </a:lnTo>
                  <a:lnTo>
                    <a:pt x="551863" y="348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13556" y="2664659"/>
            <a:ext cx="301625" cy="1703705"/>
          </a:xfrm>
          <a:prstGeom prst="rect">
            <a:avLst/>
          </a:prstGeom>
        </p:spPr>
        <p:txBody>
          <a:bodyPr vert="vert270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1/6</a:t>
            </a:r>
            <a:r>
              <a:rPr sz="16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TOTAL</a:t>
            </a:r>
            <a:r>
              <a:rPr sz="16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WIDTH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9" name="object 39"/>
          <p:cNvGrpSpPr>
            <a:grpSpLocks noGrp="1" noUngrp="1" noRot="1" noMove="1" noResize="1"/>
          </p:cNvGrpSpPr>
          <p:nvPr/>
        </p:nvGrpSpPr>
        <p:grpSpPr>
          <a:xfrm>
            <a:off x="1944185" y="4723934"/>
            <a:ext cx="1511300" cy="3348990"/>
            <a:chOff x="1944185" y="4723934"/>
            <a:chExt cx="1511300" cy="3348990"/>
          </a:xfrm>
        </p:grpSpPr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32224" y="5279982"/>
              <a:ext cx="522605" cy="0"/>
            </a:xfrm>
            <a:custGeom>
              <a:avLst/>
              <a:gdLst/>
              <a:ahLst/>
              <a:cxnLst/>
              <a:rect l="l" t="t" r="r" b="b"/>
              <a:pathLst>
                <a:path w="522605">
                  <a:moveTo>
                    <a:pt x="522349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00230" y="4723934"/>
              <a:ext cx="76835" cy="560705"/>
            </a:xfrm>
            <a:custGeom>
              <a:avLst/>
              <a:gdLst/>
              <a:ahLst/>
              <a:cxnLst/>
              <a:rect l="l" t="t" r="r" b="b"/>
              <a:pathLst>
                <a:path w="76835" h="560704">
                  <a:moveTo>
                    <a:pt x="0" y="470649"/>
                  </a:moveTo>
                  <a:lnTo>
                    <a:pt x="38404" y="560260"/>
                  </a:lnTo>
                  <a:lnTo>
                    <a:pt x="57705" y="515225"/>
                  </a:lnTo>
                  <a:lnTo>
                    <a:pt x="34804" y="515225"/>
                  </a:lnTo>
                  <a:lnTo>
                    <a:pt x="34802" y="480157"/>
                  </a:lnTo>
                  <a:lnTo>
                    <a:pt x="2400" y="471812"/>
                  </a:lnTo>
                  <a:lnTo>
                    <a:pt x="0" y="470649"/>
                  </a:lnTo>
                  <a:close/>
                </a:path>
                <a:path w="76835" h="560704">
                  <a:moveTo>
                    <a:pt x="34804" y="480157"/>
                  </a:moveTo>
                  <a:lnTo>
                    <a:pt x="34804" y="515225"/>
                  </a:lnTo>
                  <a:lnTo>
                    <a:pt x="42003" y="515225"/>
                  </a:lnTo>
                  <a:lnTo>
                    <a:pt x="42003" y="480250"/>
                  </a:lnTo>
                  <a:lnTo>
                    <a:pt x="38404" y="480250"/>
                  </a:lnTo>
                  <a:lnTo>
                    <a:pt x="36003" y="480214"/>
                  </a:lnTo>
                  <a:lnTo>
                    <a:pt x="34804" y="480157"/>
                  </a:lnTo>
                  <a:close/>
                </a:path>
                <a:path w="76835" h="560704">
                  <a:moveTo>
                    <a:pt x="76809" y="470649"/>
                  </a:moveTo>
                  <a:lnTo>
                    <a:pt x="42003" y="480157"/>
                  </a:lnTo>
                  <a:lnTo>
                    <a:pt x="42003" y="515225"/>
                  </a:lnTo>
                  <a:lnTo>
                    <a:pt x="57705" y="515225"/>
                  </a:lnTo>
                  <a:lnTo>
                    <a:pt x="76809" y="470649"/>
                  </a:lnTo>
                  <a:close/>
                </a:path>
                <a:path w="76835" h="560704">
                  <a:moveTo>
                    <a:pt x="38404" y="80010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480157"/>
                  </a:lnTo>
                  <a:lnTo>
                    <a:pt x="36003" y="480214"/>
                  </a:lnTo>
                  <a:lnTo>
                    <a:pt x="38404" y="480250"/>
                  </a:lnTo>
                  <a:lnTo>
                    <a:pt x="40805" y="480214"/>
                  </a:lnTo>
                  <a:lnTo>
                    <a:pt x="42002" y="480157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10"/>
                  </a:lnTo>
                  <a:close/>
                </a:path>
                <a:path w="76835" h="560704">
                  <a:moveTo>
                    <a:pt x="42003" y="480157"/>
                  </a:moveTo>
                  <a:lnTo>
                    <a:pt x="40805" y="480214"/>
                  </a:lnTo>
                  <a:lnTo>
                    <a:pt x="38404" y="480250"/>
                  </a:lnTo>
                  <a:lnTo>
                    <a:pt x="42003" y="480250"/>
                  </a:lnTo>
                  <a:close/>
                </a:path>
                <a:path w="76835" h="560704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5" h="560704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5" h="560704">
                  <a:moveTo>
                    <a:pt x="42003" y="80010"/>
                  </a:moveTo>
                  <a:lnTo>
                    <a:pt x="38404" y="80010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5" h="560704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3" y="80010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47995" y="6955167"/>
              <a:ext cx="1503680" cy="1113790"/>
            </a:xfrm>
            <a:custGeom>
              <a:avLst/>
              <a:gdLst/>
              <a:ahLst/>
              <a:cxnLst/>
              <a:rect l="l" t="t" r="r" b="b"/>
              <a:pathLst>
                <a:path w="1503679" h="1113790">
                  <a:moveTo>
                    <a:pt x="1503575" y="1113487"/>
                  </a:moveTo>
                  <a:lnTo>
                    <a:pt x="0" y="1113487"/>
                  </a:lnTo>
                </a:path>
                <a:path w="1503679" h="1113790">
                  <a:moveTo>
                    <a:pt x="522345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16000" y="6961489"/>
              <a:ext cx="76835" cy="1109980"/>
            </a:xfrm>
            <a:custGeom>
              <a:avLst/>
              <a:gdLst/>
              <a:ahLst/>
              <a:cxnLst/>
              <a:rect l="l" t="t" r="r" b="b"/>
              <a:pathLst>
                <a:path w="76835" h="1109979">
                  <a:moveTo>
                    <a:pt x="0" y="1019848"/>
                  </a:moveTo>
                  <a:lnTo>
                    <a:pt x="38404" y="1109459"/>
                  </a:lnTo>
                  <a:lnTo>
                    <a:pt x="57706" y="1064422"/>
                  </a:lnTo>
                  <a:lnTo>
                    <a:pt x="34805" y="1064422"/>
                  </a:lnTo>
                  <a:lnTo>
                    <a:pt x="34803" y="1029354"/>
                  </a:lnTo>
                  <a:lnTo>
                    <a:pt x="2401" y="1021010"/>
                  </a:lnTo>
                  <a:lnTo>
                    <a:pt x="0" y="1019848"/>
                  </a:lnTo>
                  <a:close/>
                </a:path>
                <a:path w="76835" h="1109979">
                  <a:moveTo>
                    <a:pt x="34805" y="1029354"/>
                  </a:moveTo>
                  <a:lnTo>
                    <a:pt x="34805" y="1064422"/>
                  </a:lnTo>
                  <a:lnTo>
                    <a:pt x="42005" y="1064422"/>
                  </a:lnTo>
                  <a:lnTo>
                    <a:pt x="42005" y="1029449"/>
                  </a:lnTo>
                  <a:lnTo>
                    <a:pt x="38404" y="1029449"/>
                  </a:lnTo>
                  <a:lnTo>
                    <a:pt x="36004" y="1029412"/>
                  </a:lnTo>
                  <a:lnTo>
                    <a:pt x="34805" y="1029354"/>
                  </a:lnTo>
                  <a:close/>
                </a:path>
                <a:path w="76835" h="1109979">
                  <a:moveTo>
                    <a:pt x="76809" y="1019848"/>
                  </a:moveTo>
                  <a:lnTo>
                    <a:pt x="42005" y="1029354"/>
                  </a:lnTo>
                  <a:lnTo>
                    <a:pt x="42005" y="1064422"/>
                  </a:lnTo>
                  <a:lnTo>
                    <a:pt x="57706" y="1064422"/>
                  </a:lnTo>
                  <a:lnTo>
                    <a:pt x="76809" y="1019848"/>
                  </a:lnTo>
                  <a:close/>
                </a:path>
                <a:path w="76835" h="1109979">
                  <a:moveTo>
                    <a:pt x="38404" y="80010"/>
                  </a:moveTo>
                  <a:lnTo>
                    <a:pt x="36004" y="80045"/>
                  </a:lnTo>
                  <a:lnTo>
                    <a:pt x="34805" y="80103"/>
                  </a:lnTo>
                  <a:lnTo>
                    <a:pt x="34805" y="1029354"/>
                  </a:lnTo>
                  <a:lnTo>
                    <a:pt x="36004" y="1029412"/>
                  </a:lnTo>
                  <a:lnTo>
                    <a:pt x="38404" y="1029449"/>
                  </a:lnTo>
                  <a:lnTo>
                    <a:pt x="40806" y="1029412"/>
                  </a:lnTo>
                  <a:lnTo>
                    <a:pt x="42003" y="1029354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5" h="1109979">
                  <a:moveTo>
                    <a:pt x="42005" y="1029354"/>
                  </a:moveTo>
                  <a:lnTo>
                    <a:pt x="40806" y="1029412"/>
                  </a:lnTo>
                  <a:lnTo>
                    <a:pt x="38404" y="1029449"/>
                  </a:lnTo>
                  <a:lnTo>
                    <a:pt x="42005" y="1029449"/>
                  </a:lnTo>
                  <a:close/>
                </a:path>
                <a:path w="76835" h="1109979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5" h="1109979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5" h="1109979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5" h="1109979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4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6528" y="7399642"/>
            <a:ext cx="1804670" cy="26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2/6</a:t>
            </a:r>
            <a:r>
              <a:rPr sz="16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TOTAL</a:t>
            </a:r>
            <a:r>
              <a:rPr sz="16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HEIGHT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45" name="object 45"/>
          <p:cNvGrpSpPr>
            <a:grpSpLocks noGrp="1" noUngrp="1" noRot="1" noMove="1" noResize="1"/>
          </p:cNvGrpSpPr>
          <p:nvPr/>
        </p:nvGrpSpPr>
        <p:grpSpPr>
          <a:xfrm>
            <a:off x="2545045" y="8087265"/>
            <a:ext cx="1107440" cy="530225"/>
            <a:chOff x="2545045" y="8087265"/>
            <a:chExt cx="1107440" cy="530225"/>
          </a:xfrm>
        </p:grpSpPr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48455" y="8091075"/>
              <a:ext cx="0" cy="522605"/>
            </a:xfrm>
            <a:custGeom>
              <a:avLst/>
              <a:gdLst/>
              <a:ahLst/>
              <a:cxnLst/>
              <a:rect l="l" t="t" r="r" b="b"/>
              <a:pathLst>
                <a:path h="522604">
                  <a:moveTo>
                    <a:pt x="0" y="0"/>
                  </a:moveTo>
                  <a:lnTo>
                    <a:pt x="0" y="522345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45045" y="8368607"/>
              <a:ext cx="1097280" cy="76835"/>
            </a:xfrm>
            <a:custGeom>
              <a:avLst/>
              <a:gdLst/>
              <a:ahLst/>
              <a:cxnLst/>
              <a:rect l="l" t="t" r="r" b="b"/>
              <a:pathLst>
                <a:path w="1097279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6"/>
                  </a:lnTo>
                  <a:lnTo>
                    <a:pt x="80103" y="42003"/>
                  </a:lnTo>
                  <a:lnTo>
                    <a:pt x="45035" y="42003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7" y="2400"/>
                  </a:lnTo>
                  <a:lnTo>
                    <a:pt x="89611" y="0"/>
                  </a:lnTo>
                  <a:close/>
                </a:path>
                <a:path w="1097279" h="76834">
                  <a:moveTo>
                    <a:pt x="1007480" y="0"/>
                  </a:moveTo>
                  <a:lnTo>
                    <a:pt x="1017046" y="40805"/>
                  </a:lnTo>
                  <a:lnTo>
                    <a:pt x="1016930" y="43206"/>
                  </a:lnTo>
                  <a:lnTo>
                    <a:pt x="1007480" y="76809"/>
                  </a:lnTo>
                  <a:lnTo>
                    <a:pt x="1088693" y="42003"/>
                  </a:lnTo>
                  <a:lnTo>
                    <a:pt x="1052056" y="42003"/>
                  </a:lnTo>
                  <a:lnTo>
                    <a:pt x="1052056" y="34804"/>
                  </a:lnTo>
                  <a:lnTo>
                    <a:pt x="1088690" y="34804"/>
                  </a:lnTo>
                  <a:lnTo>
                    <a:pt x="1007480" y="0"/>
                  </a:lnTo>
                  <a:close/>
                </a:path>
                <a:path w="1097279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1097279" h="76834">
                  <a:moveTo>
                    <a:pt x="1016988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1016988" y="42003"/>
                  </a:lnTo>
                  <a:lnTo>
                    <a:pt x="1016988" y="34804"/>
                  </a:lnTo>
                  <a:close/>
                </a:path>
                <a:path w="1097279" h="76834">
                  <a:moveTo>
                    <a:pt x="1088690" y="34804"/>
                  </a:moveTo>
                  <a:lnTo>
                    <a:pt x="1052056" y="34804"/>
                  </a:lnTo>
                  <a:lnTo>
                    <a:pt x="1052056" y="42003"/>
                  </a:lnTo>
                  <a:lnTo>
                    <a:pt x="1088693" y="42003"/>
                  </a:lnTo>
                  <a:lnTo>
                    <a:pt x="1097092" y="38404"/>
                  </a:lnTo>
                  <a:lnTo>
                    <a:pt x="1088690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50868" y="8462024"/>
            <a:ext cx="992505" cy="49403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60655" marR="5080" indent="-148590">
              <a:lnSpc>
                <a:spcPts val="1780"/>
              </a:lnSpc>
              <a:spcBef>
                <a:spcPts val="265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2/6</a:t>
            </a:r>
            <a:r>
              <a:rPr sz="16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45" dirty="0">
                <a:solidFill>
                  <a:srgbClr val="151616"/>
                </a:solidFill>
                <a:latin typeface="Arial"/>
                <a:cs typeface="Arial"/>
              </a:rPr>
              <a:t>TOTAL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WIDTH</a:t>
            </a:r>
            <a:endParaRPr sz="1600">
              <a:latin typeface="Arial"/>
              <a:cs typeface="Arial"/>
            </a:endParaRPr>
          </a:p>
        </p:txBody>
      </p:sp>
      <p:sp>
        <p:nvSpPr>
          <p:cNvPr id="49" name="object 4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49300" y="7125671"/>
            <a:ext cx="0" cy="1487805"/>
          </a:xfrm>
          <a:custGeom>
            <a:avLst/>
            <a:gdLst/>
            <a:ahLst/>
            <a:cxnLst/>
            <a:rect l="l" t="t" r="r" b="b"/>
            <a:pathLst>
              <a:path h="1487804">
                <a:moveTo>
                  <a:pt x="0" y="0"/>
                </a:moveTo>
                <a:lnTo>
                  <a:pt x="0" y="148775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95792" y="1232079"/>
            <a:ext cx="8448040" cy="83502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065" marR="5080" algn="ctr">
              <a:lnSpc>
                <a:spcPts val="1560"/>
              </a:lnSpc>
              <a:spcBef>
                <a:spcPts val="25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STARTING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BASIC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OUTLINE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(SEEN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ONE),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OPPOSITE.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ALL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MUST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ACHIEVED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DIVIDING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SIDES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INTO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SIX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EQUAL</a:t>
            </a:r>
            <a:r>
              <a:rPr sz="14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DIVISIONS,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GEOMETRICAL</a:t>
            </a:r>
            <a:r>
              <a:rPr sz="14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TECHNIQUES.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540"/>
              </a:lnSpc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Do not erase any of</a:t>
            </a:r>
            <a:r>
              <a:rPr sz="1400" b="1" spc="3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your guidelines and construction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lines.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80730" y="850120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52" name="object 5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18109" y="4723527"/>
            <a:ext cx="3343910" cy="3343910"/>
          </a:xfrm>
          <a:custGeom>
            <a:avLst/>
            <a:gdLst/>
            <a:ahLst/>
            <a:cxnLst/>
            <a:rect l="l" t="t" r="r" b="b"/>
            <a:pathLst>
              <a:path w="3343909" h="3343909">
                <a:moveTo>
                  <a:pt x="0" y="0"/>
                </a:moveTo>
                <a:lnTo>
                  <a:pt x="3343442" y="0"/>
                </a:lnTo>
                <a:lnTo>
                  <a:pt x="3343442" y="3343446"/>
                </a:lnTo>
                <a:lnTo>
                  <a:pt x="0" y="3343446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C4C4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896739" y="3397827"/>
            <a:ext cx="9175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DIA.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endParaRPr sz="1600">
              <a:latin typeface="Arial"/>
              <a:cs typeface="Arial"/>
            </a:endParaRPr>
          </a:p>
        </p:txBody>
      </p: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8488" y="1215924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1244" y="831106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https://technologystudent.com/despro_3/divide3.html</a:t>
            </a:r>
            <a:endParaRPr sz="1800" baseline="2314">
              <a:latin typeface="Arial"/>
              <a:cs typeface="Arial"/>
            </a:endParaRPr>
          </a:p>
        </p:txBody>
      </p:sp>
      <p:grpSp>
        <p:nvGrpSpPr>
          <p:cNvPr id="56" name="object 56"/>
          <p:cNvGrpSpPr>
            <a:grpSpLocks noGrp="1" noUngrp="1" noRot="1" noMove="1" noResize="1"/>
          </p:cNvGrpSpPr>
          <p:nvPr/>
        </p:nvGrpSpPr>
        <p:grpSpPr>
          <a:xfrm>
            <a:off x="264761" y="1526309"/>
            <a:ext cx="1131570" cy="1132205"/>
            <a:chOff x="264761" y="1526309"/>
            <a:chExt cx="1131570" cy="1132205"/>
          </a:xfrm>
        </p:grpSpPr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4756" y="1526320"/>
              <a:ext cx="1131570" cy="469265"/>
            </a:xfrm>
            <a:custGeom>
              <a:avLst/>
              <a:gdLst/>
              <a:ahLst/>
              <a:cxnLst/>
              <a:rect l="l" t="t" r="r" b="b"/>
              <a:pathLst>
                <a:path w="1131570" h="469264">
                  <a:moveTo>
                    <a:pt x="55168" y="386219"/>
                  </a:moveTo>
                  <a:lnTo>
                    <a:pt x="27584" y="386219"/>
                  </a:lnTo>
                  <a:lnTo>
                    <a:pt x="27584" y="413804"/>
                  </a:lnTo>
                  <a:lnTo>
                    <a:pt x="55168" y="413804"/>
                  </a:lnTo>
                  <a:lnTo>
                    <a:pt x="55168" y="386219"/>
                  </a:lnTo>
                  <a:close/>
                </a:path>
                <a:path w="1131570" h="469264">
                  <a:moveTo>
                    <a:pt x="137934" y="331038"/>
                  </a:moveTo>
                  <a:lnTo>
                    <a:pt x="110350" y="331038"/>
                  </a:lnTo>
                  <a:lnTo>
                    <a:pt x="110350" y="303453"/>
                  </a:lnTo>
                  <a:lnTo>
                    <a:pt x="82765" y="303453"/>
                  </a:lnTo>
                  <a:lnTo>
                    <a:pt x="82765" y="331038"/>
                  </a:lnTo>
                  <a:lnTo>
                    <a:pt x="55168" y="331038"/>
                  </a:lnTo>
                  <a:lnTo>
                    <a:pt x="27584" y="331038"/>
                  </a:lnTo>
                  <a:lnTo>
                    <a:pt x="0" y="331038"/>
                  </a:lnTo>
                  <a:lnTo>
                    <a:pt x="0" y="358622"/>
                  </a:lnTo>
                  <a:lnTo>
                    <a:pt x="27584" y="358622"/>
                  </a:lnTo>
                  <a:lnTo>
                    <a:pt x="55168" y="358622"/>
                  </a:lnTo>
                  <a:lnTo>
                    <a:pt x="55168" y="386219"/>
                  </a:lnTo>
                  <a:lnTo>
                    <a:pt x="82765" y="386219"/>
                  </a:lnTo>
                  <a:lnTo>
                    <a:pt x="110350" y="386219"/>
                  </a:lnTo>
                  <a:lnTo>
                    <a:pt x="110350" y="413804"/>
                  </a:lnTo>
                  <a:lnTo>
                    <a:pt x="137934" y="413804"/>
                  </a:lnTo>
                  <a:lnTo>
                    <a:pt x="137934" y="331038"/>
                  </a:lnTo>
                  <a:close/>
                </a:path>
                <a:path w="1131570" h="469264">
                  <a:moveTo>
                    <a:pt x="193103" y="331038"/>
                  </a:moveTo>
                  <a:lnTo>
                    <a:pt x="165519" y="331038"/>
                  </a:lnTo>
                  <a:lnTo>
                    <a:pt x="165519" y="358622"/>
                  </a:lnTo>
                  <a:lnTo>
                    <a:pt x="193103" y="358622"/>
                  </a:lnTo>
                  <a:lnTo>
                    <a:pt x="193103" y="331038"/>
                  </a:lnTo>
                  <a:close/>
                </a:path>
                <a:path w="1131570" h="469264">
                  <a:moveTo>
                    <a:pt x="193103" y="220687"/>
                  </a:moveTo>
                  <a:lnTo>
                    <a:pt x="165519" y="220687"/>
                  </a:lnTo>
                  <a:lnTo>
                    <a:pt x="165519" y="248285"/>
                  </a:lnTo>
                  <a:lnTo>
                    <a:pt x="193103" y="248285"/>
                  </a:lnTo>
                  <a:lnTo>
                    <a:pt x="193103" y="220687"/>
                  </a:lnTo>
                  <a:close/>
                </a:path>
                <a:path w="1131570" h="469264">
                  <a:moveTo>
                    <a:pt x="220687" y="358838"/>
                  </a:moveTo>
                  <a:lnTo>
                    <a:pt x="193103" y="358838"/>
                  </a:lnTo>
                  <a:lnTo>
                    <a:pt x="193103" y="441388"/>
                  </a:lnTo>
                  <a:lnTo>
                    <a:pt x="220687" y="441388"/>
                  </a:lnTo>
                  <a:lnTo>
                    <a:pt x="220687" y="358838"/>
                  </a:lnTo>
                  <a:close/>
                </a:path>
                <a:path w="1131570" h="469264">
                  <a:moveTo>
                    <a:pt x="275869" y="27584"/>
                  </a:moveTo>
                  <a:lnTo>
                    <a:pt x="248285" y="27584"/>
                  </a:lnTo>
                  <a:lnTo>
                    <a:pt x="248285" y="0"/>
                  </a:lnTo>
                  <a:lnTo>
                    <a:pt x="220687" y="0"/>
                  </a:lnTo>
                  <a:lnTo>
                    <a:pt x="220687" y="82753"/>
                  </a:lnTo>
                  <a:lnTo>
                    <a:pt x="248285" y="82753"/>
                  </a:lnTo>
                  <a:lnTo>
                    <a:pt x="248285" y="55168"/>
                  </a:lnTo>
                  <a:lnTo>
                    <a:pt x="275869" y="55168"/>
                  </a:lnTo>
                  <a:lnTo>
                    <a:pt x="275869" y="27584"/>
                  </a:lnTo>
                  <a:close/>
                </a:path>
                <a:path w="1131570" h="469264">
                  <a:moveTo>
                    <a:pt x="303453" y="165519"/>
                  </a:moveTo>
                  <a:lnTo>
                    <a:pt x="275869" y="165519"/>
                  </a:lnTo>
                  <a:lnTo>
                    <a:pt x="275869" y="193103"/>
                  </a:lnTo>
                  <a:lnTo>
                    <a:pt x="303453" y="193103"/>
                  </a:lnTo>
                  <a:lnTo>
                    <a:pt x="303453" y="165519"/>
                  </a:lnTo>
                  <a:close/>
                </a:path>
                <a:path w="1131570" h="469264">
                  <a:moveTo>
                    <a:pt x="331050" y="193103"/>
                  </a:moveTo>
                  <a:lnTo>
                    <a:pt x="303453" y="193103"/>
                  </a:lnTo>
                  <a:lnTo>
                    <a:pt x="303453" y="220687"/>
                  </a:lnTo>
                  <a:lnTo>
                    <a:pt x="331050" y="220687"/>
                  </a:lnTo>
                  <a:lnTo>
                    <a:pt x="331050" y="193103"/>
                  </a:lnTo>
                  <a:close/>
                </a:path>
                <a:path w="1131570" h="469264">
                  <a:moveTo>
                    <a:pt x="413804" y="137934"/>
                  </a:moveTo>
                  <a:lnTo>
                    <a:pt x="386219" y="137934"/>
                  </a:lnTo>
                  <a:lnTo>
                    <a:pt x="386219" y="110337"/>
                  </a:lnTo>
                  <a:lnTo>
                    <a:pt x="358635" y="110337"/>
                  </a:lnTo>
                  <a:lnTo>
                    <a:pt x="331050" y="110337"/>
                  </a:lnTo>
                  <a:lnTo>
                    <a:pt x="331050" y="137934"/>
                  </a:lnTo>
                  <a:lnTo>
                    <a:pt x="303453" y="137934"/>
                  </a:lnTo>
                  <a:lnTo>
                    <a:pt x="303453" y="165519"/>
                  </a:lnTo>
                  <a:lnTo>
                    <a:pt x="331050" y="165519"/>
                  </a:lnTo>
                  <a:lnTo>
                    <a:pt x="331050" y="193103"/>
                  </a:lnTo>
                  <a:lnTo>
                    <a:pt x="358635" y="193103"/>
                  </a:lnTo>
                  <a:lnTo>
                    <a:pt x="358635" y="165519"/>
                  </a:lnTo>
                  <a:lnTo>
                    <a:pt x="386219" y="165519"/>
                  </a:lnTo>
                  <a:lnTo>
                    <a:pt x="386219" y="193103"/>
                  </a:lnTo>
                  <a:lnTo>
                    <a:pt x="413804" y="193103"/>
                  </a:lnTo>
                  <a:lnTo>
                    <a:pt x="413804" y="137934"/>
                  </a:lnTo>
                  <a:close/>
                </a:path>
                <a:path w="1131570" h="469264">
                  <a:moveTo>
                    <a:pt x="441388" y="110337"/>
                  </a:moveTo>
                  <a:lnTo>
                    <a:pt x="413804" y="110337"/>
                  </a:lnTo>
                  <a:lnTo>
                    <a:pt x="413804" y="137934"/>
                  </a:lnTo>
                  <a:lnTo>
                    <a:pt x="441388" y="137934"/>
                  </a:lnTo>
                  <a:lnTo>
                    <a:pt x="441388" y="110337"/>
                  </a:lnTo>
                  <a:close/>
                </a:path>
                <a:path w="1131570" h="469264">
                  <a:moveTo>
                    <a:pt x="468972" y="303453"/>
                  </a:moveTo>
                  <a:lnTo>
                    <a:pt x="441388" y="303453"/>
                  </a:lnTo>
                  <a:lnTo>
                    <a:pt x="441388" y="275869"/>
                  </a:lnTo>
                  <a:lnTo>
                    <a:pt x="413804" y="275869"/>
                  </a:lnTo>
                  <a:lnTo>
                    <a:pt x="413804" y="331038"/>
                  </a:lnTo>
                  <a:lnTo>
                    <a:pt x="386219" y="331038"/>
                  </a:lnTo>
                  <a:lnTo>
                    <a:pt x="386219" y="386219"/>
                  </a:lnTo>
                  <a:lnTo>
                    <a:pt x="413804" y="386219"/>
                  </a:lnTo>
                  <a:lnTo>
                    <a:pt x="441388" y="386219"/>
                  </a:lnTo>
                  <a:lnTo>
                    <a:pt x="441388" y="331038"/>
                  </a:lnTo>
                  <a:lnTo>
                    <a:pt x="468972" y="331038"/>
                  </a:lnTo>
                  <a:lnTo>
                    <a:pt x="468972" y="303453"/>
                  </a:lnTo>
                  <a:close/>
                </a:path>
                <a:path w="1131570" h="469264">
                  <a:moveTo>
                    <a:pt x="496570" y="110337"/>
                  </a:moveTo>
                  <a:lnTo>
                    <a:pt x="468972" y="110337"/>
                  </a:lnTo>
                  <a:lnTo>
                    <a:pt x="468972" y="165519"/>
                  </a:lnTo>
                  <a:lnTo>
                    <a:pt x="496570" y="165519"/>
                  </a:lnTo>
                  <a:lnTo>
                    <a:pt x="496570" y="110337"/>
                  </a:lnTo>
                  <a:close/>
                </a:path>
                <a:path w="1131570" h="469264">
                  <a:moveTo>
                    <a:pt x="496570" y="55168"/>
                  </a:moveTo>
                  <a:lnTo>
                    <a:pt x="468972" y="55168"/>
                  </a:lnTo>
                  <a:lnTo>
                    <a:pt x="441388" y="55168"/>
                  </a:lnTo>
                  <a:lnTo>
                    <a:pt x="441388" y="0"/>
                  </a:lnTo>
                  <a:lnTo>
                    <a:pt x="413804" y="0"/>
                  </a:lnTo>
                  <a:lnTo>
                    <a:pt x="413804" y="27584"/>
                  </a:lnTo>
                  <a:lnTo>
                    <a:pt x="413804" y="55168"/>
                  </a:lnTo>
                  <a:lnTo>
                    <a:pt x="386219" y="55168"/>
                  </a:lnTo>
                  <a:lnTo>
                    <a:pt x="386219" y="27584"/>
                  </a:lnTo>
                  <a:lnTo>
                    <a:pt x="413804" y="27584"/>
                  </a:lnTo>
                  <a:lnTo>
                    <a:pt x="413804" y="0"/>
                  </a:lnTo>
                  <a:lnTo>
                    <a:pt x="275869" y="0"/>
                  </a:lnTo>
                  <a:lnTo>
                    <a:pt x="275869" y="27584"/>
                  </a:lnTo>
                  <a:lnTo>
                    <a:pt x="303453" y="27584"/>
                  </a:lnTo>
                  <a:lnTo>
                    <a:pt x="331050" y="27584"/>
                  </a:lnTo>
                  <a:lnTo>
                    <a:pt x="358635" y="27584"/>
                  </a:lnTo>
                  <a:lnTo>
                    <a:pt x="358635" y="55168"/>
                  </a:lnTo>
                  <a:lnTo>
                    <a:pt x="331050" y="55168"/>
                  </a:lnTo>
                  <a:lnTo>
                    <a:pt x="331050" y="82753"/>
                  </a:lnTo>
                  <a:lnTo>
                    <a:pt x="358635" y="82753"/>
                  </a:lnTo>
                  <a:lnTo>
                    <a:pt x="386219" y="82753"/>
                  </a:lnTo>
                  <a:lnTo>
                    <a:pt x="413804" y="82753"/>
                  </a:lnTo>
                  <a:lnTo>
                    <a:pt x="441388" y="82753"/>
                  </a:lnTo>
                  <a:lnTo>
                    <a:pt x="468972" y="82753"/>
                  </a:lnTo>
                  <a:lnTo>
                    <a:pt x="496570" y="82753"/>
                  </a:lnTo>
                  <a:lnTo>
                    <a:pt x="496570" y="55168"/>
                  </a:lnTo>
                  <a:close/>
                </a:path>
                <a:path w="1131570" h="469264">
                  <a:moveTo>
                    <a:pt x="524154" y="82753"/>
                  </a:moveTo>
                  <a:lnTo>
                    <a:pt x="496570" y="82753"/>
                  </a:lnTo>
                  <a:lnTo>
                    <a:pt x="496570" y="110337"/>
                  </a:lnTo>
                  <a:lnTo>
                    <a:pt x="524154" y="110337"/>
                  </a:lnTo>
                  <a:lnTo>
                    <a:pt x="524154" y="82753"/>
                  </a:lnTo>
                  <a:close/>
                </a:path>
                <a:path w="1131570" h="469264">
                  <a:moveTo>
                    <a:pt x="524154" y="0"/>
                  </a:moveTo>
                  <a:lnTo>
                    <a:pt x="496570" y="0"/>
                  </a:lnTo>
                  <a:lnTo>
                    <a:pt x="496570" y="27584"/>
                  </a:lnTo>
                  <a:lnTo>
                    <a:pt x="524154" y="27584"/>
                  </a:lnTo>
                  <a:lnTo>
                    <a:pt x="524154" y="0"/>
                  </a:lnTo>
                  <a:close/>
                </a:path>
                <a:path w="1131570" h="469264">
                  <a:moveTo>
                    <a:pt x="551738" y="27584"/>
                  </a:moveTo>
                  <a:lnTo>
                    <a:pt x="524154" y="27584"/>
                  </a:lnTo>
                  <a:lnTo>
                    <a:pt x="524154" y="82753"/>
                  </a:lnTo>
                  <a:lnTo>
                    <a:pt x="551738" y="82753"/>
                  </a:lnTo>
                  <a:lnTo>
                    <a:pt x="551738" y="27584"/>
                  </a:lnTo>
                  <a:close/>
                </a:path>
                <a:path w="1131570" h="469264">
                  <a:moveTo>
                    <a:pt x="579323" y="0"/>
                  </a:moveTo>
                  <a:lnTo>
                    <a:pt x="551738" y="0"/>
                  </a:lnTo>
                  <a:lnTo>
                    <a:pt x="551738" y="27584"/>
                  </a:lnTo>
                  <a:lnTo>
                    <a:pt x="579323" y="27584"/>
                  </a:lnTo>
                  <a:lnTo>
                    <a:pt x="579323" y="0"/>
                  </a:lnTo>
                  <a:close/>
                </a:path>
                <a:path w="1131570" h="469264">
                  <a:moveTo>
                    <a:pt x="689673" y="303453"/>
                  </a:moveTo>
                  <a:lnTo>
                    <a:pt x="662089" y="303453"/>
                  </a:lnTo>
                  <a:lnTo>
                    <a:pt x="662089" y="331038"/>
                  </a:lnTo>
                  <a:lnTo>
                    <a:pt x="689673" y="331038"/>
                  </a:lnTo>
                  <a:lnTo>
                    <a:pt x="689673" y="303453"/>
                  </a:lnTo>
                  <a:close/>
                </a:path>
                <a:path w="1131570" h="469264">
                  <a:moveTo>
                    <a:pt x="689673" y="165519"/>
                  </a:moveTo>
                  <a:lnTo>
                    <a:pt x="662089" y="165519"/>
                  </a:lnTo>
                  <a:lnTo>
                    <a:pt x="662089" y="193103"/>
                  </a:lnTo>
                  <a:lnTo>
                    <a:pt x="689673" y="193103"/>
                  </a:lnTo>
                  <a:lnTo>
                    <a:pt x="689673" y="165519"/>
                  </a:lnTo>
                  <a:close/>
                </a:path>
                <a:path w="1131570" h="469264">
                  <a:moveTo>
                    <a:pt x="689673" y="110337"/>
                  </a:moveTo>
                  <a:lnTo>
                    <a:pt x="662089" y="110337"/>
                  </a:lnTo>
                  <a:lnTo>
                    <a:pt x="662089" y="137934"/>
                  </a:lnTo>
                  <a:lnTo>
                    <a:pt x="689673" y="137934"/>
                  </a:lnTo>
                  <a:lnTo>
                    <a:pt x="689673" y="110337"/>
                  </a:lnTo>
                  <a:close/>
                </a:path>
                <a:path w="1131570" h="469264">
                  <a:moveTo>
                    <a:pt x="717257" y="331038"/>
                  </a:moveTo>
                  <a:lnTo>
                    <a:pt x="689673" y="331038"/>
                  </a:lnTo>
                  <a:lnTo>
                    <a:pt x="689673" y="358622"/>
                  </a:lnTo>
                  <a:lnTo>
                    <a:pt x="717257" y="358622"/>
                  </a:lnTo>
                  <a:lnTo>
                    <a:pt x="717257" y="331038"/>
                  </a:lnTo>
                  <a:close/>
                </a:path>
                <a:path w="1131570" h="469264">
                  <a:moveTo>
                    <a:pt x="717257" y="193103"/>
                  </a:moveTo>
                  <a:lnTo>
                    <a:pt x="689673" y="193103"/>
                  </a:lnTo>
                  <a:lnTo>
                    <a:pt x="689673" y="220687"/>
                  </a:lnTo>
                  <a:lnTo>
                    <a:pt x="717257" y="220687"/>
                  </a:lnTo>
                  <a:lnTo>
                    <a:pt x="717257" y="193103"/>
                  </a:lnTo>
                  <a:close/>
                </a:path>
                <a:path w="1131570" h="469264">
                  <a:moveTo>
                    <a:pt x="717257" y="137934"/>
                  </a:moveTo>
                  <a:lnTo>
                    <a:pt x="689673" y="137934"/>
                  </a:lnTo>
                  <a:lnTo>
                    <a:pt x="689673" y="165519"/>
                  </a:lnTo>
                  <a:lnTo>
                    <a:pt x="717257" y="165519"/>
                  </a:lnTo>
                  <a:lnTo>
                    <a:pt x="717257" y="137934"/>
                  </a:lnTo>
                  <a:close/>
                </a:path>
                <a:path w="1131570" h="469264">
                  <a:moveTo>
                    <a:pt x="744855" y="165519"/>
                  </a:moveTo>
                  <a:lnTo>
                    <a:pt x="717257" y="165519"/>
                  </a:lnTo>
                  <a:lnTo>
                    <a:pt x="717257" y="193103"/>
                  </a:lnTo>
                  <a:lnTo>
                    <a:pt x="744855" y="193103"/>
                  </a:lnTo>
                  <a:lnTo>
                    <a:pt x="744855" y="165519"/>
                  </a:lnTo>
                  <a:close/>
                </a:path>
                <a:path w="1131570" h="469264">
                  <a:moveTo>
                    <a:pt x="744855" y="82753"/>
                  </a:moveTo>
                  <a:lnTo>
                    <a:pt x="717257" y="82753"/>
                  </a:lnTo>
                  <a:lnTo>
                    <a:pt x="717257" y="110337"/>
                  </a:lnTo>
                  <a:lnTo>
                    <a:pt x="744855" y="110337"/>
                  </a:lnTo>
                  <a:lnTo>
                    <a:pt x="744855" y="82753"/>
                  </a:lnTo>
                  <a:close/>
                </a:path>
                <a:path w="1131570" h="469264">
                  <a:moveTo>
                    <a:pt x="772439" y="275869"/>
                  </a:moveTo>
                  <a:lnTo>
                    <a:pt x="744855" y="275869"/>
                  </a:lnTo>
                  <a:lnTo>
                    <a:pt x="744855" y="248285"/>
                  </a:lnTo>
                  <a:lnTo>
                    <a:pt x="717257" y="248285"/>
                  </a:lnTo>
                  <a:lnTo>
                    <a:pt x="717257" y="275869"/>
                  </a:lnTo>
                  <a:lnTo>
                    <a:pt x="689673" y="275869"/>
                  </a:lnTo>
                  <a:lnTo>
                    <a:pt x="689673" y="303453"/>
                  </a:lnTo>
                  <a:lnTo>
                    <a:pt x="717257" y="303453"/>
                  </a:lnTo>
                  <a:lnTo>
                    <a:pt x="744855" y="303453"/>
                  </a:lnTo>
                  <a:lnTo>
                    <a:pt x="772439" y="303453"/>
                  </a:lnTo>
                  <a:lnTo>
                    <a:pt x="772439" y="275869"/>
                  </a:lnTo>
                  <a:close/>
                </a:path>
                <a:path w="1131570" h="469264">
                  <a:moveTo>
                    <a:pt x="800023" y="110337"/>
                  </a:moveTo>
                  <a:lnTo>
                    <a:pt x="772439" y="110337"/>
                  </a:lnTo>
                  <a:lnTo>
                    <a:pt x="772439" y="137934"/>
                  </a:lnTo>
                  <a:lnTo>
                    <a:pt x="744855" y="137934"/>
                  </a:lnTo>
                  <a:lnTo>
                    <a:pt x="744855" y="165519"/>
                  </a:lnTo>
                  <a:lnTo>
                    <a:pt x="772439" y="165519"/>
                  </a:lnTo>
                  <a:lnTo>
                    <a:pt x="772439" y="220687"/>
                  </a:lnTo>
                  <a:lnTo>
                    <a:pt x="800023" y="220687"/>
                  </a:lnTo>
                  <a:lnTo>
                    <a:pt x="800023" y="110337"/>
                  </a:lnTo>
                  <a:close/>
                </a:path>
                <a:path w="1131570" h="469264">
                  <a:moveTo>
                    <a:pt x="800023" y="0"/>
                  </a:moveTo>
                  <a:lnTo>
                    <a:pt x="772439" y="0"/>
                  </a:lnTo>
                  <a:lnTo>
                    <a:pt x="772439" y="27584"/>
                  </a:lnTo>
                  <a:lnTo>
                    <a:pt x="744855" y="27584"/>
                  </a:lnTo>
                  <a:lnTo>
                    <a:pt x="717257" y="27584"/>
                  </a:lnTo>
                  <a:lnTo>
                    <a:pt x="717257" y="0"/>
                  </a:lnTo>
                  <a:lnTo>
                    <a:pt x="689673" y="0"/>
                  </a:lnTo>
                  <a:lnTo>
                    <a:pt x="662089" y="0"/>
                  </a:lnTo>
                  <a:lnTo>
                    <a:pt x="634504" y="0"/>
                  </a:lnTo>
                  <a:lnTo>
                    <a:pt x="634504" y="55168"/>
                  </a:lnTo>
                  <a:lnTo>
                    <a:pt x="606920" y="55168"/>
                  </a:lnTo>
                  <a:lnTo>
                    <a:pt x="606920" y="27584"/>
                  </a:lnTo>
                  <a:lnTo>
                    <a:pt x="579323" y="27584"/>
                  </a:lnTo>
                  <a:lnTo>
                    <a:pt x="579323" y="82753"/>
                  </a:lnTo>
                  <a:lnTo>
                    <a:pt x="606920" y="82753"/>
                  </a:lnTo>
                  <a:lnTo>
                    <a:pt x="606920" y="110337"/>
                  </a:lnTo>
                  <a:lnTo>
                    <a:pt x="579323" y="110337"/>
                  </a:lnTo>
                  <a:lnTo>
                    <a:pt x="579323" y="137934"/>
                  </a:lnTo>
                  <a:lnTo>
                    <a:pt x="551738" y="137934"/>
                  </a:lnTo>
                  <a:lnTo>
                    <a:pt x="551738" y="110337"/>
                  </a:lnTo>
                  <a:lnTo>
                    <a:pt x="524154" y="110337"/>
                  </a:lnTo>
                  <a:lnTo>
                    <a:pt x="524154" y="165519"/>
                  </a:lnTo>
                  <a:lnTo>
                    <a:pt x="551738" y="165519"/>
                  </a:lnTo>
                  <a:lnTo>
                    <a:pt x="551738" y="220687"/>
                  </a:lnTo>
                  <a:lnTo>
                    <a:pt x="579323" y="220687"/>
                  </a:lnTo>
                  <a:lnTo>
                    <a:pt x="579323" y="165519"/>
                  </a:lnTo>
                  <a:lnTo>
                    <a:pt x="606920" y="165519"/>
                  </a:lnTo>
                  <a:lnTo>
                    <a:pt x="606920" y="220687"/>
                  </a:lnTo>
                  <a:lnTo>
                    <a:pt x="579323" y="220687"/>
                  </a:lnTo>
                  <a:lnTo>
                    <a:pt x="579323" y="275869"/>
                  </a:lnTo>
                  <a:lnTo>
                    <a:pt x="606920" y="275869"/>
                  </a:lnTo>
                  <a:lnTo>
                    <a:pt x="606920" y="303453"/>
                  </a:lnTo>
                  <a:lnTo>
                    <a:pt x="634504" y="303453"/>
                  </a:lnTo>
                  <a:lnTo>
                    <a:pt x="634504" y="275869"/>
                  </a:lnTo>
                  <a:lnTo>
                    <a:pt x="662089" y="275869"/>
                  </a:lnTo>
                  <a:lnTo>
                    <a:pt x="662089" y="248285"/>
                  </a:lnTo>
                  <a:lnTo>
                    <a:pt x="634504" y="248285"/>
                  </a:lnTo>
                  <a:lnTo>
                    <a:pt x="634504" y="110337"/>
                  </a:lnTo>
                  <a:lnTo>
                    <a:pt x="662089" y="110337"/>
                  </a:lnTo>
                  <a:lnTo>
                    <a:pt x="662089" y="55168"/>
                  </a:lnTo>
                  <a:lnTo>
                    <a:pt x="689673" y="55168"/>
                  </a:lnTo>
                  <a:lnTo>
                    <a:pt x="689673" y="82753"/>
                  </a:lnTo>
                  <a:lnTo>
                    <a:pt x="717257" y="82753"/>
                  </a:lnTo>
                  <a:lnTo>
                    <a:pt x="717257" y="55168"/>
                  </a:lnTo>
                  <a:lnTo>
                    <a:pt x="744855" y="55168"/>
                  </a:lnTo>
                  <a:lnTo>
                    <a:pt x="744855" y="82753"/>
                  </a:lnTo>
                  <a:lnTo>
                    <a:pt x="772439" y="82753"/>
                  </a:lnTo>
                  <a:lnTo>
                    <a:pt x="772439" y="55168"/>
                  </a:lnTo>
                  <a:lnTo>
                    <a:pt x="800023" y="55168"/>
                  </a:lnTo>
                  <a:lnTo>
                    <a:pt x="800023" y="0"/>
                  </a:lnTo>
                  <a:close/>
                </a:path>
                <a:path w="1131570" h="469264">
                  <a:moveTo>
                    <a:pt x="827608" y="331038"/>
                  </a:moveTo>
                  <a:lnTo>
                    <a:pt x="800023" y="331038"/>
                  </a:lnTo>
                  <a:lnTo>
                    <a:pt x="800023" y="303453"/>
                  </a:lnTo>
                  <a:lnTo>
                    <a:pt x="772439" y="303453"/>
                  </a:lnTo>
                  <a:lnTo>
                    <a:pt x="772439" y="358622"/>
                  </a:lnTo>
                  <a:lnTo>
                    <a:pt x="800023" y="358622"/>
                  </a:lnTo>
                  <a:lnTo>
                    <a:pt x="800023" y="386219"/>
                  </a:lnTo>
                  <a:lnTo>
                    <a:pt x="772439" y="386219"/>
                  </a:lnTo>
                  <a:lnTo>
                    <a:pt x="772439" y="358622"/>
                  </a:lnTo>
                  <a:lnTo>
                    <a:pt x="744855" y="358622"/>
                  </a:lnTo>
                  <a:lnTo>
                    <a:pt x="717257" y="358622"/>
                  </a:lnTo>
                  <a:lnTo>
                    <a:pt x="717257" y="386219"/>
                  </a:lnTo>
                  <a:lnTo>
                    <a:pt x="744855" y="386219"/>
                  </a:lnTo>
                  <a:lnTo>
                    <a:pt x="744855" y="468972"/>
                  </a:lnTo>
                  <a:lnTo>
                    <a:pt x="772439" y="468972"/>
                  </a:lnTo>
                  <a:lnTo>
                    <a:pt x="772439" y="413804"/>
                  </a:lnTo>
                  <a:lnTo>
                    <a:pt x="800023" y="413804"/>
                  </a:lnTo>
                  <a:lnTo>
                    <a:pt x="827608" y="413804"/>
                  </a:lnTo>
                  <a:lnTo>
                    <a:pt x="827608" y="331038"/>
                  </a:lnTo>
                  <a:close/>
                </a:path>
                <a:path w="1131570" h="469264">
                  <a:moveTo>
                    <a:pt x="855192" y="165519"/>
                  </a:moveTo>
                  <a:lnTo>
                    <a:pt x="827608" y="165519"/>
                  </a:lnTo>
                  <a:lnTo>
                    <a:pt x="827608" y="220687"/>
                  </a:lnTo>
                  <a:lnTo>
                    <a:pt x="855192" y="220687"/>
                  </a:lnTo>
                  <a:lnTo>
                    <a:pt x="855192" y="165519"/>
                  </a:lnTo>
                  <a:close/>
                </a:path>
                <a:path w="1131570" h="469264">
                  <a:moveTo>
                    <a:pt x="855192" y="82753"/>
                  </a:moveTo>
                  <a:lnTo>
                    <a:pt x="827608" y="82753"/>
                  </a:lnTo>
                  <a:lnTo>
                    <a:pt x="827608" y="110337"/>
                  </a:lnTo>
                  <a:lnTo>
                    <a:pt x="855192" y="110337"/>
                  </a:lnTo>
                  <a:lnTo>
                    <a:pt x="855192" y="82753"/>
                  </a:lnTo>
                  <a:close/>
                </a:path>
                <a:path w="1131570" h="469264">
                  <a:moveTo>
                    <a:pt x="882789" y="55168"/>
                  </a:moveTo>
                  <a:lnTo>
                    <a:pt x="855192" y="55168"/>
                  </a:lnTo>
                  <a:lnTo>
                    <a:pt x="855192" y="82753"/>
                  </a:lnTo>
                  <a:lnTo>
                    <a:pt x="882789" y="82753"/>
                  </a:lnTo>
                  <a:lnTo>
                    <a:pt x="882789" y="55168"/>
                  </a:lnTo>
                  <a:close/>
                </a:path>
                <a:path w="1131570" h="469264">
                  <a:moveTo>
                    <a:pt x="882789" y="0"/>
                  </a:moveTo>
                  <a:lnTo>
                    <a:pt x="855192" y="0"/>
                  </a:lnTo>
                  <a:lnTo>
                    <a:pt x="827608" y="0"/>
                  </a:lnTo>
                  <a:lnTo>
                    <a:pt x="827608" y="55168"/>
                  </a:lnTo>
                  <a:lnTo>
                    <a:pt x="855192" y="55168"/>
                  </a:lnTo>
                  <a:lnTo>
                    <a:pt x="855192" y="27584"/>
                  </a:lnTo>
                  <a:lnTo>
                    <a:pt x="882789" y="27584"/>
                  </a:lnTo>
                  <a:lnTo>
                    <a:pt x="882789" y="0"/>
                  </a:lnTo>
                  <a:close/>
                </a:path>
                <a:path w="1131570" h="469264">
                  <a:moveTo>
                    <a:pt x="910374" y="27584"/>
                  </a:moveTo>
                  <a:lnTo>
                    <a:pt x="882789" y="27584"/>
                  </a:lnTo>
                  <a:lnTo>
                    <a:pt x="882789" y="55168"/>
                  </a:lnTo>
                  <a:lnTo>
                    <a:pt x="910374" y="55168"/>
                  </a:lnTo>
                  <a:lnTo>
                    <a:pt x="910374" y="27584"/>
                  </a:lnTo>
                  <a:close/>
                </a:path>
                <a:path w="1131570" h="469264">
                  <a:moveTo>
                    <a:pt x="1103477" y="275869"/>
                  </a:moveTo>
                  <a:lnTo>
                    <a:pt x="1075893" y="275869"/>
                  </a:lnTo>
                  <a:lnTo>
                    <a:pt x="1075893" y="303453"/>
                  </a:lnTo>
                  <a:lnTo>
                    <a:pt x="1103477" y="303453"/>
                  </a:lnTo>
                  <a:lnTo>
                    <a:pt x="1103477" y="275869"/>
                  </a:lnTo>
                  <a:close/>
                </a:path>
                <a:path w="1131570" h="469264">
                  <a:moveTo>
                    <a:pt x="1131074" y="220687"/>
                  </a:moveTo>
                  <a:lnTo>
                    <a:pt x="1103477" y="220687"/>
                  </a:lnTo>
                  <a:lnTo>
                    <a:pt x="1075893" y="220687"/>
                  </a:lnTo>
                  <a:lnTo>
                    <a:pt x="1048308" y="220687"/>
                  </a:lnTo>
                  <a:lnTo>
                    <a:pt x="1048308" y="275869"/>
                  </a:lnTo>
                  <a:lnTo>
                    <a:pt x="1075893" y="275869"/>
                  </a:lnTo>
                  <a:lnTo>
                    <a:pt x="1075893" y="248285"/>
                  </a:lnTo>
                  <a:lnTo>
                    <a:pt x="1103477" y="248285"/>
                  </a:lnTo>
                  <a:lnTo>
                    <a:pt x="1103477" y="275869"/>
                  </a:lnTo>
                  <a:lnTo>
                    <a:pt x="1131074" y="275869"/>
                  </a:lnTo>
                  <a:lnTo>
                    <a:pt x="1131074" y="22068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4756" y="1581629"/>
              <a:ext cx="1131570" cy="524510"/>
            </a:xfrm>
            <a:custGeom>
              <a:avLst/>
              <a:gdLst/>
              <a:ahLst/>
              <a:cxnLst/>
              <a:rect l="l" t="t" r="r" b="b"/>
              <a:pathLst>
                <a:path w="1131570" h="524510">
                  <a:moveTo>
                    <a:pt x="55168" y="386080"/>
                  </a:moveTo>
                  <a:lnTo>
                    <a:pt x="27584" y="386080"/>
                  </a:lnTo>
                  <a:lnTo>
                    <a:pt x="27584" y="468833"/>
                  </a:lnTo>
                  <a:lnTo>
                    <a:pt x="0" y="468833"/>
                  </a:lnTo>
                  <a:lnTo>
                    <a:pt x="0" y="496430"/>
                  </a:lnTo>
                  <a:lnTo>
                    <a:pt x="27584" y="496430"/>
                  </a:lnTo>
                  <a:lnTo>
                    <a:pt x="27584" y="524014"/>
                  </a:lnTo>
                  <a:lnTo>
                    <a:pt x="55168" y="524014"/>
                  </a:lnTo>
                  <a:lnTo>
                    <a:pt x="55168" y="386080"/>
                  </a:lnTo>
                  <a:close/>
                </a:path>
                <a:path w="1131570" h="524510">
                  <a:moveTo>
                    <a:pt x="248285" y="413664"/>
                  </a:moveTo>
                  <a:lnTo>
                    <a:pt x="220687" y="413664"/>
                  </a:lnTo>
                  <a:lnTo>
                    <a:pt x="220687" y="524014"/>
                  </a:lnTo>
                  <a:lnTo>
                    <a:pt x="248285" y="524014"/>
                  </a:lnTo>
                  <a:lnTo>
                    <a:pt x="248285" y="413664"/>
                  </a:lnTo>
                  <a:close/>
                </a:path>
                <a:path w="1131570" h="524510">
                  <a:moveTo>
                    <a:pt x="303453" y="386080"/>
                  </a:moveTo>
                  <a:lnTo>
                    <a:pt x="275869" y="386080"/>
                  </a:lnTo>
                  <a:lnTo>
                    <a:pt x="275869" y="413664"/>
                  </a:lnTo>
                  <a:lnTo>
                    <a:pt x="303453" y="413664"/>
                  </a:lnTo>
                  <a:lnTo>
                    <a:pt x="303453" y="386080"/>
                  </a:lnTo>
                  <a:close/>
                </a:path>
                <a:path w="1131570" h="524510">
                  <a:moveTo>
                    <a:pt x="358635" y="386080"/>
                  </a:moveTo>
                  <a:lnTo>
                    <a:pt x="331050" y="386080"/>
                  </a:lnTo>
                  <a:lnTo>
                    <a:pt x="331050" y="413664"/>
                  </a:lnTo>
                  <a:lnTo>
                    <a:pt x="358635" y="413664"/>
                  </a:lnTo>
                  <a:lnTo>
                    <a:pt x="358635" y="386080"/>
                  </a:lnTo>
                  <a:close/>
                </a:path>
                <a:path w="1131570" h="524510">
                  <a:moveTo>
                    <a:pt x="386219" y="220980"/>
                  </a:moveTo>
                  <a:lnTo>
                    <a:pt x="358635" y="220980"/>
                  </a:lnTo>
                  <a:lnTo>
                    <a:pt x="358635" y="166370"/>
                  </a:lnTo>
                  <a:lnTo>
                    <a:pt x="331050" y="166370"/>
                  </a:lnTo>
                  <a:lnTo>
                    <a:pt x="331050" y="193040"/>
                  </a:lnTo>
                  <a:lnTo>
                    <a:pt x="303453" y="193040"/>
                  </a:lnTo>
                  <a:lnTo>
                    <a:pt x="303453" y="166370"/>
                  </a:lnTo>
                  <a:lnTo>
                    <a:pt x="275869" y="166370"/>
                  </a:lnTo>
                  <a:lnTo>
                    <a:pt x="248285" y="166370"/>
                  </a:lnTo>
                  <a:lnTo>
                    <a:pt x="248285" y="110490"/>
                  </a:lnTo>
                  <a:lnTo>
                    <a:pt x="275869" y="110490"/>
                  </a:lnTo>
                  <a:lnTo>
                    <a:pt x="275869" y="83820"/>
                  </a:lnTo>
                  <a:lnTo>
                    <a:pt x="303453" y="83820"/>
                  </a:lnTo>
                  <a:lnTo>
                    <a:pt x="303453" y="0"/>
                  </a:lnTo>
                  <a:lnTo>
                    <a:pt x="275869" y="0"/>
                  </a:lnTo>
                  <a:lnTo>
                    <a:pt x="275869" y="27940"/>
                  </a:lnTo>
                  <a:lnTo>
                    <a:pt x="248285" y="27940"/>
                  </a:lnTo>
                  <a:lnTo>
                    <a:pt x="248285" y="83820"/>
                  </a:lnTo>
                  <a:lnTo>
                    <a:pt x="220687" y="83820"/>
                  </a:lnTo>
                  <a:lnTo>
                    <a:pt x="220687" y="193040"/>
                  </a:lnTo>
                  <a:lnTo>
                    <a:pt x="248285" y="193040"/>
                  </a:lnTo>
                  <a:lnTo>
                    <a:pt x="248285" y="220980"/>
                  </a:lnTo>
                  <a:lnTo>
                    <a:pt x="275869" y="220980"/>
                  </a:lnTo>
                  <a:lnTo>
                    <a:pt x="275869" y="248920"/>
                  </a:lnTo>
                  <a:lnTo>
                    <a:pt x="248285" y="248920"/>
                  </a:lnTo>
                  <a:lnTo>
                    <a:pt x="220687" y="248920"/>
                  </a:lnTo>
                  <a:lnTo>
                    <a:pt x="220687" y="193040"/>
                  </a:lnTo>
                  <a:lnTo>
                    <a:pt x="193103" y="193040"/>
                  </a:lnTo>
                  <a:lnTo>
                    <a:pt x="193103" y="220980"/>
                  </a:lnTo>
                  <a:lnTo>
                    <a:pt x="165519" y="220980"/>
                  </a:lnTo>
                  <a:lnTo>
                    <a:pt x="165519" y="193040"/>
                  </a:lnTo>
                  <a:lnTo>
                    <a:pt x="137934" y="193040"/>
                  </a:lnTo>
                  <a:lnTo>
                    <a:pt x="137934" y="166370"/>
                  </a:lnTo>
                  <a:lnTo>
                    <a:pt x="110350" y="166370"/>
                  </a:lnTo>
                  <a:lnTo>
                    <a:pt x="82765" y="166370"/>
                  </a:lnTo>
                  <a:lnTo>
                    <a:pt x="55168" y="166370"/>
                  </a:lnTo>
                  <a:lnTo>
                    <a:pt x="55168" y="193040"/>
                  </a:lnTo>
                  <a:lnTo>
                    <a:pt x="27584" y="193040"/>
                  </a:lnTo>
                  <a:lnTo>
                    <a:pt x="27584" y="248920"/>
                  </a:lnTo>
                  <a:lnTo>
                    <a:pt x="55168" y="248920"/>
                  </a:lnTo>
                  <a:lnTo>
                    <a:pt x="82765" y="248920"/>
                  </a:lnTo>
                  <a:lnTo>
                    <a:pt x="82765" y="193040"/>
                  </a:lnTo>
                  <a:lnTo>
                    <a:pt x="110350" y="193040"/>
                  </a:lnTo>
                  <a:lnTo>
                    <a:pt x="110350" y="220980"/>
                  </a:lnTo>
                  <a:lnTo>
                    <a:pt x="137934" y="220980"/>
                  </a:lnTo>
                  <a:lnTo>
                    <a:pt x="137934" y="276860"/>
                  </a:lnTo>
                  <a:lnTo>
                    <a:pt x="165519" y="276860"/>
                  </a:lnTo>
                  <a:lnTo>
                    <a:pt x="165519" y="248920"/>
                  </a:lnTo>
                  <a:lnTo>
                    <a:pt x="193103" y="248920"/>
                  </a:lnTo>
                  <a:lnTo>
                    <a:pt x="193103" y="276860"/>
                  </a:lnTo>
                  <a:lnTo>
                    <a:pt x="220687" y="276860"/>
                  </a:lnTo>
                  <a:lnTo>
                    <a:pt x="248285" y="276860"/>
                  </a:lnTo>
                  <a:lnTo>
                    <a:pt x="275869" y="276860"/>
                  </a:lnTo>
                  <a:lnTo>
                    <a:pt x="275869" y="303530"/>
                  </a:lnTo>
                  <a:lnTo>
                    <a:pt x="248285" y="303530"/>
                  </a:lnTo>
                  <a:lnTo>
                    <a:pt x="248285" y="331470"/>
                  </a:lnTo>
                  <a:lnTo>
                    <a:pt x="220687" y="331470"/>
                  </a:lnTo>
                  <a:lnTo>
                    <a:pt x="220687" y="303530"/>
                  </a:lnTo>
                  <a:lnTo>
                    <a:pt x="193103" y="303530"/>
                  </a:lnTo>
                  <a:lnTo>
                    <a:pt x="193103" y="331470"/>
                  </a:lnTo>
                  <a:lnTo>
                    <a:pt x="165519" y="331470"/>
                  </a:lnTo>
                  <a:lnTo>
                    <a:pt x="165519" y="358495"/>
                  </a:lnTo>
                  <a:lnTo>
                    <a:pt x="137934" y="358495"/>
                  </a:lnTo>
                  <a:lnTo>
                    <a:pt x="137934" y="524014"/>
                  </a:lnTo>
                  <a:lnTo>
                    <a:pt x="165519" y="524014"/>
                  </a:lnTo>
                  <a:lnTo>
                    <a:pt x="193103" y="524014"/>
                  </a:lnTo>
                  <a:lnTo>
                    <a:pt x="193103" y="496430"/>
                  </a:lnTo>
                  <a:lnTo>
                    <a:pt x="165519" y="496430"/>
                  </a:lnTo>
                  <a:lnTo>
                    <a:pt x="165519" y="359410"/>
                  </a:lnTo>
                  <a:lnTo>
                    <a:pt x="193103" y="359410"/>
                  </a:lnTo>
                  <a:lnTo>
                    <a:pt x="193103" y="386080"/>
                  </a:lnTo>
                  <a:lnTo>
                    <a:pt x="220687" y="386080"/>
                  </a:lnTo>
                  <a:lnTo>
                    <a:pt x="248285" y="386080"/>
                  </a:lnTo>
                  <a:lnTo>
                    <a:pt x="248285" y="359410"/>
                  </a:lnTo>
                  <a:lnTo>
                    <a:pt x="275869" y="359410"/>
                  </a:lnTo>
                  <a:lnTo>
                    <a:pt x="303453" y="359410"/>
                  </a:lnTo>
                  <a:lnTo>
                    <a:pt x="303453" y="331470"/>
                  </a:lnTo>
                  <a:lnTo>
                    <a:pt x="331050" y="331470"/>
                  </a:lnTo>
                  <a:lnTo>
                    <a:pt x="358635" y="331470"/>
                  </a:lnTo>
                  <a:lnTo>
                    <a:pt x="358635" y="303530"/>
                  </a:lnTo>
                  <a:lnTo>
                    <a:pt x="331050" y="303530"/>
                  </a:lnTo>
                  <a:lnTo>
                    <a:pt x="303453" y="303530"/>
                  </a:lnTo>
                  <a:lnTo>
                    <a:pt x="303453" y="276860"/>
                  </a:lnTo>
                  <a:lnTo>
                    <a:pt x="331050" y="276860"/>
                  </a:lnTo>
                  <a:lnTo>
                    <a:pt x="358635" y="276860"/>
                  </a:lnTo>
                  <a:lnTo>
                    <a:pt x="386219" y="276860"/>
                  </a:lnTo>
                  <a:lnTo>
                    <a:pt x="386219" y="220980"/>
                  </a:lnTo>
                  <a:close/>
                </a:path>
                <a:path w="1131570" h="524510">
                  <a:moveTo>
                    <a:pt x="606920" y="441248"/>
                  </a:moveTo>
                  <a:lnTo>
                    <a:pt x="579323" y="441248"/>
                  </a:lnTo>
                  <a:lnTo>
                    <a:pt x="579323" y="468833"/>
                  </a:lnTo>
                  <a:lnTo>
                    <a:pt x="606920" y="468833"/>
                  </a:lnTo>
                  <a:lnTo>
                    <a:pt x="606920" y="441248"/>
                  </a:lnTo>
                  <a:close/>
                </a:path>
                <a:path w="1131570" h="524510">
                  <a:moveTo>
                    <a:pt x="662089" y="303314"/>
                  </a:moveTo>
                  <a:lnTo>
                    <a:pt x="634504" y="303314"/>
                  </a:lnTo>
                  <a:lnTo>
                    <a:pt x="606920" y="303314"/>
                  </a:lnTo>
                  <a:lnTo>
                    <a:pt x="606920" y="275729"/>
                  </a:lnTo>
                  <a:lnTo>
                    <a:pt x="579323" y="275729"/>
                  </a:lnTo>
                  <a:lnTo>
                    <a:pt x="579323" y="358495"/>
                  </a:lnTo>
                  <a:lnTo>
                    <a:pt x="606920" y="358495"/>
                  </a:lnTo>
                  <a:lnTo>
                    <a:pt x="606920" y="386080"/>
                  </a:lnTo>
                  <a:lnTo>
                    <a:pt x="579323" y="386080"/>
                  </a:lnTo>
                  <a:lnTo>
                    <a:pt x="579323" y="413664"/>
                  </a:lnTo>
                  <a:lnTo>
                    <a:pt x="606920" y="413664"/>
                  </a:lnTo>
                  <a:lnTo>
                    <a:pt x="606920" y="441248"/>
                  </a:lnTo>
                  <a:lnTo>
                    <a:pt x="634504" y="441248"/>
                  </a:lnTo>
                  <a:lnTo>
                    <a:pt x="634504" y="330911"/>
                  </a:lnTo>
                  <a:lnTo>
                    <a:pt x="662089" y="330911"/>
                  </a:lnTo>
                  <a:lnTo>
                    <a:pt x="662089" y="303314"/>
                  </a:lnTo>
                  <a:close/>
                </a:path>
                <a:path w="1131570" h="524510">
                  <a:moveTo>
                    <a:pt x="744855" y="413664"/>
                  </a:moveTo>
                  <a:lnTo>
                    <a:pt x="717257" y="413664"/>
                  </a:lnTo>
                  <a:lnTo>
                    <a:pt x="717257" y="330911"/>
                  </a:lnTo>
                  <a:lnTo>
                    <a:pt x="689673" y="330911"/>
                  </a:lnTo>
                  <a:lnTo>
                    <a:pt x="662089" y="330911"/>
                  </a:lnTo>
                  <a:lnTo>
                    <a:pt x="662089" y="358495"/>
                  </a:lnTo>
                  <a:lnTo>
                    <a:pt x="689673" y="358495"/>
                  </a:lnTo>
                  <a:lnTo>
                    <a:pt x="689673" y="386080"/>
                  </a:lnTo>
                  <a:lnTo>
                    <a:pt x="662089" y="386080"/>
                  </a:lnTo>
                  <a:lnTo>
                    <a:pt x="662089" y="413664"/>
                  </a:lnTo>
                  <a:lnTo>
                    <a:pt x="689673" y="413664"/>
                  </a:lnTo>
                  <a:lnTo>
                    <a:pt x="689673" y="441248"/>
                  </a:lnTo>
                  <a:lnTo>
                    <a:pt x="717257" y="441248"/>
                  </a:lnTo>
                  <a:lnTo>
                    <a:pt x="744855" y="441248"/>
                  </a:lnTo>
                  <a:lnTo>
                    <a:pt x="744855" y="413664"/>
                  </a:lnTo>
                  <a:close/>
                </a:path>
                <a:path w="1131570" h="524510">
                  <a:moveTo>
                    <a:pt x="772439" y="441248"/>
                  </a:moveTo>
                  <a:lnTo>
                    <a:pt x="744855" y="441248"/>
                  </a:lnTo>
                  <a:lnTo>
                    <a:pt x="744855" y="468833"/>
                  </a:lnTo>
                  <a:lnTo>
                    <a:pt x="772439" y="468833"/>
                  </a:lnTo>
                  <a:lnTo>
                    <a:pt x="772439" y="441248"/>
                  </a:lnTo>
                  <a:close/>
                </a:path>
                <a:path w="1131570" h="524510">
                  <a:moveTo>
                    <a:pt x="965542" y="358495"/>
                  </a:moveTo>
                  <a:lnTo>
                    <a:pt x="937958" y="358495"/>
                  </a:lnTo>
                  <a:lnTo>
                    <a:pt x="937958" y="386080"/>
                  </a:lnTo>
                  <a:lnTo>
                    <a:pt x="965542" y="386080"/>
                  </a:lnTo>
                  <a:lnTo>
                    <a:pt x="965542" y="358495"/>
                  </a:lnTo>
                  <a:close/>
                </a:path>
                <a:path w="1131570" h="524510">
                  <a:moveTo>
                    <a:pt x="1048308" y="413664"/>
                  </a:moveTo>
                  <a:lnTo>
                    <a:pt x="1020724" y="413664"/>
                  </a:lnTo>
                  <a:lnTo>
                    <a:pt x="993140" y="413664"/>
                  </a:lnTo>
                  <a:lnTo>
                    <a:pt x="993140" y="386080"/>
                  </a:lnTo>
                  <a:lnTo>
                    <a:pt x="965542" y="386080"/>
                  </a:lnTo>
                  <a:lnTo>
                    <a:pt x="965542" y="413664"/>
                  </a:lnTo>
                  <a:lnTo>
                    <a:pt x="937958" y="413664"/>
                  </a:lnTo>
                  <a:lnTo>
                    <a:pt x="937958" y="441248"/>
                  </a:lnTo>
                  <a:lnTo>
                    <a:pt x="965542" y="441248"/>
                  </a:lnTo>
                  <a:lnTo>
                    <a:pt x="993140" y="441248"/>
                  </a:lnTo>
                  <a:lnTo>
                    <a:pt x="993140" y="496430"/>
                  </a:lnTo>
                  <a:lnTo>
                    <a:pt x="1020724" y="496430"/>
                  </a:lnTo>
                  <a:lnTo>
                    <a:pt x="1048308" y="496430"/>
                  </a:lnTo>
                  <a:lnTo>
                    <a:pt x="1048308" y="468833"/>
                  </a:lnTo>
                  <a:lnTo>
                    <a:pt x="1020724" y="468833"/>
                  </a:lnTo>
                  <a:lnTo>
                    <a:pt x="1020724" y="441248"/>
                  </a:lnTo>
                  <a:lnTo>
                    <a:pt x="1048308" y="441248"/>
                  </a:lnTo>
                  <a:lnTo>
                    <a:pt x="1048308" y="413664"/>
                  </a:lnTo>
                  <a:close/>
                </a:path>
                <a:path w="1131570" h="524510">
                  <a:moveTo>
                    <a:pt x="1075893" y="386080"/>
                  </a:moveTo>
                  <a:lnTo>
                    <a:pt x="1048308" y="386080"/>
                  </a:lnTo>
                  <a:lnTo>
                    <a:pt x="1048308" y="413664"/>
                  </a:lnTo>
                  <a:lnTo>
                    <a:pt x="1075893" y="413664"/>
                  </a:lnTo>
                  <a:lnTo>
                    <a:pt x="1075893" y="386080"/>
                  </a:lnTo>
                  <a:close/>
                </a:path>
                <a:path w="1131570" h="524510">
                  <a:moveTo>
                    <a:pt x="1131074" y="358495"/>
                  </a:moveTo>
                  <a:lnTo>
                    <a:pt x="1103477" y="358495"/>
                  </a:lnTo>
                  <a:lnTo>
                    <a:pt x="1103477" y="413664"/>
                  </a:lnTo>
                  <a:lnTo>
                    <a:pt x="1075893" y="413664"/>
                  </a:lnTo>
                  <a:lnTo>
                    <a:pt x="1075893" y="441248"/>
                  </a:lnTo>
                  <a:lnTo>
                    <a:pt x="1103477" y="441248"/>
                  </a:lnTo>
                  <a:lnTo>
                    <a:pt x="1131074" y="441248"/>
                  </a:lnTo>
                  <a:lnTo>
                    <a:pt x="1131074" y="358495"/>
                  </a:lnTo>
                  <a:close/>
                </a:path>
                <a:path w="1131570" h="524510">
                  <a:moveTo>
                    <a:pt x="1131074" y="303314"/>
                  </a:moveTo>
                  <a:lnTo>
                    <a:pt x="1103477" y="303314"/>
                  </a:lnTo>
                  <a:lnTo>
                    <a:pt x="1075893" y="303314"/>
                  </a:lnTo>
                  <a:lnTo>
                    <a:pt x="1075893" y="275729"/>
                  </a:lnTo>
                  <a:lnTo>
                    <a:pt x="1048308" y="275729"/>
                  </a:lnTo>
                  <a:lnTo>
                    <a:pt x="1048308" y="248145"/>
                  </a:lnTo>
                  <a:lnTo>
                    <a:pt x="1020724" y="248145"/>
                  </a:lnTo>
                  <a:lnTo>
                    <a:pt x="1020724" y="192976"/>
                  </a:lnTo>
                  <a:lnTo>
                    <a:pt x="993140" y="192976"/>
                  </a:lnTo>
                  <a:lnTo>
                    <a:pt x="993140" y="165379"/>
                  </a:lnTo>
                  <a:lnTo>
                    <a:pt x="965542" y="165379"/>
                  </a:lnTo>
                  <a:lnTo>
                    <a:pt x="937958" y="165379"/>
                  </a:lnTo>
                  <a:lnTo>
                    <a:pt x="910374" y="165379"/>
                  </a:lnTo>
                  <a:lnTo>
                    <a:pt x="910374" y="55029"/>
                  </a:lnTo>
                  <a:lnTo>
                    <a:pt x="882789" y="55029"/>
                  </a:lnTo>
                  <a:lnTo>
                    <a:pt x="855192" y="55029"/>
                  </a:lnTo>
                  <a:lnTo>
                    <a:pt x="855192" y="82626"/>
                  </a:lnTo>
                  <a:lnTo>
                    <a:pt x="882789" y="82626"/>
                  </a:lnTo>
                  <a:lnTo>
                    <a:pt x="882789" y="192976"/>
                  </a:lnTo>
                  <a:lnTo>
                    <a:pt x="855192" y="192976"/>
                  </a:lnTo>
                  <a:lnTo>
                    <a:pt x="827608" y="192976"/>
                  </a:lnTo>
                  <a:lnTo>
                    <a:pt x="827608" y="165379"/>
                  </a:lnTo>
                  <a:lnTo>
                    <a:pt x="800023" y="165379"/>
                  </a:lnTo>
                  <a:lnTo>
                    <a:pt x="800023" y="192976"/>
                  </a:lnTo>
                  <a:lnTo>
                    <a:pt x="772439" y="192976"/>
                  </a:lnTo>
                  <a:lnTo>
                    <a:pt x="772439" y="220560"/>
                  </a:lnTo>
                  <a:lnTo>
                    <a:pt x="800023" y="220560"/>
                  </a:lnTo>
                  <a:lnTo>
                    <a:pt x="800023" y="248145"/>
                  </a:lnTo>
                  <a:lnTo>
                    <a:pt x="827608" y="248145"/>
                  </a:lnTo>
                  <a:lnTo>
                    <a:pt x="827608" y="220560"/>
                  </a:lnTo>
                  <a:lnTo>
                    <a:pt x="855192" y="220560"/>
                  </a:lnTo>
                  <a:lnTo>
                    <a:pt x="882789" y="220560"/>
                  </a:lnTo>
                  <a:lnTo>
                    <a:pt x="882789" y="248145"/>
                  </a:lnTo>
                  <a:lnTo>
                    <a:pt x="855192" y="248145"/>
                  </a:lnTo>
                  <a:lnTo>
                    <a:pt x="827608" y="248145"/>
                  </a:lnTo>
                  <a:lnTo>
                    <a:pt x="827608" y="275729"/>
                  </a:lnTo>
                  <a:lnTo>
                    <a:pt x="855192" y="275729"/>
                  </a:lnTo>
                  <a:lnTo>
                    <a:pt x="855192" y="303314"/>
                  </a:lnTo>
                  <a:lnTo>
                    <a:pt x="882789" y="303314"/>
                  </a:lnTo>
                  <a:lnTo>
                    <a:pt x="882789" y="275729"/>
                  </a:lnTo>
                  <a:lnTo>
                    <a:pt x="910374" y="275729"/>
                  </a:lnTo>
                  <a:lnTo>
                    <a:pt x="937958" y="275729"/>
                  </a:lnTo>
                  <a:lnTo>
                    <a:pt x="937958" y="248145"/>
                  </a:lnTo>
                  <a:lnTo>
                    <a:pt x="910374" y="248145"/>
                  </a:lnTo>
                  <a:lnTo>
                    <a:pt x="910374" y="192976"/>
                  </a:lnTo>
                  <a:lnTo>
                    <a:pt x="937958" y="192976"/>
                  </a:lnTo>
                  <a:lnTo>
                    <a:pt x="937958" y="220560"/>
                  </a:lnTo>
                  <a:lnTo>
                    <a:pt x="965542" y="220560"/>
                  </a:lnTo>
                  <a:lnTo>
                    <a:pt x="993140" y="220560"/>
                  </a:lnTo>
                  <a:lnTo>
                    <a:pt x="993140" y="275729"/>
                  </a:lnTo>
                  <a:lnTo>
                    <a:pt x="1020724" y="275729"/>
                  </a:lnTo>
                  <a:lnTo>
                    <a:pt x="1020724" y="303314"/>
                  </a:lnTo>
                  <a:lnTo>
                    <a:pt x="993140" y="303314"/>
                  </a:lnTo>
                  <a:lnTo>
                    <a:pt x="993140" y="275729"/>
                  </a:lnTo>
                  <a:lnTo>
                    <a:pt x="965542" y="275729"/>
                  </a:lnTo>
                  <a:lnTo>
                    <a:pt x="965542" y="303314"/>
                  </a:lnTo>
                  <a:lnTo>
                    <a:pt x="937958" y="303314"/>
                  </a:lnTo>
                  <a:lnTo>
                    <a:pt x="910374" y="303314"/>
                  </a:lnTo>
                  <a:lnTo>
                    <a:pt x="882789" y="303314"/>
                  </a:lnTo>
                  <a:lnTo>
                    <a:pt x="882789" y="330911"/>
                  </a:lnTo>
                  <a:lnTo>
                    <a:pt x="910374" y="330911"/>
                  </a:lnTo>
                  <a:lnTo>
                    <a:pt x="910374" y="358495"/>
                  </a:lnTo>
                  <a:lnTo>
                    <a:pt x="937958" y="358495"/>
                  </a:lnTo>
                  <a:lnTo>
                    <a:pt x="937958" y="330911"/>
                  </a:lnTo>
                  <a:lnTo>
                    <a:pt x="965542" y="330911"/>
                  </a:lnTo>
                  <a:lnTo>
                    <a:pt x="965542" y="358495"/>
                  </a:lnTo>
                  <a:lnTo>
                    <a:pt x="993140" y="358495"/>
                  </a:lnTo>
                  <a:lnTo>
                    <a:pt x="993140" y="330911"/>
                  </a:lnTo>
                  <a:lnTo>
                    <a:pt x="1020724" y="330911"/>
                  </a:lnTo>
                  <a:lnTo>
                    <a:pt x="1020724" y="358495"/>
                  </a:lnTo>
                  <a:lnTo>
                    <a:pt x="993140" y="358495"/>
                  </a:lnTo>
                  <a:lnTo>
                    <a:pt x="993140" y="386080"/>
                  </a:lnTo>
                  <a:lnTo>
                    <a:pt x="1020724" y="386080"/>
                  </a:lnTo>
                  <a:lnTo>
                    <a:pt x="1048308" y="386080"/>
                  </a:lnTo>
                  <a:lnTo>
                    <a:pt x="1048308" y="358495"/>
                  </a:lnTo>
                  <a:lnTo>
                    <a:pt x="1075893" y="358495"/>
                  </a:lnTo>
                  <a:lnTo>
                    <a:pt x="1075893" y="330911"/>
                  </a:lnTo>
                  <a:lnTo>
                    <a:pt x="1103477" y="330911"/>
                  </a:lnTo>
                  <a:lnTo>
                    <a:pt x="1131074" y="330911"/>
                  </a:lnTo>
                  <a:lnTo>
                    <a:pt x="1131074" y="30331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4756" y="1912540"/>
              <a:ext cx="1131570" cy="441959"/>
            </a:xfrm>
            <a:custGeom>
              <a:avLst/>
              <a:gdLst/>
              <a:ahLst/>
              <a:cxnLst/>
              <a:rect l="l" t="t" r="r" b="b"/>
              <a:pathLst>
                <a:path w="1131570" h="441960">
                  <a:moveTo>
                    <a:pt x="27584" y="137922"/>
                  </a:moveTo>
                  <a:lnTo>
                    <a:pt x="0" y="137922"/>
                  </a:lnTo>
                  <a:lnTo>
                    <a:pt x="0" y="165519"/>
                  </a:lnTo>
                  <a:lnTo>
                    <a:pt x="27584" y="165519"/>
                  </a:lnTo>
                  <a:lnTo>
                    <a:pt x="27584" y="137922"/>
                  </a:lnTo>
                  <a:close/>
                </a:path>
                <a:path w="1131570" h="441960">
                  <a:moveTo>
                    <a:pt x="27584" y="55168"/>
                  </a:moveTo>
                  <a:lnTo>
                    <a:pt x="0" y="55168"/>
                  </a:lnTo>
                  <a:lnTo>
                    <a:pt x="0" y="82753"/>
                  </a:lnTo>
                  <a:lnTo>
                    <a:pt x="27584" y="82753"/>
                  </a:lnTo>
                  <a:lnTo>
                    <a:pt x="27584" y="55168"/>
                  </a:lnTo>
                  <a:close/>
                </a:path>
                <a:path w="1131570" h="441960">
                  <a:moveTo>
                    <a:pt x="110350" y="220687"/>
                  </a:moveTo>
                  <a:lnTo>
                    <a:pt x="82765" y="220687"/>
                  </a:lnTo>
                  <a:lnTo>
                    <a:pt x="82765" y="248272"/>
                  </a:lnTo>
                  <a:lnTo>
                    <a:pt x="110350" y="248272"/>
                  </a:lnTo>
                  <a:lnTo>
                    <a:pt x="110350" y="220687"/>
                  </a:lnTo>
                  <a:close/>
                </a:path>
                <a:path w="1131570" h="441960">
                  <a:moveTo>
                    <a:pt x="137934" y="193103"/>
                  </a:moveTo>
                  <a:lnTo>
                    <a:pt x="110350" y="193103"/>
                  </a:lnTo>
                  <a:lnTo>
                    <a:pt x="110350" y="220687"/>
                  </a:lnTo>
                  <a:lnTo>
                    <a:pt x="137934" y="220687"/>
                  </a:lnTo>
                  <a:lnTo>
                    <a:pt x="137934" y="193103"/>
                  </a:lnTo>
                  <a:close/>
                </a:path>
                <a:path w="1131570" h="441960">
                  <a:moveTo>
                    <a:pt x="137934" y="55168"/>
                  </a:moveTo>
                  <a:lnTo>
                    <a:pt x="110350" y="55168"/>
                  </a:lnTo>
                  <a:lnTo>
                    <a:pt x="82765" y="55168"/>
                  </a:lnTo>
                  <a:lnTo>
                    <a:pt x="55168" y="55168"/>
                  </a:lnTo>
                  <a:lnTo>
                    <a:pt x="55168" y="165519"/>
                  </a:lnTo>
                  <a:lnTo>
                    <a:pt x="82765" y="165519"/>
                  </a:lnTo>
                  <a:lnTo>
                    <a:pt x="82765" y="82753"/>
                  </a:lnTo>
                  <a:lnTo>
                    <a:pt x="110350" y="82753"/>
                  </a:lnTo>
                  <a:lnTo>
                    <a:pt x="110350" y="137922"/>
                  </a:lnTo>
                  <a:lnTo>
                    <a:pt x="137934" y="137922"/>
                  </a:lnTo>
                  <a:lnTo>
                    <a:pt x="137934" y="55168"/>
                  </a:lnTo>
                  <a:close/>
                </a:path>
                <a:path w="1131570" h="441960">
                  <a:moveTo>
                    <a:pt x="193103" y="220687"/>
                  </a:moveTo>
                  <a:lnTo>
                    <a:pt x="165519" y="220687"/>
                  </a:lnTo>
                  <a:lnTo>
                    <a:pt x="165519" y="248272"/>
                  </a:lnTo>
                  <a:lnTo>
                    <a:pt x="193103" y="248272"/>
                  </a:lnTo>
                  <a:lnTo>
                    <a:pt x="193103" y="220687"/>
                  </a:lnTo>
                  <a:close/>
                </a:path>
                <a:path w="1131570" h="441960">
                  <a:moveTo>
                    <a:pt x="193103" y="55168"/>
                  </a:moveTo>
                  <a:lnTo>
                    <a:pt x="165519" y="55168"/>
                  </a:lnTo>
                  <a:lnTo>
                    <a:pt x="165519" y="82753"/>
                  </a:lnTo>
                  <a:lnTo>
                    <a:pt x="193103" y="82753"/>
                  </a:lnTo>
                  <a:lnTo>
                    <a:pt x="193103" y="55168"/>
                  </a:lnTo>
                  <a:close/>
                </a:path>
                <a:path w="1131570" h="441960">
                  <a:moveTo>
                    <a:pt x="220687" y="248272"/>
                  </a:moveTo>
                  <a:lnTo>
                    <a:pt x="193103" y="248272"/>
                  </a:lnTo>
                  <a:lnTo>
                    <a:pt x="193103" y="275869"/>
                  </a:lnTo>
                  <a:lnTo>
                    <a:pt x="220687" y="275869"/>
                  </a:lnTo>
                  <a:lnTo>
                    <a:pt x="220687" y="248272"/>
                  </a:lnTo>
                  <a:close/>
                </a:path>
                <a:path w="1131570" h="441960">
                  <a:moveTo>
                    <a:pt x="220687" y="193103"/>
                  </a:moveTo>
                  <a:lnTo>
                    <a:pt x="193103" y="193103"/>
                  </a:lnTo>
                  <a:lnTo>
                    <a:pt x="193103" y="220687"/>
                  </a:lnTo>
                  <a:lnTo>
                    <a:pt x="220687" y="220687"/>
                  </a:lnTo>
                  <a:lnTo>
                    <a:pt x="220687" y="193103"/>
                  </a:lnTo>
                  <a:close/>
                </a:path>
                <a:path w="1131570" h="441960">
                  <a:moveTo>
                    <a:pt x="220687" y="82753"/>
                  </a:moveTo>
                  <a:lnTo>
                    <a:pt x="193103" y="82753"/>
                  </a:lnTo>
                  <a:lnTo>
                    <a:pt x="193103" y="110337"/>
                  </a:lnTo>
                  <a:lnTo>
                    <a:pt x="165519" y="110337"/>
                  </a:lnTo>
                  <a:lnTo>
                    <a:pt x="165519" y="137922"/>
                  </a:lnTo>
                  <a:lnTo>
                    <a:pt x="193103" y="137922"/>
                  </a:lnTo>
                  <a:lnTo>
                    <a:pt x="193103" y="165519"/>
                  </a:lnTo>
                  <a:lnTo>
                    <a:pt x="220687" y="165519"/>
                  </a:lnTo>
                  <a:lnTo>
                    <a:pt x="220687" y="82753"/>
                  </a:lnTo>
                  <a:close/>
                </a:path>
                <a:path w="1131570" h="441960">
                  <a:moveTo>
                    <a:pt x="275869" y="110337"/>
                  </a:moveTo>
                  <a:lnTo>
                    <a:pt x="248285" y="110337"/>
                  </a:lnTo>
                  <a:lnTo>
                    <a:pt x="248285" y="137922"/>
                  </a:lnTo>
                  <a:lnTo>
                    <a:pt x="275869" y="137922"/>
                  </a:lnTo>
                  <a:lnTo>
                    <a:pt x="275869" y="110337"/>
                  </a:lnTo>
                  <a:close/>
                </a:path>
                <a:path w="1131570" h="441960">
                  <a:moveTo>
                    <a:pt x="358635" y="248272"/>
                  </a:moveTo>
                  <a:lnTo>
                    <a:pt x="331050" y="248272"/>
                  </a:lnTo>
                  <a:lnTo>
                    <a:pt x="331050" y="303453"/>
                  </a:lnTo>
                  <a:lnTo>
                    <a:pt x="358635" y="303453"/>
                  </a:lnTo>
                  <a:lnTo>
                    <a:pt x="358635" y="248272"/>
                  </a:lnTo>
                  <a:close/>
                </a:path>
                <a:path w="1131570" h="441960">
                  <a:moveTo>
                    <a:pt x="413804" y="303453"/>
                  </a:moveTo>
                  <a:lnTo>
                    <a:pt x="386219" y="303453"/>
                  </a:lnTo>
                  <a:lnTo>
                    <a:pt x="358635" y="303453"/>
                  </a:lnTo>
                  <a:lnTo>
                    <a:pt x="358635" y="331038"/>
                  </a:lnTo>
                  <a:lnTo>
                    <a:pt x="331050" y="331038"/>
                  </a:lnTo>
                  <a:lnTo>
                    <a:pt x="331050" y="413804"/>
                  </a:lnTo>
                  <a:lnTo>
                    <a:pt x="358635" y="413804"/>
                  </a:lnTo>
                  <a:lnTo>
                    <a:pt x="358635" y="386207"/>
                  </a:lnTo>
                  <a:lnTo>
                    <a:pt x="386219" y="386207"/>
                  </a:lnTo>
                  <a:lnTo>
                    <a:pt x="413804" y="386207"/>
                  </a:lnTo>
                  <a:lnTo>
                    <a:pt x="413804" y="358622"/>
                  </a:lnTo>
                  <a:lnTo>
                    <a:pt x="386219" y="358622"/>
                  </a:lnTo>
                  <a:lnTo>
                    <a:pt x="386219" y="331038"/>
                  </a:lnTo>
                  <a:lnTo>
                    <a:pt x="413804" y="331038"/>
                  </a:lnTo>
                  <a:lnTo>
                    <a:pt x="413804" y="303453"/>
                  </a:lnTo>
                  <a:close/>
                </a:path>
                <a:path w="1131570" h="441960">
                  <a:moveTo>
                    <a:pt x="441388" y="220687"/>
                  </a:moveTo>
                  <a:lnTo>
                    <a:pt x="413804" y="220687"/>
                  </a:lnTo>
                  <a:lnTo>
                    <a:pt x="386219" y="220687"/>
                  </a:lnTo>
                  <a:lnTo>
                    <a:pt x="358635" y="220687"/>
                  </a:lnTo>
                  <a:lnTo>
                    <a:pt x="358635" y="248272"/>
                  </a:lnTo>
                  <a:lnTo>
                    <a:pt x="386219" y="248272"/>
                  </a:lnTo>
                  <a:lnTo>
                    <a:pt x="413804" y="248272"/>
                  </a:lnTo>
                  <a:lnTo>
                    <a:pt x="413804" y="303453"/>
                  </a:lnTo>
                  <a:lnTo>
                    <a:pt x="441388" y="303453"/>
                  </a:lnTo>
                  <a:lnTo>
                    <a:pt x="441388" y="220687"/>
                  </a:lnTo>
                  <a:close/>
                </a:path>
                <a:path w="1131570" h="441960">
                  <a:moveTo>
                    <a:pt x="441388" y="165519"/>
                  </a:moveTo>
                  <a:lnTo>
                    <a:pt x="413804" y="165519"/>
                  </a:lnTo>
                  <a:lnTo>
                    <a:pt x="413804" y="193103"/>
                  </a:lnTo>
                  <a:lnTo>
                    <a:pt x="441388" y="193103"/>
                  </a:lnTo>
                  <a:lnTo>
                    <a:pt x="441388" y="165519"/>
                  </a:lnTo>
                  <a:close/>
                </a:path>
                <a:path w="1131570" h="441960">
                  <a:moveTo>
                    <a:pt x="468972" y="193103"/>
                  </a:moveTo>
                  <a:lnTo>
                    <a:pt x="441388" y="193103"/>
                  </a:lnTo>
                  <a:lnTo>
                    <a:pt x="441388" y="220687"/>
                  </a:lnTo>
                  <a:lnTo>
                    <a:pt x="468972" y="220687"/>
                  </a:lnTo>
                  <a:lnTo>
                    <a:pt x="468972" y="193103"/>
                  </a:lnTo>
                  <a:close/>
                </a:path>
                <a:path w="1131570" h="441960">
                  <a:moveTo>
                    <a:pt x="717257" y="165519"/>
                  </a:moveTo>
                  <a:lnTo>
                    <a:pt x="689673" y="165519"/>
                  </a:lnTo>
                  <a:lnTo>
                    <a:pt x="689673" y="248272"/>
                  </a:lnTo>
                  <a:lnTo>
                    <a:pt x="662089" y="248272"/>
                  </a:lnTo>
                  <a:lnTo>
                    <a:pt x="662089" y="193103"/>
                  </a:lnTo>
                  <a:lnTo>
                    <a:pt x="634504" y="193103"/>
                  </a:lnTo>
                  <a:lnTo>
                    <a:pt x="634504" y="220687"/>
                  </a:lnTo>
                  <a:lnTo>
                    <a:pt x="606920" y="220687"/>
                  </a:lnTo>
                  <a:lnTo>
                    <a:pt x="606920" y="165519"/>
                  </a:lnTo>
                  <a:lnTo>
                    <a:pt x="579323" y="165519"/>
                  </a:lnTo>
                  <a:lnTo>
                    <a:pt x="579323" y="220687"/>
                  </a:lnTo>
                  <a:lnTo>
                    <a:pt x="551738" y="220687"/>
                  </a:lnTo>
                  <a:lnTo>
                    <a:pt x="551738" y="248272"/>
                  </a:lnTo>
                  <a:lnTo>
                    <a:pt x="579323" y="248272"/>
                  </a:lnTo>
                  <a:lnTo>
                    <a:pt x="579323" y="275869"/>
                  </a:lnTo>
                  <a:lnTo>
                    <a:pt x="551738" y="275869"/>
                  </a:lnTo>
                  <a:lnTo>
                    <a:pt x="551738" y="248272"/>
                  </a:lnTo>
                  <a:lnTo>
                    <a:pt x="524154" y="248272"/>
                  </a:lnTo>
                  <a:lnTo>
                    <a:pt x="496570" y="248272"/>
                  </a:lnTo>
                  <a:lnTo>
                    <a:pt x="496570" y="275869"/>
                  </a:lnTo>
                  <a:lnTo>
                    <a:pt x="524154" y="275869"/>
                  </a:lnTo>
                  <a:lnTo>
                    <a:pt x="524154" y="303453"/>
                  </a:lnTo>
                  <a:lnTo>
                    <a:pt x="496570" y="303453"/>
                  </a:lnTo>
                  <a:lnTo>
                    <a:pt x="496570" y="275869"/>
                  </a:lnTo>
                  <a:lnTo>
                    <a:pt x="468972" y="275869"/>
                  </a:lnTo>
                  <a:lnTo>
                    <a:pt x="468972" y="386207"/>
                  </a:lnTo>
                  <a:lnTo>
                    <a:pt x="441388" y="386207"/>
                  </a:lnTo>
                  <a:lnTo>
                    <a:pt x="441388" y="413804"/>
                  </a:lnTo>
                  <a:lnTo>
                    <a:pt x="468972" y="413804"/>
                  </a:lnTo>
                  <a:lnTo>
                    <a:pt x="496570" y="413804"/>
                  </a:lnTo>
                  <a:lnTo>
                    <a:pt x="524154" y="413804"/>
                  </a:lnTo>
                  <a:lnTo>
                    <a:pt x="524154" y="441388"/>
                  </a:lnTo>
                  <a:lnTo>
                    <a:pt x="551738" y="441388"/>
                  </a:lnTo>
                  <a:lnTo>
                    <a:pt x="551738" y="386207"/>
                  </a:lnTo>
                  <a:lnTo>
                    <a:pt x="524154" y="386207"/>
                  </a:lnTo>
                  <a:lnTo>
                    <a:pt x="496570" y="386207"/>
                  </a:lnTo>
                  <a:lnTo>
                    <a:pt x="496570" y="331038"/>
                  </a:lnTo>
                  <a:lnTo>
                    <a:pt x="524154" y="331038"/>
                  </a:lnTo>
                  <a:lnTo>
                    <a:pt x="551738" y="331038"/>
                  </a:lnTo>
                  <a:lnTo>
                    <a:pt x="551738" y="303453"/>
                  </a:lnTo>
                  <a:lnTo>
                    <a:pt x="579323" y="303453"/>
                  </a:lnTo>
                  <a:lnTo>
                    <a:pt x="606920" y="303453"/>
                  </a:lnTo>
                  <a:lnTo>
                    <a:pt x="606920" y="248272"/>
                  </a:lnTo>
                  <a:lnTo>
                    <a:pt x="634504" y="248272"/>
                  </a:lnTo>
                  <a:lnTo>
                    <a:pt x="634504" y="275869"/>
                  </a:lnTo>
                  <a:lnTo>
                    <a:pt x="662089" y="275869"/>
                  </a:lnTo>
                  <a:lnTo>
                    <a:pt x="662089" y="303453"/>
                  </a:lnTo>
                  <a:lnTo>
                    <a:pt x="689673" y="303453"/>
                  </a:lnTo>
                  <a:lnTo>
                    <a:pt x="689673" y="275869"/>
                  </a:lnTo>
                  <a:lnTo>
                    <a:pt x="717257" y="275869"/>
                  </a:lnTo>
                  <a:lnTo>
                    <a:pt x="717257" y="165519"/>
                  </a:lnTo>
                  <a:close/>
                </a:path>
                <a:path w="1131570" h="441960">
                  <a:moveTo>
                    <a:pt x="772439" y="331038"/>
                  </a:moveTo>
                  <a:lnTo>
                    <a:pt x="744855" y="331038"/>
                  </a:lnTo>
                  <a:lnTo>
                    <a:pt x="717257" y="331038"/>
                  </a:lnTo>
                  <a:lnTo>
                    <a:pt x="717257" y="358622"/>
                  </a:lnTo>
                  <a:lnTo>
                    <a:pt x="744855" y="358622"/>
                  </a:lnTo>
                  <a:lnTo>
                    <a:pt x="744855" y="386207"/>
                  </a:lnTo>
                  <a:lnTo>
                    <a:pt x="772439" y="386207"/>
                  </a:lnTo>
                  <a:lnTo>
                    <a:pt x="772439" y="331038"/>
                  </a:lnTo>
                  <a:close/>
                </a:path>
                <a:path w="1131570" h="441960">
                  <a:moveTo>
                    <a:pt x="772439" y="275869"/>
                  </a:moveTo>
                  <a:lnTo>
                    <a:pt x="744855" y="275869"/>
                  </a:lnTo>
                  <a:lnTo>
                    <a:pt x="717257" y="275869"/>
                  </a:lnTo>
                  <a:lnTo>
                    <a:pt x="717257" y="303453"/>
                  </a:lnTo>
                  <a:lnTo>
                    <a:pt x="744855" y="303453"/>
                  </a:lnTo>
                  <a:lnTo>
                    <a:pt x="772439" y="303453"/>
                  </a:lnTo>
                  <a:lnTo>
                    <a:pt x="772439" y="275869"/>
                  </a:lnTo>
                  <a:close/>
                </a:path>
                <a:path w="1131570" h="441960">
                  <a:moveTo>
                    <a:pt x="800023" y="303453"/>
                  </a:moveTo>
                  <a:lnTo>
                    <a:pt x="772439" y="303453"/>
                  </a:lnTo>
                  <a:lnTo>
                    <a:pt x="772439" y="331038"/>
                  </a:lnTo>
                  <a:lnTo>
                    <a:pt x="800023" y="331038"/>
                  </a:lnTo>
                  <a:lnTo>
                    <a:pt x="800023" y="303453"/>
                  </a:lnTo>
                  <a:close/>
                </a:path>
                <a:path w="1131570" h="441960">
                  <a:moveTo>
                    <a:pt x="827608" y="275869"/>
                  </a:moveTo>
                  <a:lnTo>
                    <a:pt x="800023" y="275869"/>
                  </a:lnTo>
                  <a:lnTo>
                    <a:pt x="800023" y="303453"/>
                  </a:lnTo>
                  <a:lnTo>
                    <a:pt x="827608" y="303453"/>
                  </a:lnTo>
                  <a:lnTo>
                    <a:pt x="827608" y="275869"/>
                  </a:lnTo>
                  <a:close/>
                </a:path>
                <a:path w="1131570" h="441960">
                  <a:moveTo>
                    <a:pt x="882789" y="303453"/>
                  </a:moveTo>
                  <a:lnTo>
                    <a:pt x="855192" y="303453"/>
                  </a:lnTo>
                  <a:lnTo>
                    <a:pt x="827608" y="303453"/>
                  </a:lnTo>
                  <a:lnTo>
                    <a:pt x="827608" y="331038"/>
                  </a:lnTo>
                  <a:lnTo>
                    <a:pt x="855192" y="331038"/>
                  </a:lnTo>
                  <a:lnTo>
                    <a:pt x="882789" y="331038"/>
                  </a:lnTo>
                  <a:lnTo>
                    <a:pt x="882789" y="303453"/>
                  </a:lnTo>
                  <a:close/>
                </a:path>
                <a:path w="1131570" h="441960">
                  <a:moveTo>
                    <a:pt x="937958" y="55168"/>
                  </a:moveTo>
                  <a:lnTo>
                    <a:pt x="910374" y="55168"/>
                  </a:lnTo>
                  <a:lnTo>
                    <a:pt x="910374" y="27584"/>
                  </a:lnTo>
                  <a:lnTo>
                    <a:pt x="882789" y="27584"/>
                  </a:lnTo>
                  <a:lnTo>
                    <a:pt x="882789" y="0"/>
                  </a:lnTo>
                  <a:lnTo>
                    <a:pt x="855192" y="0"/>
                  </a:lnTo>
                  <a:lnTo>
                    <a:pt x="855192" y="82753"/>
                  </a:lnTo>
                  <a:lnTo>
                    <a:pt x="827608" y="82753"/>
                  </a:lnTo>
                  <a:lnTo>
                    <a:pt x="827608" y="55168"/>
                  </a:lnTo>
                  <a:lnTo>
                    <a:pt x="800023" y="55168"/>
                  </a:lnTo>
                  <a:lnTo>
                    <a:pt x="800023" y="82753"/>
                  </a:lnTo>
                  <a:lnTo>
                    <a:pt x="772439" y="82753"/>
                  </a:lnTo>
                  <a:lnTo>
                    <a:pt x="772439" y="110337"/>
                  </a:lnTo>
                  <a:lnTo>
                    <a:pt x="800023" y="110337"/>
                  </a:lnTo>
                  <a:lnTo>
                    <a:pt x="800023" y="137922"/>
                  </a:lnTo>
                  <a:lnTo>
                    <a:pt x="772439" y="137922"/>
                  </a:lnTo>
                  <a:lnTo>
                    <a:pt x="772439" y="165519"/>
                  </a:lnTo>
                  <a:lnTo>
                    <a:pt x="800023" y="165519"/>
                  </a:lnTo>
                  <a:lnTo>
                    <a:pt x="827608" y="165519"/>
                  </a:lnTo>
                  <a:lnTo>
                    <a:pt x="855192" y="165519"/>
                  </a:lnTo>
                  <a:lnTo>
                    <a:pt x="855192" y="193103"/>
                  </a:lnTo>
                  <a:lnTo>
                    <a:pt x="827608" y="193103"/>
                  </a:lnTo>
                  <a:lnTo>
                    <a:pt x="827608" y="220687"/>
                  </a:lnTo>
                  <a:lnTo>
                    <a:pt x="855192" y="220687"/>
                  </a:lnTo>
                  <a:lnTo>
                    <a:pt x="882789" y="220687"/>
                  </a:lnTo>
                  <a:lnTo>
                    <a:pt x="910374" y="220687"/>
                  </a:lnTo>
                  <a:lnTo>
                    <a:pt x="910374" y="193103"/>
                  </a:lnTo>
                  <a:lnTo>
                    <a:pt x="882789" y="193103"/>
                  </a:lnTo>
                  <a:lnTo>
                    <a:pt x="882789" y="165519"/>
                  </a:lnTo>
                  <a:lnTo>
                    <a:pt x="910374" y="165519"/>
                  </a:lnTo>
                  <a:lnTo>
                    <a:pt x="937958" y="165519"/>
                  </a:lnTo>
                  <a:lnTo>
                    <a:pt x="937958" y="137922"/>
                  </a:lnTo>
                  <a:lnTo>
                    <a:pt x="910374" y="137922"/>
                  </a:lnTo>
                  <a:lnTo>
                    <a:pt x="910374" y="110337"/>
                  </a:lnTo>
                  <a:lnTo>
                    <a:pt x="882789" y="110337"/>
                  </a:lnTo>
                  <a:lnTo>
                    <a:pt x="882789" y="137922"/>
                  </a:lnTo>
                  <a:lnTo>
                    <a:pt x="855192" y="137922"/>
                  </a:lnTo>
                  <a:lnTo>
                    <a:pt x="827608" y="137922"/>
                  </a:lnTo>
                  <a:lnTo>
                    <a:pt x="827608" y="110337"/>
                  </a:lnTo>
                  <a:lnTo>
                    <a:pt x="855192" y="110337"/>
                  </a:lnTo>
                  <a:lnTo>
                    <a:pt x="882789" y="110337"/>
                  </a:lnTo>
                  <a:lnTo>
                    <a:pt x="882789" y="82753"/>
                  </a:lnTo>
                  <a:lnTo>
                    <a:pt x="910374" y="82753"/>
                  </a:lnTo>
                  <a:lnTo>
                    <a:pt x="937958" y="82753"/>
                  </a:lnTo>
                  <a:lnTo>
                    <a:pt x="937958" y="55168"/>
                  </a:lnTo>
                  <a:close/>
                </a:path>
                <a:path w="1131570" h="441960">
                  <a:moveTo>
                    <a:pt x="965542" y="248272"/>
                  </a:moveTo>
                  <a:lnTo>
                    <a:pt x="937958" y="248272"/>
                  </a:lnTo>
                  <a:lnTo>
                    <a:pt x="937958" y="220687"/>
                  </a:lnTo>
                  <a:lnTo>
                    <a:pt x="910374" y="220687"/>
                  </a:lnTo>
                  <a:lnTo>
                    <a:pt x="910374" y="248272"/>
                  </a:lnTo>
                  <a:lnTo>
                    <a:pt x="882789" y="248272"/>
                  </a:lnTo>
                  <a:lnTo>
                    <a:pt x="882789" y="275869"/>
                  </a:lnTo>
                  <a:lnTo>
                    <a:pt x="910374" y="275869"/>
                  </a:lnTo>
                  <a:lnTo>
                    <a:pt x="937958" y="275869"/>
                  </a:lnTo>
                  <a:lnTo>
                    <a:pt x="965542" y="275869"/>
                  </a:lnTo>
                  <a:lnTo>
                    <a:pt x="965542" y="248272"/>
                  </a:lnTo>
                  <a:close/>
                </a:path>
                <a:path w="1131570" h="441960">
                  <a:moveTo>
                    <a:pt x="1048308" y="303453"/>
                  </a:moveTo>
                  <a:lnTo>
                    <a:pt x="1020724" y="303453"/>
                  </a:lnTo>
                  <a:lnTo>
                    <a:pt x="993140" y="303453"/>
                  </a:lnTo>
                  <a:lnTo>
                    <a:pt x="993140" y="275869"/>
                  </a:lnTo>
                  <a:lnTo>
                    <a:pt x="965542" y="275869"/>
                  </a:lnTo>
                  <a:lnTo>
                    <a:pt x="965542" y="303453"/>
                  </a:lnTo>
                  <a:lnTo>
                    <a:pt x="937958" y="303453"/>
                  </a:lnTo>
                  <a:lnTo>
                    <a:pt x="910374" y="303453"/>
                  </a:lnTo>
                  <a:lnTo>
                    <a:pt x="910374" y="331038"/>
                  </a:lnTo>
                  <a:lnTo>
                    <a:pt x="937958" y="331038"/>
                  </a:lnTo>
                  <a:lnTo>
                    <a:pt x="937958" y="358622"/>
                  </a:lnTo>
                  <a:lnTo>
                    <a:pt x="965542" y="358622"/>
                  </a:lnTo>
                  <a:lnTo>
                    <a:pt x="993140" y="358622"/>
                  </a:lnTo>
                  <a:lnTo>
                    <a:pt x="993140" y="331038"/>
                  </a:lnTo>
                  <a:lnTo>
                    <a:pt x="1020724" y="331038"/>
                  </a:lnTo>
                  <a:lnTo>
                    <a:pt x="1048308" y="331038"/>
                  </a:lnTo>
                  <a:lnTo>
                    <a:pt x="1048308" y="303453"/>
                  </a:lnTo>
                  <a:close/>
                </a:path>
                <a:path w="1131570" h="441960">
                  <a:moveTo>
                    <a:pt x="1075893" y="220687"/>
                  </a:moveTo>
                  <a:lnTo>
                    <a:pt x="1048308" y="220687"/>
                  </a:lnTo>
                  <a:lnTo>
                    <a:pt x="1020724" y="220687"/>
                  </a:lnTo>
                  <a:lnTo>
                    <a:pt x="1020724" y="193103"/>
                  </a:lnTo>
                  <a:lnTo>
                    <a:pt x="993140" y="193103"/>
                  </a:lnTo>
                  <a:lnTo>
                    <a:pt x="993140" y="165519"/>
                  </a:lnTo>
                  <a:lnTo>
                    <a:pt x="965542" y="165519"/>
                  </a:lnTo>
                  <a:lnTo>
                    <a:pt x="965542" y="193103"/>
                  </a:lnTo>
                  <a:lnTo>
                    <a:pt x="937958" y="193103"/>
                  </a:lnTo>
                  <a:lnTo>
                    <a:pt x="937958" y="220687"/>
                  </a:lnTo>
                  <a:lnTo>
                    <a:pt x="965542" y="220687"/>
                  </a:lnTo>
                  <a:lnTo>
                    <a:pt x="993140" y="220687"/>
                  </a:lnTo>
                  <a:lnTo>
                    <a:pt x="993140" y="248272"/>
                  </a:lnTo>
                  <a:lnTo>
                    <a:pt x="1020724" y="248272"/>
                  </a:lnTo>
                  <a:lnTo>
                    <a:pt x="1048308" y="248272"/>
                  </a:lnTo>
                  <a:lnTo>
                    <a:pt x="1075893" y="248272"/>
                  </a:lnTo>
                  <a:lnTo>
                    <a:pt x="1075893" y="220687"/>
                  </a:lnTo>
                  <a:close/>
                </a:path>
                <a:path w="1131570" h="441960">
                  <a:moveTo>
                    <a:pt x="1075893" y="165519"/>
                  </a:moveTo>
                  <a:lnTo>
                    <a:pt x="1048308" y="165519"/>
                  </a:lnTo>
                  <a:lnTo>
                    <a:pt x="1048308" y="193103"/>
                  </a:lnTo>
                  <a:lnTo>
                    <a:pt x="1075893" y="193103"/>
                  </a:lnTo>
                  <a:lnTo>
                    <a:pt x="1075893" y="165519"/>
                  </a:lnTo>
                  <a:close/>
                </a:path>
                <a:path w="1131570" h="441960">
                  <a:moveTo>
                    <a:pt x="1103477" y="358622"/>
                  </a:moveTo>
                  <a:lnTo>
                    <a:pt x="1075893" y="358622"/>
                  </a:lnTo>
                  <a:lnTo>
                    <a:pt x="1075893" y="386207"/>
                  </a:lnTo>
                  <a:lnTo>
                    <a:pt x="1103477" y="386207"/>
                  </a:lnTo>
                  <a:lnTo>
                    <a:pt x="1103477" y="358622"/>
                  </a:lnTo>
                  <a:close/>
                </a:path>
                <a:path w="1131570" h="441960">
                  <a:moveTo>
                    <a:pt x="1103477" y="137922"/>
                  </a:moveTo>
                  <a:lnTo>
                    <a:pt x="1075893" y="137922"/>
                  </a:lnTo>
                  <a:lnTo>
                    <a:pt x="1075893" y="165519"/>
                  </a:lnTo>
                  <a:lnTo>
                    <a:pt x="1103477" y="165519"/>
                  </a:lnTo>
                  <a:lnTo>
                    <a:pt x="1103477" y="137922"/>
                  </a:lnTo>
                  <a:close/>
                </a:path>
                <a:path w="1131570" h="441960">
                  <a:moveTo>
                    <a:pt x="1131074" y="303453"/>
                  </a:moveTo>
                  <a:lnTo>
                    <a:pt x="1103477" y="303453"/>
                  </a:lnTo>
                  <a:lnTo>
                    <a:pt x="1103477" y="275869"/>
                  </a:lnTo>
                  <a:lnTo>
                    <a:pt x="1075893" y="275869"/>
                  </a:lnTo>
                  <a:lnTo>
                    <a:pt x="1048308" y="275869"/>
                  </a:lnTo>
                  <a:lnTo>
                    <a:pt x="1048308" y="303453"/>
                  </a:lnTo>
                  <a:lnTo>
                    <a:pt x="1075893" y="303453"/>
                  </a:lnTo>
                  <a:lnTo>
                    <a:pt x="1075893" y="331038"/>
                  </a:lnTo>
                  <a:lnTo>
                    <a:pt x="1103477" y="331038"/>
                  </a:lnTo>
                  <a:lnTo>
                    <a:pt x="1131074" y="331038"/>
                  </a:lnTo>
                  <a:lnTo>
                    <a:pt x="1131074" y="303453"/>
                  </a:lnTo>
                  <a:close/>
                </a:path>
                <a:path w="1131570" h="441960">
                  <a:moveTo>
                    <a:pt x="1131074" y="248272"/>
                  </a:moveTo>
                  <a:lnTo>
                    <a:pt x="1103477" y="248272"/>
                  </a:lnTo>
                  <a:lnTo>
                    <a:pt x="1103477" y="275869"/>
                  </a:lnTo>
                  <a:lnTo>
                    <a:pt x="1131074" y="275869"/>
                  </a:lnTo>
                  <a:lnTo>
                    <a:pt x="1131074" y="248272"/>
                  </a:lnTo>
                  <a:close/>
                </a:path>
                <a:path w="1131570" h="441960">
                  <a:moveTo>
                    <a:pt x="1131074" y="165519"/>
                  </a:moveTo>
                  <a:lnTo>
                    <a:pt x="1103477" y="165519"/>
                  </a:lnTo>
                  <a:lnTo>
                    <a:pt x="1103477" y="193103"/>
                  </a:lnTo>
                  <a:lnTo>
                    <a:pt x="1075893" y="193103"/>
                  </a:lnTo>
                  <a:lnTo>
                    <a:pt x="1075893" y="220687"/>
                  </a:lnTo>
                  <a:lnTo>
                    <a:pt x="1103477" y="220687"/>
                  </a:lnTo>
                  <a:lnTo>
                    <a:pt x="1131074" y="220687"/>
                  </a:lnTo>
                  <a:lnTo>
                    <a:pt x="1131074" y="16551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4756" y="2022878"/>
              <a:ext cx="1131570" cy="607060"/>
            </a:xfrm>
            <a:custGeom>
              <a:avLst/>
              <a:gdLst/>
              <a:ahLst/>
              <a:cxnLst/>
              <a:rect l="l" t="t" r="r" b="b"/>
              <a:pathLst>
                <a:path w="1131570" h="607060">
                  <a:moveTo>
                    <a:pt x="137934" y="386219"/>
                  </a:moveTo>
                  <a:lnTo>
                    <a:pt x="110350" y="386219"/>
                  </a:lnTo>
                  <a:lnTo>
                    <a:pt x="110350" y="413816"/>
                  </a:lnTo>
                  <a:lnTo>
                    <a:pt x="137934" y="413816"/>
                  </a:lnTo>
                  <a:lnTo>
                    <a:pt x="137934" y="386219"/>
                  </a:lnTo>
                  <a:close/>
                </a:path>
                <a:path w="1131570" h="607060">
                  <a:moveTo>
                    <a:pt x="331050" y="1066"/>
                  </a:moveTo>
                  <a:lnTo>
                    <a:pt x="303453" y="1066"/>
                  </a:lnTo>
                  <a:lnTo>
                    <a:pt x="303453" y="55676"/>
                  </a:lnTo>
                  <a:lnTo>
                    <a:pt x="275869" y="55676"/>
                  </a:lnTo>
                  <a:lnTo>
                    <a:pt x="275869" y="83616"/>
                  </a:lnTo>
                  <a:lnTo>
                    <a:pt x="248285" y="83616"/>
                  </a:lnTo>
                  <a:lnTo>
                    <a:pt x="248285" y="166166"/>
                  </a:lnTo>
                  <a:lnTo>
                    <a:pt x="220687" y="166166"/>
                  </a:lnTo>
                  <a:lnTo>
                    <a:pt x="220687" y="194106"/>
                  </a:lnTo>
                  <a:lnTo>
                    <a:pt x="248285" y="194106"/>
                  </a:lnTo>
                  <a:lnTo>
                    <a:pt x="248285" y="276656"/>
                  </a:lnTo>
                  <a:lnTo>
                    <a:pt x="220687" y="276656"/>
                  </a:lnTo>
                  <a:lnTo>
                    <a:pt x="193103" y="276656"/>
                  </a:lnTo>
                  <a:lnTo>
                    <a:pt x="165519" y="276656"/>
                  </a:lnTo>
                  <a:lnTo>
                    <a:pt x="165519" y="248716"/>
                  </a:lnTo>
                  <a:lnTo>
                    <a:pt x="193103" y="248716"/>
                  </a:lnTo>
                  <a:lnTo>
                    <a:pt x="220687" y="248716"/>
                  </a:lnTo>
                  <a:lnTo>
                    <a:pt x="220687" y="220776"/>
                  </a:lnTo>
                  <a:lnTo>
                    <a:pt x="193103" y="220776"/>
                  </a:lnTo>
                  <a:lnTo>
                    <a:pt x="165519" y="220776"/>
                  </a:lnTo>
                  <a:lnTo>
                    <a:pt x="165519" y="194106"/>
                  </a:lnTo>
                  <a:lnTo>
                    <a:pt x="193103" y="194106"/>
                  </a:lnTo>
                  <a:lnTo>
                    <a:pt x="193103" y="166166"/>
                  </a:lnTo>
                  <a:lnTo>
                    <a:pt x="165519" y="166166"/>
                  </a:lnTo>
                  <a:lnTo>
                    <a:pt x="165519" y="138226"/>
                  </a:lnTo>
                  <a:lnTo>
                    <a:pt x="137934" y="138226"/>
                  </a:lnTo>
                  <a:lnTo>
                    <a:pt x="137934" y="194106"/>
                  </a:lnTo>
                  <a:lnTo>
                    <a:pt x="110350" y="194106"/>
                  </a:lnTo>
                  <a:lnTo>
                    <a:pt x="82765" y="194106"/>
                  </a:lnTo>
                  <a:lnTo>
                    <a:pt x="82765" y="220700"/>
                  </a:lnTo>
                  <a:lnTo>
                    <a:pt x="55168" y="220700"/>
                  </a:lnTo>
                  <a:lnTo>
                    <a:pt x="27584" y="220700"/>
                  </a:lnTo>
                  <a:lnTo>
                    <a:pt x="27584" y="193116"/>
                  </a:lnTo>
                  <a:lnTo>
                    <a:pt x="55168" y="193116"/>
                  </a:lnTo>
                  <a:lnTo>
                    <a:pt x="55168" y="165531"/>
                  </a:lnTo>
                  <a:lnTo>
                    <a:pt x="82765" y="165531"/>
                  </a:lnTo>
                  <a:lnTo>
                    <a:pt x="82765" y="137934"/>
                  </a:lnTo>
                  <a:lnTo>
                    <a:pt x="55168" y="137934"/>
                  </a:lnTo>
                  <a:lnTo>
                    <a:pt x="27584" y="137934"/>
                  </a:lnTo>
                  <a:lnTo>
                    <a:pt x="27584" y="82765"/>
                  </a:lnTo>
                  <a:lnTo>
                    <a:pt x="0" y="82765"/>
                  </a:lnTo>
                  <a:lnTo>
                    <a:pt x="0" y="275869"/>
                  </a:lnTo>
                  <a:lnTo>
                    <a:pt x="27584" y="275869"/>
                  </a:lnTo>
                  <a:lnTo>
                    <a:pt x="55168" y="275869"/>
                  </a:lnTo>
                  <a:lnTo>
                    <a:pt x="55168" y="303466"/>
                  </a:lnTo>
                  <a:lnTo>
                    <a:pt x="27584" y="303466"/>
                  </a:lnTo>
                  <a:lnTo>
                    <a:pt x="0" y="303466"/>
                  </a:lnTo>
                  <a:lnTo>
                    <a:pt x="0" y="413816"/>
                  </a:lnTo>
                  <a:lnTo>
                    <a:pt x="27584" y="413816"/>
                  </a:lnTo>
                  <a:lnTo>
                    <a:pt x="27584" y="331050"/>
                  </a:lnTo>
                  <a:lnTo>
                    <a:pt x="55168" y="331050"/>
                  </a:lnTo>
                  <a:lnTo>
                    <a:pt x="82765" y="331050"/>
                  </a:lnTo>
                  <a:lnTo>
                    <a:pt x="82765" y="358635"/>
                  </a:lnTo>
                  <a:lnTo>
                    <a:pt x="110350" y="358635"/>
                  </a:lnTo>
                  <a:lnTo>
                    <a:pt x="110350" y="303466"/>
                  </a:lnTo>
                  <a:lnTo>
                    <a:pt x="82765" y="303466"/>
                  </a:lnTo>
                  <a:lnTo>
                    <a:pt x="82765" y="275869"/>
                  </a:lnTo>
                  <a:lnTo>
                    <a:pt x="110350" y="275869"/>
                  </a:lnTo>
                  <a:lnTo>
                    <a:pt x="110350" y="248285"/>
                  </a:lnTo>
                  <a:lnTo>
                    <a:pt x="82765" y="248285"/>
                  </a:lnTo>
                  <a:lnTo>
                    <a:pt x="82765" y="220776"/>
                  </a:lnTo>
                  <a:lnTo>
                    <a:pt x="110350" y="220776"/>
                  </a:lnTo>
                  <a:lnTo>
                    <a:pt x="137934" y="220776"/>
                  </a:lnTo>
                  <a:lnTo>
                    <a:pt x="137934" y="304596"/>
                  </a:lnTo>
                  <a:lnTo>
                    <a:pt x="165519" y="304596"/>
                  </a:lnTo>
                  <a:lnTo>
                    <a:pt x="193103" y="304596"/>
                  </a:lnTo>
                  <a:lnTo>
                    <a:pt x="193103" y="331266"/>
                  </a:lnTo>
                  <a:lnTo>
                    <a:pt x="165519" y="331266"/>
                  </a:lnTo>
                  <a:lnTo>
                    <a:pt x="137934" y="331266"/>
                  </a:lnTo>
                  <a:lnTo>
                    <a:pt x="137934" y="359206"/>
                  </a:lnTo>
                  <a:lnTo>
                    <a:pt x="165519" y="359206"/>
                  </a:lnTo>
                  <a:lnTo>
                    <a:pt x="193103" y="359206"/>
                  </a:lnTo>
                  <a:lnTo>
                    <a:pt x="193103" y="387146"/>
                  </a:lnTo>
                  <a:lnTo>
                    <a:pt x="165519" y="387146"/>
                  </a:lnTo>
                  <a:lnTo>
                    <a:pt x="165519" y="413816"/>
                  </a:lnTo>
                  <a:lnTo>
                    <a:pt x="193103" y="413816"/>
                  </a:lnTo>
                  <a:lnTo>
                    <a:pt x="220687" y="413816"/>
                  </a:lnTo>
                  <a:lnTo>
                    <a:pt x="220687" y="387146"/>
                  </a:lnTo>
                  <a:lnTo>
                    <a:pt x="248285" y="387146"/>
                  </a:lnTo>
                  <a:lnTo>
                    <a:pt x="248285" y="359206"/>
                  </a:lnTo>
                  <a:lnTo>
                    <a:pt x="220687" y="359206"/>
                  </a:lnTo>
                  <a:lnTo>
                    <a:pt x="220687" y="304596"/>
                  </a:lnTo>
                  <a:lnTo>
                    <a:pt x="248285" y="304596"/>
                  </a:lnTo>
                  <a:lnTo>
                    <a:pt x="248285" y="331266"/>
                  </a:lnTo>
                  <a:lnTo>
                    <a:pt x="275869" y="331266"/>
                  </a:lnTo>
                  <a:lnTo>
                    <a:pt x="275869" y="358635"/>
                  </a:lnTo>
                  <a:lnTo>
                    <a:pt x="303453" y="358635"/>
                  </a:lnTo>
                  <a:lnTo>
                    <a:pt x="303453" y="331050"/>
                  </a:lnTo>
                  <a:lnTo>
                    <a:pt x="275869" y="331050"/>
                  </a:lnTo>
                  <a:lnTo>
                    <a:pt x="275869" y="248716"/>
                  </a:lnTo>
                  <a:lnTo>
                    <a:pt x="303453" y="248716"/>
                  </a:lnTo>
                  <a:lnTo>
                    <a:pt x="303453" y="166166"/>
                  </a:lnTo>
                  <a:lnTo>
                    <a:pt x="275869" y="166166"/>
                  </a:lnTo>
                  <a:lnTo>
                    <a:pt x="275869" y="111556"/>
                  </a:lnTo>
                  <a:lnTo>
                    <a:pt x="303453" y="111556"/>
                  </a:lnTo>
                  <a:lnTo>
                    <a:pt x="331050" y="111556"/>
                  </a:lnTo>
                  <a:lnTo>
                    <a:pt x="331050" y="1066"/>
                  </a:lnTo>
                  <a:close/>
                </a:path>
                <a:path w="1131570" h="607060">
                  <a:moveTo>
                    <a:pt x="496570" y="331050"/>
                  </a:moveTo>
                  <a:lnTo>
                    <a:pt x="468972" y="331050"/>
                  </a:lnTo>
                  <a:lnTo>
                    <a:pt x="468972" y="358635"/>
                  </a:lnTo>
                  <a:lnTo>
                    <a:pt x="496570" y="358635"/>
                  </a:lnTo>
                  <a:lnTo>
                    <a:pt x="496570" y="331050"/>
                  </a:lnTo>
                  <a:close/>
                </a:path>
                <a:path w="1131570" h="607060">
                  <a:moveTo>
                    <a:pt x="579323" y="331050"/>
                  </a:moveTo>
                  <a:lnTo>
                    <a:pt x="551738" y="331050"/>
                  </a:lnTo>
                  <a:lnTo>
                    <a:pt x="551738" y="386219"/>
                  </a:lnTo>
                  <a:lnTo>
                    <a:pt x="579323" y="386219"/>
                  </a:lnTo>
                  <a:lnTo>
                    <a:pt x="579323" y="331050"/>
                  </a:lnTo>
                  <a:close/>
                </a:path>
                <a:path w="1131570" h="607060">
                  <a:moveTo>
                    <a:pt x="606920" y="303466"/>
                  </a:moveTo>
                  <a:lnTo>
                    <a:pt x="579323" y="303466"/>
                  </a:lnTo>
                  <a:lnTo>
                    <a:pt x="579323" y="331050"/>
                  </a:lnTo>
                  <a:lnTo>
                    <a:pt x="606920" y="331050"/>
                  </a:lnTo>
                  <a:lnTo>
                    <a:pt x="606920" y="303466"/>
                  </a:lnTo>
                  <a:close/>
                </a:path>
                <a:path w="1131570" h="607060">
                  <a:moveTo>
                    <a:pt x="634504" y="110350"/>
                  </a:moveTo>
                  <a:lnTo>
                    <a:pt x="606920" y="110350"/>
                  </a:lnTo>
                  <a:lnTo>
                    <a:pt x="606920" y="137934"/>
                  </a:lnTo>
                  <a:lnTo>
                    <a:pt x="634504" y="137934"/>
                  </a:lnTo>
                  <a:lnTo>
                    <a:pt x="634504" y="110350"/>
                  </a:lnTo>
                  <a:close/>
                </a:path>
                <a:path w="1131570" h="607060">
                  <a:moveTo>
                    <a:pt x="662089" y="331050"/>
                  </a:moveTo>
                  <a:lnTo>
                    <a:pt x="634504" y="331050"/>
                  </a:lnTo>
                  <a:lnTo>
                    <a:pt x="634504" y="358635"/>
                  </a:lnTo>
                  <a:lnTo>
                    <a:pt x="662089" y="358635"/>
                  </a:lnTo>
                  <a:lnTo>
                    <a:pt x="662089" y="331050"/>
                  </a:lnTo>
                  <a:close/>
                </a:path>
                <a:path w="1131570" h="607060">
                  <a:moveTo>
                    <a:pt x="689673" y="27584"/>
                  </a:moveTo>
                  <a:lnTo>
                    <a:pt x="662089" y="27584"/>
                  </a:lnTo>
                  <a:lnTo>
                    <a:pt x="662089" y="0"/>
                  </a:lnTo>
                  <a:lnTo>
                    <a:pt x="634504" y="0"/>
                  </a:lnTo>
                  <a:lnTo>
                    <a:pt x="634504" y="27584"/>
                  </a:lnTo>
                  <a:lnTo>
                    <a:pt x="606920" y="27584"/>
                  </a:lnTo>
                  <a:lnTo>
                    <a:pt x="606920" y="82765"/>
                  </a:lnTo>
                  <a:lnTo>
                    <a:pt x="634504" y="82765"/>
                  </a:lnTo>
                  <a:lnTo>
                    <a:pt x="634504" y="55181"/>
                  </a:lnTo>
                  <a:lnTo>
                    <a:pt x="662089" y="55181"/>
                  </a:lnTo>
                  <a:lnTo>
                    <a:pt x="689673" y="55181"/>
                  </a:lnTo>
                  <a:lnTo>
                    <a:pt x="689673" y="27584"/>
                  </a:lnTo>
                  <a:close/>
                </a:path>
                <a:path w="1131570" h="607060">
                  <a:moveTo>
                    <a:pt x="717257" y="331050"/>
                  </a:moveTo>
                  <a:lnTo>
                    <a:pt x="689673" y="331050"/>
                  </a:lnTo>
                  <a:lnTo>
                    <a:pt x="689673" y="413816"/>
                  </a:lnTo>
                  <a:lnTo>
                    <a:pt x="717257" y="413816"/>
                  </a:lnTo>
                  <a:lnTo>
                    <a:pt x="717257" y="331050"/>
                  </a:lnTo>
                  <a:close/>
                </a:path>
                <a:path w="1131570" h="607060">
                  <a:moveTo>
                    <a:pt x="772439" y="55181"/>
                  </a:moveTo>
                  <a:lnTo>
                    <a:pt x="744855" y="55181"/>
                  </a:lnTo>
                  <a:lnTo>
                    <a:pt x="717257" y="55181"/>
                  </a:lnTo>
                  <a:lnTo>
                    <a:pt x="717257" y="82765"/>
                  </a:lnTo>
                  <a:lnTo>
                    <a:pt x="744855" y="82765"/>
                  </a:lnTo>
                  <a:lnTo>
                    <a:pt x="772439" y="82765"/>
                  </a:lnTo>
                  <a:lnTo>
                    <a:pt x="772439" y="55181"/>
                  </a:lnTo>
                  <a:close/>
                </a:path>
                <a:path w="1131570" h="607060">
                  <a:moveTo>
                    <a:pt x="800023" y="303466"/>
                  </a:moveTo>
                  <a:lnTo>
                    <a:pt x="772439" y="303466"/>
                  </a:lnTo>
                  <a:lnTo>
                    <a:pt x="744855" y="303466"/>
                  </a:lnTo>
                  <a:lnTo>
                    <a:pt x="744855" y="275869"/>
                  </a:lnTo>
                  <a:lnTo>
                    <a:pt x="717257" y="275869"/>
                  </a:lnTo>
                  <a:lnTo>
                    <a:pt x="717257" y="248285"/>
                  </a:lnTo>
                  <a:lnTo>
                    <a:pt x="689673" y="248285"/>
                  </a:lnTo>
                  <a:lnTo>
                    <a:pt x="689673" y="220700"/>
                  </a:lnTo>
                  <a:lnTo>
                    <a:pt x="662089" y="220700"/>
                  </a:lnTo>
                  <a:lnTo>
                    <a:pt x="662089" y="193116"/>
                  </a:lnTo>
                  <a:lnTo>
                    <a:pt x="634504" y="193116"/>
                  </a:lnTo>
                  <a:lnTo>
                    <a:pt x="634504" y="220700"/>
                  </a:lnTo>
                  <a:lnTo>
                    <a:pt x="606920" y="220700"/>
                  </a:lnTo>
                  <a:lnTo>
                    <a:pt x="606920" y="248285"/>
                  </a:lnTo>
                  <a:lnTo>
                    <a:pt x="634504" y="248285"/>
                  </a:lnTo>
                  <a:lnTo>
                    <a:pt x="662089" y="248285"/>
                  </a:lnTo>
                  <a:lnTo>
                    <a:pt x="662089" y="275869"/>
                  </a:lnTo>
                  <a:lnTo>
                    <a:pt x="634504" y="275869"/>
                  </a:lnTo>
                  <a:lnTo>
                    <a:pt x="606920" y="275869"/>
                  </a:lnTo>
                  <a:lnTo>
                    <a:pt x="606920" y="303466"/>
                  </a:lnTo>
                  <a:lnTo>
                    <a:pt x="634504" y="303466"/>
                  </a:lnTo>
                  <a:lnTo>
                    <a:pt x="662089" y="303466"/>
                  </a:lnTo>
                  <a:lnTo>
                    <a:pt x="689673" y="303466"/>
                  </a:lnTo>
                  <a:lnTo>
                    <a:pt x="717257" y="303466"/>
                  </a:lnTo>
                  <a:lnTo>
                    <a:pt x="717257" y="331050"/>
                  </a:lnTo>
                  <a:lnTo>
                    <a:pt x="744855" y="331050"/>
                  </a:lnTo>
                  <a:lnTo>
                    <a:pt x="772439" y="331050"/>
                  </a:lnTo>
                  <a:lnTo>
                    <a:pt x="800023" y="331050"/>
                  </a:lnTo>
                  <a:lnTo>
                    <a:pt x="800023" y="303466"/>
                  </a:lnTo>
                  <a:close/>
                </a:path>
                <a:path w="1131570" h="607060">
                  <a:moveTo>
                    <a:pt x="800023" y="82765"/>
                  </a:moveTo>
                  <a:lnTo>
                    <a:pt x="772439" y="82765"/>
                  </a:lnTo>
                  <a:lnTo>
                    <a:pt x="772439" y="110350"/>
                  </a:lnTo>
                  <a:lnTo>
                    <a:pt x="744855" y="110350"/>
                  </a:lnTo>
                  <a:lnTo>
                    <a:pt x="717257" y="110350"/>
                  </a:lnTo>
                  <a:lnTo>
                    <a:pt x="717257" y="137934"/>
                  </a:lnTo>
                  <a:lnTo>
                    <a:pt x="744855" y="137934"/>
                  </a:lnTo>
                  <a:lnTo>
                    <a:pt x="772439" y="137934"/>
                  </a:lnTo>
                  <a:lnTo>
                    <a:pt x="800023" y="137934"/>
                  </a:lnTo>
                  <a:lnTo>
                    <a:pt x="800023" y="82765"/>
                  </a:lnTo>
                  <a:close/>
                </a:path>
                <a:path w="1131570" h="607060">
                  <a:moveTo>
                    <a:pt x="855192" y="358635"/>
                  </a:moveTo>
                  <a:lnTo>
                    <a:pt x="827608" y="358635"/>
                  </a:lnTo>
                  <a:lnTo>
                    <a:pt x="827608" y="386219"/>
                  </a:lnTo>
                  <a:lnTo>
                    <a:pt x="855192" y="386219"/>
                  </a:lnTo>
                  <a:lnTo>
                    <a:pt x="855192" y="358635"/>
                  </a:lnTo>
                  <a:close/>
                </a:path>
                <a:path w="1131570" h="607060">
                  <a:moveTo>
                    <a:pt x="910374" y="220700"/>
                  </a:moveTo>
                  <a:lnTo>
                    <a:pt x="882789" y="220700"/>
                  </a:lnTo>
                  <a:lnTo>
                    <a:pt x="882789" y="248285"/>
                  </a:lnTo>
                  <a:lnTo>
                    <a:pt x="855192" y="248285"/>
                  </a:lnTo>
                  <a:lnTo>
                    <a:pt x="827608" y="248285"/>
                  </a:lnTo>
                  <a:lnTo>
                    <a:pt x="827608" y="275869"/>
                  </a:lnTo>
                  <a:lnTo>
                    <a:pt x="800023" y="275869"/>
                  </a:lnTo>
                  <a:lnTo>
                    <a:pt x="800023" y="303466"/>
                  </a:lnTo>
                  <a:lnTo>
                    <a:pt x="827608" y="303466"/>
                  </a:lnTo>
                  <a:lnTo>
                    <a:pt x="827608" y="331050"/>
                  </a:lnTo>
                  <a:lnTo>
                    <a:pt x="855192" y="331050"/>
                  </a:lnTo>
                  <a:lnTo>
                    <a:pt x="855192" y="303466"/>
                  </a:lnTo>
                  <a:lnTo>
                    <a:pt x="882789" y="303466"/>
                  </a:lnTo>
                  <a:lnTo>
                    <a:pt x="882789" y="275869"/>
                  </a:lnTo>
                  <a:lnTo>
                    <a:pt x="910374" y="275869"/>
                  </a:lnTo>
                  <a:lnTo>
                    <a:pt x="910374" y="220700"/>
                  </a:lnTo>
                  <a:close/>
                </a:path>
                <a:path w="1131570" h="607060">
                  <a:moveTo>
                    <a:pt x="1131074" y="303466"/>
                  </a:moveTo>
                  <a:lnTo>
                    <a:pt x="1103477" y="303466"/>
                  </a:lnTo>
                  <a:lnTo>
                    <a:pt x="1075893" y="303466"/>
                  </a:lnTo>
                  <a:lnTo>
                    <a:pt x="1075893" y="331050"/>
                  </a:lnTo>
                  <a:lnTo>
                    <a:pt x="1048308" y="331050"/>
                  </a:lnTo>
                  <a:lnTo>
                    <a:pt x="1048308" y="303466"/>
                  </a:lnTo>
                  <a:lnTo>
                    <a:pt x="1075893" y="303466"/>
                  </a:lnTo>
                  <a:lnTo>
                    <a:pt x="1075893" y="275869"/>
                  </a:lnTo>
                  <a:lnTo>
                    <a:pt x="1048308" y="275869"/>
                  </a:lnTo>
                  <a:lnTo>
                    <a:pt x="1048308" y="248285"/>
                  </a:lnTo>
                  <a:lnTo>
                    <a:pt x="1020724" y="248285"/>
                  </a:lnTo>
                  <a:lnTo>
                    <a:pt x="993140" y="248285"/>
                  </a:lnTo>
                  <a:lnTo>
                    <a:pt x="993140" y="275869"/>
                  </a:lnTo>
                  <a:lnTo>
                    <a:pt x="1020724" y="275869"/>
                  </a:lnTo>
                  <a:lnTo>
                    <a:pt x="1020724" y="303466"/>
                  </a:lnTo>
                  <a:lnTo>
                    <a:pt x="993140" y="303466"/>
                  </a:lnTo>
                  <a:lnTo>
                    <a:pt x="993140" y="275869"/>
                  </a:lnTo>
                  <a:lnTo>
                    <a:pt x="965542" y="275869"/>
                  </a:lnTo>
                  <a:lnTo>
                    <a:pt x="965542" y="303466"/>
                  </a:lnTo>
                  <a:lnTo>
                    <a:pt x="937958" y="303466"/>
                  </a:lnTo>
                  <a:lnTo>
                    <a:pt x="910374" y="303466"/>
                  </a:lnTo>
                  <a:lnTo>
                    <a:pt x="910374" y="358635"/>
                  </a:lnTo>
                  <a:lnTo>
                    <a:pt x="882789" y="358635"/>
                  </a:lnTo>
                  <a:lnTo>
                    <a:pt x="882789" y="386219"/>
                  </a:lnTo>
                  <a:lnTo>
                    <a:pt x="910374" y="386219"/>
                  </a:lnTo>
                  <a:lnTo>
                    <a:pt x="937958" y="386219"/>
                  </a:lnTo>
                  <a:lnTo>
                    <a:pt x="965542" y="386219"/>
                  </a:lnTo>
                  <a:lnTo>
                    <a:pt x="965542" y="358635"/>
                  </a:lnTo>
                  <a:lnTo>
                    <a:pt x="993140" y="358635"/>
                  </a:lnTo>
                  <a:lnTo>
                    <a:pt x="1020724" y="358635"/>
                  </a:lnTo>
                  <a:lnTo>
                    <a:pt x="1020724" y="551751"/>
                  </a:lnTo>
                  <a:lnTo>
                    <a:pt x="1048308" y="551751"/>
                  </a:lnTo>
                  <a:lnTo>
                    <a:pt x="1048308" y="579335"/>
                  </a:lnTo>
                  <a:lnTo>
                    <a:pt x="1075893" y="579335"/>
                  </a:lnTo>
                  <a:lnTo>
                    <a:pt x="1075893" y="606920"/>
                  </a:lnTo>
                  <a:lnTo>
                    <a:pt x="1103477" y="606920"/>
                  </a:lnTo>
                  <a:lnTo>
                    <a:pt x="1103477" y="551751"/>
                  </a:lnTo>
                  <a:lnTo>
                    <a:pt x="1075893" y="551751"/>
                  </a:lnTo>
                  <a:lnTo>
                    <a:pt x="1075893" y="496570"/>
                  </a:lnTo>
                  <a:lnTo>
                    <a:pt x="1048308" y="496570"/>
                  </a:lnTo>
                  <a:lnTo>
                    <a:pt x="1048308" y="413816"/>
                  </a:lnTo>
                  <a:lnTo>
                    <a:pt x="1075893" y="413816"/>
                  </a:lnTo>
                  <a:lnTo>
                    <a:pt x="1075893" y="386219"/>
                  </a:lnTo>
                  <a:lnTo>
                    <a:pt x="1048308" y="386219"/>
                  </a:lnTo>
                  <a:lnTo>
                    <a:pt x="1048308" y="358635"/>
                  </a:lnTo>
                  <a:lnTo>
                    <a:pt x="1075893" y="358635"/>
                  </a:lnTo>
                  <a:lnTo>
                    <a:pt x="1103477" y="358635"/>
                  </a:lnTo>
                  <a:lnTo>
                    <a:pt x="1103477" y="331050"/>
                  </a:lnTo>
                  <a:lnTo>
                    <a:pt x="1131074" y="331050"/>
                  </a:lnTo>
                  <a:lnTo>
                    <a:pt x="1131074" y="30346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5444" y="1692474"/>
              <a:ext cx="910590" cy="937894"/>
            </a:xfrm>
            <a:custGeom>
              <a:avLst/>
              <a:gdLst/>
              <a:ahLst/>
              <a:cxnLst/>
              <a:rect l="l" t="t" r="r" b="b"/>
              <a:pathLst>
                <a:path w="910590" h="937894">
                  <a:moveTo>
                    <a:pt x="137947" y="854557"/>
                  </a:moveTo>
                  <a:lnTo>
                    <a:pt x="110363" y="854557"/>
                  </a:lnTo>
                  <a:lnTo>
                    <a:pt x="110363" y="882154"/>
                  </a:lnTo>
                  <a:lnTo>
                    <a:pt x="137947" y="882154"/>
                  </a:lnTo>
                  <a:lnTo>
                    <a:pt x="137947" y="854557"/>
                  </a:lnTo>
                  <a:close/>
                </a:path>
                <a:path w="910590" h="937894">
                  <a:moveTo>
                    <a:pt x="220700" y="633869"/>
                  </a:moveTo>
                  <a:lnTo>
                    <a:pt x="193116" y="633869"/>
                  </a:lnTo>
                  <a:lnTo>
                    <a:pt x="165531" y="633869"/>
                  </a:lnTo>
                  <a:lnTo>
                    <a:pt x="165531" y="661454"/>
                  </a:lnTo>
                  <a:lnTo>
                    <a:pt x="137947" y="661454"/>
                  </a:lnTo>
                  <a:lnTo>
                    <a:pt x="110363" y="661454"/>
                  </a:lnTo>
                  <a:lnTo>
                    <a:pt x="110363" y="689038"/>
                  </a:lnTo>
                  <a:lnTo>
                    <a:pt x="82765" y="689038"/>
                  </a:lnTo>
                  <a:lnTo>
                    <a:pt x="82765" y="716622"/>
                  </a:lnTo>
                  <a:lnTo>
                    <a:pt x="55181" y="716622"/>
                  </a:lnTo>
                  <a:lnTo>
                    <a:pt x="55181" y="744220"/>
                  </a:lnTo>
                  <a:lnTo>
                    <a:pt x="82765" y="744220"/>
                  </a:lnTo>
                  <a:lnTo>
                    <a:pt x="82765" y="771804"/>
                  </a:lnTo>
                  <a:lnTo>
                    <a:pt x="110363" y="771804"/>
                  </a:lnTo>
                  <a:lnTo>
                    <a:pt x="110363" y="744220"/>
                  </a:lnTo>
                  <a:lnTo>
                    <a:pt x="137947" y="744220"/>
                  </a:lnTo>
                  <a:lnTo>
                    <a:pt x="137947" y="689038"/>
                  </a:lnTo>
                  <a:lnTo>
                    <a:pt x="165531" y="689038"/>
                  </a:lnTo>
                  <a:lnTo>
                    <a:pt x="193116" y="689038"/>
                  </a:lnTo>
                  <a:lnTo>
                    <a:pt x="220700" y="689038"/>
                  </a:lnTo>
                  <a:lnTo>
                    <a:pt x="220700" y="633869"/>
                  </a:lnTo>
                  <a:close/>
                </a:path>
                <a:path w="910590" h="937894">
                  <a:moveTo>
                    <a:pt x="275882" y="826973"/>
                  </a:moveTo>
                  <a:lnTo>
                    <a:pt x="248285" y="826973"/>
                  </a:lnTo>
                  <a:lnTo>
                    <a:pt x="248285" y="799388"/>
                  </a:lnTo>
                  <a:lnTo>
                    <a:pt x="220700" y="799388"/>
                  </a:lnTo>
                  <a:lnTo>
                    <a:pt x="220700" y="771804"/>
                  </a:lnTo>
                  <a:lnTo>
                    <a:pt x="193116" y="771804"/>
                  </a:lnTo>
                  <a:lnTo>
                    <a:pt x="165531" y="771804"/>
                  </a:lnTo>
                  <a:lnTo>
                    <a:pt x="165531" y="744220"/>
                  </a:lnTo>
                  <a:lnTo>
                    <a:pt x="137947" y="744220"/>
                  </a:lnTo>
                  <a:lnTo>
                    <a:pt x="137947" y="799388"/>
                  </a:lnTo>
                  <a:lnTo>
                    <a:pt x="110363" y="799388"/>
                  </a:lnTo>
                  <a:lnTo>
                    <a:pt x="82765" y="799388"/>
                  </a:lnTo>
                  <a:lnTo>
                    <a:pt x="82765" y="771804"/>
                  </a:lnTo>
                  <a:lnTo>
                    <a:pt x="55181" y="771804"/>
                  </a:lnTo>
                  <a:lnTo>
                    <a:pt x="55181" y="744220"/>
                  </a:lnTo>
                  <a:lnTo>
                    <a:pt x="27597" y="744220"/>
                  </a:lnTo>
                  <a:lnTo>
                    <a:pt x="0" y="744220"/>
                  </a:lnTo>
                  <a:lnTo>
                    <a:pt x="0" y="771804"/>
                  </a:lnTo>
                  <a:lnTo>
                    <a:pt x="27597" y="771804"/>
                  </a:lnTo>
                  <a:lnTo>
                    <a:pt x="27597" y="826973"/>
                  </a:lnTo>
                  <a:lnTo>
                    <a:pt x="0" y="826973"/>
                  </a:lnTo>
                  <a:lnTo>
                    <a:pt x="0" y="909739"/>
                  </a:lnTo>
                  <a:lnTo>
                    <a:pt x="27597" y="909739"/>
                  </a:lnTo>
                  <a:lnTo>
                    <a:pt x="27597" y="854557"/>
                  </a:lnTo>
                  <a:lnTo>
                    <a:pt x="55181" y="854557"/>
                  </a:lnTo>
                  <a:lnTo>
                    <a:pt x="55181" y="826973"/>
                  </a:lnTo>
                  <a:lnTo>
                    <a:pt x="82765" y="826973"/>
                  </a:lnTo>
                  <a:lnTo>
                    <a:pt x="82765" y="854557"/>
                  </a:lnTo>
                  <a:lnTo>
                    <a:pt x="110363" y="854557"/>
                  </a:lnTo>
                  <a:lnTo>
                    <a:pt x="110363" y="826973"/>
                  </a:lnTo>
                  <a:lnTo>
                    <a:pt x="137947" y="826973"/>
                  </a:lnTo>
                  <a:lnTo>
                    <a:pt x="137947" y="854557"/>
                  </a:lnTo>
                  <a:lnTo>
                    <a:pt x="165531" y="854557"/>
                  </a:lnTo>
                  <a:lnTo>
                    <a:pt x="165531" y="826973"/>
                  </a:lnTo>
                  <a:lnTo>
                    <a:pt x="193116" y="826973"/>
                  </a:lnTo>
                  <a:lnTo>
                    <a:pt x="220700" y="826973"/>
                  </a:lnTo>
                  <a:lnTo>
                    <a:pt x="220700" y="854557"/>
                  </a:lnTo>
                  <a:lnTo>
                    <a:pt x="248285" y="854557"/>
                  </a:lnTo>
                  <a:lnTo>
                    <a:pt x="275882" y="854557"/>
                  </a:lnTo>
                  <a:lnTo>
                    <a:pt x="275882" y="826973"/>
                  </a:lnTo>
                  <a:close/>
                </a:path>
                <a:path w="910590" h="937894">
                  <a:moveTo>
                    <a:pt x="275882" y="771804"/>
                  </a:moveTo>
                  <a:lnTo>
                    <a:pt x="248285" y="771804"/>
                  </a:lnTo>
                  <a:lnTo>
                    <a:pt x="248285" y="799388"/>
                  </a:lnTo>
                  <a:lnTo>
                    <a:pt x="275882" y="799388"/>
                  </a:lnTo>
                  <a:lnTo>
                    <a:pt x="275882" y="771804"/>
                  </a:lnTo>
                  <a:close/>
                </a:path>
                <a:path w="910590" h="937894">
                  <a:moveTo>
                    <a:pt x="331050" y="799388"/>
                  </a:moveTo>
                  <a:lnTo>
                    <a:pt x="303466" y="799388"/>
                  </a:lnTo>
                  <a:lnTo>
                    <a:pt x="275882" y="799388"/>
                  </a:lnTo>
                  <a:lnTo>
                    <a:pt x="275882" y="826973"/>
                  </a:lnTo>
                  <a:lnTo>
                    <a:pt x="303466" y="826973"/>
                  </a:lnTo>
                  <a:lnTo>
                    <a:pt x="331050" y="826973"/>
                  </a:lnTo>
                  <a:lnTo>
                    <a:pt x="331050" y="799388"/>
                  </a:lnTo>
                  <a:close/>
                </a:path>
                <a:path w="910590" h="937894">
                  <a:moveTo>
                    <a:pt x="331050" y="716622"/>
                  </a:moveTo>
                  <a:lnTo>
                    <a:pt x="331050" y="716622"/>
                  </a:lnTo>
                  <a:lnTo>
                    <a:pt x="165531" y="716622"/>
                  </a:lnTo>
                  <a:lnTo>
                    <a:pt x="165531" y="744220"/>
                  </a:lnTo>
                  <a:lnTo>
                    <a:pt x="193116" y="744220"/>
                  </a:lnTo>
                  <a:lnTo>
                    <a:pt x="220700" y="744220"/>
                  </a:lnTo>
                  <a:lnTo>
                    <a:pt x="248285" y="744220"/>
                  </a:lnTo>
                  <a:lnTo>
                    <a:pt x="275882" y="744220"/>
                  </a:lnTo>
                  <a:lnTo>
                    <a:pt x="275882" y="771804"/>
                  </a:lnTo>
                  <a:lnTo>
                    <a:pt x="303466" y="771804"/>
                  </a:lnTo>
                  <a:lnTo>
                    <a:pt x="303466" y="744220"/>
                  </a:lnTo>
                  <a:lnTo>
                    <a:pt x="331050" y="744220"/>
                  </a:lnTo>
                  <a:lnTo>
                    <a:pt x="331050" y="716622"/>
                  </a:lnTo>
                  <a:close/>
                </a:path>
                <a:path w="910590" h="937894">
                  <a:moveTo>
                    <a:pt x="358635" y="110490"/>
                  </a:moveTo>
                  <a:lnTo>
                    <a:pt x="331050" y="110490"/>
                  </a:lnTo>
                  <a:lnTo>
                    <a:pt x="331050" y="82550"/>
                  </a:lnTo>
                  <a:lnTo>
                    <a:pt x="303466" y="82550"/>
                  </a:lnTo>
                  <a:lnTo>
                    <a:pt x="303466" y="0"/>
                  </a:lnTo>
                  <a:lnTo>
                    <a:pt x="275882" y="0"/>
                  </a:lnTo>
                  <a:lnTo>
                    <a:pt x="275882" y="27940"/>
                  </a:lnTo>
                  <a:lnTo>
                    <a:pt x="248285" y="27940"/>
                  </a:lnTo>
                  <a:lnTo>
                    <a:pt x="248285" y="0"/>
                  </a:lnTo>
                  <a:lnTo>
                    <a:pt x="220700" y="0"/>
                  </a:lnTo>
                  <a:lnTo>
                    <a:pt x="220700" y="27940"/>
                  </a:lnTo>
                  <a:lnTo>
                    <a:pt x="193116" y="27940"/>
                  </a:lnTo>
                  <a:lnTo>
                    <a:pt x="193116" y="54610"/>
                  </a:lnTo>
                  <a:lnTo>
                    <a:pt x="165531" y="54610"/>
                  </a:lnTo>
                  <a:lnTo>
                    <a:pt x="165531" y="110490"/>
                  </a:lnTo>
                  <a:lnTo>
                    <a:pt x="193116" y="110490"/>
                  </a:lnTo>
                  <a:lnTo>
                    <a:pt x="193116" y="82550"/>
                  </a:lnTo>
                  <a:lnTo>
                    <a:pt x="220700" y="82550"/>
                  </a:lnTo>
                  <a:lnTo>
                    <a:pt x="220700" y="54610"/>
                  </a:lnTo>
                  <a:lnTo>
                    <a:pt x="248285" y="54610"/>
                  </a:lnTo>
                  <a:lnTo>
                    <a:pt x="275882" y="54610"/>
                  </a:lnTo>
                  <a:lnTo>
                    <a:pt x="275882" y="82550"/>
                  </a:lnTo>
                  <a:lnTo>
                    <a:pt x="248285" y="82550"/>
                  </a:lnTo>
                  <a:lnTo>
                    <a:pt x="220700" y="82550"/>
                  </a:lnTo>
                  <a:lnTo>
                    <a:pt x="220700" y="110490"/>
                  </a:lnTo>
                  <a:lnTo>
                    <a:pt x="248285" y="110490"/>
                  </a:lnTo>
                  <a:lnTo>
                    <a:pt x="248285" y="138430"/>
                  </a:lnTo>
                  <a:lnTo>
                    <a:pt x="275882" y="138430"/>
                  </a:lnTo>
                  <a:lnTo>
                    <a:pt x="275882" y="110490"/>
                  </a:lnTo>
                  <a:lnTo>
                    <a:pt x="303466" y="110490"/>
                  </a:lnTo>
                  <a:lnTo>
                    <a:pt x="303466" y="138430"/>
                  </a:lnTo>
                  <a:lnTo>
                    <a:pt x="275882" y="138430"/>
                  </a:lnTo>
                  <a:lnTo>
                    <a:pt x="275882" y="165100"/>
                  </a:lnTo>
                  <a:lnTo>
                    <a:pt x="248285" y="165100"/>
                  </a:lnTo>
                  <a:lnTo>
                    <a:pt x="248285" y="275590"/>
                  </a:lnTo>
                  <a:lnTo>
                    <a:pt x="220700" y="275590"/>
                  </a:lnTo>
                  <a:lnTo>
                    <a:pt x="220700" y="247650"/>
                  </a:lnTo>
                  <a:lnTo>
                    <a:pt x="193116" y="247650"/>
                  </a:lnTo>
                  <a:lnTo>
                    <a:pt x="165531" y="247650"/>
                  </a:lnTo>
                  <a:lnTo>
                    <a:pt x="165531" y="303530"/>
                  </a:lnTo>
                  <a:lnTo>
                    <a:pt x="137947" y="303530"/>
                  </a:lnTo>
                  <a:lnTo>
                    <a:pt x="137947" y="331470"/>
                  </a:lnTo>
                  <a:lnTo>
                    <a:pt x="110363" y="331470"/>
                  </a:lnTo>
                  <a:lnTo>
                    <a:pt x="82765" y="331470"/>
                  </a:lnTo>
                  <a:lnTo>
                    <a:pt x="82765" y="441960"/>
                  </a:lnTo>
                  <a:lnTo>
                    <a:pt x="110363" y="441960"/>
                  </a:lnTo>
                  <a:lnTo>
                    <a:pt x="110363" y="358140"/>
                  </a:lnTo>
                  <a:lnTo>
                    <a:pt x="137947" y="358140"/>
                  </a:lnTo>
                  <a:lnTo>
                    <a:pt x="137947" y="386080"/>
                  </a:lnTo>
                  <a:lnTo>
                    <a:pt x="165531" y="386080"/>
                  </a:lnTo>
                  <a:lnTo>
                    <a:pt x="193116" y="386080"/>
                  </a:lnTo>
                  <a:lnTo>
                    <a:pt x="193116" y="358140"/>
                  </a:lnTo>
                  <a:lnTo>
                    <a:pt x="220700" y="358140"/>
                  </a:lnTo>
                  <a:lnTo>
                    <a:pt x="248285" y="358140"/>
                  </a:lnTo>
                  <a:lnTo>
                    <a:pt x="248285" y="414020"/>
                  </a:lnTo>
                  <a:lnTo>
                    <a:pt x="275882" y="414020"/>
                  </a:lnTo>
                  <a:lnTo>
                    <a:pt x="303466" y="414020"/>
                  </a:lnTo>
                  <a:lnTo>
                    <a:pt x="331050" y="414020"/>
                  </a:lnTo>
                  <a:lnTo>
                    <a:pt x="331050" y="386080"/>
                  </a:lnTo>
                  <a:lnTo>
                    <a:pt x="303466" y="386080"/>
                  </a:lnTo>
                  <a:lnTo>
                    <a:pt x="303466" y="358140"/>
                  </a:lnTo>
                  <a:lnTo>
                    <a:pt x="275882" y="358140"/>
                  </a:lnTo>
                  <a:lnTo>
                    <a:pt x="275882" y="331470"/>
                  </a:lnTo>
                  <a:lnTo>
                    <a:pt x="248285" y="331470"/>
                  </a:lnTo>
                  <a:lnTo>
                    <a:pt x="220700" y="331470"/>
                  </a:lnTo>
                  <a:lnTo>
                    <a:pt x="220700" y="303530"/>
                  </a:lnTo>
                  <a:lnTo>
                    <a:pt x="248285" y="303530"/>
                  </a:lnTo>
                  <a:lnTo>
                    <a:pt x="275882" y="303530"/>
                  </a:lnTo>
                  <a:lnTo>
                    <a:pt x="303466" y="303530"/>
                  </a:lnTo>
                  <a:lnTo>
                    <a:pt x="303466" y="331470"/>
                  </a:lnTo>
                  <a:lnTo>
                    <a:pt x="331050" y="331470"/>
                  </a:lnTo>
                  <a:lnTo>
                    <a:pt x="331050" y="247650"/>
                  </a:lnTo>
                  <a:lnTo>
                    <a:pt x="303466" y="247650"/>
                  </a:lnTo>
                  <a:lnTo>
                    <a:pt x="275882" y="247650"/>
                  </a:lnTo>
                  <a:lnTo>
                    <a:pt x="275882" y="220980"/>
                  </a:lnTo>
                  <a:lnTo>
                    <a:pt x="303466" y="220980"/>
                  </a:lnTo>
                  <a:lnTo>
                    <a:pt x="331050" y="220980"/>
                  </a:lnTo>
                  <a:lnTo>
                    <a:pt x="331050" y="193040"/>
                  </a:lnTo>
                  <a:lnTo>
                    <a:pt x="303466" y="193040"/>
                  </a:lnTo>
                  <a:lnTo>
                    <a:pt x="303466" y="165100"/>
                  </a:lnTo>
                  <a:lnTo>
                    <a:pt x="331050" y="165100"/>
                  </a:lnTo>
                  <a:lnTo>
                    <a:pt x="331050" y="138430"/>
                  </a:lnTo>
                  <a:lnTo>
                    <a:pt x="358635" y="138430"/>
                  </a:lnTo>
                  <a:lnTo>
                    <a:pt x="358635" y="110490"/>
                  </a:lnTo>
                  <a:close/>
                </a:path>
                <a:path w="910590" h="937894">
                  <a:moveTo>
                    <a:pt x="496570" y="771804"/>
                  </a:moveTo>
                  <a:lnTo>
                    <a:pt x="468985" y="771804"/>
                  </a:lnTo>
                  <a:lnTo>
                    <a:pt x="468985" y="744220"/>
                  </a:lnTo>
                  <a:lnTo>
                    <a:pt x="441401" y="744220"/>
                  </a:lnTo>
                  <a:lnTo>
                    <a:pt x="441401" y="716622"/>
                  </a:lnTo>
                  <a:lnTo>
                    <a:pt x="413816" y="716622"/>
                  </a:lnTo>
                  <a:lnTo>
                    <a:pt x="386232" y="716622"/>
                  </a:lnTo>
                  <a:lnTo>
                    <a:pt x="358635" y="716622"/>
                  </a:lnTo>
                  <a:lnTo>
                    <a:pt x="358635" y="744220"/>
                  </a:lnTo>
                  <a:lnTo>
                    <a:pt x="386232" y="744220"/>
                  </a:lnTo>
                  <a:lnTo>
                    <a:pt x="386232" y="771804"/>
                  </a:lnTo>
                  <a:lnTo>
                    <a:pt x="358635" y="771804"/>
                  </a:lnTo>
                  <a:lnTo>
                    <a:pt x="358635" y="744220"/>
                  </a:lnTo>
                  <a:lnTo>
                    <a:pt x="331050" y="744220"/>
                  </a:lnTo>
                  <a:lnTo>
                    <a:pt x="331050" y="799388"/>
                  </a:lnTo>
                  <a:lnTo>
                    <a:pt x="358635" y="799388"/>
                  </a:lnTo>
                  <a:lnTo>
                    <a:pt x="386232" y="799388"/>
                  </a:lnTo>
                  <a:lnTo>
                    <a:pt x="386232" y="826973"/>
                  </a:lnTo>
                  <a:lnTo>
                    <a:pt x="358635" y="826973"/>
                  </a:lnTo>
                  <a:lnTo>
                    <a:pt x="331050" y="826973"/>
                  </a:lnTo>
                  <a:lnTo>
                    <a:pt x="331050" y="937323"/>
                  </a:lnTo>
                  <a:lnTo>
                    <a:pt x="358635" y="937323"/>
                  </a:lnTo>
                  <a:lnTo>
                    <a:pt x="358635" y="909739"/>
                  </a:lnTo>
                  <a:lnTo>
                    <a:pt x="386232" y="909739"/>
                  </a:lnTo>
                  <a:lnTo>
                    <a:pt x="386232" y="882154"/>
                  </a:lnTo>
                  <a:lnTo>
                    <a:pt x="358635" y="882154"/>
                  </a:lnTo>
                  <a:lnTo>
                    <a:pt x="358635" y="854557"/>
                  </a:lnTo>
                  <a:lnTo>
                    <a:pt x="386232" y="854557"/>
                  </a:lnTo>
                  <a:lnTo>
                    <a:pt x="413816" y="854557"/>
                  </a:lnTo>
                  <a:lnTo>
                    <a:pt x="413816" y="799388"/>
                  </a:lnTo>
                  <a:lnTo>
                    <a:pt x="441401" y="799388"/>
                  </a:lnTo>
                  <a:lnTo>
                    <a:pt x="441401" y="826973"/>
                  </a:lnTo>
                  <a:lnTo>
                    <a:pt x="468985" y="826973"/>
                  </a:lnTo>
                  <a:lnTo>
                    <a:pt x="468985" y="799388"/>
                  </a:lnTo>
                  <a:lnTo>
                    <a:pt x="496570" y="799388"/>
                  </a:lnTo>
                  <a:lnTo>
                    <a:pt x="496570" y="771804"/>
                  </a:lnTo>
                  <a:close/>
                </a:path>
                <a:path w="910590" h="937894">
                  <a:moveTo>
                    <a:pt x="524167" y="744220"/>
                  </a:moveTo>
                  <a:lnTo>
                    <a:pt x="496570" y="744220"/>
                  </a:lnTo>
                  <a:lnTo>
                    <a:pt x="496570" y="771804"/>
                  </a:lnTo>
                  <a:lnTo>
                    <a:pt x="524167" y="771804"/>
                  </a:lnTo>
                  <a:lnTo>
                    <a:pt x="524167" y="744220"/>
                  </a:lnTo>
                  <a:close/>
                </a:path>
                <a:path w="910590" h="937894">
                  <a:moveTo>
                    <a:pt x="579335" y="854557"/>
                  </a:moveTo>
                  <a:lnTo>
                    <a:pt x="551751" y="854557"/>
                  </a:lnTo>
                  <a:lnTo>
                    <a:pt x="551751" y="882154"/>
                  </a:lnTo>
                  <a:lnTo>
                    <a:pt x="579335" y="882154"/>
                  </a:lnTo>
                  <a:lnTo>
                    <a:pt x="579335" y="854557"/>
                  </a:lnTo>
                  <a:close/>
                </a:path>
                <a:path w="910590" h="937894">
                  <a:moveTo>
                    <a:pt x="606920" y="716622"/>
                  </a:moveTo>
                  <a:lnTo>
                    <a:pt x="579335" y="716622"/>
                  </a:lnTo>
                  <a:lnTo>
                    <a:pt x="579335" y="689038"/>
                  </a:lnTo>
                  <a:lnTo>
                    <a:pt x="551751" y="689038"/>
                  </a:lnTo>
                  <a:lnTo>
                    <a:pt x="551751" y="771804"/>
                  </a:lnTo>
                  <a:lnTo>
                    <a:pt x="524167" y="771804"/>
                  </a:lnTo>
                  <a:lnTo>
                    <a:pt x="524167" y="799388"/>
                  </a:lnTo>
                  <a:lnTo>
                    <a:pt x="496570" y="799388"/>
                  </a:lnTo>
                  <a:lnTo>
                    <a:pt x="496570" y="826973"/>
                  </a:lnTo>
                  <a:lnTo>
                    <a:pt x="524167" y="826973"/>
                  </a:lnTo>
                  <a:lnTo>
                    <a:pt x="551751" y="826973"/>
                  </a:lnTo>
                  <a:lnTo>
                    <a:pt x="551751" y="799388"/>
                  </a:lnTo>
                  <a:lnTo>
                    <a:pt x="579335" y="799388"/>
                  </a:lnTo>
                  <a:lnTo>
                    <a:pt x="579335" y="744220"/>
                  </a:lnTo>
                  <a:lnTo>
                    <a:pt x="606920" y="744220"/>
                  </a:lnTo>
                  <a:lnTo>
                    <a:pt x="606920" y="716622"/>
                  </a:lnTo>
                  <a:close/>
                </a:path>
                <a:path w="910590" h="937894">
                  <a:moveTo>
                    <a:pt x="634504" y="826973"/>
                  </a:moveTo>
                  <a:lnTo>
                    <a:pt x="606920" y="826973"/>
                  </a:lnTo>
                  <a:lnTo>
                    <a:pt x="606920" y="854557"/>
                  </a:lnTo>
                  <a:lnTo>
                    <a:pt x="634504" y="854557"/>
                  </a:lnTo>
                  <a:lnTo>
                    <a:pt x="634504" y="826973"/>
                  </a:lnTo>
                  <a:close/>
                </a:path>
                <a:path w="910590" h="937894">
                  <a:moveTo>
                    <a:pt x="662101" y="799388"/>
                  </a:moveTo>
                  <a:lnTo>
                    <a:pt x="634504" y="799388"/>
                  </a:lnTo>
                  <a:lnTo>
                    <a:pt x="634504" y="826973"/>
                  </a:lnTo>
                  <a:lnTo>
                    <a:pt x="662101" y="826973"/>
                  </a:lnTo>
                  <a:lnTo>
                    <a:pt x="662101" y="799388"/>
                  </a:lnTo>
                  <a:close/>
                </a:path>
                <a:path w="910590" h="937894">
                  <a:moveTo>
                    <a:pt x="662101" y="716622"/>
                  </a:moveTo>
                  <a:lnTo>
                    <a:pt x="634504" y="716622"/>
                  </a:lnTo>
                  <a:lnTo>
                    <a:pt x="634504" y="744220"/>
                  </a:lnTo>
                  <a:lnTo>
                    <a:pt x="606920" y="744220"/>
                  </a:lnTo>
                  <a:lnTo>
                    <a:pt x="606920" y="799388"/>
                  </a:lnTo>
                  <a:lnTo>
                    <a:pt x="634504" y="799388"/>
                  </a:lnTo>
                  <a:lnTo>
                    <a:pt x="634504" y="771804"/>
                  </a:lnTo>
                  <a:lnTo>
                    <a:pt x="662101" y="771804"/>
                  </a:lnTo>
                  <a:lnTo>
                    <a:pt x="662101" y="716622"/>
                  </a:lnTo>
                  <a:close/>
                </a:path>
                <a:path w="910590" h="937894">
                  <a:moveTo>
                    <a:pt x="910386" y="799388"/>
                  </a:moveTo>
                  <a:lnTo>
                    <a:pt x="882789" y="799388"/>
                  </a:lnTo>
                  <a:lnTo>
                    <a:pt x="882789" y="882154"/>
                  </a:lnTo>
                  <a:lnTo>
                    <a:pt x="910386" y="882154"/>
                  </a:lnTo>
                  <a:lnTo>
                    <a:pt x="910386" y="799388"/>
                  </a:lnTo>
                  <a:close/>
                </a:path>
                <a:path w="910590" h="937894">
                  <a:moveTo>
                    <a:pt x="910386" y="716622"/>
                  </a:moveTo>
                  <a:lnTo>
                    <a:pt x="882789" y="716622"/>
                  </a:lnTo>
                  <a:lnTo>
                    <a:pt x="882789" y="744220"/>
                  </a:lnTo>
                  <a:lnTo>
                    <a:pt x="855205" y="744220"/>
                  </a:lnTo>
                  <a:lnTo>
                    <a:pt x="855205" y="771804"/>
                  </a:lnTo>
                  <a:lnTo>
                    <a:pt x="882789" y="771804"/>
                  </a:lnTo>
                  <a:lnTo>
                    <a:pt x="910386" y="771804"/>
                  </a:lnTo>
                  <a:lnTo>
                    <a:pt x="910386" y="71662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4756" y="1526409"/>
              <a:ext cx="1131570" cy="1131570"/>
            </a:xfrm>
            <a:custGeom>
              <a:avLst/>
              <a:gdLst/>
              <a:ahLst/>
              <a:cxnLst/>
              <a:rect l="l" t="t" r="r" b="b"/>
              <a:pathLst>
                <a:path w="1131570" h="1131570">
                  <a:moveTo>
                    <a:pt x="137934" y="993038"/>
                  </a:moveTo>
                  <a:lnTo>
                    <a:pt x="55168" y="993038"/>
                  </a:lnTo>
                  <a:lnTo>
                    <a:pt x="55168" y="1075804"/>
                  </a:lnTo>
                  <a:lnTo>
                    <a:pt x="137934" y="1075804"/>
                  </a:lnTo>
                  <a:lnTo>
                    <a:pt x="137934" y="993038"/>
                  </a:lnTo>
                  <a:close/>
                </a:path>
                <a:path w="1131570" h="1131570">
                  <a:moveTo>
                    <a:pt x="137934" y="55079"/>
                  </a:moveTo>
                  <a:lnTo>
                    <a:pt x="55168" y="55079"/>
                  </a:lnTo>
                  <a:lnTo>
                    <a:pt x="55168" y="137845"/>
                  </a:lnTo>
                  <a:lnTo>
                    <a:pt x="137934" y="137845"/>
                  </a:lnTo>
                  <a:lnTo>
                    <a:pt x="137934" y="55079"/>
                  </a:lnTo>
                  <a:close/>
                </a:path>
                <a:path w="1131570" h="1131570">
                  <a:moveTo>
                    <a:pt x="193103" y="965454"/>
                  </a:moveTo>
                  <a:lnTo>
                    <a:pt x="165519" y="965454"/>
                  </a:lnTo>
                  <a:lnTo>
                    <a:pt x="165519" y="1103388"/>
                  </a:lnTo>
                  <a:lnTo>
                    <a:pt x="193103" y="1103388"/>
                  </a:lnTo>
                  <a:lnTo>
                    <a:pt x="193103" y="965454"/>
                  </a:lnTo>
                  <a:close/>
                </a:path>
                <a:path w="1131570" h="1131570">
                  <a:moveTo>
                    <a:pt x="193103" y="937260"/>
                  </a:moveTo>
                  <a:lnTo>
                    <a:pt x="0" y="937260"/>
                  </a:lnTo>
                  <a:lnTo>
                    <a:pt x="0" y="965200"/>
                  </a:lnTo>
                  <a:lnTo>
                    <a:pt x="0" y="1103630"/>
                  </a:lnTo>
                  <a:lnTo>
                    <a:pt x="0" y="1131570"/>
                  </a:lnTo>
                  <a:lnTo>
                    <a:pt x="193103" y="1131570"/>
                  </a:lnTo>
                  <a:lnTo>
                    <a:pt x="193103" y="1103630"/>
                  </a:lnTo>
                  <a:lnTo>
                    <a:pt x="27584" y="1103630"/>
                  </a:lnTo>
                  <a:lnTo>
                    <a:pt x="27584" y="965200"/>
                  </a:lnTo>
                  <a:lnTo>
                    <a:pt x="193103" y="965200"/>
                  </a:lnTo>
                  <a:lnTo>
                    <a:pt x="193103" y="937260"/>
                  </a:lnTo>
                  <a:close/>
                </a:path>
                <a:path w="1131570" h="1131570">
                  <a:moveTo>
                    <a:pt x="193103" y="0"/>
                  </a:moveTo>
                  <a:lnTo>
                    <a:pt x="165519" y="0"/>
                  </a:lnTo>
                  <a:lnTo>
                    <a:pt x="165519" y="27940"/>
                  </a:lnTo>
                  <a:lnTo>
                    <a:pt x="165519" y="165100"/>
                  </a:lnTo>
                  <a:lnTo>
                    <a:pt x="27584" y="165100"/>
                  </a:lnTo>
                  <a:lnTo>
                    <a:pt x="27584" y="27940"/>
                  </a:lnTo>
                  <a:lnTo>
                    <a:pt x="165519" y="27940"/>
                  </a:lnTo>
                  <a:lnTo>
                    <a:pt x="165519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0" y="165100"/>
                  </a:lnTo>
                  <a:lnTo>
                    <a:pt x="0" y="193040"/>
                  </a:lnTo>
                  <a:lnTo>
                    <a:pt x="193103" y="193040"/>
                  </a:lnTo>
                  <a:lnTo>
                    <a:pt x="193103" y="165430"/>
                  </a:lnTo>
                  <a:lnTo>
                    <a:pt x="193103" y="165100"/>
                  </a:lnTo>
                  <a:lnTo>
                    <a:pt x="193103" y="27940"/>
                  </a:lnTo>
                  <a:lnTo>
                    <a:pt x="193103" y="27495"/>
                  </a:lnTo>
                  <a:lnTo>
                    <a:pt x="193103" y="0"/>
                  </a:lnTo>
                  <a:close/>
                </a:path>
                <a:path w="1131570" h="1131570">
                  <a:moveTo>
                    <a:pt x="468972" y="1048219"/>
                  </a:moveTo>
                  <a:lnTo>
                    <a:pt x="441388" y="1048219"/>
                  </a:lnTo>
                  <a:lnTo>
                    <a:pt x="441388" y="1020622"/>
                  </a:lnTo>
                  <a:lnTo>
                    <a:pt x="413804" y="1020622"/>
                  </a:lnTo>
                  <a:lnTo>
                    <a:pt x="386219" y="1020622"/>
                  </a:lnTo>
                  <a:lnTo>
                    <a:pt x="386219" y="1048219"/>
                  </a:lnTo>
                  <a:lnTo>
                    <a:pt x="358635" y="1048219"/>
                  </a:lnTo>
                  <a:lnTo>
                    <a:pt x="358635" y="1075804"/>
                  </a:lnTo>
                  <a:lnTo>
                    <a:pt x="331050" y="1075804"/>
                  </a:lnTo>
                  <a:lnTo>
                    <a:pt x="331050" y="1048219"/>
                  </a:lnTo>
                  <a:lnTo>
                    <a:pt x="303453" y="1048219"/>
                  </a:lnTo>
                  <a:lnTo>
                    <a:pt x="303453" y="1020622"/>
                  </a:lnTo>
                  <a:lnTo>
                    <a:pt x="275869" y="1020622"/>
                  </a:lnTo>
                  <a:lnTo>
                    <a:pt x="275869" y="1075804"/>
                  </a:lnTo>
                  <a:lnTo>
                    <a:pt x="248285" y="1075804"/>
                  </a:lnTo>
                  <a:lnTo>
                    <a:pt x="248285" y="1103388"/>
                  </a:lnTo>
                  <a:lnTo>
                    <a:pt x="275869" y="1103388"/>
                  </a:lnTo>
                  <a:lnTo>
                    <a:pt x="275869" y="1130973"/>
                  </a:lnTo>
                  <a:lnTo>
                    <a:pt x="303453" y="1130973"/>
                  </a:lnTo>
                  <a:lnTo>
                    <a:pt x="303453" y="1103388"/>
                  </a:lnTo>
                  <a:lnTo>
                    <a:pt x="331050" y="1103388"/>
                  </a:lnTo>
                  <a:lnTo>
                    <a:pt x="331050" y="1130973"/>
                  </a:lnTo>
                  <a:lnTo>
                    <a:pt x="358635" y="1130973"/>
                  </a:lnTo>
                  <a:lnTo>
                    <a:pt x="358635" y="1103388"/>
                  </a:lnTo>
                  <a:lnTo>
                    <a:pt x="386219" y="1103388"/>
                  </a:lnTo>
                  <a:lnTo>
                    <a:pt x="413804" y="1103388"/>
                  </a:lnTo>
                  <a:lnTo>
                    <a:pt x="441388" y="1103388"/>
                  </a:lnTo>
                  <a:lnTo>
                    <a:pt x="441388" y="1075804"/>
                  </a:lnTo>
                  <a:lnTo>
                    <a:pt x="468972" y="1075804"/>
                  </a:lnTo>
                  <a:lnTo>
                    <a:pt x="468972" y="1048219"/>
                  </a:lnTo>
                  <a:close/>
                </a:path>
                <a:path w="1131570" h="1131570">
                  <a:moveTo>
                    <a:pt x="524154" y="1075804"/>
                  </a:moveTo>
                  <a:lnTo>
                    <a:pt x="496570" y="1075804"/>
                  </a:lnTo>
                  <a:lnTo>
                    <a:pt x="496570" y="1103388"/>
                  </a:lnTo>
                  <a:lnTo>
                    <a:pt x="524154" y="1103388"/>
                  </a:lnTo>
                  <a:lnTo>
                    <a:pt x="524154" y="1075804"/>
                  </a:lnTo>
                  <a:close/>
                </a:path>
                <a:path w="1131570" h="1131570">
                  <a:moveTo>
                    <a:pt x="634504" y="1075804"/>
                  </a:moveTo>
                  <a:lnTo>
                    <a:pt x="606920" y="1075804"/>
                  </a:lnTo>
                  <a:lnTo>
                    <a:pt x="606920" y="1103388"/>
                  </a:lnTo>
                  <a:lnTo>
                    <a:pt x="634504" y="1103388"/>
                  </a:lnTo>
                  <a:lnTo>
                    <a:pt x="634504" y="1075804"/>
                  </a:lnTo>
                  <a:close/>
                </a:path>
                <a:path w="1131570" h="1131570">
                  <a:moveTo>
                    <a:pt x="772439" y="1048219"/>
                  </a:moveTo>
                  <a:lnTo>
                    <a:pt x="744855" y="1048219"/>
                  </a:lnTo>
                  <a:lnTo>
                    <a:pt x="744855" y="1020622"/>
                  </a:lnTo>
                  <a:lnTo>
                    <a:pt x="717257" y="1020622"/>
                  </a:lnTo>
                  <a:lnTo>
                    <a:pt x="717257" y="1048219"/>
                  </a:lnTo>
                  <a:lnTo>
                    <a:pt x="689673" y="1048219"/>
                  </a:lnTo>
                  <a:lnTo>
                    <a:pt x="689673" y="1020622"/>
                  </a:lnTo>
                  <a:lnTo>
                    <a:pt x="662089" y="1020622"/>
                  </a:lnTo>
                  <a:lnTo>
                    <a:pt x="662089" y="1048219"/>
                  </a:lnTo>
                  <a:lnTo>
                    <a:pt x="634504" y="1048219"/>
                  </a:lnTo>
                  <a:lnTo>
                    <a:pt x="634504" y="1075804"/>
                  </a:lnTo>
                  <a:lnTo>
                    <a:pt x="662089" y="1075804"/>
                  </a:lnTo>
                  <a:lnTo>
                    <a:pt x="689673" y="1075804"/>
                  </a:lnTo>
                  <a:lnTo>
                    <a:pt x="717257" y="1075804"/>
                  </a:lnTo>
                  <a:lnTo>
                    <a:pt x="717257" y="1103388"/>
                  </a:lnTo>
                  <a:lnTo>
                    <a:pt x="689673" y="1103388"/>
                  </a:lnTo>
                  <a:lnTo>
                    <a:pt x="662089" y="1103388"/>
                  </a:lnTo>
                  <a:lnTo>
                    <a:pt x="634504" y="1103388"/>
                  </a:lnTo>
                  <a:lnTo>
                    <a:pt x="634504" y="1130973"/>
                  </a:lnTo>
                  <a:lnTo>
                    <a:pt x="662089" y="1130973"/>
                  </a:lnTo>
                  <a:lnTo>
                    <a:pt x="689673" y="1130973"/>
                  </a:lnTo>
                  <a:lnTo>
                    <a:pt x="717257" y="1130973"/>
                  </a:lnTo>
                  <a:lnTo>
                    <a:pt x="744855" y="1130973"/>
                  </a:lnTo>
                  <a:lnTo>
                    <a:pt x="744855" y="1075804"/>
                  </a:lnTo>
                  <a:lnTo>
                    <a:pt x="772439" y="1075804"/>
                  </a:lnTo>
                  <a:lnTo>
                    <a:pt x="772439" y="1048219"/>
                  </a:lnTo>
                  <a:close/>
                </a:path>
                <a:path w="1131570" h="1131570">
                  <a:moveTo>
                    <a:pt x="800023" y="1075804"/>
                  </a:moveTo>
                  <a:lnTo>
                    <a:pt x="772439" y="1075804"/>
                  </a:lnTo>
                  <a:lnTo>
                    <a:pt x="772439" y="1103388"/>
                  </a:lnTo>
                  <a:lnTo>
                    <a:pt x="800023" y="1103388"/>
                  </a:lnTo>
                  <a:lnTo>
                    <a:pt x="800023" y="1075804"/>
                  </a:lnTo>
                  <a:close/>
                </a:path>
                <a:path w="1131570" h="1131570">
                  <a:moveTo>
                    <a:pt x="800023" y="1020622"/>
                  </a:moveTo>
                  <a:lnTo>
                    <a:pt x="772439" y="1020622"/>
                  </a:lnTo>
                  <a:lnTo>
                    <a:pt x="772439" y="1048219"/>
                  </a:lnTo>
                  <a:lnTo>
                    <a:pt x="800023" y="1048219"/>
                  </a:lnTo>
                  <a:lnTo>
                    <a:pt x="800023" y="1020622"/>
                  </a:lnTo>
                  <a:close/>
                </a:path>
                <a:path w="1131570" h="1131570">
                  <a:moveTo>
                    <a:pt x="827608" y="1103388"/>
                  </a:moveTo>
                  <a:lnTo>
                    <a:pt x="800023" y="1103388"/>
                  </a:lnTo>
                  <a:lnTo>
                    <a:pt x="800023" y="1130973"/>
                  </a:lnTo>
                  <a:lnTo>
                    <a:pt x="827608" y="1130973"/>
                  </a:lnTo>
                  <a:lnTo>
                    <a:pt x="827608" y="1103388"/>
                  </a:lnTo>
                  <a:close/>
                </a:path>
                <a:path w="1131570" h="1131570">
                  <a:moveTo>
                    <a:pt x="882789" y="1103388"/>
                  </a:moveTo>
                  <a:lnTo>
                    <a:pt x="855192" y="1103388"/>
                  </a:lnTo>
                  <a:lnTo>
                    <a:pt x="855192" y="1130973"/>
                  </a:lnTo>
                  <a:lnTo>
                    <a:pt x="882789" y="1130973"/>
                  </a:lnTo>
                  <a:lnTo>
                    <a:pt x="882789" y="1103388"/>
                  </a:lnTo>
                  <a:close/>
                </a:path>
                <a:path w="1131570" h="1131570">
                  <a:moveTo>
                    <a:pt x="965542" y="937869"/>
                  </a:moveTo>
                  <a:lnTo>
                    <a:pt x="937958" y="937869"/>
                  </a:lnTo>
                  <a:lnTo>
                    <a:pt x="937958" y="965454"/>
                  </a:lnTo>
                  <a:lnTo>
                    <a:pt x="965542" y="965454"/>
                  </a:lnTo>
                  <a:lnTo>
                    <a:pt x="965542" y="937869"/>
                  </a:lnTo>
                  <a:close/>
                </a:path>
                <a:path w="1131570" h="1131570">
                  <a:moveTo>
                    <a:pt x="1048308" y="1075804"/>
                  </a:moveTo>
                  <a:lnTo>
                    <a:pt x="1020724" y="1075804"/>
                  </a:lnTo>
                  <a:lnTo>
                    <a:pt x="1020724" y="1048219"/>
                  </a:lnTo>
                  <a:lnTo>
                    <a:pt x="993140" y="1048219"/>
                  </a:lnTo>
                  <a:lnTo>
                    <a:pt x="993140" y="1021080"/>
                  </a:lnTo>
                  <a:lnTo>
                    <a:pt x="1020724" y="1021080"/>
                  </a:lnTo>
                  <a:lnTo>
                    <a:pt x="1020724" y="993140"/>
                  </a:lnTo>
                  <a:lnTo>
                    <a:pt x="965542" y="993140"/>
                  </a:lnTo>
                  <a:lnTo>
                    <a:pt x="965542" y="1021080"/>
                  </a:lnTo>
                  <a:lnTo>
                    <a:pt x="965542" y="1048219"/>
                  </a:lnTo>
                  <a:lnTo>
                    <a:pt x="937958" y="1048219"/>
                  </a:lnTo>
                  <a:lnTo>
                    <a:pt x="937958" y="1021080"/>
                  </a:lnTo>
                  <a:lnTo>
                    <a:pt x="965542" y="1021080"/>
                  </a:lnTo>
                  <a:lnTo>
                    <a:pt x="965542" y="993140"/>
                  </a:lnTo>
                  <a:lnTo>
                    <a:pt x="910374" y="993140"/>
                  </a:lnTo>
                  <a:lnTo>
                    <a:pt x="910374" y="910590"/>
                  </a:lnTo>
                  <a:lnTo>
                    <a:pt x="993140" y="910590"/>
                  </a:lnTo>
                  <a:lnTo>
                    <a:pt x="993140" y="993038"/>
                  </a:lnTo>
                  <a:lnTo>
                    <a:pt x="1020724" y="993038"/>
                  </a:lnTo>
                  <a:lnTo>
                    <a:pt x="1020724" y="910590"/>
                  </a:lnTo>
                  <a:lnTo>
                    <a:pt x="1020724" y="910285"/>
                  </a:lnTo>
                  <a:lnTo>
                    <a:pt x="1020724" y="882650"/>
                  </a:lnTo>
                  <a:lnTo>
                    <a:pt x="882789" y="882650"/>
                  </a:lnTo>
                  <a:lnTo>
                    <a:pt x="882789" y="910590"/>
                  </a:lnTo>
                  <a:lnTo>
                    <a:pt x="882789" y="993140"/>
                  </a:lnTo>
                  <a:lnTo>
                    <a:pt x="882789" y="1020622"/>
                  </a:lnTo>
                  <a:lnTo>
                    <a:pt x="855192" y="1020622"/>
                  </a:lnTo>
                  <a:lnTo>
                    <a:pt x="855192" y="1048219"/>
                  </a:lnTo>
                  <a:lnTo>
                    <a:pt x="827608" y="1048219"/>
                  </a:lnTo>
                  <a:lnTo>
                    <a:pt x="800023" y="1048219"/>
                  </a:lnTo>
                  <a:lnTo>
                    <a:pt x="800023" y="1075804"/>
                  </a:lnTo>
                  <a:lnTo>
                    <a:pt x="827608" y="1075804"/>
                  </a:lnTo>
                  <a:lnTo>
                    <a:pt x="855192" y="1075804"/>
                  </a:lnTo>
                  <a:lnTo>
                    <a:pt x="882789" y="1075804"/>
                  </a:lnTo>
                  <a:lnTo>
                    <a:pt x="882789" y="1103388"/>
                  </a:lnTo>
                  <a:lnTo>
                    <a:pt x="910374" y="1103388"/>
                  </a:lnTo>
                  <a:lnTo>
                    <a:pt x="910374" y="1075804"/>
                  </a:lnTo>
                  <a:lnTo>
                    <a:pt x="937958" y="1075804"/>
                  </a:lnTo>
                  <a:lnTo>
                    <a:pt x="965542" y="1075804"/>
                  </a:lnTo>
                  <a:lnTo>
                    <a:pt x="993140" y="1075804"/>
                  </a:lnTo>
                  <a:lnTo>
                    <a:pt x="993140" y="1103388"/>
                  </a:lnTo>
                  <a:lnTo>
                    <a:pt x="965542" y="1103388"/>
                  </a:lnTo>
                  <a:lnTo>
                    <a:pt x="965542" y="1130973"/>
                  </a:lnTo>
                  <a:lnTo>
                    <a:pt x="993140" y="1130973"/>
                  </a:lnTo>
                  <a:lnTo>
                    <a:pt x="1020724" y="1130973"/>
                  </a:lnTo>
                  <a:lnTo>
                    <a:pt x="1020724" y="1103388"/>
                  </a:lnTo>
                  <a:lnTo>
                    <a:pt x="1048308" y="1103388"/>
                  </a:lnTo>
                  <a:lnTo>
                    <a:pt x="1048308" y="1075804"/>
                  </a:lnTo>
                  <a:close/>
                </a:path>
                <a:path w="1131570" h="1131570">
                  <a:moveTo>
                    <a:pt x="1075893" y="1103388"/>
                  </a:moveTo>
                  <a:lnTo>
                    <a:pt x="1048308" y="1103388"/>
                  </a:lnTo>
                  <a:lnTo>
                    <a:pt x="1048308" y="1130973"/>
                  </a:lnTo>
                  <a:lnTo>
                    <a:pt x="1075893" y="1130973"/>
                  </a:lnTo>
                  <a:lnTo>
                    <a:pt x="1075893" y="1103388"/>
                  </a:lnTo>
                  <a:close/>
                </a:path>
                <a:path w="1131570" h="1131570">
                  <a:moveTo>
                    <a:pt x="1075893" y="55079"/>
                  </a:moveTo>
                  <a:lnTo>
                    <a:pt x="993140" y="55079"/>
                  </a:lnTo>
                  <a:lnTo>
                    <a:pt x="993140" y="137845"/>
                  </a:lnTo>
                  <a:lnTo>
                    <a:pt x="1075893" y="137845"/>
                  </a:lnTo>
                  <a:lnTo>
                    <a:pt x="1075893" y="55079"/>
                  </a:lnTo>
                  <a:close/>
                </a:path>
                <a:path w="1131570" h="1131570">
                  <a:moveTo>
                    <a:pt x="1131074" y="0"/>
                  </a:moveTo>
                  <a:lnTo>
                    <a:pt x="1103477" y="0"/>
                  </a:lnTo>
                  <a:lnTo>
                    <a:pt x="1103477" y="27940"/>
                  </a:lnTo>
                  <a:lnTo>
                    <a:pt x="1103477" y="165100"/>
                  </a:lnTo>
                  <a:lnTo>
                    <a:pt x="965542" y="165100"/>
                  </a:lnTo>
                  <a:lnTo>
                    <a:pt x="965542" y="27940"/>
                  </a:lnTo>
                  <a:lnTo>
                    <a:pt x="1103477" y="27940"/>
                  </a:lnTo>
                  <a:lnTo>
                    <a:pt x="1103477" y="0"/>
                  </a:lnTo>
                  <a:lnTo>
                    <a:pt x="937958" y="0"/>
                  </a:lnTo>
                  <a:lnTo>
                    <a:pt x="937958" y="27940"/>
                  </a:lnTo>
                  <a:lnTo>
                    <a:pt x="937958" y="165100"/>
                  </a:lnTo>
                  <a:lnTo>
                    <a:pt x="937958" y="193040"/>
                  </a:lnTo>
                  <a:lnTo>
                    <a:pt x="1131074" y="193040"/>
                  </a:lnTo>
                  <a:lnTo>
                    <a:pt x="1131074" y="165430"/>
                  </a:lnTo>
                  <a:lnTo>
                    <a:pt x="1131074" y="165100"/>
                  </a:lnTo>
                  <a:lnTo>
                    <a:pt x="1131074" y="27940"/>
                  </a:lnTo>
                  <a:lnTo>
                    <a:pt x="1131074" y="27495"/>
                  </a:lnTo>
                  <a:lnTo>
                    <a:pt x="113107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378</Words>
  <Application>Microsoft Office PowerPoint</Application>
  <PresentationFormat>Custom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BISECTING AN ANGLE</vt:lpstr>
      <vt:lpstr>BASIC TECHNIQUES - GEOMETRICAL DRAWING</vt:lpstr>
      <vt:lpstr>BASIC TECHNIQUES - GEOMETRICAL DRAWING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BISECTING AN ANGLE</dc:title>
  <dc:creator>BY V.RYAN</dc:creator>
  <cp:lastModifiedBy>Vincent RYan</cp:lastModifiedBy>
  <cp:revision>1</cp:revision>
  <dcterms:created xsi:type="dcterms:W3CDTF">2024-01-31T15:29:30Z</dcterms:created>
  <dcterms:modified xsi:type="dcterms:W3CDTF">2024-01-31T15:29:58Z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2024-01-31T00:00:00Z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2024-01-31T00:00:00Z</vt:filetime>
  </property>
  <property fmtid="{D5CDD505-2E9C-101B-9397-08002B2CF9AE}" pid="5" name="Producer">
    <vt:lpwstr>Corel PDF Engine Version 19.1.0.419</vt:lpwstr>
  </property>
</Properties>
</file>