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drawknif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97485"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DRAWKNIFE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561056"/>
            <a:ext cx="6019800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https://www.technologystudent.com/equip_ﬂsh/drawknife1.html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66" y="1129166"/>
            <a:ext cx="55200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4861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‘Drawknife’?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028" y="4520079"/>
            <a:ext cx="643001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drawknife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drawknife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78799" y="6557092"/>
            <a:ext cx="4635500" cy="4035425"/>
            <a:chOff x="2178799" y="6557092"/>
            <a:chExt cx="4635500" cy="4035425"/>
          </a:xfrm>
        </p:grpSpPr>
        <p:sp>
          <p:nvSpPr>
            <p:cNvPr id="12" name="object 12"/>
            <p:cNvSpPr/>
            <p:nvPr/>
          </p:nvSpPr>
          <p:spPr>
            <a:xfrm>
              <a:off x="4052959" y="8161955"/>
              <a:ext cx="588010" cy="320675"/>
            </a:xfrm>
            <a:custGeom>
              <a:avLst/>
              <a:gdLst/>
              <a:ahLst/>
              <a:cxnLst/>
              <a:rect l="l" t="t" r="r" b="b"/>
              <a:pathLst>
                <a:path w="588010" h="320675">
                  <a:moveTo>
                    <a:pt x="72567" y="0"/>
                  </a:moveTo>
                  <a:lnTo>
                    <a:pt x="0" y="137706"/>
                  </a:lnTo>
                  <a:lnTo>
                    <a:pt x="8820" y="139936"/>
                  </a:lnTo>
                  <a:lnTo>
                    <a:pt x="40532" y="144957"/>
                  </a:lnTo>
                  <a:lnTo>
                    <a:pt x="99037" y="157780"/>
                  </a:lnTo>
                  <a:lnTo>
                    <a:pt x="188239" y="183413"/>
                  </a:lnTo>
                  <a:lnTo>
                    <a:pt x="255546" y="204891"/>
                  </a:lnTo>
                  <a:lnTo>
                    <a:pt x="294327" y="219321"/>
                  </a:lnTo>
                  <a:lnTo>
                    <a:pt x="323648" y="250633"/>
                  </a:lnTo>
                  <a:lnTo>
                    <a:pt x="332854" y="279311"/>
                  </a:lnTo>
                  <a:lnTo>
                    <a:pt x="339452" y="292295"/>
                  </a:lnTo>
                  <a:lnTo>
                    <a:pt x="348103" y="301718"/>
                  </a:lnTo>
                  <a:lnTo>
                    <a:pt x="357235" y="308577"/>
                  </a:lnTo>
                  <a:lnTo>
                    <a:pt x="365277" y="313867"/>
                  </a:lnTo>
                  <a:lnTo>
                    <a:pt x="386722" y="320289"/>
                  </a:lnTo>
                  <a:lnTo>
                    <a:pt x="403296" y="312767"/>
                  </a:lnTo>
                  <a:lnTo>
                    <a:pt x="411167" y="298099"/>
                  </a:lnTo>
                  <a:lnTo>
                    <a:pt x="406501" y="283082"/>
                  </a:lnTo>
                  <a:lnTo>
                    <a:pt x="391010" y="257806"/>
                  </a:lnTo>
                  <a:lnTo>
                    <a:pt x="388783" y="232000"/>
                  </a:lnTo>
                  <a:lnTo>
                    <a:pt x="397251" y="207719"/>
                  </a:lnTo>
                  <a:lnTo>
                    <a:pt x="413847" y="187017"/>
                  </a:lnTo>
                  <a:lnTo>
                    <a:pt x="436003" y="171948"/>
                  </a:lnTo>
                  <a:lnTo>
                    <a:pt x="461153" y="164567"/>
                  </a:lnTo>
                  <a:lnTo>
                    <a:pt x="486728" y="166928"/>
                  </a:lnTo>
                  <a:lnTo>
                    <a:pt x="510162" y="181086"/>
                  </a:lnTo>
                  <a:lnTo>
                    <a:pt x="528886" y="209095"/>
                  </a:lnTo>
                  <a:lnTo>
                    <a:pt x="540334" y="253009"/>
                  </a:lnTo>
                  <a:lnTo>
                    <a:pt x="549285" y="268037"/>
                  </a:lnTo>
                  <a:lnTo>
                    <a:pt x="565110" y="268839"/>
                  </a:lnTo>
                  <a:lnTo>
                    <a:pt x="580408" y="258174"/>
                  </a:lnTo>
                  <a:lnTo>
                    <a:pt x="587781" y="238798"/>
                  </a:lnTo>
                  <a:lnTo>
                    <a:pt x="585134" y="212477"/>
                  </a:lnTo>
                  <a:lnTo>
                    <a:pt x="562542" y="153912"/>
                  </a:lnTo>
                  <a:lnTo>
                    <a:pt x="511847" y="115311"/>
                  </a:lnTo>
                  <a:lnTo>
                    <a:pt x="459151" y="101141"/>
                  </a:lnTo>
                  <a:lnTo>
                    <a:pt x="404770" y="90149"/>
                  </a:lnTo>
                  <a:lnTo>
                    <a:pt x="366102" y="83248"/>
                  </a:lnTo>
                  <a:lnTo>
                    <a:pt x="306173" y="67674"/>
                  </a:lnTo>
                  <a:lnTo>
                    <a:pt x="206833" y="39343"/>
                  </a:lnTo>
                  <a:lnTo>
                    <a:pt x="72567" y="0"/>
                  </a:lnTo>
                  <a:close/>
                </a:path>
              </a:pathLst>
            </a:custGeom>
            <a:solidFill>
              <a:srgbClr val="F7E1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63308" y="7303604"/>
              <a:ext cx="1148080" cy="1095375"/>
            </a:xfrm>
            <a:custGeom>
              <a:avLst/>
              <a:gdLst/>
              <a:ahLst/>
              <a:cxnLst/>
              <a:rect l="l" t="t" r="r" b="b"/>
              <a:pathLst>
                <a:path w="1148079" h="1095375">
                  <a:moveTo>
                    <a:pt x="160429" y="0"/>
                  </a:moveTo>
                  <a:lnTo>
                    <a:pt x="109345" y="10381"/>
                  </a:lnTo>
                  <a:lnTo>
                    <a:pt x="62298" y="43690"/>
                  </a:lnTo>
                  <a:lnTo>
                    <a:pt x="25027" y="96581"/>
                  </a:lnTo>
                  <a:lnTo>
                    <a:pt x="3268" y="165707"/>
                  </a:lnTo>
                  <a:lnTo>
                    <a:pt x="0" y="205313"/>
                  </a:lnTo>
                  <a:lnTo>
                    <a:pt x="2761" y="247723"/>
                  </a:lnTo>
                  <a:lnTo>
                    <a:pt x="12269" y="292518"/>
                  </a:lnTo>
                  <a:lnTo>
                    <a:pt x="29243" y="339281"/>
                  </a:lnTo>
                  <a:lnTo>
                    <a:pt x="54397" y="387593"/>
                  </a:lnTo>
                  <a:lnTo>
                    <a:pt x="83445" y="432026"/>
                  </a:lnTo>
                  <a:lnTo>
                    <a:pt x="111825" y="476570"/>
                  </a:lnTo>
                  <a:lnTo>
                    <a:pt x="139686" y="521200"/>
                  </a:lnTo>
                  <a:lnTo>
                    <a:pt x="248907" y="700091"/>
                  </a:lnTo>
                  <a:lnTo>
                    <a:pt x="276398" y="744784"/>
                  </a:lnTo>
                  <a:lnTo>
                    <a:pt x="304259" y="789416"/>
                  </a:lnTo>
                  <a:lnTo>
                    <a:pt x="332639" y="833962"/>
                  </a:lnTo>
                  <a:lnTo>
                    <a:pt x="361687" y="878398"/>
                  </a:lnTo>
                  <a:lnTo>
                    <a:pt x="374313" y="898902"/>
                  </a:lnTo>
                  <a:lnTo>
                    <a:pt x="411768" y="935873"/>
                  </a:lnTo>
                  <a:lnTo>
                    <a:pt x="481027" y="965349"/>
                  </a:lnTo>
                  <a:lnTo>
                    <a:pt x="529387" y="977886"/>
                  </a:lnTo>
                  <a:lnTo>
                    <a:pt x="577746" y="989889"/>
                  </a:lnTo>
                  <a:lnTo>
                    <a:pt x="626106" y="1001385"/>
                  </a:lnTo>
                  <a:lnTo>
                    <a:pt x="674466" y="1012403"/>
                  </a:lnTo>
                  <a:lnTo>
                    <a:pt x="722826" y="1022972"/>
                  </a:lnTo>
                  <a:lnTo>
                    <a:pt x="771185" y="1033120"/>
                  </a:lnTo>
                  <a:lnTo>
                    <a:pt x="819545" y="1042876"/>
                  </a:lnTo>
                  <a:lnTo>
                    <a:pt x="867905" y="1052269"/>
                  </a:lnTo>
                  <a:lnTo>
                    <a:pt x="916265" y="1061327"/>
                  </a:lnTo>
                  <a:lnTo>
                    <a:pt x="964625" y="1070078"/>
                  </a:lnTo>
                  <a:lnTo>
                    <a:pt x="1061344" y="1086776"/>
                  </a:lnTo>
                  <a:lnTo>
                    <a:pt x="1109704" y="1094780"/>
                  </a:lnTo>
                  <a:lnTo>
                    <a:pt x="1148083" y="911138"/>
                  </a:lnTo>
                  <a:lnTo>
                    <a:pt x="573612" y="701474"/>
                  </a:lnTo>
                  <a:lnTo>
                    <a:pt x="554562" y="693566"/>
                  </a:lnTo>
                  <a:lnTo>
                    <a:pt x="538779" y="683645"/>
                  </a:lnTo>
                  <a:lnTo>
                    <a:pt x="526420" y="671325"/>
                  </a:lnTo>
                  <a:lnTo>
                    <a:pt x="517643" y="656224"/>
                  </a:lnTo>
                  <a:lnTo>
                    <a:pt x="251755" y="61407"/>
                  </a:lnTo>
                  <a:lnTo>
                    <a:pt x="232072" y="34738"/>
                  </a:lnTo>
                  <a:lnTo>
                    <a:pt x="209812" y="15893"/>
                  </a:lnTo>
                  <a:lnTo>
                    <a:pt x="185692" y="4453"/>
                  </a:lnTo>
                  <a:lnTo>
                    <a:pt x="160429" y="0"/>
                  </a:lnTo>
                  <a:close/>
                </a:path>
              </a:pathLst>
            </a:custGeom>
            <a:solidFill>
              <a:srgbClr val="A4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93949" y="8590842"/>
              <a:ext cx="1750695" cy="462915"/>
            </a:xfrm>
            <a:custGeom>
              <a:avLst/>
              <a:gdLst/>
              <a:ahLst/>
              <a:cxnLst/>
              <a:rect l="l" t="t" r="r" b="b"/>
              <a:pathLst>
                <a:path w="1750695" h="462915">
                  <a:moveTo>
                    <a:pt x="16738" y="0"/>
                  </a:moveTo>
                  <a:lnTo>
                    <a:pt x="0" y="74904"/>
                  </a:lnTo>
                  <a:lnTo>
                    <a:pt x="1733422" y="462330"/>
                  </a:lnTo>
                  <a:lnTo>
                    <a:pt x="1750174" y="387438"/>
                  </a:lnTo>
                  <a:lnTo>
                    <a:pt x="16738" y="0"/>
                  </a:lnTo>
                  <a:close/>
                </a:path>
              </a:pathLst>
            </a:custGeom>
            <a:solidFill>
              <a:srgbClr val="B15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67383" y="8340336"/>
              <a:ext cx="2732405" cy="728980"/>
            </a:xfrm>
            <a:custGeom>
              <a:avLst/>
              <a:gdLst/>
              <a:ahLst/>
              <a:cxnLst/>
              <a:rect l="l" t="t" r="r" b="b"/>
              <a:pathLst>
                <a:path w="2732404" h="728979">
                  <a:moveTo>
                    <a:pt x="28079" y="0"/>
                  </a:moveTo>
                  <a:lnTo>
                    <a:pt x="0" y="128536"/>
                  </a:lnTo>
                  <a:lnTo>
                    <a:pt x="2703868" y="728370"/>
                  </a:lnTo>
                  <a:lnTo>
                    <a:pt x="2731960" y="599833"/>
                  </a:lnTo>
                  <a:lnTo>
                    <a:pt x="28079" y="0"/>
                  </a:lnTo>
                  <a:close/>
                </a:path>
              </a:pathLst>
            </a:custGeom>
            <a:solidFill>
              <a:srgbClr val="843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84640" y="9917614"/>
              <a:ext cx="686435" cy="446405"/>
            </a:xfrm>
            <a:custGeom>
              <a:avLst/>
              <a:gdLst/>
              <a:ahLst/>
              <a:cxnLst/>
              <a:rect l="l" t="t" r="r" b="b"/>
              <a:pathLst>
                <a:path w="686435" h="446404">
                  <a:moveTo>
                    <a:pt x="599262" y="0"/>
                  </a:moveTo>
                  <a:lnTo>
                    <a:pt x="570304" y="9490"/>
                  </a:lnTo>
                  <a:lnTo>
                    <a:pt x="513580" y="34950"/>
                  </a:lnTo>
                  <a:lnTo>
                    <a:pt x="454510" y="62800"/>
                  </a:lnTo>
                  <a:lnTo>
                    <a:pt x="418515" y="79463"/>
                  </a:lnTo>
                  <a:lnTo>
                    <a:pt x="374161" y="86050"/>
                  </a:lnTo>
                  <a:lnTo>
                    <a:pt x="340407" y="74804"/>
                  </a:lnTo>
                  <a:lnTo>
                    <a:pt x="317688" y="59998"/>
                  </a:lnTo>
                  <a:lnTo>
                    <a:pt x="306438" y="55905"/>
                  </a:lnTo>
                  <a:lnTo>
                    <a:pt x="265863" y="95226"/>
                  </a:lnTo>
                  <a:lnTo>
                    <a:pt x="220957" y="128930"/>
                  </a:lnTo>
                  <a:lnTo>
                    <a:pt x="173678" y="157335"/>
                  </a:lnTo>
                  <a:lnTo>
                    <a:pt x="125985" y="180762"/>
                  </a:lnTo>
                  <a:lnTo>
                    <a:pt x="79836" y="199531"/>
                  </a:lnTo>
                  <a:lnTo>
                    <a:pt x="37188" y="213960"/>
                  </a:lnTo>
                  <a:lnTo>
                    <a:pt x="0" y="224370"/>
                  </a:lnTo>
                  <a:lnTo>
                    <a:pt x="270" y="239811"/>
                  </a:lnTo>
                  <a:lnTo>
                    <a:pt x="14633" y="271876"/>
                  </a:lnTo>
                  <a:lnTo>
                    <a:pt x="33554" y="306697"/>
                  </a:lnTo>
                  <a:lnTo>
                    <a:pt x="47498" y="330403"/>
                  </a:lnTo>
                  <a:lnTo>
                    <a:pt x="66434" y="367290"/>
                  </a:lnTo>
                  <a:lnTo>
                    <a:pt x="77136" y="394214"/>
                  </a:lnTo>
                  <a:lnTo>
                    <a:pt x="91482" y="418099"/>
                  </a:lnTo>
                  <a:lnTo>
                    <a:pt x="121348" y="445871"/>
                  </a:lnTo>
                  <a:lnTo>
                    <a:pt x="135585" y="445457"/>
                  </a:lnTo>
                  <a:lnTo>
                    <a:pt x="156149" y="434755"/>
                  </a:lnTo>
                  <a:lnTo>
                    <a:pt x="177394" y="420811"/>
                  </a:lnTo>
                  <a:lnTo>
                    <a:pt x="193675" y="410667"/>
                  </a:lnTo>
                  <a:lnTo>
                    <a:pt x="232109" y="390862"/>
                  </a:lnTo>
                  <a:lnTo>
                    <a:pt x="275443" y="367444"/>
                  </a:lnTo>
                  <a:lnTo>
                    <a:pt x="371143" y="314735"/>
                  </a:lnTo>
                  <a:lnTo>
                    <a:pt x="420677" y="287925"/>
                  </a:lnTo>
                  <a:lnTo>
                    <a:pt x="469444" y="262466"/>
                  </a:lnTo>
                  <a:lnTo>
                    <a:pt x="516029" y="239599"/>
                  </a:lnTo>
                  <a:lnTo>
                    <a:pt x="559016" y="220564"/>
                  </a:lnTo>
                  <a:lnTo>
                    <a:pt x="596988" y="206603"/>
                  </a:lnTo>
                  <a:lnTo>
                    <a:pt x="626637" y="192169"/>
                  </a:lnTo>
                  <a:lnTo>
                    <a:pt x="659544" y="167197"/>
                  </a:lnTo>
                  <a:lnTo>
                    <a:pt x="683433" y="136607"/>
                  </a:lnTo>
                  <a:lnTo>
                    <a:pt x="686028" y="105321"/>
                  </a:lnTo>
                  <a:lnTo>
                    <a:pt x="670346" y="63613"/>
                  </a:lnTo>
                  <a:lnTo>
                    <a:pt x="658447" y="38301"/>
                  </a:lnTo>
                  <a:lnTo>
                    <a:pt x="638647" y="20169"/>
                  </a:lnTo>
                  <a:lnTo>
                    <a:pt x="59926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84640" y="9917614"/>
              <a:ext cx="686435" cy="446405"/>
            </a:xfrm>
            <a:custGeom>
              <a:avLst/>
              <a:gdLst/>
              <a:ahLst/>
              <a:cxnLst/>
              <a:rect l="l" t="t" r="r" b="b"/>
              <a:pathLst>
                <a:path w="686435" h="446404">
                  <a:moveTo>
                    <a:pt x="0" y="224370"/>
                  </a:moveTo>
                  <a:lnTo>
                    <a:pt x="37188" y="213960"/>
                  </a:lnTo>
                  <a:lnTo>
                    <a:pt x="79836" y="199531"/>
                  </a:lnTo>
                  <a:lnTo>
                    <a:pt x="125985" y="180762"/>
                  </a:lnTo>
                  <a:lnTo>
                    <a:pt x="173678" y="157335"/>
                  </a:lnTo>
                  <a:lnTo>
                    <a:pt x="220957" y="128930"/>
                  </a:lnTo>
                  <a:lnTo>
                    <a:pt x="265863" y="95226"/>
                  </a:lnTo>
                  <a:lnTo>
                    <a:pt x="306438" y="55905"/>
                  </a:lnTo>
                  <a:lnTo>
                    <a:pt x="317688" y="59998"/>
                  </a:lnTo>
                  <a:lnTo>
                    <a:pt x="340407" y="74804"/>
                  </a:lnTo>
                  <a:lnTo>
                    <a:pt x="374161" y="86050"/>
                  </a:lnTo>
                  <a:lnTo>
                    <a:pt x="418515" y="79463"/>
                  </a:lnTo>
                  <a:lnTo>
                    <a:pt x="454510" y="62800"/>
                  </a:lnTo>
                  <a:lnTo>
                    <a:pt x="513580" y="34950"/>
                  </a:lnTo>
                  <a:lnTo>
                    <a:pt x="570304" y="9490"/>
                  </a:lnTo>
                  <a:lnTo>
                    <a:pt x="638647" y="20169"/>
                  </a:lnTo>
                  <a:lnTo>
                    <a:pt x="670346" y="63613"/>
                  </a:lnTo>
                  <a:lnTo>
                    <a:pt x="686028" y="105321"/>
                  </a:lnTo>
                  <a:lnTo>
                    <a:pt x="683433" y="136607"/>
                  </a:lnTo>
                  <a:lnTo>
                    <a:pt x="659544" y="167197"/>
                  </a:lnTo>
                  <a:lnTo>
                    <a:pt x="626637" y="192169"/>
                  </a:lnTo>
                  <a:lnTo>
                    <a:pt x="596988" y="206603"/>
                  </a:lnTo>
                  <a:lnTo>
                    <a:pt x="559016" y="220564"/>
                  </a:lnTo>
                  <a:lnTo>
                    <a:pt x="516029" y="239599"/>
                  </a:lnTo>
                  <a:lnTo>
                    <a:pt x="469444" y="262466"/>
                  </a:lnTo>
                  <a:lnTo>
                    <a:pt x="420677" y="287925"/>
                  </a:lnTo>
                  <a:lnTo>
                    <a:pt x="371143" y="314735"/>
                  </a:lnTo>
                  <a:lnTo>
                    <a:pt x="322260" y="341655"/>
                  </a:lnTo>
                  <a:lnTo>
                    <a:pt x="275443" y="367444"/>
                  </a:lnTo>
                  <a:lnTo>
                    <a:pt x="232109" y="390862"/>
                  </a:lnTo>
                  <a:lnTo>
                    <a:pt x="193675" y="410667"/>
                  </a:lnTo>
                  <a:lnTo>
                    <a:pt x="177394" y="420811"/>
                  </a:lnTo>
                  <a:lnTo>
                    <a:pt x="156149" y="434755"/>
                  </a:lnTo>
                  <a:lnTo>
                    <a:pt x="135585" y="445457"/>
                  </a:lnTo>
                  <a:lnTo>
                    <a:pt x="121348" y="445871"/>
                  </a:lnTo>
                  <a:lnTo>
                    <a:pt x="91482" y="418099"/>
                  </a:lnTo>
                  <a:lnTo>
                    <a:pt x="77136" y="394214"/>
                  </a:lnTo>
                  <a:lnTo>
                    <a:pt x="66434" y="367290"/>
                  </a:lnTo>
                  <a:lnTo>
                    <a:pt x="47498" y="330403"/>
                  </a:lnTo>
                  <a:lnTo>
                    <a:pt x="33554" y="306697"/>
                  </a:lnTo>
                  <a:lnTo>
                    <a:pt x="14633" y="271876"/>
                  </a:lnTo>
                  <a:lnTo>
                    <a:pt x="270" y="239811"/>
                  </a:lnTo>
                  <a:lnTo>
                    <a:pt x="0" y="22437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88004" y="10065220"/>
              <a:ext cx="572770" cy="330200"/>
            </a:xfrm>
            <a:custGeom>
              <a:avLst/>
              <a:gdLst/>
              <a:ahLst/>
              <a:cxnLst/>
              <a:rect l="l" t="t" r="r" b="b"/>
              <a:pathLst>
                <a:path w="572770" h="330200">
                  <a:moveTo>
                    <a:pt x="567791" y="0"/>
                  </a:moveTo>
                  <a:lnTo>
                    <a:pt x="0" y="292011"/>
                  </a:lnTo>
                  <a:lnTo>
                    <a:pt x="27025" y="330187"/>
                  </a:lnTo>
                  <a:lnTo>
                    <a:pt x="207835" y="230682"/>
                  </a:lnTo>
                  <a:lnTo>
                    <a:pt x="233019" y="197980"/>
                  </a:lnTo>
                  <a:lnTo>
                    <a:pt x="256908" y="212039"/>
                  </a:lnTo>
                  <a:lnTo>
                    <a:pt x="572173" y="33756"/>
                  </a:lnTo>
                  <a:lnTo>
                    <a:pt x="56779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788004" y="10065220"/>
              <a:ext cx="572770" cy="330200"/>
            </a:xfrm>
            <a:custGeom>
              <a:avLst/>
              <a:gdLst/>
              <a:ahLst/>
              <a:cxnLst/>
              <a:rect l="l" t="t" r="r" b="b"/>
              <a:pathLst>
                <a:path w="572770" h="330200">
                  <a:moveTo>
                    <a:pt x="0" y="292011"/>
                  </a:moveTo>
                  <a:lnTo>
                    <a:pt x="567791" y="0"/>
                  </a:lnTo>
                  <a:lnTo>
                    <a:pt x="572173" y="33756"/>
                  </a:lnTo>
                  <a:lnTo>
                    <a:pt x="256908" y="212039"/>
                  </a:lnTo>
                  <a:lnTo>
                    <a:pt x="233019" y="197980"/>
                  </a:lnTo>
                  <a:lnTo>
                    <a:pt x="207835" y="230682"/>
                  </a:lnTo>
                  <a:lnTo>
                    <a:pt x="27025" y="330187"/>
                  </a:lnTo>
                  <a:lnTo>
                    <a:pt x="0" y="292011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78799" y="9059393"/>
              <a:ext cx="4159885" cy="153670"/>
            </a:xfrm>
            <a:custGeom>
              <a:avLst/>
              <a:gdLst/>
              <a:ahLst/>
              <a:cxnLst/>
              <a:rect l="l" t="t" r="r" b="b"/>
              <a:pathLst>
                <a:path w="4159885" h="153670">
                  <a:moveTo>
                    <a:pt x="4159592" y="0"/>
                  </a:moveTo>
                  <a:lnTo>
                    <a:pt x="0" y="0"/>
                  </a:lnTo>
                  <a:lnTo>
                    <a:pt x="0" y="153504"/>
                  </a:lnTo>
                  <a:lnTo>
                    <a:pt x="4159592" y="153504"/>
                  </a:lnTo>
                  <a:lnTo>
                    <a:pt x="4159592" y="0"/>
                  </a:lnTo>
                  <a:close/>
                </a:path>
              </a:pathLst>
            </a:custGeom>
            <a:solidFill>
              <a:srgbClr val="BB7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03950" y="8299054"/>
              <a:ext cx="565785" cy="2252980"/>
            </a:xfrm>
            <a:custGeom>
              <a:avLst/>
              <a:gdLst/>
              <a:ahLst/>
              <a:cxnLst/>
              <a:rect l="l" t="t" r="r" b="b"/>
              <a:pathLst>
                <a:path w="565785" h="2252979">
                  <a:moveTo>
                    <a:pt x="119740" y="0"/>
                  </a:moveTo>
                  <a:lnTo>
                    <a:pt x="77346" y="2883"/>
                  </a:lnTo>
                  <a:lnTo>
                    <a:pt x="37007" y="15017"/>
                  </a:lnTo>
                  <a:lnTo>
                    <a:pt x="8099" y="34620"/>
                  </a:lnTo>
                  <a:lnTo>
                    <a:pt x="0" y="59911"/>
                  </a:lnTo>
                  <a:lnTo>
                    <a:pt x="393954" y="2252362"/>
                  </a:lnTo>
                  <a:lnTo>
                    <a:pt x="565759" y="2221565"/>
                  </a:lnTo>
                  <a:lnTo>
                    <a:pt x="173189" y="29113"/>
                  </a:lnTo>
                  <a:lnTo>
                    <a:pt x="154813" y="8149"/>
                  </a:lnTo>
                  <a:lnTo>
                    <a:pt x="119740" y="0"/>
                  </a:lnTo>
                  <a:close/>
                </a:path>
              </a:pathLst>
            </a:custGeom>
            <a:solidFill>
              <a:srgbClr val="A75D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5087" y="8409427"/>
              <a:ext cx="106832" cy="10681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178850" y="8966502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5">
                  <a:moveTo>
                    <a:pt x="93192" y="0"/>
                  </a:moveTo>
                  <a:lnTo>
                    <a:pt x="0" y="0"/>
                  </a:lnTo>
                  <a:lnTo>
                    <a:pt x="0" y="93192"/>
                  </a:lnTo>
                  <a:lnTo>
                    <a:pt x="93192" y="93192"/>
                  </a:lnTo>
                  <a:lnTo>
                    <a:pt x="93192" y="0"/>
                  </a:lnTo>
                  <a:close/>
                </a:path>
              </a:pathLst>
            </a:custGeom>
            <a:solidFill>
              <a:srgbClr val="C281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96958" y="9251060"/>
              <a:ext cx="297180" cy="1340485"/>
            </a:xfrm>
            <a:custGeom>
              <a:avLst/>
              <a:gdLst/>
              <a:ahLst/>
              <a:cxnLst/>
              <a:rect l="l" t="t" r="r" b="b"/>
              <a:pathLst>
                <a:path w="297180" h="1340484">
                  <a:moveTo>
                    <a:pt x="73050" y="0"/>
                  </a:moveTo>
                  <a:lnTo>
                    <a:pt x="0" y="1339126"/>
                  </a:lnTo>
                  <a:lnTo>
                    <a:pt x="157632" y="1339951"/>
                  </a:lnTo>
                  <a:lnTo>
                    <a:pt x="297116" y="17729"/>
                  </a:lnTo>
                  <a:lnTo>
                    <a:pt x="73050" y="0"/>
                  </a:lnTo>
                  <a:close/>
                </a:path>
              </a:pathLst>
            </a:custGeom>
            <a:solidFill>
              <a:srgbClr val="CE8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24874" y="6557092"/>
              <a:ext cx="3689184" cy="403533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276589" y="9211532"/>
              <a:ext cx="417195" cy="83820"/>
            </a:xfrm>
            <a:custGeom>
              <a:avLst/>
              <a:gdLst/>
              <a:ahLst/>
              <a:cxnLst/>
              <a:rect l="l" t="t" r="r" b="b"/>
              <a:pathLst>
                <a:path w="417194" h="83820">
                  <a:moveTo>
                    <a:pt x="416648" y="0"/>
                  </a:moveTo>
                  <a:lnTo>
                    <a:pt x="0" y="0"/>
                  </a:lnTo>
                  <a:lnTo>
                    <a:pt x="0" y="83604"/>
                  </a:lnTo>
                  <a:lnTo>
                    <a:pt x="416648" y="83604"/>
                  </a:lnTo>
                  <a:lnTo>
                    <a:pt x="416648" y="0"/>
                  </a:lnTo>
                  <a:close/>
                </a:path>
              </a:pathLst>
            </a:custGeom>
            <a:solidFill>
              <a:srgbClr val="C281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229885" y="7986214"/>
            <a:ext cx="714375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CROSS</a:t>
            </a:r>
            <a:r>
              <a:rPr sz="9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42531" y="9184040"/>
            <a:ext cx="961390" cy="4362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sz="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STOP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QUOIN</a:t>
            </a:r>
            <a:r>
              <a:rPr sz="9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WEDGES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18363" y="9770627"/>
            <a:ext cx="835660" cy="8064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45085" algn="ct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"/>
              <a:cs typeface="Arial"/>
            </a:endParaRPr>
          </a:p>
          <a:p>
            <a:pPr marR="5080" algn="ctr">
              <a:lnSpc>
                <a:spcPct val="100000"/>
              </a:lnSpc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r>
              <a:rPr sz="9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ARMS</a:t>
            </a:r>
            <a:endParaRPr sz="900">
              <a:latin typeface="Arial"/>
              <a:cs typeface="Arial"/>
            </a:endParaRPr>
          </a:p>
          <a:p>
            <a:pPr marL="12065" marR="5080" algn="ctr">
              <a:lnSpc>
                <a:spcPts val="1030"/>
              </a:lnSpc>
              <a:spcBef>
                <a:spcPts val="875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FOOT</a:t>
            </a:r>
            <a:r>
              <a:rPr sz="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RESTS</a:t>
            </a:r>
            <a:r>
              <a:rPr sz="9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 TREADLE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39815" y="8169856"/>
            <a:ext cx="1136650" cy="3962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WORKPIECE</a:t>
            </a:r>
            <a:endParaRPr sz="900">
              <a:latin typeface="Arial"/>
              <a:cs typeface="Arial"/>
            </a:endParaRPr>
          </a:p>
          <a:p>
            <a:pPr marL="662305">
              <a:lnSpc>
                <a:spcPct val="100000"/>
              </a:lnSpc>
              <a:spcBef>
                <a:spcPts val="730"/>
              </a:spcBef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INCLINE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660000">
            <a:off x="4343355" y="7699033"/>
            <a:ext cx="65576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DIRECTION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 rot="660000">
            <a:off x="4109728" y="7828184"/>
            <a:ext cx="107009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1350" baseline="6172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350" spc="60" baseline="61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350" spc="37" baseline="3086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53156" y="8327603"/>
            <a:ext cx="1931035" cy="2108200"/>
            <a:chOff x="153156" y="8327603"/>
            <a:chExt cx="1931035" cy="2108200"/>
          </a:xfrm>
        </p:grpSpPr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4014" y="8881628"/>
              <a:ext cx="1036239" cy="115610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1762" y="8877511"/>
              <a:ext cx="1036027" cy="115560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21767" y="8877507"/>
              <a:ext cx="1036319" cy="1155700"/>
            </a:xfrm>
            <a:custGeom>
              <a:avLst/>
              <a:gdLst/>
              <a:ahLst/>
              <a:cxnLst/>
              <a:rect l="l" t="t" r="r" b="b"/>
              <a:pathLst>
                <a:path w="1036319" h="1155700">
                  <a:moveTo>
                    <a:pt x="34213" y="100842"/>
                  </a:moveTo>
                  <a:lnTo>
                    <a:pt x="69228" y="42212"/>
                  </a:lnTo>
                  <a:lnTo>
                    <a:pt x="138250" y="8181"/>
                  </a:lnTo>
                  <a:lnTo>
                    <a:pt x="179643" y="781"/>
                  </a:lnTo>
                  <a:lnTo>
                    <a:pt x="222493" y="0"/>
                  </a:lnTo>
                  <a:lnTo>
                    <a:pt x="264452" y="5993"/>
                  </a:lnTo>
                  <a:lnTo>
                    <a:pt x="303173" y="18918"/>
                  </a:lnTo>
                  <a:lnTo>
                    <a:pt x="336305" y="38930"/>
                  </a:lnTo>
                  <a:lnTo>
                    <a:pt x="376415" y="100842"/>
                  </a:lnTo>
                  <a:lnTo>
                    <a:pt x="380637" y="153315"/>
                  </a:lnTo>
                  <a:lnTo>
                    <a:pt x="385299" y="204658"/>
                  </a:lnTo>
                  <a:lnTo>
                    <a:pt x="390333" y="255045"/>
                  </a:lnTo>
                  <a:lnTo>
                    <a:pt x="395670" y="304650"/>
                  </a:lnTo>
                  <a:lnTo>
                    <a:pt x="401245" y="353646"/>
                  </a:lnTo>
                  <a:lnTo>
                    <a:pt x="406988" y="402208"/>
                  </a:lnTo>
                  <a:lnTo>
                    <a:pt x="412833" y="450509"/>
                  </a:lnTo>
                  <a:lnTo>
                    <a:pt x="418711" y="498723"/>
                  </a:lnTo>
                  <a:lnTo>
                    <a:pt x="424556" y="547023"/>
                  </a:lnTo>
                  <a:lnTo>
                    <a:pt x="430299" y="595585"/>
                  </a:lnTo>
                  <a:lnTo>
                    <a:pt x="435874" y="644581"/>
                  </a:lnTo>
                  <a:lnTo>
                    <a:pt x="441212" y="694186"/>
                  </a:lnTo>
                  <a:lnTo>
                    <a:pt x="446245" y="744573"/>
                  </a:lnTo>
                  <a:lnTo>
                    <a:pt x="450907" y="795916"/>
                  </a:lnTo>
                  <a:lnTo>
                    <a:pt x="455129" y="848389"/>
                  </a:lnTo>
                  <a:lnTo>
                    <a:pt x="470188" y="864349"/>
                  </a:lnTo>
                  <a:lnTo>
                    <a:pt x="527028" y="863763"/>
                  </a:lnTo>
                  <a:lnTo>
                    <a:pt x="551725" y="790625"/>
                  </a:lnTo>
                  <a:lnTo>
                    <a:pt x="558325" y="736052"/>
                  </a:lnTo>
                  <a:lnTo>
                    <a:pt x="564469" y="684394"/>
                  </a:lnTo>
                  <a:lnTo>
                    <a:pt x="570342" y="635145"/>
                  </a:lnTo>
                  <a:lnTo>
                    <a:pt x="576128" y="587802"/>
                  </a:lnTo>
                  <a:lnTo>
                    <a:pt x="582011" y="541861"/>
                  </a:lnTo>
                  <a:lnTo>
                    <a:pt x="588176" y="496815"/>
                  </a:lnTo>
                  <a:lnTo>
                    <a:pt x="594806" y="452162"/>
                  </a:lnTo>
                  <a:lnTo>
                    <a:pt x="602086" y="407396"/>
                  </a:lnTo>
                  <a:lnTo>
                    <a:pt x="610199" y="362013"/>
                  </a:lnTo>
                  <a:lnTo>
                    <a:pt x="619331" y="315509"/>
                  </a:lnTo>
                  <a:lnTo>
                    <a:pt x="629665" y="267378"/>
                  </a:lnTo>
                  <a:lnTo>
                    <a:pt x="641385" y="217116"/>
                  </a:lnTo>
                  <a:lnTo>
                    <a:pt x="654676" y="164219"/>
                  </a:lnTo>
                  <a:lnTo>
                    <a:pt x="669721" y="108183"/>
                  </a:lnTo>
                  <a:lnTo>
                    <a:pt x="705091" y="47451"/>
                  </a:lnTo>
                  <a:lnTo>
                    <a:pt x="739369" y="28769"/>
                  </a:lnTo>
                  <a:lnTo>
                    <a:pt x="780391" y="17582"/>
                  </a:lnTo>
                  <a:lnTo>
                    <a:pt x="824918" y="13672"/>
                  </a:lnTo>
                  <a:lnTo>
                    <a:pt x="869712" y="16819"/>
                  </a:lnTo>
                  <a:lnTo>
                    <a:pt x="911532" y="26804"/>
                  </a:lnTo>
                  <a:lnTo>
                    <a:pt x="947140" y="43406"/>
                  </a:lnTo>
                  <a:lnTo>
                    <a:pt x="986764" y="95584"/>
                  </a:lnTo>
                  <a:lnTo>
                    <a:pt x="988772" y="150863"/>
                  </a:lnTo>
                  <a:lnTo>
                    <a:pt x="990429" y="203560"/>
                  </a:lnTo>
                  <a:lnTo>
                    <a:pt x="991788" y="254071"/>
                  </a:lnTo>
                  <a:lnTo>
                    <a:pt x="992904" y="302795"/>
                  </a:lnTo>
                  <a:lnTo>
                    <a:pt x="993830" y="350128"/>
                  </a:lnTo>
                  <a:lnTo>
                    <a:pt x="994621" y="396468"/>
                  </a:lnTo>
                  <a:lnTo>
                    <a:pt x="995330" y="442212"/>
                  </a:lnTo>
                  <a:lnTo>
                    <a:pt x="996013" y="487757"/>
                  </a:lnTo>
                  <a:lnTo>
                    <a:pt x="996722" y="533501"/>
                  </a:lnTo>
                  <a:lnTo>
                    <a:pt x="997512" y="579842"/>
                  </a:lnTo>
                  <a:lnTo>
                    <a:pt x="998437" y="627176"/>
                  </a:lnTo>
                  <a:lnTo>
                    <a:pt x="999551" y="675901"/>
                  </a:lnTo>
                  <a:lnTo>
                    <a:pt x="1000909" y="726414"/>
                  </a:lnTo>
                  <a:lnTo>
                    <a:pt x="1002564" y="779112"/>
                  </a:lnTo>
                  <a:lnTo>
                    <a:pt x="1004570" y="834394"/>
                  </a:lnTo>
                  <a:lnTo>
                    <a:pt x="1008053" y="887521"/>
                  </a:lnTo>
                  <a:lnTo>
                    <a:pt x="1013648" y="940261"/>
                  </a:lnTo>
                  <a:lnTo>
                    <a:pt x="1020297" y="992807"/>
                  </a:lnTo>
                  <a:lnTo>
                    <a:pt x="1026945" y="1045354"/>
                  </a:lnTo>
                  <a:lnTo>
                    <a:pt x="1032536" y="1098094"/>
                  </a:lnTo>
                  <a:lnTo>
                    <a:pt x="1036015" y="1151221"/>
                  </a:lnTo>
                  <a:lnTo>
                    <a:pt x="985643" y="1151659"/>
                  </a:lnTo>
                  <a:lnTo>
                    <a:pt x="935271" y="1152099"/>
                  </a:lnTo>
                  <a:lnTo>
                    <a:pt x="884899" y="1152538"/>
                  </a:lnTo>
                  <a:lnTo>
                    <a:pt x="834527" y="1152978"/>
                  </a:lnTo>
                  <a:lnTo>
                    <a:pt x="784155" y="1153418"/>
                  </a:lnTo>
                  <a:lnTo>
                    <a:pt x="733783" y="1153858"/>
                  </a:lnTo>
                  <a:lnTo>
                    <a:pt x="683411" y="1154298"/>
                  </a:lnTo>
                  <a:lnTo>
                    <a:pt x="633039" y="1154737"/>
                  </a:lnTo>
                  <a:lnTo>
                    <a:pt x="582667" y="1155177"/>
                  </a:lnTo>
                  <a:lnTo>
                    <a:pt x="532295" y="1155615"/>
                  </a:lnTo>
                  <a:lnTo>
                    <a:pt x="479065" y="1155265"/>
                  </a:lnTo>
                  <a:lnTo>
                    <a:pt x="425836" y="1154915"/>
                  </a:lnTo>
                  <a:lnTo>
                    <a:pt x="372606" y="1154566"/>
                  </a:lnTo>
                  <a:lnTo>
                    <a:pt x="319377" y="1154217"/>
                  </a:lnTo>
                  <a:lnTo>
                    <a:pt x="266147" y="1153869"/>
                  </a:lnTo>
                  <a:lnTo>
                    <a:pt x="212918" y="1153520"/>
                  </a:lnTo>
                  <a:lnTo>
                    <a:pt x="159688" y="1153171"/>
                  </a:lnTo>
                  <a:lnTo>
                    <a:pt x="106459" y="1152822"/>
                  </a:lnTo>
                  <a:lnTo>
                    <a:pt x="53229" y="1152473"/>
                  </a:lnTo>
                  <a:lnTo>
                    <a:pt x="0" y="1152123"/>
                  </a:lnTo>
                  <a:lnTo>
                    <a:pt x="703" y="1097878"/>
                  </a:lnTo>
                  <a:lnTo>
                    <a:pt x="4744" y="1043675"/>
                  </a:lnTo>
                  <a:lnTo>
                    <a:pt x="10774" y="989510"/>
                  </a:lnTo>
                  <a:lnTo>
                    <a:pt x="17442" y="935378"/>
                  </a:lnTo>
                  <a:lnTo>
                    <a:pt x="23398" y="881274"/>
                  </a:lnTo>
                  <a:lnTo>
                    <a:pt x="27292" y="827193"/>
                  </a:lnTo>
                  <a:lnTo>
                    <a:pt x="29810" y="768785"/>
                  </a:lnTo>
                  <a:lnTo>
                    <a:pt x="32002" y="713419"/>
                  </a:lnTo>
                  <a:lnTo>
                    <a:pt x="33870" y="660588"/>
                  </a:lnTo>
                  <a:lnTo>
                    <a:pt x="35420" y="609779"/>
                  </a:lnTo>
                  <a:lnTo>
                    <a:pt x="36654" y="560485"/>
                  </a:lnTo>
                  <a:lnTo>
                    <a:pt x="37576" y="512195"/>
                  </a:lnTo>
                  <a:lnTo>
                    <a:pt x="38192" y="464399"/>
                  </a:lnTo>
                  <a:lnTo>
                    <a:pt x="38503" y="416587"/>
                  </a:lnTo>
                  <a:lnTo>
                    <a:pt x="38515" y="368250"/>
                  </a:lnTo>
                  <a:lnTo>
                    <a:pt x="38231" y="318878"/>
                  </a:lnTo>
                  <a:lnTo>
                    <a:pt x="37655" y="267961"/>
                  </a:lnTo>
                  <a:lnTo>
                    <a:pt x="36790" y="214989"/>
                  </a:lnTo>
                  <a:lnTo>
                    <a:pt x="35642" y="159453"/>
                  </a:lnTo>
                  <a:lnTo>
                    <a:pt x="34213" y="100842"/>
                  </a:lnTo>
                  <a:close/>
                </a:path>
              </a:pathLst>
            </a:custGeom>
            <a:ln w="12700">
              <a:solidFill>
                <a:srgbClr val="298A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1960" y="8327603"/>
              <a:ext cx="1644967" cy="136333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06355" y="9515632"/>
              <a:ext cx="193675" cy="53340"/>
            </a:xfrm>
            <a:custGeom>
              <a:avLst/>
              <a:gdLst/>
              <a:ahLst/>
              <a:cxnLst/>
              <a:rect l="l" t="t" r="r" b="b"/>
              <a:pathLst>
                <a:path w="193675" h="53340">
                  <a:moveTo>
                    <a:pt x="96691" y="0"/>
                  </a:moveTo>
                  <a:lnTo>
                    <a:pt x="47825" y="1095"/>
                  </a:lnTo>
                  <a:lnTo>
                    <a:pt x="0" y="5467"/>
                  </a:lnTo>
                  <a:lnTo>
                    <a:pt x="17538" y="46589"/>
                  </a:lnTo>
                  <a:lnTo>
                    <a:pt x="161455" y="53244"/>
                  </a:lnTo>
                  <a:lnTo>
                    <a:pt x="193497" y="5467"/>
                  </a:lnTo>
                  <a:lnTo>
                    <a:pt x="145586" y="1638"/>
                  </a:lnTo>
                  <a:lnTo>
                    <a:pt x="96691" y="0"/>
                  </a:lnTo>
                  <a:close/>
                </a:path>
              </a:pathLst>
            </a:custGeom>
            <a:solidFill>
              <a:srgbClr val="0068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1970" y="9057236"/>
              <a:ext cx="1645285" cy="150495"/>
            </a:xfrm>
            <a:custGeom>
              <a:avLst/>
              <a:gdLst/>
              <a:ahLst/>
              <a:cxnLst/>
              <a:rect l="l" t="t" r="r" b="b"/>
              <a:pathLst>
                <a:path w="1645285" h="150495">
                  <a:moveTo>
                    <a:pt x="1621472" y="134708"/>
                  </a:moveTo>
                  <a:lnTo>
                    <a:pt x="1610412" y="83707"/>
                  </a:lnTo>
                  <a:lnTo>
                    <a:pt x="1592133" y="51382"/>
                  </a:lnTo>
                  <a:lnTo>
                    <a:pt x="1558841" y="34305"/>
                  </a:lnTo>
                  <a:lnTo>
                    <a:pt x="1502740" y="29044"/>
                  </a:lnTo>
                  <a:lnTo>
                    <a:pt x="1470069" y="33686"/>
                  </a:lnTo>
                  <a:lnTo>
                    <a:pt x="1437438" y="44091"/>
                  </a:lnTo>
                  <a:lnTo>
                    <a:pt x="1405047" y="56891"/>
                  </a:lnTo>
                  <a:lnTo>
                    <a:pt x="1373098" y="68719"/>
                  </a:lnTo>
                  <a:lnTo>
                    <a:pt x="1346725" y="77108"/>
                  </a:lnTo>
                  <a:lnTo>
                    <a:pt x="1320703" y="84677"/>
                  </a:lnTo>
                  <a:lnTo>
                    <a:pt x="1294926" y="90751"/>
                  </a:lnTo>
                  <a:lnTo>
                    <a:pt x="1269288" y="94653"/>
                  </a:lnTo>
                  <a:lnTo>
                    <a:pt x="1269136" y="94741"/>
                  </a:lnTo>
                  <a:lnTo>
                    <a:pt x="1218631" y="99148"/>
                  </a:lnTo>
                  <a:lnTo>
                    <a:pt x="1168564" y="102802"/>
                  </a:lnTo>
                  <a:lnTo>
                    <a:pt x="1118806" y="105782"/>
                  </a:lnTo>
                  <a:lnTo>
                    <a:pt x="1069229" y="108165"/>
                  </a:lnTo>
                  <a:lnTo>
                    <a:pt x="1019705" y="110030"/>
                  </a:lnTo>
                  <a:lnTo>
                    <a:pt x="970106" y="111455"/>
                  </a:lnTo>
                  <a:lnTo>
                    <a:pt x="920305" y="112517"/>
                  </a:lnTo>
                  <a:lnTo>
                    <a:pt x="870173" y="113295"/>
                  </a:lnTo>
                  <a:lnTo>
                    <a:pt x="819581" y="113868"/>
                  </a:lnTo>
                  <a:lnTo>
                    <a:pt x="769627" y="114266"/>
                  </a:lnTo>
                  <a:lnTo>
                    <a:pt x="719624" y="114439"/>
                  </a:lnTo>
                  <a:lnTo>
                    <a:pt x="669591" y="114318"/>
                  </a:lnTo>
                  <a:lnTo>
                    <a:pt x="619544" y="113833"/>
                  </a:lnTo>
                  <a:lnTo>
                    <a:pt x="569502" y="112912"/>
                  </a:lnTo>
                  <a:lnTo>
                    <a:pt x="519484" y="111487"/>
                  </a:lnTo>
                  <a:lnTo>
                    <a:pt x="469507" y="109486"/>
                  </a:lnTo>
                  <a:lnTo>
                    <a:pt x="419589" y="106840"/>
                  </a:lnTo>
                  <a:lnTo>
                    <a:pt x="369747" y="103479"/>
                  </a:lnTo>
                  <a:lnTo>
                    <a:pt x="369582" y="103403"/>
                  </a:lnTo>
                  <a:lnTo>
                    <a:pt x="343871" y="99999"/>
                  </a:lnTo>
                  <a:lnTo>
                    <a:pt x="291810" y="87365"/>
                  </a:lnTo>
                  <a:lnTo>
                    <a:pt x="232820" y="68224"/>
                  </a:lnTo>
                  <a:lnTo>
                    <a:pt x="199559" y="55921"/>
                  </a:lnTo>
                  <a:lnTo>
                    <a:pt x="166106" y="46013"/>
                  </a:lnTo>
                  <a:lnTo>
                    <a:pt x="133070" y="41935"/>
                  </a:lnTo>
                  <a:lnTo>
                    <a:pt x="106977" y="43277"/>
                  </a:lnTo>
                  <a:lnTo>
                    <a:pt x="77462" y="48083"/>
                  </a:lnTo>
                  <a:lnTo>
                    <a:pt x="52030" y="59264"/>
                  </a:lnTo>
                  <a:lnTo>
                    <a:pt x="38188" y="79730"/>
                  </a:lnTo>
                  <a:lnTo>
                    <a:pt x="27330" y="149898"/>
                  </a:lnTo>
                  <a:lnTo>
                    <a:pt x="0" y="145605"/>
                  </a:lnTo>
                  <a:lnTo>
                    <a:pt x="8823" y="96637"/>
                  </a:lnTo>
                  <a:lnTo>
                    <a:pt x="20327" y="59996"/>
                  </a:lnTo>
                  <a:lnTo>
                    <a:pt x="76681" y="19404"/>
                  </a:lnTo>
                  <a:lnTo>
                    <a:pt x="134188" y="13309"/>
                  </a:lnTo>
                  <a:lnTo>
                    <a:pt x="134658" y="13309"/>
                  </a:lnTo>
                  <a:lnTo>
                    <a:pt x="207494" y="22072"/>
                  </a:lnTo>
                  <a:lnTo>
                    <a:pt x="276834" y="41084"/>
                  </a:lnTo>
                  <a:lnTo>
                    <a:pt x="301886" y="48537"/>
                  </a:lnTo>
                  <a:lnTo>
                    <a:pt x="326324" y="55197"/>
                  </a:lnTo>
                  <a:lnTo>
                    <a:pt x="349970" y="60404"/>
                  </a:lnTo>
                  <a:lnTo>
                    <a:pt x="372643" y="63499"/>
                  </a:lnTo>
                  <a:lnTo>
                    <a:pt x="428416" y="67148"/>
                  </a:lnTo>
                  <a:lnTo>
                    <a:pt x="484166" y="69967"/>
                  </a:lnTo>
                  <a:lnTo>
                    <a:pt x="539848" y="71991"/>
                  </a:lnTo>
                  <a:lnTo>
                    <a:pt x="595414" y="73317"/>
                  </a:lnTo>
                  <a:lnTo>
                    <a:pt x="650456" y="74042"/>
                  </a:lnTo>
                  <a:lnTo>
                    <a:pt x="706262" y="74283"/>
                  </a:lnTo>
                  <a:lnTo>
                    <a:pt x="762588" y="74136"/>
                  </a:lnTo>
                  <a:lnTo>
                    <a:pt x="819188" y="73698"/>
                  </a:lnTo>
                  <a:lnTo>
                    <a:pt x="875786" y="73040"/>
                  </a:lnTo>
                  <a:lnTo>
                    <a:pt x="932106" y="72093"/>
                  </a:lnTo>
                  <a:lnTo>
                    <a:pt x="987898" y="70767"/>
                  </a:lnTo>
                  <a:lnTo>
                    <a:pt x="1042911" y="68973"/>
                  </a:lnTo>
                  <a:lnTo>
                    <a:pt x="1098443" y="66563"/>
                  </a:lnTo>
                  <a:lnTo>
                    <a:pt x="1154075" y="63458"/>
                  </a:lnTo>
                  <a:lnTo>
                    <a:pt x="1209758" y="59558"/>
                  </a:lnTo>
                  <a:lnTo>
                    <a:pt x="1265440" y="54762"/>
                  </a:lnTo>
                  <a:lnTo>
                    <a:pt x="1288061" y="51283"/>
                  </a:lnTo>
                  <a:lnTo>
                    <a:pt x="1311600" y="45615"/>
                  </a:lnTo>
                  <a:lnTo>
                    <a:pt x="1335903" y="38484"/>
                  </a:lnTo>
                  <a:lnTo>
                    <a:pt x="1360805" y="30556"/>
                  </a:lnTo>
                  <a:lnTo>
                    <a:pt x="1394875" y="19793"/>
                  </a:lnTo>
                  <a:lnTo>
                    <a:pt x="1429770" y="10188"/>
                  </a:lnTo>
                  <a:lnTo>
                    <a:pt x="1465587" y="3131"/>
                  </a:lnTo>
                  <a:lnTo>
                    <a:pt x="1502422" y="12"/>
                  </a:lnTo>
                  <a:lnTo>
                    <a:pt x="1502892" y="0"/>
                  </a:lnTo>
                  <a:lnTo>
                    <a:pt x="1523639" y="1109"/>
                  </a:lnTo>
                  <a:lnTo>
                    <a:pt x="1564757" y="8627"/>
                  </a:lnTo>
                  <a:lnTo>
                    <a:pt x="1609864" y="31865"/>
                  </a:lnTo>
                  <a:lnTo>
                    <a:pt x="1637411" y="90861"/>
                  </a:lnTo>
                  <a:lnTo>
                    <a:pt x="1644954" y="129298"/>
                  </a:lnTo>
                  <a:lnTo>
                    <a:pt x="1621472" y="134708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4675" y="9126585"/>
              <a:ext cx="138470" cy="31205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1373" y="9127309"/>
              <a:ext cx="91823" cy="3774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5899" y="9302802"/>
              <a:ext cx="90158" cy="12238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64006" y="9110558"/>
              <a:ext cx="142808" cy="31197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63974" y="9111282"/>
              <a:ext cx="91597" cy="3878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16201" y="9283793"/>
              <a:ext cx="89820" cy="12578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46630" y="9413123"/>
              <a:ext cx="40970" cy="1371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39597" y="9148163"/>
              <a:ext cx="952652" cy="1580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39593" y="9276220"/>
              <a:ext cx="953135" cy="30480"/>
            </a:xfrm>
            <a:custGeom>
              <a:avLst/>
              <a:gdLst/>
              <a:ahLst/>
              <a:cxnLst/>
              <a:rect l="l" t="t" r="r" b="b"/>
              <a:pathLst>
                <a:path w="953135" h="30479">
                  <a:moveTo>
                    <a:pt x="951331" y="0"/>
                  </a:moveTo>
                  <a:lnTo>
                    <a:pt x="898528" y="3196"/>
                  </a:lnTo>
                  <a:lnTo>
                    <a:pt x="847059" y="5946"/>
                  </a:lnTo>
                  <a:lnTo>
                    <a:pt x="795782" y="8340"/>
                  </a:lnTo>
                  <a:lnTo>
                    <a:pt x="744697" y="10390"/>
                  </a:lnTo>
                  <a:lnTo>
                    <a:pt x="693804" y="12112"/>
                  </a:lnTo>
                  <a:lnTo>
                    <a:pt x="643102" y="13519"/>
                  </a:lnTo>
                  <a:lnTo>
                    <a:pt x="592592" y="14625"/>
                  </a:lnTo>
                  <a:lnTo>
                    <a:pt x="542274" y="15443"/>
                  </a:lnTo>
                  <a:lnTo>
                    <a:pt x="492149" y="15989"/>
                  </a:lnTo>
                  <a:lnTo>
                    <a:pt x="392474" y="16316"/>
                  </a:lnTo>
                  <a:lnTo>
                    <a:pt x="293568" y="15718"/>
                  </a:lnTo>
                  <a:lnTo>
                    <a:pt x="195432" y="14306"/>
                  </a:lnTo>
                  <a:lnTo>
                    <a:pt x="98067" y="12192"/>
                  </a:lnTo>
                  <a:lnTo>
                    <a:pt x="1168" y="9525"/>
                  </a:lnTo>
                  <a:lnTo>
                    <a:pt x="1003" y="9817"/>
                  </a:lnTo>
                  <a:lnTo>
                    <a:pt x="50164" y="23657"/>
                  </a:lnTo>
                  <a:lnTo>
                    <a:pt x="100325" y="25395"/>
                  </a:lnTo>
                  <a:lnTo>
                    <a:pt x="150484" y="26855"/>
                  </a:lnTo>
                  <a:lnTo>
                    <a:pt x="200640" y="28037"/>
                  </a:lnTo>
                  <a:lnTo>
                    <a:pt x="250794" y="28941"/>
                  </a:lnTo>
                  <a:lnTo>
                    <a:pt x="300944" y="29567"/>
                  </a:lnTo>
                  <a:lnTo>
                    <a:pt x="351092" y="29914"/>
                  </a:lnTo>
                  <a:lnTo>
                    <a:pt x="401237" y="29983"/>
                  </a:lnTo>
                  <a:lnTo>
                    <a:pt x="451379" y="29774"/>
                  </a:lnTo>
                  <a:lnTo>
                    <a:pt x="501519" y="29287"/>
                  </a:lnTo>
                  <a:lnTo>
                    <a:pt x="551656" y="28521"/>
                  </a:lnTo>
                  <a:lnTo>
                    <a:pt x="601790" y="27478"/>
                  </a:lnTo>
                  <a:lnTo>
                    <a:pt x="651921" y="26156"/>
                  </a:lnTo>
                  <a:lnTo>
                    <a:pt x="702050" y="24556"/>
                  </a:lnTo>
                  <a:lnTo>
                    <a:pt x="752176" y="22677"/>
                  </a:lnTo>
                  <a:lnTo>
                    <a:pt x="802299" y="20521"/>
                  </a:lnTo>
                  <a:lnTo>
                    <a:pt x="852419" y="18086"/>
                  </a:lnTo>
                  <a:lnTo>
                    <a:pt x="902537" y="15373"/>
                  </a:lnTo>
                  <a:lnTo>
                    <a:pt x="952652" y="12382"/>
                  </a:lnTo>
                  <a:lnTo>
                    <a:pt x="952068" y="7035"/>
                  </a:lnTo>
                  <a:lnTo>
                    <a:pt x="952195" y="8826"/>
                  </a:lnTo>
                  <a:lnTo>
                    <a:pt x="95133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44449" y="9430064"/>
              <a:ext cx="41109" cy="13144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047501" y="9207097"/>
              <a:ext cx="131445" cy="39370"/>
            </a:xfrm>
            <a:custGeom>
              <a:avLst/>
              <a:gdLst/>
              <a:ahLst/>
              <a:cxnLst/>
              <a:rect l="l" t="t" r="r" b="b"/>
              <a:pathLst>
                <a:path w="131444" h="39370">
                  <a:moveTo>
                    <a:pt x="127850" y="0"/>
                  </a:moveTo>
                  <a:lnTo>
                    <a:pt x="6553" y="1181"/>
                  </a:lnTo>
                  <a:lnTo>
                    <a:pt x="2933" y="1219"/>
                  </a:lnTo>
                  <a:lnTo>
                    <a:pt x="0" y="4203"/>
                  </a:lnTo>
                  <a:lnTo>
                    <a:pt x="304" y="36245"/>
                  </a:lnTo>
                  <a:lnTo>
                    <a:pt x="3302" y="39179"/>
                  </a:lnTo>
                  <a:lnTo>
                    <a:pt x="128219" y="37973"/>
                  </a:lnTo>
                  <a:lnTo>
                    <a:pt x="131152" y="34975"/>
                  </a:lnTo>
                  <a:lnTo>
                    <a:pt x="130835" y="2933"/>
                  </a:lnTo>
                  <a:lnTo>
                    <a:pt x="127850" y="0"/>
                  </a:lnTo>
                  <a:close/>
                </a:path>
              </a:pathLst>
            </a:custGeom>
            <a:solidFill>
              <a:srgbClr val="949494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3156" y="9224727"/>
              <a:ext cx="1930774" cy="121085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047501" y="9207097"/>
              <a:ext cx="131445" cy="39370"/>
            </a:xfrm>
            <a:custGeom>
              <a:avLst/>
              <a:gdLst/>
              <a:ahLst/>
              <a:cxnLst/>
              <a:rect l="l" t="t" r="r" b="b"/>
              <a:pathLst>
                <a:path w="131444" h="39370">
                  <a:moveTo>
                    <a:pt x="6553" y="1181"/>
                  </a:moveTo>
                  <a:lnTo>
                    <a:pt x="124218" y="38"/>
                  </a:lnTo>
                  <a:lnTo>
                    <a:pt x="127850" y="0"/>
                  </a:lnTo>
                  <a:lnTo>
                    <a:pt x="130835" y="2933"/>
                  </a:lnTo>
                  <a:lnTo>
                    <a:pt x="130873" y="6565"/>
                  </a:lnTo>
                  <a:lnTo>
                    <a:pt x="131114" y="31356"/>
                  </a:lnTo>
                  <a:lnTo>
                    <a:pt x="131152" y="34975"/>
                  </a:lnTo>
                  <a:lnTo>
                    <a:pt x="128219" y="37973"/>
                  </a:lnTo>
                  <a:lnTo>
                    <a:pt x="124599" y="37998"/>
                  </a:lnTo>
                  <a:lnTo>
                    <a:pt x="6921" y="39141"/>
                  </a:lnTo>
                  <a:lnTo>
                    <a:pt x="0" y="4203"/>
                  </a:lnTo>
                  <a:lnTo>
                    <a:pt x="2933" y="1219"/>
                  </a:lnTo>
                  <a:lnTo>
                    <a:pt x="6553" y="1181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040922" y="9193136"/>
            <a:ext cx="146050" cy="5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" spc="-10" dirty="0">
                <a:solidFill>
                  <a:srgbClr val="4E4E4D"/>
                </a:solidFill>
                <a:latin typeface="Arial"/>
                <a:cs typeface="Arial"/>
              </a:rPr>
              <a:t>RYANMATIC</a:t>
            </a:r>
            <a:endParaRPr sz="1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41665" y="9212182"/>
            <a:ext cx="144145" cy="444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i="1" spc="10" dirty="0">
                <a:solidFill>
                  <a:srgbClr val="4E4E4D"/>
                </a:solidFill>
                <a:latin typeface="Arial"/>
                <a:cs typeface="Arial"/>
              </a:rPr>
              <a:t>Made in </a:t>
            </a:r>
            <a:r>
              <a:rPr sz="100" i="1" spc="-10" dirty="0">
                <a:solidFill>
                  <a:srgbClr val="4E4E4D"/>
                </a:solidFill>
                <a:latin typeface="Arial"/>
                <a:cs typeface="Arial"/>
              </a:rPr>
              <a:t>Keighley</a:t>
            </a:r>
            <a:endParaRPr sz="1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581520" y="8301231"/>
            <a:ext cx="1082040" cy="1213485"/>
            <a:chOff x="581520" y="8301231"/>
            <a:chExt cx="1082040" cy="1213485"/>
          </a:xfrm>
        </p:grpSpPr>
        <p:pic>
          <p:nvPicPr>
            <p:cNvPr id="56" name="object 5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1520" y="8808831"/>
              <a:ext cx="1081722" cy="184404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0550" y="8301231"/>
              <a:ext cx="726440" cy="185420"/>
            </a:xfrm>
            <a:custGeom>
              <a:avLst/>
              <a:gdLst/>
              <a:ahLst/>
              <a:cxnLst/>
              <a:rect l="l" t="t" r="r" b="b"/>
              <a:pathLst>
                <a:path w="726440" h="185420">
                  <a:moveTo>
                    <a:pt x="726211" y="0"/>
                  </a:moveTo>
                  <a:lnTo>
                    <a:pt x="7607" y="0"/>
                  </a:lnTo>
                  <a:lnTo>
                    <a:pt x="0" y="167297"/>
                  </a:lnTo>
                  <a:lnTo>
                    <a:pt x="6237" y="158682"/>
                  </a:lnTo>
                  <a:lnTo>
                    <a:pt x="24236" y="141155"/>
                  </a:lnTo>
                  <a:lnTo>
                    <a:pt x="52929" y="127193"/>
                  </a:lnTo>
                  <a:lnTo>
                    <a:pt x="91249" y="129273"/>
                  </a:lnTo>
                  <a:lnTo>
                    <a:pt x="128481" y="144604"/>
                  </a:lnTo>
                  <a:lnTo>
                    <a:pt x="171004" y="163402"/>
                  </a:lnTo>
                  <a:lnTo>
                    <a:pt x="217724" y="179098"/>
                  </a:lnTo>
                  <a:lnTo>
                    <a:pt x="267547" y="185122"/>
                  </a:lnTo>
                  <a:lnTo>
                    <a:pt x="319379" y="174904"/>
                  </a:lnTo>
                  <a:lnTo>
                    <a:pt x="371121" y="156012"/>
                  </a:lnTo>
                  <a:lnTo>
                    <a:pt x="420308" y="141501"/>
                  </a:lnTo>
                  <a:lnTo>
                    <a:pt x="465296" y="133014"/>
                  </a:lnTo>
                  <a:lnTo>
                    <a:pt x="504443" y="132192"/>
                  </a:lnTo>
                  <a:lnTo>
                    <a:pt x="536105" y="140677"/>
                  </a:lnTo>
                  <a:lnTo>
                    <a:pt x="584466" y="155653"/>
                  </a:lnTo>
                  <a:lnTo>
                    <a:pt x="646371" y="166349"/>
                  </a:lnTo>
                  <a:lnTo>
                    <a:pt x="699720" y="172765"/>
                  </a:lnTo>
                  <a:lnTo>
                    <a:pt x="722414" y="174904"/>
                  </a:lnTo>
                  <a:lnTo>
                    <a:pt x="7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201876" y="9339132"/>
              <a:ext cx="63601" cy="7490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69657" y="9204931"/>
              <a:ext cx="83539" cy="102120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06056" y="9262081"/>
              <a:ext cx="106953" cy="21450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267636" y="9432464"/>
              <a:ext cx="70905" cy="82143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200494" y="8409962"/>
            <a:ext cx="56324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CROSS</a:t>
            </a:r>
            <a:r>
              <a:rPr sz="7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50885" y="8437356"/>
            <a:ext cx="583565" cy="273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3980">
              <a:lnSpc>
                <a:spcPct val="116199"/>
              </a:lnSpc>
              <a:spcBef>
                <a:spcPts val="9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INCLINE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WORKPIECE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97001" y="10450179"/>
            <a:ext cx="141478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USER</a:t>
            </a:r>
            <a:r>
              <a:rPr sz="7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SAT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7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SHAVING</a:t>
            </a:r>
            <a:r>
              <a:rPr sz="7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HORSE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358937" y="8476445"/>
            <a:ext cx="1475740" cy="1251585"/>
            <a:chOff x="358937" y="8476445"/>
            <a:chExt cx="1475740" cy="1251585"/>
          </a:xfrm>
        </p:grpSpPr>
        <p:sp>
          <p:nvSpPr>
            <p:cNvPr id="66" name="object 66"/>
            <p:cNvSpPr/>
            <p:nvPr/>
          </p:nvSpPr>
          <p:spPr>
            <a:xfrm>
              <a:off x="1030649" y="9665970"/>
              <a:ext cx="179070" cy="62230"/>
            </a:xfrm>
            <a:custGeom>
              <a:avLst/>
              <a:gdLst/>
              <a:ahLst/>
              <a:cxnLst/>
              <a:rect l="l" t="t" r="r" b="b"/>
              <a:pathLst>
                <a:path w="179069" h="62229">
                  <a:moveTo>
                    <a:pt x="89357" y="0"/>
                  </a:moveTo>
                  <a:lnTo>
                    <a:pt x="54574" y="2427"/>
                  </a:lnTo>
                  <a:lnTo>
                    <a:pt x="26171" y="9047"/>
                  </a:lnTo>
                  <a:lnTo>
                    <a:pt x="7021" y="18864"/>
                  </a:lnTo>
                  <a:lnTo>
                    <a:pt x="0" y="30886"/>
                  </a:lnTo>
                  <a:lnTo>
                    <a:pt x="7021" y="42915"/>
                  </a:lnTo>
                  <a:lnTo>
                    <a:pt x="26171" y="52736"/>
                  </a:lnTo>
                  <a:lnTo>
                    <a:pt x="54574" y="59357"/>
                  </a:lnTo>
                  <a:lnTo>
                    <a:pt x="89357" y="61785"/>
                  </a:lnTo>
                  <a:lnTo>
                    <a:pt x="124139" y="59357"/>
                  </a:lnTo>
                  <a:lnTo>
                    <a:pt x="152542" y="52736"/>
                  </a:lnTo>
                  <a:lnTo>
                    <a:pt x="171692" y="42915"/>
                  </a:lnTo>
                  <a:lnTo>
                    <a:pt x="178714" y="30886"/>
                  </a:lnTo>
                  <a:lnTo>
                    <a:pt x="171692" y="18864"/>
                  </a:lnTo>
                  <a:lnTo>
                    <a:pt x="152542" y="9047"/>
                  </a:lnTo>
                  <a:lnTo>
                    <a:pt x="124139" y="2427"/>
                  </a:lnTo>
                  <a:lnTo>
                    <a:pt x="89357" y="0"/>
                  </a:lnTo>
                  <a:close/>
                </a:path>
              </a:pathLst>
            </a:custGeom>
            <a:solidFill>
              <a:srgbClr val="AA6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58927" y="8805313"/>
              <a:ext cx="1475740" cy="260350"/>
            </a:xfrm>
            <a:custGeom>
              <a:avLst/>
              <a:gdLst/>
              <a:ahLst/>
              <a:cxnLst/>
              <a:rect l="l" t="t" r="r" b="b"/>
              <a:pathLst>
                <a:path w="1475739" h="260350">
                  <a:moveTo>
                    <a:pt x="153784" y="6350"/>
                  </a:moveTo>
                  <a:lnTo>
                    <a:pt x="142786" y="0"/>
                  </a:lnTo>
                  <a:lnTo>
                    <a:pt x="34645" y="187312"/>
                  </a:lnTo>
                  <a:lnTo>
                    <a:pt x="33934" y="186829"/>
                  </a:lnTo>
                  <a:lnTo>
                    <a:pt x="11544" y="163195"/>
                  </a:lnTo>
                  <a:lnTo>
                    <a:pt x="0" y="260007"/>
                  </a:lnTo>
                  <a:lnTo>
                    <a:pt x="47891" y="224180"/>
                  </a:lnTo>
                  <a:lnTo>
                    <a:pt x="78066" y="201599"/>
                  </a:lnTo>
                  <a:lnTo>
                    <a:pt x="75399" y="201409"/>
                  </a:lnTo>
                  <a:lnTo>
                    <a:pt x="72783" y="201155"/>
                  </a:lnTo>
                  <a:lnTo>
                    <a:pt x="45643" y="193662"/>
                  </a:lnTo>
                  <a:lnTo>
                    <a:pt x="153784" y="6350"/>
                  </a:lnTo>
                  <a:close/>
                </a:path>
                <a:path w="1475739" h="260350">
                  <a:moveTo>
                    <a:pt x="1475701" y="4965"/>
                  </a:moveTo>
                  <a:lnTo>
                    <a:pt x="1469466" y="1371"/>
                  </a:lnTo>
                  <a:lnTo>
                    <a:pt x="1361224" y="188836"/>
                  </a:lnTo>
                  <a:lnTo>
                    <a:pt x="1360220" y="188188"/>
                  </a:lnTo>
                  <a:lnTo>
                    <a:pt x="1335849" y="163195"/>
                  </a:lnTo>
                  <a:lnTo>
                    <a:pt x="1324305" y="260007"/>
                  </a:lnTo>
                  <a:lnTo>
                    <a:pt x="1374013" y="222808"/>
                  </a:lnTo>
                  <a:lnTo>
                    <a:pt x="1402372" y="201599"/>
                  </a:lnTo>
                  <a:lnTo>
                    <a:pt x="1399705" y="201409"/>
                  </a:lnTo>
                  <a:lnTo>
                    <a:pt x="1367459" y="192443"/>
                  </a:lnTo>
                  <a:lnTo>
                    <a:pt x="1475701" y="496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63359" y="8476446"/>
              <a:ext cx="1174750" cy="390525"/>
            </a:xfrm>
            <a:custGeom>
              <a:avLst/>
              <a:gdLst/>
              <a:ahLst/>
              <a:cxnLst/>
              <a:rect l="l" t="t" r="r" b="b"/>
              <a:pathLst>
                <a:path w="1174750" h="390525">
                  <a:moveTo>
                    <a:pt x="351878" y="300507"/>
                  </a:moveTo>
                  <a:lnTo>
                    <a:pt x="315874" y="310070"/>
                  </a:lnTo>
                  <a:lnTo>
                    <a:pt x="317068" y="310019"/>
                  </a:lnTo>
                  <a:lnTo>
                    <a:pt x="317080" y="175374"/>
                  </a:lnTo>
                  <a:lnTo>
                    <a:pt x="317080" y="171780"/>
                  </a:lnTo>
                  <a:lnTo>
                    <a:pt x="317080" y="168173"/>
                  </a:lnTo>
                  <a:lnTo>
                    <a:pt x="313474" y="168173"/>
                  </a:lnTo>
                  <a:lnTo>
                    <a:pt x="7200" y="168173"/>
                  </a:lnTo>
                  <a:lnTo>
                    <a:pt x="7200" y="64071"/>
                  </a:lnTo>
                  <a:lnTo>
                    <a:pt x="0" y="64071"/>
                  </a:lnTo>
                  <a:lnTo>
                    <a:pt x="0" y="171780"/>
                  </a:lnTo>
                  <a:lnTo>
                    <a:pt x="0" y="175374"/>
                  </a:lnTo>
                  <a:lnTo>
                    <a:pt x="3606" y="175374"/>
                  </a:lnTo>
                  <a:lnTo>
                    <a:pt x="309880" y="175374"/>
                  </a:lnTo>
                  <a:lnTo>
                    <a:pt x="309880" y="310019"/>
                  </a:lnTo>
                  <a:lnTo>
                    <a:pt x="309880" y="345071"/>
                  </a:lnTo>
                  <a:lnTo>
                    <a:pt x="309867" y="310019"/>
                  </a:lnTo>
                  <a:lnTo>
                    <a:pt x="308673" y="309956"/>
                  </a:lnTo>
                  <a:lnTo>
                    <a:pt x="306273" y="309765"/>
                  </a:lnTo>
                  <a:lnTo>
                    <a:pt x="275069" y="300507"/>
                  </a:lnTo>
                  <a:lnTo>
                    <a:pt x="313474" y="390118"/>
                  </a:lnTo>
                  <a:lnTo>
                    <a:pt x="332778" y="345071"/>
                  </a:lnTo>
                  <a:lnTo>
                    <a:pt x="351878" y="300507"/>
                  </a:lnTo>
                  <a:close/>
                </a:path>
                <a:path w="1174750" h="390525">
                  <a:moveTo>
                    <a:pt x="1085316" y="160286"/>
                  </a:moveTo>
                  <a:lnTo>
                    <a:pt x="783297" y="160286"/>
                  </a:lnTo>
                  <a:lnTo>
                    <a:pt x="783361" y="159080"/>
                  </a:lnTo>
                  <a:lnTo>
                    <a:pt x="792810" y="125488"/>
                  </a:lnTo>
                  <a:lnTo>
                    <a:pt x="703199" y="163893"/>
                  </a:lnTo>
                  <a:lnTo>
                    <a:pt x="792810" y="202298"/>
                  </a:lnTo>
                  <a:lnTo>
                    <a:pt x="791641" y="199885"/>
                  </a:lnTo>
                  <a:lnTo>
                    <a:pt x="790562" y="197485"/>
                  </a:lnTo>
                  <a:lnTo>
                    <a:pt x="783297" y="167487"/>
                  </a:lnTo>
                  <a:lnTo>
                    <a:pt x="1085316" y="167487"/>
                  </a:lnTo>
                  <a:lnTo>
                    <a:pt x="1085316" y="160286"/>
                  </a:lnTo>
                  <a:close/>
                </a:path>
                <a:path w="1174750" h="390525">
                  <a:moveTo>
                    <a:pt x="1174661" y="34810"/>
                  </a:moveTo>
                  <a:lnTo>
                    <a:pt x="954405" y="34810"/>
                  </a:lnTo>
                  <a:lnTo>
                    <a:pt x="954455" y="33604"/>
                  </a:lnTo>
                  <a:lnTo>
                    <a:pt x="963904" y="0"/>
                  </a:lnTo>
                  <a:lnTo>
                    <a:pt x="874293" y="38404"/>
                  </a:lnTo>
                  <a:lnTo>
                    <a:pt x="963904" y="76809"/>
                  </a:lnTo>
                  <a:lnTo>
                    <a:pt x="962736" y="74409"/>
                  </a:lnTo>
                  <a:lnTo>
                    <a:pt x="961656" y="72009"/>
                  </a:lnTo>
                  <a:lnTo>
                    <a:pt x="954405" y="42011"/>
                  </a:lnTo>
                  <a:lnTo>
                    <a:pt x="1174661" y="42011"/>
                  </a:lnTo>
                  <a:lnTo>
                    <a:pt x="1174661" y="348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128498" y="8837647"/>
            <a:ext cx="30226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9370" marR="5080" indent="-27305">
              <a:lnSpc>
                <a:spcPts val="340"/>
              </a:lnSpc>
              <a:spcBef>
                <a:spcPts val="130"/>
              </a:spcBef>
            </a:pPr>
            <a:r>
              <a:rPr sz="300" dirty="0">
                <a:solidFill>
                  <a:srgbClr val="151616"/>
                </a:solidFill>
                <a:latin typeface="Arial"/>
                <a:cs typeface="Arial"/>
              </a:rPr>
              <a:t>DIRECTION</a:t>
            </a:r>
            <a:r>
              <a:rPr sz="3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0" spc="-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3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0" spc="-10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endParaRPr sz="3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26107" y="8837634"/>
            <a:ext cx="30226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9370" marR="5080" indent="-27305">
              <a:lnSpc>
                <a:spcPts val="340"/>
              </a:lnSpc>
              <a:spcBef>
                <a:spcPts val="130"/>
              </a:spcBef>
            </a:pPr>
            <a:r>
              <a:rPr sz="300" dirty="0">
                <a:solidFill>
                  <a:srgbClr val="151616"/>
                </a:solidFill>
                <a:latin typeface="Arial"/>
                <a:cs typeface="Arial"/>
              </a:rPr>
              <a:t>DIRECTION</a:t>
            </a:r>
            <a:r>
              <a:rPr sz="3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0" spc="-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3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0" spc="-10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3205074" y="6544803"/>
            <a:ext cx="705549" cy="2587655"/>
            <a:chOff x="3205074" y="6544803"/>
            <a:chExt cx="705549" cy="2587655"/>
          </a:xfrm>
        </p:grpSpPr>
        <p:sp>
          <p:nvSpPr>
            <p:cNvPr id="72" name="object 72"/>
            <p:cNvSpPr/>
            <p:nvPr/>
          </p:nvSpPr>
          <p:spPr>
            <a:xfrm>
              <a:off x="3302293" y="6544803"/>
              <a:ext cx="608330" cy="395605"/>
            </a:xfrm>
            <a:custGeom>
              <a:avLst/>
              <a:gdLst/>
              <a:ahLst/>
              <a:cxnLst/>
              <a:rect l="l" t="t" r="r" b="b"/>
              <a:pathLst>
                <a:path w="608329" h="395604">
                  <a:moveTo>
                    <a:pt x="391952" y="0"/>
                  </a:moveTo>
                  <a:lnTo>
                    <a:pt x="352247" y="1464"/>
                  </a:lnTo>
                  <a:lnTo>
                    <a:pt x="309028" y="6883"/>
                  </a:lnTo>
                  <a:lnTo>
                    <a:pt x="260591" y="13936"/>
                  </a:lnTo>
                  <a:lnTo>
                    <a:pt x="211734" y="27607"/>
                  </a:lnTo>
                  <a:lnTo>
                    <a:pt x="164758" y="52899"/>
                  </a:lnTo>
                  <a:lnTo>
                    <a:pt x="121048" y="86576"/>
                  </a:lnTo>
                  <a:lnTo>
                    <a:pt x="81990" y="125401"/>
                  </a:lnTo>
                  <a:lnTo>
                    <a:pt x="48971" y="166139"/>
                  </a:lnTo>
                  <a:lnTo>
                    <a:pt x="23376" y="205554"/>
                  </a:lnTo>
                  <a:lnTo>
                    <a:pt x="6590" y="240408"/>
                  </a:lnTo>
                  <a:lnTo>
                    <a:pt x="0" y="267467"/>
                  </a:lnTo>
                  <a:lnTo>
                    <a:pt x="4991" y="283494"/>
                  </a:lnTo>
                  <a:lnTo>
                    <a:pt x="53247" y="314654"/>
                  </a:lnTo>
                  <a:lnTo>
                    <a:pt x="91990" y="322213"/>
                  </a:lnTo>
                  <a:lnTo>
                    <a:pt x="122859" y="312045"/>
                  </a:lnTo>
                  <a:lnTo>
                    <a:pt x="147491" y="290026"/>
                  </a:lnTo>
                  <a:lnTo>
                    <a:pt x="167525" y="262032"/>
                  </a:lnTo>
                  <a:lnTo>
                    <a:pt x="184599" y="233939"/>
                  </a:lnTo>
                  <a:lnTo>
                    <a:pt x="200351" y="211622"/>
                  </a:lnTo>
                  <a:lnTo>
                    <a:pt x="216420" y="200956"/>
                  </a:lnTo>
                  <a:lnTo>
                    <a:pt x="273999" y="197614"/>
                  </a:lnTo>
                  <a:lnTo>
                    <a:pt x="308144" y="209065"/>
                  </a:lnTo>
                  <a:lnTo>
                    <a:pt x="323768" y="230921"/>
                  </a:lnTo>
                  <a:lnTo>
                    <a:pt x="325786" y="258795"/>
                  </a:lnTo>
                  <a:lnTo>
                    <a:pt x="319110" y="288299"/>
                  </a:lnTo>
                  <a:lnTo>
                    <a:pt x="308653" y="315046"/>
                  </a:lnTo>
                  <a:lnTo>
                    <a:pt x="299328" y="334646"/>
                  </a:lnTo>
                  <a:lnTo>
                    <a:pt x="296049" y="342714"/>
                  </a:lnTo>
                  <a:lnTo>
                    <a:pt x="340292" y="371341"/>
                  </a:lnTo>
                  <a:lnTo>
                    <a:pt x="364577" y="388800"/>
                  </a:lnTo>
                  <a:lnTo>
                    <a:pt x="375735" y="395100"/>
                  </a:lnTo>
                  <a:lnTo>
                    <a:pt x="380593" y="390249"/>
                  </a:lnTo>
                  <a:lnTo>
                    <a:pt x="385979" y="374257"/>
                  </a:lnTo>
                  <a:lnTo>
                    <a:pt x="398723" y="347131"/>
                  </a:lnTo>
                  <a:lnTo>
                    <a:pt x="425653" y="308881"/>
                  </a:lnTo>
                  <a:lnTo>
                    <a:pt x="467925" y="273088"/>
                  </a:lnTo>
                  <a:lnTo>
                    <a:pt x="504258" y="268109"/>
                  </a:lnTo>
                  <a:lnTo>
                    <a:pt x="535326" y="282932"/>
                  </a:lnTo>
                  <a:lnTo>
                    <a:pt x="561807" y="306544"/>
                  </a:lnTo>
                  <a:lnTo>
                    <a:pt x="584377" y="327931"/>
                  </a:lnTo>
                  <a:lnTo>
                    <a:pt x="603191" y="313162"/>
                  </a:lnTo>
                  <a:lnTo>
                    <a:pt x="607981" y="273485"/>
                  </a:lnTo>
                  <a:lnTo>
                    <a:pt x="601887" y="219617"/>
                  </a:lnTo>
                  <a:lnTo>
                    <a:pt x="588054" y="162278"/>
                  </a:lnTo>
                  <a:lnTo>
                    <a:pt x="569621" y="112183"/>
                  </a:lnTo>
                  <a:lnTo>
                    <a:pt x="507033" y="42514"/>
                  </a:lnTo>
                  <a:lnTo>
                    <a:pt x="467640" y="18206"/>
                  </a:lnTo>
                  <a:lnTo>
                    <a:pt x="429848" y="4807"/>
                  </a:lnTo>
                  <a:lnTo>
                    <a:pt x="39195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780846" y="6973527"/>
              <a:ext cx="63911" cy="11983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3283498" y="7171119"/>
              <a:ext cx="313055" cy="136525"/>
            </a:xfrm>
            <a:custGeom>
              <a:avLst/>
              <a:gdLst/>
              <a:ahLst/>
              <a:cxnLst/>
              <a:rect l="l" t="t" r="r" b="b"/>
              <a:pathLst>
                <a:path w="313054" h="136525">
                  <a:moveTo>
                    <a:pt x="67997" y="0"/>
                  </a:moveTo>
                  <a:lnTo>
                    <a:pt x="60553" y="6179"/>
                  </a:lnTo>
                  <a:lnTo>
                    <a:pt x="53202" y="24306"/>
                  </a:lnTo>
                  <a:lnTo>
                    <a:pt x="36249" y="52902"/>
                  </a:lnTo>
                  <a:lnTo>
                    <a:pt x="0" y="90487"/>
                  </a:lnTo>
                  <a:lnTo>
                    <a:pt x="11518" y="95655"/>
                  </a:lnTo>
                  <a:lnTo>
                    <a:pt x="70379" y="102935"/>
                  </a:lnTo>
                  <a:lnTo>
                    <a:pt x="116917" y="113916"/>
                  </a:lnTo>
                  <a:lnTo>
                    <a:pt x="162896" y="125257"/>
                  </a:lnTo>
                  <a:lnTo>
                    <a:pt x="220078" y="133616"/>
                  </a:lnTo>
                  <a:lnTo>
                    <a:pt x="281120" y="136477"/>
                  </a:lnTo>
                  <a:lnTo>
                    <a:pt x="307719" y="132389"/>
                  </a:lnTo>
                  <a:lnTo>
                    <a:pt x="312855" y="123688"/>
                  </a:lnTo>
                  <a:lnTo>
                    <a:pt x="309511" y="112712"/>
                  </a:lnTo>
                  <a:lnTo>
                    <a:pt x="282151" y="66734"/>
                  </a:lnTo>
                  <a:lnTo>
                    <a:pt x="234375" y="56081"/>
                  </a:lnTo>
                  <a:lnTo>
                    <a:pt x="195378" y="51971"/>
                  </a:lnTo>
                  <a:lnTo>
                    <a:pt x="157012" y="44293"/>
                  </a:lnTo>
                  <a:lnTo>
                    <a:pt x="121945" y="29400"/>
                  </a:lnTo>
                  <a:lnTo>
                    <a:pt x="85229" y="7247"/>
                  </a:lnTo>
                  <a:lnTo>
                    <a:pt x="67997" y="0"/>
                  </a:lnTo>
                  <a:close/>
                </a:path>
              </a:pathLst>
            </a:custGeom>
            <a:solidFill>
              <a:srgbClr val="8F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212148" y="8568578"/>
              <a:ext cx="645795" cy="563880"/>
            </a:xfrm>
            <a:custGeom>
              <a:avLst/>
              <a:gdLst/>
              <a:ahLst/>
              <a:cxnLst/>
              <a:rect l="l" t="t" r="r" b="b"/>
              <a:pathLst>
                <a:path w="645795" h="563879">
                  <a:moveTo>
                    <a:pt x="553165" y="0"/>
                  </a:moveTo>
                  <a:lnTo>
                    <a:pt x="424489" y="5689"/>
                  </a:lnTo>
                  <a:lnTo>
                    <a:pt x="376345" y="8322"/>
                  </a:lnTo>
                  <a:lnTo>
                    <a:pt x="284398" y="14858"/>
                  </a:lnTo>
                  <a:lnTo>
                    <a:pt x="238932" y="17817"/>
                  </a:lnTo>
                  <a:lnTo>
                    <a:pt x="192697" y="19939"/>
                  </a:lnTo>
                  <a:lnTo>
                    <a:pt x="144860" y="20751"/>
                  </a:lnTo>
                  <a:lnTo>
                    <a:pt x="76645" y="19185"/>
                  </a:lnTo>
                  <a:lnTo>
                    <a:pt x="32783" y="19269"/>
                  </a:lnTo>
                  <a:lnTo>
                    <a:pt x="8743" y="28183"/>
                  </a:lnTo>
                  <a:lnTo>
                    <a:pt x="0" y="53102"/>
                  </a:lnTo>
                  <a:lnTo>
                    <a:pt x="2023" y="101206"/>
                  </a:lnTo>
                  <a:lnTo>
                    <a:pt x="4567" y="136270"/>
                  </a:lnTo>
                  <a:lnTo>
                    <a:pt x="6858" y="177855"/>
                  </a:lnTo>
                  <a:lnTo>
                    <a:pt x="9736" y="223810"/>
                  </a:lnTo>
                  <a:lnTo>
                    <a:pt x="14040" y="271984"/>
                  </a:lnTo>
                  <a:lnTo>
                    <a:pt x="20611" y="320224"/>
                  </a:lnTo>
                  <a:lnTo>
                    <a:pt x="30288" y="366379"/>
                  </a:lnTo>
                  <a:lnTo>
                    <a:pt x="43911" y="408297"/>
                  </a:lnTo>
                  <a:lnTo>
                    <a:pt x="62320" y="443828"/>
                  </a:lnTo>
                  <a:lnTo>
                    <a:pt x="116857" y="487118"/>
                  </a:lnTo>
                  <a:lnTo>
                    <a:pt x="154664" y="490575"/>
                  </a:lnTo>
                  <a:lnTo>
                    <a:pt x="187957" y="502229"/>
                  </a:lnTo>
                  <a:lnTo>
                    <a:pt x="296248" y="554972"/>
                  </a:lnTo>
                  <a:lnTo>
                    <a:pt x="325048" y="563854"/>
                  </a:lnTo>
                  <a:lnTo>
                    <a:pt x="348361" y="535451"/>
                  </a:lnTo>
                  <a:lnTo>
                    <a:pt x="351846" y="498701"/>
                  </a:lnTo>
                  <a:lnTo>
                    <a:pt x="349682" y="461549"/>
                  </a:lnTo>
                  <a:lnTo>
                    <a:pt x="356051" y="431943"/>
                  </a:lnTo>
                  <a:lnTo>
                    <a:pt x="385131" y="417829"/>
                  </a:lnTo>
                  <a:lnTo>
                    <a:pt x="422045" y="412010"/>
                  </a:lnTo>
                  <a:lnTo>
                    <a:pt x="462973" y="400595"/>
                  </a:lnTo>
                  <a:lnTo>
                    <a:pt x="505288" y="384246"/>
                  </a:lnTo>
                  <a:lnTo>
                    <a:pt x="546365" y="363627"/>
                  </a:lnTo>
                  <a:lnTo>
                    <a:pt x="583577" y="339401"/>
                  </a:lnTo>
                  <a:lnTo>
                    <a:pt x="614296" y="312230"/>
                  </a:lnTo>
                  <a:lnTo>
                    <a:pt x="645754" y="251707"/>
                  </a:lnTo>
                  <a:lnTo>
                    <a:pt x="641239" y="219681"/>
                  </a:lnTo>
                  <a:lnTo>
                    <a:pt x="619726" y="187363"/>
                  </a:lnTo>
                  <a:lnTo>
                    <a:pt x="571008" y="136512"/>
                  </a:lnTo>
                  <a:lnTo>
                    <a:pt x="553165" y="0"/>
                  </a:lnTo>
                  <a:close/>
                </a:path>
              </a:pathLst>
            </a:custGeom>
            <a:solidFill>
              <a:srgbClr val="5C9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10055" y="8557348"/>
              <a:ext cx="564515" cy="91440"/>
            </a:xfrm>
            <a:custGeom>
              <a:avLst/>
              <a:gdLst/>
              <a:ahLst/>
              <a:cxnLst/>
              <a:rect l="l" t="t" r="r" b="b"/>
              <a:pathLst>
                <a:path w="564514" h="91440">
                  <a:moveTo>
                    <a:pt x="557733" y="0"/>
                  </a:moveTo>
                  <a:lnTo>
                    <a:pt x="0" y="27520"/>
                  </a:lnTo>
                  <a:lnTo>
                    <a:pt x="2159" y="90944"/>
                  </a:lnTo>
                  <a:lnTo>
                    <a:pt x="564261" y="66598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205074" y="8539822"/>
              <a:ext cx="561340" cy="45085"/>
            </a:xfrm>
            <a:custGeom>
              <a:avLst/>
              <a:gdLst/>
              <a:ahLst/>
              <a:cxnLst/>
              <a:rect l="l" t="t" r="r" b="b"/>
              <a:pathLst>
                <a:path w="561339" h="45084">
                  <a:moveTo>
                    <a:pt x="556539" y="0"/>
                  </a:moveTo>
                  <a:lnTo>
                    <a:pt x="0" y="20383"/>
                  </a:lnTo>
                  <a:lnTo>
                    <a:pt x="4584" y="45046"/>
                  </a:lnTo>
                  <a:lnTo>
                    <a:pt x="560730" y="19113"/>
                  </a:lnTo>
                  <a:lnTo>
                    <a:pt x="556539" y="0"/>
                  </a:lnTo>
                  <a:close/>
                </a:path>
              </a:pathLst>
            </a:custGeom>
            <a:solidFill>
              <a:srgbClr val="5C9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725119" y="8557349"/>
              <a:ext cx="50800" cy="71120"/>
            </a:xfrm>
            <a:custGeom>
              <a:avLst/>
              <a:gdLst/>
              <a:ahLst/>
              <a:cxnLst/>
              <a:rect l="l" t="t" r="r" b="b"/>
              <a:pathLst>
                <a:path w="50800" h="71120">
                  <a:moveTo>
                    <a:pt x="47599" y="0"/>
                  </a:moveTo>
                  <a:lnTo>
                    <a:pt x="0" y="2209"/>
                  </a:lnTo>
                  <a:lnTo>
                    <a:pt x="3175" y="70688"/>
                  </a:lnTo>
                  <a:lnTo>
                    <a:pt x="50787" y="68478"/>
                  </a:lnTo>
                  <a:lnTo>
                    <a:pt x="50571" y="63842"/>
                  </a:lnTo>
                  <a:lnTo>
                    <a:pt x="8369" y="63842"/>
                  </a:lnTo>
                  <a:lnTo>
                    <a:pt x="5765" y="7810"/>
                  </a:lnTo>
                  <a:lnTo>
                    <a:pt x="43116" y="6070"/>
                  </a:lnTo>
                  <a:lnTo>
                    <a:pt x="47882" y="6070"/>
                  </a:lnTo>
                  <a:lnTo>
                    <a:pt x="47599" y="0"/>
                  </a:lnTo>
                  <a:close/>
                </a:path>
                <a:path w="50800" h="71120">
                  <a:moveTo>
                    <a:pt x="47882" y="6070"/>
                  </a:moveTo>
                  <a:lnTo>
                    <a:pt x="43116" y="6070"/>
                  </a:lnTo>
                  <a:lnTo>
                    <a:pt x="45720" y="62103"/>
                  </a:lnTo>
                  <a:lnTo>
                    <a:pt x="8369" y="63842"/>
                  </a:lnTo>
                  <a:lnTo>
                    <a:pt x="50571" y="63842"/>
                  </a:lnTo>
                  <a:lnTo>
                    <a:pt x="47882" y="60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753522" y="8562639"/>
              <a:ext cx="3175" cy="60960"/>
            </a:xfrm>
            <a:custGeom>
              <a:avLst/>
              <a:gdLst/>
              <a:ahLst/>
              <a:cxnLst/>
              <a:rect l="l" t="t" r="r" b="b"/>
              <a:pathLst>
                <a:path w="3175" h="60959">
                  <a:moveTo>
                    <a:pt x="2806" y="6042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drawkn1.cdr</dc:title>
  <dc:creator>BY V.RYAN</dc:creator>
  <cp:keywords>THE DRAWKNIFE</cp:keywords>
  <cp:lastModifiedBy>Vincent RYan</cp:lastModifiedBy>
  <cp:revision>1</cp:revision>
  <dcterms:created xsi:type="dcterms:W3CDTF">2024-03-12T14:27:14Z</dcterms:created>
  <dcterms:modified xsi:type="dcterms:W3CDTF">2024-03-12T14:27:40Z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2024-03-12T00:00:00Z</vt:filetime>
  </property>
  <property fmtid="{D5CDD505-2E9C-101B-9397-08002B2CF9AE}" pid="5" name="Producer">
    <vt:lpwstr>Corel PDF Engine Version 19.1.0.419</vt:lpwstr>
  </property>
</Properties>
</file>