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125700" cy="10693400"/>
  <p:notesSz cx="151257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63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5493" y="92956"/>
            <a:ext cx="14905355" cy="10519410"/>
          </a:xfrm>
          <a:custGeom>
            <a:avLst/>
            <a:gdLst/>
            <a:ahLst/>
            <a:cxnLst/>
            <a:rect l="l" t="t" r="r" b="b"/>
            <a:pathLst>
              <a:path w="14905355" h="10519410">
                <a:moveTo>
                  <a:pt x="0" y="0"/>
                </a:moveTo>
                <a:lnTo>
                  <a:pt x="14904769" y="0"/>
                </a:lnTo>
                <a:lnTo>
                  <a:pt x="14904769" y="10518922"/>
                </a:lnTo>
                <a:lnTo>
                  <a:pt x="0" y="1051892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493" y="92956"/>
            <a:ext cx="14904769" cy="67944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95493" y="92956"/>
            <a:ext cx="14905355" cy="679450"/>
          </a:xfrm>
          <a:custGeom>
            <a:avLst/>
            <a:gdLst/>
            <a:ahLst/>
            <a:cxnLst/>
            <a:rect l="l" t="t" r="r" b="b"/>
            <a:pathLst>
              <a:path w="14905355" h="679450">
                <a:moveTo>
                  <a:pt x="0" y="0"/>
                </a:moveTo>
                <a:lnTo>
                  <a:pt x="14904769" y="0"/>
                </a:lnTo>
                <a:lnTo>
                  <a:pt x="14904769" y="679448"/>
                </a:lnTo>
                <a:lnTo>
                  <a:pt x="0" y="679448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05142" y="108465"/>
            <a:ext cx="8611870" cy="496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3/ellipse1.html" TargetMode="External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405142" y="108465"/>
            <a:ext cx="86118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ELLIPSE</a:t>
            </a:r>
            <a:r>
              <a:rPr spc="114" dirty="0"/>
              <a:t> </a:t>
            </a:r>
            <a:r>
              <a:rPr dirty="0"/>
              <a:t>-</a:t>
            </a:r>
            <a:r>
              <a:rPr spc="120" dirty="0"/>
              <a:t> </a:t>
            </a:r>
            <a:r>
              <a:rPr dirty="0"/>
              <a:t>CONCENTRIC</a:t>
            </a:r>
            <a:r>
              <a:rPr spc="125" dirty="0"/>
              <a:t> </a:t>
            </a:r>
            <a:r>
              <a:rPr dirty="0"/>
              <a:t>CIRCLE</a:t>
            </a:r>
            <a:r>
              <a:rPr spc="125" dirty="0"/>
              <a:t> </a:t>
            </a:r>
            <a:r>
              <a:rPr spc="-10" dirty="0"/>
              <a:t>TECHNIQUE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4845" y="1422291"/>
            <a:ext cx="7055484" cy="686435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191135" rIns="0" bIns="0" rtlCol="0">
            <a:spAutoFit/>
          </a:bodyPr>
          <a:lstStyle/>
          <a:p>
            <a:pPr marL="466725">
              <a:lnSpc>
                <a:spcPct val="100000"/>
              </a:lnSpc>
              <a:spcBef>
                <a:spcPts val="150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LABEL</a:t>
            </a:r>
            <a:r>
              <a:rPr sz="16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PARTS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ELLIPSE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INDICATED</a:t>
            </a:r>
            <a:r>
              <a:rPr sz="16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600" b="1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ARROWS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6" name="object 6"/>
          <p:cNvGrpSpPr>
            <a:grpSpLocks noGrp="1" noUngrp="1" noRot="1" noMove="1" noResize="1"/>
          </p:cNvGrpSpPr>
          <p:nvPr/>
        </p:nvGrpSpPr>
        <p:grpSpPr>
          <a:xfrm>
            <a:off x="870098" y="770823"/>
            <a:ext cx="6894830" cy="9837420"/>
            <a:chOff x="870098" y="770823"/>
            <a:chExt cx="6894830" cy="9837420"/>
          </a:xfrm>
        </p:grpSpPr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60926" y="774633"/>
              <a:ext cx="0" cy="9829800"/>
            </a:xfrm>
            <a:custGeom>
              <a:avLst/>
              <a:gdLst/>
              <a:ahLst/>
              <a:cxnLst/>
              <a:rect l="l" t="t" r="r" b="b"/>
              <a:pathLst>
                <a:path h="9829800">
                  <a:moveTo>
                    <a:pt x="0" y="0"/>
                  </a:moveTo>
                  <a:lnTo>
                    <a:pt x="0" y="9829803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50238" y="6361696"/>
              <a:ext cx="1816735" cy="0"/>
            </a:xfrm>
            <a:custGeom>
              <a:avLst/>
              <a:gdLst/>
              <a:ahLst/>
              <a:cxnLst/>
              <a:rect l="l" t="t" r="r" b="b"/>
              <a:pathLst>
                <a:path w="1816735">
                  <a:moveTo>
                    <a:pt x="0" y="0"/>
                  </a:moveTo>
                  <a:lnTo>
                    <a:pt x="1459703" y="0"/>
                  </a:lnTo>
                </a:path>
                <a:path w="1816735">
                  <a:moveTo>
                    <a:pt x="1561551" y="0"/>
                  </a:moveTo>
                  <a:lnTo>
                    <a:pt x="1816139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74861" y="6361286"/>
              <a:ext cx="6296660" cy="1905"/>
            </a:xfrm>
            <a:custGeom>
              <a:avLst/>
              <a:gdLst/>
              <a:ahLst/>
              <a:cxnLst/>
              <a:rect l="l" t="t" r="r" b="b"/>
              <a:pathLst>
                <a:path w="6296659" h="1904">
                  <a:moveTo>
                    <a:pt x="6296464" y="0"/>
                  </a:moveTo>
                  <a:lnTo>
                    <a:pt x="5687446" y="0"/>
                  </a:lnTo>
                </a:path>
                <a:path w="6296659" h="1904">
                  <a:moveTo>
                    <a:pt x="821570" y="1087"/>
                  </a:moveTo>
                  <a:lnTo>
                    <a:pt x="0" y="1087"/>
                  </a:lnTo>
                </a:path>
                <a:path w="6296659" h="1904">
                  <a:moveTo>
                    <a:pt x="1123607" y="835"/>
                  </a:moveTo>
                  <a:lnTo>
                    <a:pt x="880088" y="835"/>
                  </a:lnTo>
                </a:path>
                <a:path w="6296659" h="1904">
                  <a:moveTo>
                    <a:pt x="1870732" y="1397"/>
                  </a:moveTo>
                  <a:lnTo>
                    <a:pt x="1240304" y="1397"/>
                  </a:lnTo>
                </a:path>
                <a:path w="6296659" h="1904">
                  <a:moveTo>
                    <a:pt x="2201857" y="835"/>
                  </a:moveTo>
                  <a:lnTo>
                    <a:pt x="1958334" y="835"/>
                  </a:lnTo>
                </a:path>
                <a:path w="6296659" h="1904">
                  <a:moveTo>
                    <a:pt x="3388089" y="1397"/>
                  </a:moveTo>
                  <a:lnTo>
                    <a:pt x="2318555" y="1397"/>
                  </a:lnTo>
                </a:path>
                <a:path w="6296659" h="1904">
                  <a:moveTo>
                    <a:pt x="3691768" y="835"/>
                  </a:moveTo>
                  <a:lnTo>
                    <a:pt x="3448249" y="835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23377" y="6918210"/>
              <a:ext cx="0" cy="1610995"/>
            </a:xfrm>
            <a:custGeom>
              <a:avLst/>
              <a:gdLst/>
              <a:ahLst/>
              <a:cxnLst/>
              <a:rect l="l" t="t" r="r" b="b"/>
              <a:pathLst>
                <a:path h="1610995">
                  <a:moveTo>
                    <a:pt x="0" y="0"/>
                  </a:moveTo>
                  <a:lnTo>
                    <a:pt x="0" y="1294639"/>
                  </a:lnTo>
                </a:path>
                <a:path h="1610995">
                  <a:moveTo>
                    <a:pt x="0" y="1384966"/>
                  </a:moveTo>
                  <a:lnTo>
                    <a:pt x="0" y="1610765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22394" y="3569763"/>
              <a:ext cx="1905" cy="5584825"/>
            </a:xfrm>
            <a:custGeom>
              <a:avLst/>
              <a:gdLst/>
              <a:ahLst/>
              <a:cxnLst/>
              <a:rect l="l" t="t" r="r" b="b"/>
              <a:pathLst>
                <a:path w="1904" h="5584825">
                  <a:moveTo>
                    <a:pt x="1397" y="5584442"/>
                  </a:moveTo>
                  <a:lnTo>
                    <a:pt x="1397" y="5044291"/>
                  </a:lnTo>
                </a:path>
                <a:path w="1904" h="5584825">
                  <a:moveTo>
                    <a:pt x="306" y="728665"/>
                  </a:moveTo>
                  <a:lnTo>
                    <a:pt x="306" y="0"/>
                  </a:lnTo>
                </a:path>
                <a:path w="1904" h="5584825">
                  <a:moveTo>
                    <a:pt x="562" y="996544"/>
                  </a:moveTo>
                  <a:lnTo>
                    <a:pt x="562" y="780562"/>
                  </a:lnTo>
                </a:path>
                <a:path w="1904" h="5584825">
                  <a:moveTo>
                    <a:pt x="0" y="1659182"/>
                  </a:moveTo>
                  <a:lnTo>
                    <a:pt x="0" y="1100044"/>
                  </a:lnTo>
                </a:path>
                <a:path w="1904" h="5584825">
                  <a:moveTo>
                    <a:pt x="562" y="1952862"/>
                  </a:moveTo>
                  <a:lnTo>
                    <a:pt x="562" y="1736881"/>
                  </a:lnTo>
                </a:path>
                <a:path w="1904" h="5584825">
                  <a:moveTo>
                    <a:pt x="0" y="3004952"/>
                  </a:moveTo>
                  <a:lnTo>
                    <a:pt x="0" y="2056366"/>
                  </a:lnTo>
                </a:path>
                <a:path w="1904" h="5584825">
                  <a:moveTo>
                    <a:pt x="562" y="3274289"/>
                  </a:moveTo>
                  <a:lnTo>
                    <a:pt x="562" y="3058307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95669" y="4635183"/>
              <a:ext cx="3450590" cy="3450590"/>
            </a:xfrm>
            <a:custGeom>
              <a:avLst/>
              <a:gdLst/>
              <a:ahLst/>
              <a:cxnLst/>
              <a:rect l="l" t="t" r="r" b="b"/>
              <a:pathLst>
                <a:path w="3450590" h="3450590">
                  <a:moveTo>
                    <a:pt x="1725109" y="0"/>
                  </a:moveTo>
                  <a:lnTo>
                    <a:pt x="1773396" y="662"/>
                  </a:lnTo>
                  <a:lnTo>
                    <a:pt x="1821354" y="2639"/>
                  </a:lnTo>
                  <a:lnTo>
                    <a:pt x="1868967" y="5912"/>
                  </a:lnTo>
                  <a:lnTo>
                    <a:pt x="1916218" y="10465"/>
                  </a:lnTo>
                  <a:lnTo>
                    <a:pt x="1963088" y="16280"/>
                  </a:lnTo>
                  <a:lnTo>
                    <a:pt x="2009560" y="23340"/>
                  </a:lnTo>
                  <a:lnTo>
                    <a:pt x="2055618" y="31627"/>
                  </a:lnTo>
                  <a:lnTo>
                    <a:pt x="2101244" y="41124"/>
                  </a:lnTo>
                  <a:lnTo>
                    <a:pt x="2146421" y="51815"/>
                  </a:lnTo>
                  <a:lnTo>
                    <a:pt x="2191131" y="63680"/>
                  </a:lnTo>
                  <a:lnTo>
                    <a:pt x="2235357" y="76705"/>
                  </a:lnTo>
                  <a:lnTo>
                    <a:pt x="2279082" y="90870"/>
                  </a:lnTo>
                  <a:lnTo>
                    <a:pt x="2322288" y="106159"/>
                  </a:lnTo>
                  <a:lnTo>
                    <a:pt x="2364959" y="122555"/>
                  </a:lnTo>
                  <a:lnTo>
                    <a:pt x="2407077" y="140039"/>
                  </a:lnTo>
                  <a:lnTo>
                    <a:pt x="2448624" y="158596"/>
                  </a:lnTo>
                  <a:lnTo>
                    <a:pt x="2489584" y="178207"/>
                  </a:lnTo>
                  <a:lnTo>
                    <a:pt x="2529939" y="198855"/>
                  </a:lnTo>
                  <a:lnTo>
                    <a:pt x="2569671" y="220523"/>
                  </a:lnTo>
                  <a:lnTo>
                    <a:pt x="2608764" y="243194"/>
                  </a:lnTo>
                  <a:lnTo>
                    <a:pt x="2647201" y="266851"/>
                  </a:lnTo>
                  <a:lnTo>
                    <a:pt x="2684963" y="291475"/>
                  </a:lnTo>
                  <a:lnTo>
                    <a:pt x="2722034" y="317051"/>
                  </a:lnTo>
                  <a:lnTo>
                    <a:pt x="2758396" y="343559"/>
                  </a:lnTo>
                  <a:lnTo>
                    <a:pt x="2794032" y="370984"/>
                  </a:lnTo>
                  <a:lnTo>
                    <a:pt x="2828924" y="399308"/>
                  </a:lnTo>
                  <a:lnTo>
                    <a:pt x="2863057" y="428514"/>
                  </a:lnTo>
                  <a:lnTo>
                    <a:pt x="2896411" y="458584"/>
                  </a:lnTo>
                  <a:lnTo>
                    <a:pt x="2928970" y="489501"/>
                  </a:lnTo>
                  <a:lnTo>
                    <a:pt x="2960717" y="521248"/>
                  </a:lnTo>
                  <a:lnTo>
                    <a:pt x="2991634" y="553807"/>
                  </a:lnTo>
                  <a:lnTo>
                    <a:pt x="3021704" y="587161"/>
                  </a:lnTo>
                  <a:lnTo>
                    <a:pt x="3050909" y="621293"/>
                  </a:lnTo>
                  <a:lnTo>
                    <a:pt x="3079233" y="656186"/>
                  </a:lnTo>
                  <a:lnTo>
                    <a:pt x="3106658" y="691822"/>
                  </a:lnTo>
                  <a:lnTo>
                    <a:pt x="3133167" y="728184"/>
                  </a:lnTo>
                  <a:lnTo>
                    <a:pt x="3158742" y="765255"/>
                  </a:lnTo>
                  <a:lnTo>
                    <a:pt x="3183367" y="803017"/>
                  </a:lnTo>
                  <a:lnTo>
                    <a:pt x="3207023" y="841453"/>
                  </a:lnTo>
                  <a:lnTo>
                    <a:pt x="3229694" y="880546"/>
                  </a:lnTo>
                  <a:lnTo>
                    <a:pt x="3251362" y="920279"/>
                  </a:lnTo>
                  <a:lnTo>
                    <a:pt x="3272010" y="960634"/>
                  </a:lnTo>
                  <a:lnTo>
                    <a:pt x="3291621" y="1001594"/>
                  </a:lnTo>
                  <a:lnTo>
                    <a:pt x="3310178" y="1043141"/>
                  </a:lnTo>
                  <a:lnTo>
                    <a:pt x="3327663" y="1085259"/>
                  </a:lnTo>
                  <a:lnTo>
                    <a:pt x="3344058" y="1127930"/>
                  </a:lnTo>
                  <a:lnTo>
                    <a:pt x="3359347" y="1171136"/>
                  </a:lnTo>
                  <a:lnTo>
                    <a:pt x="3373512" y="1214861"/>
                  </a:lnTo>
                  <a:lnTo>
                    <a:pt x="3386537" y="1259087"/>
                  </a:lnTo>
                  <a:lnTo>
                    <a:pt x="3398402" y="1303797"/>
                  </a:lnTo>
                  <a:lnTo>
                    <a:pt x="3409093" y="1348974"/>
                  </a:lnTo>
                  <a:lnTo>
                    <a:pt x="3418590" y="1394600"/>
                  </a:lnTo>
                  <a:lnTo>
                    <a:pt x="3426877" y="1440658"/>
                  </a:lnTo>
                  <a:lnTo>
                    <a:pt x="3433937" y="1487131"/>
                  </a:lnTo>
                  <a:lnTo>
                    <a:pt x="3439752" y="1534001"/>
                  </a:lnTo>
                  <a:lnTo>
                    <a:pt x="3444305" y="1581251"/>
                  </a:lnTo>
                  <a:lnTo>
                    <a:pt x="3447578" y="1628864"/>
                  </a:lnTo>
                  <a:lnTo>
                    <a:pt x="3449555" y="1676822"/>
                  </a:lnTo>
                  <a:lnTo>
                    <a:pt x="3450217" y="1725109"/>
                  </a:lnTo>
                  <a:lnTo>
                    <a:pt x="3449555" y="1773396"/>
                  </a:lnTo>
                  <a:lnTo>
                    <a:pt x="3447578" y="1821354"/>
                  </a:lnTo>
                  <a:lnTo>
                    <a:pt x="3444305" y="1868967"/>
                  </a:lnTo>
                  <a:lnTo>
                    <a:pt x="3439752" y="1916218"/>
                  </a:lnTo>
                  <a:lnTo>
                    <a:pt x="3433937" y="1963088"/>
                  </a:lnTo>
                  <a:lnTo>
                    <a:pt x="3426877" y="2009560"/>
                  </a:lnTo>
                  <a:lnTo>
                    <a:pt x="3418590" y="2055618"/>
                  </a:lnTo>
                  <a:lnTo>
                    <a:pt x="3409093" y="2101244"/>
                  </a:lnTo>
                  <a:lnTo>
                    <a:pt x="3398402" y="2146421"/>
                  </a:lnTo>
                  <a:lnTo>
                    <a:pt x="3386537" y="2191131"/>
                  </a:lnTo>
                  <a:lnTo>
                    <a:pt x="3373512" y="2235357"/>
                  </a:lnTo>
                  <a:lnTo>
                    <a:pt x="3359347" y="2279082"/>
                  </a:lnTo>
                  <a:lnTo>
                    <a:pt x="3344058" y="2322289"/>
                  </a:lnTo>
                  <a:lnTo>
                    <a:pt x="3327663" y="2364959"/>
                  </a:lnTo>
                  <a:lnTo>
                    <a:pt x="3310178" y="2407077"/>
                  </a:lnTo>
                  <a:lnTo>
                    <a:pt x="3291621" y="2448625"/>
                  </a:lnTo>
                  <a:lnTo>
                    <a:pt x="3272010" y="2489584"/>
                  </a:lnTo>
                  <a:lnTo>
                    <a:pt x="3251362" y="2529939"/>
                  </a:lnTo>
                  <a:lnTo>
                    <a:pt x="3229694" y="2569672"/>
                  </a:lnTo>
                  <a:lnTo>
                    <a:pt x="3207023" y="2608765"/>
                  </a:lnTo>
                  <a:lnTo>
                    <a:pt x="3183367" y="2647201"/>
                  </a:lnTo>
                  <a:lnTo>
                    <a:pt x="3158742" y="2684963"/>
                  </a:lnTo>
                  <a:lnTo>
                    <a:pt x="3133167" y="2722034"/>
                  </a:lnTo>
                  <a:lnTo>
                    <a:pt x="3106658" y="2758396"/>
                  </a:lnTo>
                  <a:lnTo>
                    <a:pt x="3079233" y="2794032"/>
                  </a:lnTo>
                  <a:lnTo>
                    <a:pt x="3050909" y="2828925"/>
                  </a:lnTo>
                  <a:lnTo>
                    <a:pt x="3021704" y="2863057"/>
                  </a:lnTo>
                  <a:lnTo>
                    <a:pt x="2991634" y="2896411"/>
                  </a:lnTo>
                  <a:lnTo>
                    <a:pt x="2960717" y="2928971"/>
                  </a:lnTo>
                  <a:lnTo>
                    <a:pt x="2928970" y="2960717"/>
                  </a:lnTo>
                  <a:lnTo>
                    <a:pt x="2896411" y="2991634"/>
                  </a:lnTo>
                  <a:lnTo>
                    <a:pt x="2863057" y="3021704"/>
                  </a:lnTo>
                  <a:lnTo>
                    <a:pt x="2828924" y="3050910"/>
                  </a:lnTo>
                  <a:lnTo>
                    <a:pt x="2794032" y="3079234"/>
                  </a:lnTo>
                  <a:lnTo>
                    <a:pt x="2758396" y="3106659"/>
                  </a:lnTo>
                  <a:lnTo>
                    <a:pt x="2722034" y="3133168"/>
                  </a:lnTo>
                  <a:lnTo>
                    <a:pt x="2684963" y="3158743"/>
                  </a:lnTo>
                  <a:lnTo>
                    <a:pt x="2647201" y="3183367"/>
                  </a:lnTo>
                  <a:lnTo>
                    <a:pt x="2608764" y="3207024"/>
                  </a:lnTo>
                  <a:lnTo>
                    <a:pt x="2569671" y="3229695"/>
                  </a:lnTo>
                  <a:lnTo>
                    <a:pt x="2529939" y="3251363"/>
                  </a:lnTo>
                  <a:lnTo>
                    <a:pt x="2489584" y="3272011"/>
                  </a:lnTo>
                  <a:lnTo>
                    <a:pt x="2448624" y="3291623"/>
                  </a:lnTo>
                  <a:lnTo>
                    <a:pt x="2407077" y="3310179"/>
                  </a:lnTo>
                  <a:lnTo>
                    <a:pt x="2364959" y="3327664"/>
                  </a:lnTo>
                  <a:lnTo>
                    <a:pt x="2322288" y="3344059"/>
                  </a:lnTo>
                  <a:lnTo>
                    <a:pt x="2279082" y="3359348"/>
                  </a:lnTo>
                  <a:lnTo>
                    <a:pt x="2235357" y="3373513"/>
                  </a:lnTo>
                  <a:lnTo>
                    <a:pt x="2191131" y="3386538"/>
                  </a:lnTo>
                  <a:lnTo>
                    <a:pt x="2146421" y="3398404"/>
                  </a:lnTo>
                  <a:lnTo>
                    <a:pt x="2101244" y="3409094"/>
                  </a:lnTo>
                  <a:lnTo>
                    <a:pt x="2055618" y="3418591"/>
                  </a:lnTo>
                  <a:lnTo>
                    <a:pt x="2009560" y="3426878"/>
                  </a:lnTo>
                  <a:lnTo>
                    <a:pt x="1963088" y="3433938"/>
                  </a:lnTo>
                  <a:lnTo>
                    <a:pt x="1916218" y="3439753"/>
                  </a:lnTo>
                  <a:lnTo>
                    <a:pt x="1868967" y="3444306"/>
                  </a:lnTo>
                  <a:lnTo>
                    <a:pt x="1821354" y="3447579"/>
                  </a:lnTo>
                  <a:lnTo>
                    <a:pt x="1773396" y="3449556"/>
                  </a:lnTo>
                  <a:lnTo>
                    <a:pt x="1725109" y="3450219"/>
                  </a:lnTo>
                  <a:lnTo>
                    <a:pt x="1676822" y="3449556"/>
                  </a:lnTo>
                  <a:lnTo>
                    <a:pt x="1628863" y="3447579"/>
                  </a:lnTo>
                  <a:lnTo>
                    <a:pt x="1581250" y="3444306"/>
                  </a:lnTo>
                  <a:lnTo>
                    <a:pt x="1534000" y="3439753"/>
                  </a:lnTo>
                  <a:lnTo>
                    <a:pt x="1487129" y="3433938"/>
                  </a:lnTo>
                  <a:lnTo>
                    <a:pt x="1440657" y="3426878"/>
                  </a:lnTo>
                  <a:lnTo>
                    <a:pt x="1394599" y="3418591"/>
                  </a:lnTo>
                  <a:lnTo>
                    <a:pt x="1348972" y="3409094"/>
                  </a:lnTo>
                  <a:lnTo>
                    <a:pt x="1303796" y="3398404"/>
                  </a:lnTo>
                  <a:lnTo>
                    <a:pt x="1259085" y="3386538"/>
                  </a:lnTo>
                  <a:lnTo>
                    <a:pt x="1214859" y="3373513"/>
                  </a:lnTo>
                  <a:lnTo>
                    <a:pt x="1171134" y="3359348"/>
                  </a:lnTo>
                  <a:lnTo>
                    <a:pt x="1127927" y="3344059"/>
                  </a:lnTo>
                  <a:lnTo>
                    <a:pt x="1085257" y="3327664"/>
                  </a:lnTo>
                  <a:lnTo>
                    <a:pt x="1043139" y="3310179"/>
                  </a:lnTo>
                  <a:lnTo>
                    <a:pt x="1001591" y="3291623"/>
                  </a:lnTo>
                  <a:lnTo>
                    <a:pt x="960632" y="3272011"/>
                  </a:lnTo>
                  <a:lnTo>
                    <a:pt x="920277" y="3251363"/>
                  </a:lnTo>
                  <a:lnTo>
                    <a:pt x="880544" y="3229695"/>
                  </a:lnTo>
                  <a:lnTo>
                    <a:pt x="841451" y="3207024"/>
                  </a:lnTo>
                  <a:lnTo>
                    <a:pt x="803015" y="3183367"/>
                  </a:lnTo>
                  <a:lnTo>
                    <a:pt x="765253" y="3158743"/>
                  </a:lnTo>
                  <a:lnTo>
                    <a:pt x="728182" y="3133168"/>
                  </a:lnTo>
                  <a:lnTo>
                    <a:pt x="691820" y="3106659"/>
                  </a:lnTo>
                  <a:lnTo>
                    <a:pt x="656184" y="3079234"/>
                  </a:lnTo>
                  <a:lnTo>
                    <a:pt x="621291" y="3050910"/>
                  </a:lnTo>
                  <a:lnTo>
                    <a:pt x="587159" y="3021704"/>
                  </a:lnTo>
                  <a:lnTo>
                    <a:pt x="553805" y="2991634"/>
                  </a:lnTo>
                  <a:lnTo>
                    <a:pt x="521246" y="2960717"/>
                  </a:lnTo>
                  <a:lnTo>
                    <a:pt x="489499" y="2928971"/>
                  </a:lnTo>
                  <a:lnTo>
                    <a:pt x="458582" y="2896411"/>
                  </a:lnTo>
                  <a:lnTo>
                    <a:pt x="428512" y="2863057"/>
                  </a:lnTo>
                  <a:lnTo>
                    <a:pt x="399307" y="2828925"/>
                  </a:lnTo>
                  <a:lnTo>
                    <a:pt x="370983" y="2794032"/>
                  </a:lnTo>
                  <a:lnTo>
                    <a:pt x="343558" y="2758396"/>
                  </a:lnTo>
                  <a:lnTo>
                    <a:pt x="317049" y="2722034"/>
                  </a:lnTo>
                  <a:lnTo>
                    <a:pt x="291474" y="2684963"/>
                  </a:lnTo>
                  <a:lnTo>
                    <a:pt x="266850" y="2647201"/>
                  </a:lnTo>
                  <a:lnTo>
                    <a:pt x="243193" y="2608765"/>
                  </a:lnTo>
                  <a:lnTo>
                    <a:pt x="220522" y="2569672"/>
                  </a:lnTo>
                  <a:lnTo>
                    <a:pt x="198854" y="2529939"/>
                  </a:lnTo>
                  <a:lnTo>
                    <a:pt x="178206" y="2489584"/>
                  </a:lnTo>
                  <a:lnTo>
                    <a:pt x="158595" y="2448625"/>
                  </a:lnTo>
                  <a:lnTo>
                    <a:pt x="140038" y="2407077"/>
                  </a:lnTo>
                  <a:lnTo>
                    <a:pt x="122554" y="2364959"/>
                  </a:lnTo>
                  <a:lnTo>
                    <a:pt x="106158" y="2322289"/>
                  </a:lnTo>
                  <a:lnTo>
                    <a:pt x="90870" y="2279082"/>
                  </a:lnTo>
                  <a:lnTo>
                    <a:pt x="76704" y="2235357"/>
                  </a:lnTo>
                  <a:lnTo>
                    <a:pt x="63680" y="2191131"/>
                  </a:lnTo>
                  <a:lnTo>
                    <a:pt x="51814" y="2146421"/>
                  </a:lnTo>
                  <a:lnTo>
                    <a:pt x="41124" y="2101244"/>
                  </a:lnTo>
                  <a:lnTo>
                    <a:pt x="31627" y="2055618"/>
                  </a:lnTo>
                  <a:lnTo>
                    <a:pt x="23340" y="2009560"/>
                  </a:lnTo>
                  <a:lnTo>
                    <a:pt x="16280" y="1963088"/>
                  </a:lnTo>
                  <a:lnTo>
                    <a:pt x="10465" y="1916218"/>
                  </a:lnTo>
                  <a:lnTo>
                    <a:pt x="5912" y="1868967"/>
                  </a:lnTo>
                  <a:lnTo>
                    <a:pt x="2639" y="1821354"/>
                  </a:lnTo>
                  <a:lnTo>
                    <a:pt x="662" y="1773396"/>
                  </a:lnTo>
                  <a:lnTo>
                    <a:pt x="0" y="1725109"/>
                  </a:lnTo>
                  <a:lnTo>
                    <a:pt x="662" y="1676822"/>
                  </a:lnTo>
                  <a:lnTo>
                    <a:pt x="2639" y="1628864"/>
                  </a:lnTo>
                  <a:lnTo>
                    <a:pt x="5912" y="1581251"/>
                  </a:lnTo>
                  <a:lnTo>
                    <a:pt x="10465" y="1534001"/>
                  </a:lnTo>
                  <a:lnTo>
                    <a:pt x="16280" y="1487131"/>
                  </a:lnTo>
                  <a:lnTo>
                    <a:pt x="23340" y="1440658"/>
                  </a:lnTo>
                  <a:lnTo>
                    <a:pt x="31627" y="1394600"/>
                  </a:lnTo>
                  <a:lnTo>
                    <a:pt x="41124" y="1348974"/>
                  </a:lnTo>
                  <a:lnTo>
                    <a:pt x="51814" y="1303797"/>
                  </a:lnTo>
                  <a:lnTo>
                    <a:pt x="63680" y="1259087"/>
                  </a:lnTo>
                  <a:lnTo>
                    <a:pt x="76704" y="1214861"/>
                  </a:lnTo>
                  <a:lnTo>
                    <a:pt x="90870" y="1171136"/>
                  </a:lnTo>
                  <a:lnTo>
                    <a:pt x="106158" y="1127930"/>
                  </a:lnTo>
                  <a:lnTo>
                    <a:pt x="122554" y="1085259"/>
                  </a:lnTo>
                  <a:lnTo>
                    <a:pt x="140038" y="1043141"/>
                  </a:lnTo>
                  <a:lnTo>
                    <a:pt x="158595" y="1001594"/>
                  </a:lnTo>
                  <a:lnTo>
                    <a:pt x="178206" y="960634"/>
                  </a:lnTo>
                  <a:lnTo>
                    <a:pt x="198854" y="920279"/>
                  </a:lnTo>
                  <a:lnTo>
                    <a:pt x="220522" y="880546"/>
                  </a:lnTo>
                  <a:lnTo>
                    <a:pt x="243193" y="841453"/>
                  </a:lnTo>
                  <a:lnTo>
                    <a:pt x="266850" y="803017"/>
                  </a:lnTo>
                  <a:lnTo>
                    <a:pt x="291474" y="765255"/>
                  </a:lnTo>
                  <a:lnTo>
                    <a:pt x="317049" y="728184"/>
                  </a:lnTo>
                  <a:lnTo>
                    <a:pt x="343558" y="691822"/>
                  </a:lnTo>
                  <a:lnTo>
                    <a:pt x="370983" y="656186"/>
                  </a:lnTo>
                  <a:lnTo>
                    <a:pt x="399307" y="621293"/>
                  </a:lnTo>
                  <a:lnTo>
                    <a:pt x="428512" y="587161"/>
                  </a:lnTo>
                  <a:lnTo>
                    <a:pt x="458582" y="553807"/>
                  </a:lnTo>
                  <a:lnTo>
                    <a:pt x="489499" y="521248"/>
                  </a:lnTo>
                  <a:lnTo>
                    <a:pt x="521246" y="489501"/>
                  </a:lnTo>
                  <a:lnTo>
                    <a:pt x="553805" y="458584"/>
                  </a:lnTo>
                  <a:lnTo>
                    <a:pt x="587159" y="428514"/>
                  </a:lnTo>
                  <a:lnTo>
                    <a:pt x="621291" y="399308"/>
                  </a:lnTo>
                  <a:lnTo>
                    <a:pt x="656184" y="370984"/>
                  </a:lnTo>
                  <a:lnTo>
                    <a:pt x="691820" y="343559"/>
                  </a:lnTo>
                  <a:lnTo>
                    <a:pt x="728182" y="317051"/>
                  </a:lnTo>
                  <a:lnTo>
                    <a:pt x="765253" y="291475"/>
                  </a:lnTo>
                  <a:lnTo>
                    <a:pt x="803015" y="266851"/>
                  </a:lnTo>
                  <a:lnTo>
                    <a:pt x="841451" y="243194"/>
                  </a:lnTo>
                  <a:lnTo>
                    <a:pt x="880544" y="220523"/>
                  </a:lnTo>
                  <a:lnTo>
                    <a:pt x="920277" y="198855"/>
                  </a:lnTo>
                  <a:lnTo>
                    <a:pt x="960632" y="178207"/>
                  </a:lnTo>
                  <a:lnTo>
                    <a:pt x="1001591" y="158596"/>
                  </a:lnTo>
                  <a:lnTo>
                    <a:pt x="1043139" y="140039"/>
                  </a:lnTo>
                  <a:lnTo>
                    <a:pt x="1085257" y="122555"/>
                  </a:lnTo>
                  <a:lnTo>
                    <a:pt x="1127927" y="106159"/>
                  </a:lnTo>
                  <a:lnTo>
                    <a:pt x="1171134" y="90870"/>
                  </a:lnTo>
                  <a:lnTo>
                    <a:pt x="1214859" y="76705"/>
                  </a:lnTo>
                  <a:lnTo>
                    <a:pt x="1259085" y="63680"/>
                  </a:lnTo>
                  <a:lnTo>
                    <a:pt x="1303796" y="51815"/>
                  </a:lnTo>
                  <a:lnTo>
                    <a:pt x="1348972" y="41124"/>
                  </a:lnTo>
                  <a:lnTo>
                    <a:pt x="1394599" y="31627"/>
                  </a:lnTo>
                  <a:lnTo>
                    <a:pt x="1440657" y="23340"/>
                  </a:lnTo>
                  <a:lnTo>
                    <a:pt x="1487129" y="16280"/>
                  </a:lnTo>
                  <a:lnTo>
                    <a:pt x="1534000" y="10465"/>
                  </a:lnTo>
                  <a:lnTo>
                    <a:pt x="1581250" y="5912"/>
                  </a:lnTo>
                  <a:lnTo>
                    <a:pt x="1628863" y="2639"/>
                  </a:lnTo>
                  <a:lnTo>
                    <a:pt x="1676822" y="662"/>
                  </a:lnTo>
                  <a:lnTo>
                    <a:pt x="1725109" y="0"/>
                  </a:lnTo>
                  <a:close/>
                </a:path>
              </a:pathLst>
            </a:custGeom>
            <a:ln w="7199">
              <a:solidFill>
                <a:srgbClr val="CD50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05625" y="3945139"/>
              <a:ext cx="4830445" cy="4830445"/>
            </a:xfrm>
            <a:custGeom>
              <a:avLst/>
              <a:gdLst/>
              <a:ahLst/>
              <a:cxnLst/>
              <a:rect l="l" t="t" r="r" b="b"/>
              <a:pathLst>
                <a:path w="4830445" h="4830445">
                  <a:moveTo>
                    <a:pt x="2415153" y="0"/>
                  </a:moveTo>
                  <a:lnTo>
                    <a:pt x="2463254" y="469"/>
                  </a:lnTo>
                  <a:lnTo>
                    <a:pt x="2511125" y="1871"/>
                  </a:lnTo>
                  <a:lnTo>
                    <a:pt x="2558759" y="4198"/>
                  </a:lnTo>
                  <a:lnTo>
                    <a:pt x="2606148" y="7441"/>
                  </a:lnTo>
                  <a:lnTo>
                    <a:pt x="2653281" y="11590"/>
                  </a:lnTo>
                  <a:lnTo>
                    <a:pt x="2700151" y="16638"/>
                  </a:lnTo>
                  <a:lnTo>
                    <a:pt x="2746749" y="22575"/>
                  </a:lnTo>
                  <a:lnTo>
                    <a:pt x="2793066" y="29394"/>
                  </a:lnTo>
                  <a:lnTo>
                    <a:pt x="2839093" y="37084"/>
                  </a:lnTo>
                  <a:lnTo>
                    <a:pt x="2884822" y="45638"/>
                  </a:lnTo>
                  <a:lnTo>
                    <a:pt x="2930245" y="55047"/>
                  </a:lnTo>
                  <a:lnTo>
                    <a:pt x="2975351" y="65302"/>
                  </a:lnTo>
                  <a:lnTo>
                    <a:pt x="3020134" y="76394"/>
                  </a:lnTo>
                  <a:lnTo>
                    <a:pt x="3064583" y="88315"/>
                  </a:lnTo>
                  <a:lnTo>
                    <a:pt x="3108690" y="101056"/>
                  </a:lnTo>
                  <a:lnTo>
                    <a:pt x="3152447" y="114608"/>
                  </a:lnTo>
                  <a:lnTo>
                    <a:pt x="3195845" y="128963"/>
                  </a:lnTo>
                  <a:lnTo>
                    <a:pt x="3238876" y="144112"/>
                  </a:lnTo>
                  <a:lnTo>
                    <a:pt x="3281529" y="160046"/>
                  </a:lnTo>
                  <a:lnTo>
                    <a:pt x="3323798" y="176756"/>
                  </a:lnTo>
                  <a:lnTo>
                    <a:pt x="3365673" y="194235"/>
                  </a:lnTo>
                  <a:lnTo>
                    <a:pt x="3407145" y="212472"/>
                  </a:lnTo>
                  <a:lnTo>
                    <a:pt x="3448205" y="231460"/>
                  </a:lnTo>
                  <a:lnTo>
                    <a:pt x="3488846" y="251190"/>
                  </a:lnTo>
                  <a:lnTo>
                    <a:pt x="3529058" y="271653"/>
                  </a:lnTo>
                  <a:lnTo>
                    <a:pt x="3568833" y="292840"/>
                  </a:lnTo>
                  <a:lnTo>
                    <a:pt x="3608161" y="314742"/>
                  </a:lnTo>
                  <a:lnTo>
                    <a:pt x="3647035" y="337352"/>
                  </a:lnTo>
                  <a:lnTo>
                    <a:pt x="3685446" y="360660"/>
                  </a:lnTo>
                  <a:lnTo>
                    <a:pt x="3723384" y="384658"/>
                  </a:lnTo>
                  <a:lnTo>
                    <a:pt x="3760841" y="409336"/>
                  </a:lnTo>
                  <a:lnTo>
                    <a:pt x="3797809" y="434687"/>
                  </a:lnTo>
                  <a:lnTo>
                    <a:pt x="3834279" y="460701"/>
                  </a:lnTo>
                  <a:lnTo>
                    <a:pt x="3870241" y="487370"/>
                  </a:lnTo>
                  <a:lnTo>
                    <a:pt x="3905688" y="514685"/>
                  </a:lnTo>
                  <a:lnTo>
                    <a:pt x="3940611" y="542637"/>
                  </a:lnTo>
                  <a:lnTo>
                    <a:pt x="3975000" y="571218"/>
                  </a:lnTo>
                  <a:lnTo>
                    <a:pt x="4008848" y="600419"/>
                  </a:lnTo>
                  <a:lnTo>
                    <a:pt x="4042146" y="630231"/>
                  </a:lnTo>
                  <a:lnTo>
                    <a:pt x="4074884" y="660646"/>
                  </a:lnTo>
                  <a:lnTo>
                    <a:pt x="4107055" y="691655"/>
                  </a:lnTo>
                  <a:lnTo>
                    <a:pt x="4138649" y="723249"/>
                  </a:lnTo>
                  <a:lnTo>
                    <a:pt x="4169657" y="755420"/>
                  </a:lnTo>
                  <a:lnTo>
                    <a:pt x="4200072" y="788158"/>
                  </a:lnTo>
                  <a:lnTo>
                    <a:pt x="4229884" y="821456"/>
                  </a:lnTo>
                  <a:lnTo>
                    <a:pt x="4259085" y="855304"/>
                  </a:lnTo>
                  <a:lnTo>
                    <a:pt x="4287666" y="889693"/>
                  </a:lnTo>
                  <a:lnTo>
                    <a:pt x="4315619" y="924616"/>
                  </a:lnTo>
                  <a:lnTo>
                    <a:pt x="4342934" y="960063"/>
                  </a:lnTo>
                  <a:lnTo>
                    <a:pt x="4369602" y="996026"/>
                  </a:lnTo>
                  <a:lnTo>
                    <a:pt x="4395616" y="1032496"/>
                  </a:lnTo>
                  <a:lnTo>
                    <a:pt x="4420967" y="1069463"/>
                  </a:lnTo>
                  <a:lnTo>
                    <a:pt x="4445645" y="1106921"/>
                  </a:lnTo>
                  <a:lnTo>
                    <a:pt x="4469643" y="1144859"/>
                  </a:lnTo>
                  <a:lnTo>
                    <a:pt x="4492951" y="1183270"/>
                  </a:lnTo>
                  <a:lnTo>
                    <a:pt x="4515560" y="1222144"/>
                  </a:lnTo>
                  <a:lnTo>
                    <a:pt x="4537463" y="1261472"/>
                  </a:lnTo>
                  <a:lnTo>
                    <a:pt x="4558650" y="1301247"/>
                  </a:lnTo>
                  <a:lnTo>
                    <a:pt x="4579113" y="1341459"/>
                  </a:lnTo>
                  <a:lnTo>
                    <a:pt x="4598842" y="1382100"/>
                  </a:lnTo>
                  <a:lnTo>
                    <a:pt x="4617830" y="1423161"/>
                  </a:lnTo>
                  <a:lnTo>
                    <a:pt x="4636068" y="1464633"/>
                  </a:lnTo>
                  <a:lnTo>
                    <a:pt x="4653546" y="1506508"/>
                  </a:lnTo>
                  <a:lnTo>
                    <a:pt x="4670257" y="1548776"/>
                  </a:lnTo>
                  <a:lnTo>
                    <a:pt x="4686191" y="1591430"/>
                  </a:lnTo>
                  <a:lnTo>
                    <a:pt x="4701339" y="1634460"/>
                  </a:lnTo>
                  <a:lnTo>
                    <a:pt x="4715694" y="1677858"/>
                  </a:lnTo>
                  <a:lnTo>
                    <a:pt x="4729246" y="1721616"/>
                  </a:lnTo>
                  <a:lnTo>
                    <a:pt x="4741987" y="1765723"/>
                  </a:lnTo>
                  <a:lnTo>
                    <a:pt x="4753908" y="1810173"/>
                  </a:lnTo>
                  <a:lnTo>
                    <a:pt x="4765000" y="1854955"/>
                  </a:lnTo>
                  <a:lnTo>
                    <a:pt x="4775255" y="1900062"/>
                  </a:lnTo>
                  <a:lnTo>
                    <a:pt x="4784664" y="1945484"/>
                  </a:lnTo>
                  <a:lnTo>
                    <a:pt x="4793218" y="1991213"/>
                  </a:lnTo>
                  <a:lnTo>
                    <a:pt x="4800908" y="2037241"/>
                  </a:lnTo>
                  <a:lnTo>
                    <a:pt x="4807726" y="2083558"/>
                  </a:lnTo>
                  <a:lnTo>
                    <a:pt x="4813664" y="2130156"/>
                  </a:lnTo>
                  <a:lnTo>
                    <a:pt x="4818711" y="2177026"/>
                  </a:lnTo>
                  <a:lnTo>
                    <a:pt x="4822861" y="2224159"/>
                  </a:lnTo>
                  <a:lnTo>
                    <a:pt x="4826103" y="2271547"/>
                  </a:lnTo>
                  <a:lnTo>
                    <a:pt x="4828430" y="2319181"/>
                  </a:lnTo>
                  <a:lnTo>
                    <a:pt x="4829833" y="2367053"/>
                  </a:lnTo>
                  <a:lnTo>
                    <a:pt x="4830302" y="2415153"/>
                  </a:lnTo>
                  <a:lnTo>
                    <a:pt x="4829833" y="2463254"/>
                  </a:lnTo>
                  <a:lnTo>
                    <a:pt x="4828430" y="2511125"/>
                  </a:lnTo>
                  <a:lnTo>
                    <a:pt x="4826103" y="2558760"/>
                  </a:lnTo>
                  <a:lnTo>
                    <a:pt x="4822861" y="2606148"/>
                  </a:lnTo>
                  <a:lnTo>
                    <a:pt x="4818711" y="2653281"/>
                  </a:lnTo>
                  <a:lnTo>
                    <a:pt x="4813664" y="2700151"/>
                  </a:lnTo>
                  <a:lnTo>
                    <a:pt x="4807726" y="2746749"/>
                  </a:lnTo>
                  <a:lnTo>
                    <a:pt x="4800908" y="2793066"/>
                  </a:lnTo>
                  <a:lnTo>
                    <a:pt x="4793218" y="2839094"/>
                  </a:lnTo>
                  <a:lnTo>
                    <a:pt x="4784664" y="2884823"/>
                  </a:lnTo>
                  <a:lnTo>
                    <a:pt x="4775255" y="2930245"/>
                  </a:lnTo>
                  <a:lnTo>
                    <a:pt x="4765000" y="2975352"/>
                  </a:lnTo>
                  <a:lnTo>
                    <a:pt x="4753908" y="3020134"/>
                  </a:lnTo>
                  <a:lnTo>
                    <a:pt x="4741987" y="3064584"/>
                  </a:lnTo>
                  <a:lnTo>
                    <a:pt x="4729246" y="3108691"/>
                  </a:lnTo>
                  <a:lnTo>
                    <a:pt x="4715694" y="3152448"/>
                  </a:lnTo>
                  <a:lnTo>
                    <a:pt x="4701339" y="3195847"/>
                  </a:lnTo>
                  <a:lnTo>
                    <a:pt x="4686191" y="3238877"/>
                  </a:lnTo>
                  <a:lnTo>
                    <a:pt x="4670257" y="3281531"/>
                  </a:lnTo>
                  <a:lnTo>
                    <a:pt x="4653546" y="3323799"/>
                  </a:lnTo>
                  <a:lnTo>
                    <a:pt x="4636068" y="3365674"/>
                  </a:lnTo>
                  <a:lnTo>
                    <a:pt x="4617830" y="3407146"/>
                  </a:lnTo>
                  <a:lnTo>
                    <a:pt x="4598842" y="3448207"/>
                  </a:lnTo>
                  <a:lnTo>
                    <a:pt x="4579113" y="3488848"/>
                  </a:lnTo>
                  <a:lnTo>
                    <a:pt x="4558650" y="3529060"/>
                  </a:lnTo>
                  <a:lnTo>
                    <a:pt x="4537463" y="3568835"/>
                  </a:lnTo>
                  <a:lnTo>
                    <a:pt x="4515560" y="3608163"/>
                  </a:lnTo>
                  <a:lnTo>
                    <a:pt x="4492951" y="3647037"/>
                  </a:lnTo>
                  <a:lnTo>
                    <a:pt x="4469643" y="3685448"/>
                  </a:lnTo>
                  <a:lnTo>
                    <a:pt x="4445645" y="3723386"/>
                  </a:lnTo>
                  <a:lnTo>
                    <a:pt x="4420967" y="3760843"/>
                  </a:lnTo>
                  <a:lnTo>
                    <a:pt x="4395616" y="3797811"/>
                  </a:lnTo>
                  <a:lnTo>
                    <a:pt x="4369602" y="3834281"/>
                  </a:lnTo>
                  <a:lnTo>
                    <a:pt x="4342934" y="3870244"/>
                  </a:lnTo>
                  <a:lnTo>
                    <a:pt x="4315619" y="3905691"/>
                  </a:lnTo>
                  <a:lnTo>
                    <a:pt x="4287666" y="3940613"/>
                  </a:lnTo>
                  <a:lnTo>
                    <a:pt x="4259085" y="3975003"/>
                  </a:lnTo>
                  <a:lnTo>
                    <a:pt x="4229884" y="4008851"/>
                  </a:lnTo>
                  <a:lnTo>
                    <a:pt x="4200072" y="4042149"/>
                  </a:lnTo>
                  <a:lnTo>
                    <a:pt x="4169657" y="4074887"/>
                  </a:lnTo>
                  <a:lnTo>
                    <a:pt x="4138649" y="4107058"/>
                  </a:lnTo>
                  <a:lnTo>
                    <a:pt x="4107055" y="4138652"/>
                  </a:lnTo>
                  <a:lnTo>
                    <a:pt x="4074884" y="4169660"/>
                  </a:lnTo>
                  <a:lnTo>
                    <a:pt x="4042146" y="4200075"/>
                  </a:lnTo>
                  <a:lnTo>
                    <a:pt x="4008848" y="4229888"/>
                  </a:lnTo>
                  <a:lnTo>
                    <a:pt x="3975000" y="4259089"/>
                  </a:lnTo>
                  <a:lnTo>
                    <a:pt x="3940611" y="4287670"/>
                  </a:lnTo>
                  <a:lnTo>
                    <a:pt x="3905688" y="4315622"/>
                  </a:lnTo>
                  <a:lnTo>
                    <a:pt x="3870241" y="4342937"/>
                  </a:lnTo>
                  <a:lnTo>
                    <a:pt x="3834279" y="4369606"/>
                  </a:lnTo>
                  <a:lnTo>
                    <a:pt x="3797809" y="4395620"/>
                  </a:lnTo>
                  <a:lnTo>
                    <a:pt x="3760841" y="4420971"/>
                  </a:lnTo>
                  <a:lnTo>
                    <a:pt x="3723384" y="4445649"/>
                  </a:lnTo>
                  <a:lnTo>
                    <a:pt x="3685446" y="4469647"/>
                  </a:lnTo>
                  <a:lnTo>
                    <a:pt x="3647035" y="4492955"/>
                  </a:lnTo>
                  <a:lnTo>
                    <a:pt x="3608161" y="4515564"/>
                  </a:lnTo>
                  <a:lnTo>
                    <a:pt x="3568833" y="4537467"/>
                  </a:lnTo>
                  <a:lnTo>
                    <a:pt x="3529058" y="4558654"/>
                  </a:lnTo>
                  <a:lnTo>
                    <a:pt x="3488846" y="4579117"/>
                  </a:lnTo>
                  <a:lnTo>
                    <a:pt x="3448205" y="4598847"/>
                  </a:lnTo>
                  <a:lnTo>
                    <a:pt x="3407145" y="4617835"/>
                  </a:lnTo>
                  <a:lnTo>
                    <a:pt x="3365673" y="4636072"/>
                  </a:lnTo>
                  <a:lnTo>
                    <a:pt x="3323798" y="4653551"/>
                  </a:lnTo>
                  <a:lnTo>
                    <a:pt x="3281529" y="4670261"/>
                  </a:lnTo>
                  <a:lnTo>
                    <a:pt x="3238876" y="4686195"/>
                  </a:lnTo>
                  <a:lnTo>
                    <a:pt x="3195845" y="4701344"/>
                  </a:lnTo>
                  <a:lnTo>
                    <a:pt x="3152447" y="4715699"/>
                  </a:lnTo>
                  <a:lnTo>
                    <a:pt x="3108690" y="4729251"/>
                  </a:lnTo>
                  <a:lnTo>
                    <a:pt x="3064583" y="4741992"/>
                  </a:lnTo>
                  <a:lnTo>
                    <a:pt x="3020134" y="4753913"/>
                  </a:lnTo>
                  <a:lnTo>
                    <a:pt x="2975351" y="4765005"/>
                  </a:lnTo>
                  <a:lnTo>
                    <a:pt x="2930245" y="4775260"/>
                  </a:lnTo>
                  <a:lnTo>
                    <a:pt x="2884822" y="4784669"/>
                  </a:lnTo>
                  <a:lnTo>
                    <a:pt x="2839093" y="4793223"/>
                  </a:lnTo>
                  <a:lnTo>
                    <a:pt x="2793066" y="4800913"/>
                  </a:lnTo>
                  <a:lnTo>
                    <a:pt x="2746749" y="4807731"/>
                  </a:lnTo>
                  <a:lnTo>
                    <a:pt x="2700151" y="4813669"/>
                  </a:lnTo>
                  <a:lnTo>
                    <a:pt x="2653281" y="4818717"/>
                  </a:lnTo>
                  <a:lnTo>
                    <a:pt x="2606148" y="4822866"/>
                  </a:lnTo>
                  <a:lnTo>
                    <a:pt x="2558759" y="4826109"/>
                  </a:lnTo>
                  <a:lnTo>
                    <a:pt x="2511125" y="4828435"/>
                  </a:lnTo>
                  <a:lnTo>
                    <a:pt x="2463254" y="4829838"/>
                  </a:lnTo>
                  <a:lnTo>
                    <a:pt x="2415153" y="4830307"/>
                  </a:lnTo>
                  <a:lnTo>
                    <a:pt x="2367053" y="4829838"/>
                  </a:lnTo>
                  <a:lnTo>
                    <a:pt x="2319181" y="4828435"/>
                  </a:lnTo>
                  <a:lnTo>
                    <a:pt x="2271547" y="4826109"/>
                  </a:lnTo>
                  <a:lnTo>
                    <a:pt x="2224159" y="4822866"/>
                  </a:lnTo>
                  <a:lnTo>
                    <a:pt x="2177026" y="4818717"/>
                  </a:lnTo>
                  <a:lnTo>
                    <a:pt x="2130156" y="4813669"/>
                  </a:lnTo>
                  <a:lnTo>
                    <a:pt x="2083558" y="4807731"/>
                  </a:lnTo>
                  <a:lnTo>
                    <a:pt x="2037241" y="4800913"/>
                  </a:lnTo>
                  <a:lnTo>
                    <a:pt x="1991213" y="4793223"/>
                  </a:lnTo>
                  <a:lnTo>
                    <a:pt x="1945484" y="4784669"/>
                  </a:lnTo>
                  <a:lnTo>
                    <a:pt x="1900062" y="4775260"/>
                  </a:lnTo>
                  <a:lnTo>
                    <a:pt x="1854955" y="4765005"/>
                  </a:lnTo>
                  <a:lnTo>
                    <a:pt x="1810173" y="4753913"/>
                  </a:lnTo>
                  <a:lnTo>
                    <a:pt x="1765723" y="4741992"/>
                  </a:lnTo>
                  <a:lnTo>
                    <a:pt x="1721616" y="4729251"/>
                  </a:lnTo>
                  <a:lnTo>
                    <a:pt x="1677858" y="4715699"/>
                  </a:lnTo>
                  <a:lnTo>
                    <a:pt x="1634460" y="4701344"/>
                  </a:lnTo>
                  <a:lnTo>
                    <a:pt x="1591430" y="4686195"/>
                  </a:lnTo>
                  <a:lnTo>
                    <a:pt x="1548776" y="4670261"/>
                  </a:lnTo>
                  <a:lnTo>
                    <a:pt x="1506508" y="4653551"/>
                  </a:lnTo>
                  <a:lnTo>
                    <a:pt x="1464633" y="4636072"/>
                  </a:lnTo>
                  <a:lnTo>
                    <a:pt x="1423161" y="4617835"/>
                  </a:lnTo>
                  <a:lnTo>
                    <a:pt x="1382100" y="4598847"/>
                  </a:lnTo>
                  <a:lnTo>
                    <a:pt x="1341459" y="4579117"/>
                  </a:lnTo>
                  <a:lnTo>
                    <a:pt x="1301247" y="4558654"/>
                  </a:lnTo>
                  <a:lnTo>
                    <a:pt x="1261472" y="4537467"/>
                  </a:lnTo>
                  <a:lnTo>
                    <a:pt x="1222144" y="4515564"/>
                  </a:lnTo>
                  <a:lnTo>
                    <a:pt x="1183270" y="4492955"/>
                  </a:lnTo>
                  <a:lnTo>
                    <a:pt x="1144859" y="4469647"/>
                  </a:lnTo>
                  <a:lnTo>
                    <a:pt x="1106921" y="4445649"/>
                  </a:lnTo>
                  <a:lnTo>
                    <a:pt x="1069463" y="4420971"/>
                  </a:lnTo>
                  <a:lnTo>
                    <a:pt x="1032496" y="4395620"/>
                  </a:lnTo>
                  <a:lnTo>
                    <a:pt x="996026" y="4369606"/>
                  </a:lnTo>
                  <a:lnTo>
                    <a:pt x="960063" y="4342937"/>
                  </a:lnTo>
                  <a:lnTo>
                    <a:pt x="924616" y="4315622"/>
                  </a:lnTo>
                  <a:lnTo>
                    <a:pt x="889693" y="4287670"/>
                  </a:lnTo>
                  <a:lnTo>
                    <a:pt x="855304" y="4259089"/>
                  </a:lnTo>
                  <a:lnTo>
                    <a:pt x="821456" y="4229888"/>
                  </a:lnTo>
                  <a:lnTo>
                    <a:pt x="788158" y="4200075"/>
                  </a:lnTo>
                  <a:lnTo>
                    <a:pt x="755420" y="4169660"/>
                  </a:lnTo>
                  <a:lnTo>
                    <a:pt x="723249" y="4138652"/>
                  </a:lnTo>
                  <a:lnTo>
                    <a:pt x="691655" y="4107058"/>
                  </a:lnTo>
                  <a:lnTo>
                    <a:pt x="660646" y="4074887"/>
                  </a:lnTo>
                  <a:lnTo>
                    <a:pt x="630231" y="4042149"/>
                  </a:lnTo>
                  <a:lnTo>
                    <a:pt x="600419" y="4008851"/>
                  </a:lnTo>
                  <a:lnTo>
                    <a:pt x="571218" y="3975003"/>
                  </a:lnTo>
                  <a:lnTo>
                    <a:pt x="542637" y="3940613"/>
                  </a:lnTo>
                  <a:lnTo>
                    <a:pt x="514685" y="3905691"/>
                  </a:lnTo>
                  <a:lnTo>
                    <a:pt x="487370" y="3870244"/>
                  </a:lnTo>
                  <a:lnTo>
                    <a:pt x="460701" y="3834281"/>
                  </a:lnTo>
                  <a:lnTo>
                    <a:pt x="434687" y="3797811"/>
                  </a:lnTo>
                  <a:lnTo>
                    <a:pt x="409336" y="3760843"/>
                  </a:lnTo>
                  <a:lnTo>
                    <a:pt x="384658" y="3723386"/>
                  </a:lnTo>
                  <a:lnTo>
                    <a:pt x="360660" y="3685448"/>
                  </a:lnTo>
                  <a:lnTo>
                    <a:pt x="337352" y="3647037"/>
                  </a:lnTo>
                  <a:lnTo>
                    <a:pt x="314742" y="3608163"/>
                  </a:lnTo>
                  <a:lnTo>
                    <a:pt x="292840" y="3568835"/>
                  </a:lnTo>
                  <a:lnTo>
                    <a:pt x="271653" y="3529060"/>
                  </a:lnTo>
                  <a:lnTo>
                    <a:pt x="251190" y="3488848"/>
                  </a:lnTo>
                  <a:lnTo>
                    <a:pt x="231460" y="3448207"/>
                  </a:lnTo>
                  <a:lnTo>
                    <a:pt x="212472" y="3407146"/>
                  </a:lnTo>
                  <a:lnTo>
                    <a:pt x="194235" y="3365674"/>
                  </a:lnTo>
                  <a:lnTo>
                    <a:pt x="176756" y="3323799"/>
                  </a:lnTo>
                  <a:lnTo>
                    <a:pt x="160046" y="3281531"/>
                  </a:lnTo>
                  <a:lnTo>
                    <a:pt x="144112" y="3238877"/>
                  </a:lnTo>
                  <a:lnTo>
                    <a:pt x="128963" y="3195847"/>
                  </a:lnTo>
                  <a:lnTo>
                    <a:pt x="114608" y="3152448"/>
                  </a:lnTo>
                  <a:lnTo>
                    <a:pt x="101056" y="3108691"/>
                  </a:lnTo>
                  <a:lnTo>
                    <a:pt x="88315" y="3064584"/>
                  </a:lnTo>
                  <a:lnTo>
                    <a:pt x="76394" y="3020134"/>
                  </a:lnTo>
                  <a:lnTo>
                    <a:pt x="65302" y="2975352"/>
                  </a:lnTo>
                  <a:lnTo>
                    <a:pt x="55047" y="2930245"/>
                  </a:lnTo>
                  <a:lnTo>
                    <a:pt x="45638" y="2884823"/>
                  </a:lnTo>
                  <a:lnTo>
                    <a:pt x="37084" y="2839094"/>
                  </a:lnTo>
                  <a:lnTo>
                    <a:pt x="29394" y="2793066"/>
                  </a:lnTo>
                  <a:lnTo>
                    <a:pt x="22575" y="2746749"/>
                  </a:lnTo>
                  <a:lnTo>
                    <a:pt x="16638" y="2700151"/>
                  </a:lnTo>
                  <a:lnTo>
                    <a:pt x="11590" y="2653281"/>
                  </a:lnTo>
                  <a:lnTo>
                    <a:pt x="7441" y="2606148"/>
                  </a:lnTo>
                  <a:lnTo>
                    <a:pt x="4198" y="2558760"/>
                  </a:lnTo>
                  <a:lnTo>
                    <a:pt x="1871" y="2511125"/>
                  </a:lnTo>
                  <a:lnTo>
                    <a:pt x="469" y="2463254"/>
                  </a:lnTo>
                  <a:lnTo>
                    <a:pt x="0" y="2415153"/>
                  </a:lnTo>
                  <a:lnTo>
                    <a:pt x="469" y="2367053"/>
                  </a:lnTo>
                  <a:lnTo>
                    <a:pt x="1871" y="2319181"/>
                  </a:lnTo>
                  <a:lnTo>
                    <a:pt x="4198" y="2271547"/>
                  </a:lnTo>
                  <a:lnTo>
                    <a:pt x="7441" y="2224159"/>
                  </a:lnTo>
                  <a:lnTo>
                    <a:pt x="11590" y="2177026"/>
                  </a:lnTo>
                  <a:lnTo>
                    <a:pt x="16638" y="2130156"/>
                  </a:lnTo>
                  <a:lnTo>
                    <a:pt x="22575" y="2083558"/>
                  </a:lnTo>
                  <a:lnTo>
                    <a:pt x="29394" y="2037241"/>
                  </a:lnTo>
                  <a:lnTo>
                    <a:pt x="37084" y="1991213"/>
                  </a:lnTo>
                  <a:lnTo>
                    <a:pt x="45638" y="1945484"/>
                  </a:lnTo>
                  <a:lnTo>
                    <a:pt x="55047" y="1900062"/>
                  </a:lnTo>
                  <a:lnTo>
                    <a:pt x="65302" y="1854955"/>
                  </a:lnTo>
                  <a:lnTo>
                    <a:pt x="76394" y="1810173"/>
                  </a:lnTo>
                  <a:lnTo>
                    <a:pt x="88315" y="1765723"/>
                  </a:lnTo>
                  <a:lnTo>
                    <a:pt x="101056" y="1721616"/>
                  </a:lnTo>
                  <a:lnTo>
                    <a:pt x="114608" y="1677858"/>
                  </a:lnTo>
                  <a:lnTo>
                    <a:pt x="128963" y="1634460"/>
                  </a:lnTo>
                  <a:lnTo>
                    <a:pt x="144112" y="1591430"/>
                  </a:lnTo>
                  <a:lnTo>
                    <a:pt x="160046" y="1548776"/>
                  </a:lnTo>
                  <a:lnTo>
                    <a:pt x="176756" y="1506508"/>
                  </a:lnTo>
                  <a:lnTo>
                    <a:pt x="194235" y="1464633"/>
                  </a:lnTo>
                  <a:lnTo>
                    <a:pt x="212472" y="1423161"/>
                  </a:lnTo>
                  <a:lnTo>
                    <a:pt x="231460" y="1382100"/>
                  </a:lnTo>
                  <a:lnTo>
                    <a:pt x="251190" y="1341459"/>
                  </a:lnTo>
                  <a:lnTo>
                    <a:pt x="271653" y="1301247"/>
                  </a:lnTo>
                  <a:lnTo>
                    <a:pt x="292840" y="1261472"/>
                  </a:lnTo>
                  <a:lnTo>
                    <a:pt x="314742" y="1222144"/>
                  </a:lnTo>
                  <a:lnTo>
                    <a:pt x="337352" y="1183270"/>
                  </a:lnTo>
                  <a:lnTo>
                    <a:pt x="360660" y="1144859"/>
                  </a:lnTo>
                  <a:lnTo>
                    <a:pt x="384658" y="1106921"/>
                  </a:lnTo>
                  <a:lnTo>
                    <a:pt x="409336" y="1069463"/>
                  </a:lnTo>
                  <a:lnTo>
                    <a:pt x="434687" y="1032496"/>
                  </a:lnTo>
                  <a:lnTo>
                    <a:pt x="460701" y="996026"/>
                  </a:lnTo>
                  <a:lnTo>
                    <a:pt x="487370" y="960063"/>
                  </a:lnTo>
                  <a:lnTo>
                    <a:pt x="514685" y="924616"/>
                  </a:lnTo>
                  <a:lnTo>
                    <a:pt x="542637" y="889693"/>
                  </a:lnTo>
                  <a:lnTo>
                    <a:pt x="571218" y="855304"/>
                  </a:lnTo>
                  <a:lnTo>
                    <a:pt x="600419" y="821456"/>
                  </a:lnTo>
                  <a:lnTo>
                    <a:pt x="630231" y="788158"/>
                  </a:lnTo>
                  <a:lnTo>
                    <a:pt x="660646" y="755420"/>
                  </a:lnTo>
                  <a:lnTo>
                    <a:pt x="691655" y="723249"/>
                  </a:lnTo>
                  <a:lnTo>
                    <a:pt x="723249" y="691655"/>
                  </a:lnTo>
                  <a:lnTo>
                    <a:pt x="755420" y="660646"/>
                  </a:lnTo>
                  <a:lnTo>
                    <a:pt x="788158" y="630231"/>
                  </a:lnTo>
                  <a:lnTo>
                    <a:pt x="821456" y="600419"/>
                  </a:lnTo>
                  <a:lnTo>
                    <a:pt x="855304" y="571218"/>
                  </a:lnTo>
                  <a:lnTo>
                    <a:pt x="889693" y="542637"/>
                  </a:lnTo>
                  <a:lnTo>
                    <a:pt x="924616" y="514685"/>
                  </a:lnTo>
                  <a:lnTo>
                    <a:pt x="960063" y="487370"/>
                  </a:lnTo>
                  <a:lnTo>
                    <a:pt x="996026" y="460701"/>
                  </a:lnTo>
                  <a:lnTo>
                    <a:pt x="1032496" y="434687"/>
                  </a:lnTo>
                  <a:lnTo>
                    <a:pt x="1069463" y="409336"/>
                  </a:lnTo>
                  <a:lnTo>
                    <a:pt x="1106921" y="384658"/>
                  </a:lnTo>
                  <a:lnTo>
                    <a:pt x="1144859" y="360660"/>
                  </a:lnTo>
                  <a:lnTo>
                    <a:pt x="1183270" y="337352"/>
                  </a:lnTo>
                  <a:lnTo>
                    <a:pt x="1222144" y="314742"/>
                  </a:lnTo>
                  <a:lnTo>
                    <a:pt x="1261472" y="292840"/>
                  </a:lnTo>
                  <a:lnTo>
                    <a:pt x="1301247" y="271653"/>
                  </a:lnTo>
                  <a:lnTo>
                    <a:pt x="1341459" y="251190"/>
                  </a:lnTo>
                  <a:lnTo>
                    <a:pt x="1382100" y="231460"/>
                  </a:lnTo>
                  <a:lnTo>
                    <a:pt x="1423161" y="212472"/>
                  </a:lnTo>
                  <a:lnTo>
                    <a:pt x="1464633" y="194235"/>
                  </a:lnTo>
                  <a:lnTo>
                    <a:pt x="1506508" y="176756"/>
                  </a:lnTo>
                  <a:lnTo>
                    <a:pt x="1548776" y="160046"/>
                  </a:lnTo>
                  <a:lnTo>
                    <a:pt x="1591430" y="144112"/>
                  </a:lnTo>
                  <a:lnTo>
                    <a:pt x="1634460" y="128963"/>
                  </a:lnTo>
                  <a:lnTo>
                    <a:pt x="1677858" y="114608"/>
                  </a:lnTo>
                  <a:lnTo>
                    <a:pt x="1721616" y="101056"/>
                  </a:lnTo>
                  <a:lnTo>
                    <a:pt x="1765723" y="88315"/>
                  </a:lnTo>
                  <a:lnTo>
                    <a:pt x="1810173" y="76394"/>
                  </a:lnTo>
                  <a:lnTo>
                    <a:pt x="1854955" y="65302"/>
                  </a:lnTo>
                  <a:lnTo>
                    <a:pt x="1900062" y="55047"/>
                  </a:lnTo>
                  <a:lnTo>
                    <a:pt x="1945484" y="45638"/>
                  </a:lnTo>
                  <a:lnTo>
                    <a:pt x="1991213" y="37084"/>
                  </a:lnTo>
                  <a:lnTo>
                    <a:pt x="2037241" y="29394"/>
                  </a:lnTo>
                  <a:lnTo>
                    <a:pt x="2083558" y="22575"/>
                  </a:lnTo>
                  <a:lnTo>
                    <a:pt x="2130156" y="16638"/>
                  </a:lnTo>
                  <a:lnTo>
                    <a:pt x="2177026" y="11590"/>
                  </a:lnTo>
                  <a:lnTo>
                    <a:pt x="2224159" y="7441"/>
                  </a:lnTo>
                  <a:lnTo>
                    <a:pt x="2271547" y="4198"/>
                  </a:lnTo>
                  <a:lnTo>
                    <a:pt x="2319181" y="1871"/>
                  </a:lnTo>
                  <a:lnTo>
                    <a:pt x="2367053" y="469"/>
                  </a:lnTo>
                  <a:lnTo>
                    <a:pt x="2415153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06242" y="9250930"/>
            <a:ext cx="1048385" cy="2298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50" spc="-10" dirty="0">
                <a:solidFill>
                  <a:srgbClr val="DD2B1C"/>
                </a:solidFill>
                <a:latin typeface="Arial"/>
                <a:cs typeface="Arial"/>
              </a:rPr>
              <a:t>MAJOR</a:t>
            </a:r>
            <a:r>
              <a:rPr sz="1350" spc="-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DD2B1C"/>
                </a:solidFill>
                <a:latin typeface="Arial"/>
                <a:cs typeface="Arial"/>
              </a:rPr>
              <a:t>AXIS</a:t>
            </a:r>
            <a:endParaRPr sz="1350">
              <a:latin typeface="Arial"/>
              <a:cs typeface="Arial"/>
            </a:endParaRPr>
          </a:p>
        </p:txBody>
      </p:sp>
      <p:sp>
        <p:nvSpPr>
          <p:cNvPr id="15" name="object 1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608963" y="9326509"/>
            <a:ext cx="4834255" cy="76835"/>
          </a:xfrm>
          <a:custGeom>
            <a:avLst/>
            <a:gdLst/>
            <a:ahLst/>
            <a:cxnLst/>
            <a:rect l="l" t="t" r="r" b="b"/>
            <a:pathLst>
              <a:path w="4834255" h="76834">
                <a:moveTo>
                  <a:pt x="1891919" y="34810"/>
                </a:moveTo>
                <a:lnTo>
                  <a:pt x="80098" y="34810"/>
                </a:lnTo>
                <a:lnTo>
                  <a:pt x="80162" y="33616"/>
                </a:lnTo>
                <a:lnTo>
                  <a:pt x="89611" y="12"/>
                </a:lnTo>
                <a:lnTo>
                  <a:pt x="0" y="38417"/>
                </a:lnTo>
                <a:lnTo>
                  <a:pt x="89611" y="76822"/>
                </a:lnTo>
                <a:lnTo>
                  <a:pt x="88442" y="74422"/>
                </a:lnTo>
                <a:lnTo>
                  <a:pt x="87363" y="72021"/>
                </a:lnTo>
                <a:lnTo>
                  <a:pt x="80098" y="42011"/>
                </a:lnTo>
                <a:lnTo>
                  <a:pt x="1891919" y="42011"/>
                </a:lnTo>
                <a:lnTo>
                  <a:pt x="1891919" y="34810"/>
                </a:lnTo>
                <a:close/>
              </a:path>
              <a:path w="4834255" h="76834">
                <a:moveTo>
                  <a:pt x="4833645" y="38404"/>
                </a:moveTo>
                <a:lnTo>
                  <a:pt x="4825250" y="34798"/>
                </a:lnTo>
                <a:lnTo>
                  <a:pt x="4753597" y="4102"/>
                </a:lnTo>
                <a:lnTo>
                  <a:pt x="4753597" y="40805"/>
                </a:lnTo>
                <a:lnTo>
                  <a:pt x="4753546" y="41871"/>
                </a:lnTo>
                <a:lnTo>
                  <a:pt x="4753546" y="37604"/>
                </a:lnTo>
                <a:lnTo>
                  <a:pt x="4753597" y="40805"/>
                </a:lnTo>
                <a:lnTo>
                  <a:pt x="4753597" y="4102"/>
                </a:lnTo>
                <a:lnTo>
                  <a:pt x="4744034" y="0"/>
                </a:lnTo>
                <a:lnTo>
                  <a:pt x="4745202" y="2400"/>
                </a:lnTo>
                <a:lnTo>
                  <a:pt x="4746282" y="4800"/>
                </a:lnTo>
                <a:lnTo>
                  <a:pt x="4753495" y="34798"/>
                </a:lnTo>
                <a:lnTo>
                  <a:pt x="2953131" y="34798"/>
                </a:lnTo>
                <a:lnTo>
                  <a:pt x="2953131" y="41998"/>
                </a:lnTo>
                <a:lnTo>
                  <a:pt x="4753534" y="41998"/>
                </a:lnTo>
                <a:lnTo>
                  <a:pt x="4753483" y="43205"/>
                </a:lnTo>
                <a:lnTo>
                  <a:pt x="4744034" y="76809"/>
                </a:lnTo>
                <a:lnTo>
                  <a:pt x="4825250" y="41998"/>
                </a:lnTo>
                <a:lnTo>
                  <a:pt x="4833645" y="38404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751" y="4975023"/>
            <a:ext cx="258445" cy="1019810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350" spc="-10" dirty="0">
                <a:solidFill>
                  <a:srgbClr val="00A3D4"/>
                </a:solidFill>
                <a:latin typeface="Arial"/>
                <a:cs typeface="Arial"/>
              </a:rPr>
              <a:t>MINOR</a:t>
            </a:r>
            <a:r>
              <a:rPr sz="1350" spc="-75" dirty="0">
                <a:solidFill>
                  <a:srgbClr val="00A3D4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00A3D4"/>
                </a:solidFill>
                <a:latin typeface="Arial"/>
                <a:cs typeface="Arial"/>
              </a:rPr>
              <a:t>AXIS</a:t>
            </a:r>
            <a:endParaRPr sz="1350">
              <a:latin typeface="Arial"/>
              <a:cs typeface="Arial"/>
            </a:endParaRPr>
          </a:p>
        </p:txBody>
      </p:sp>
      <p:grpSp>
        <p:nvGrpSpPr>
          <p:cNvPr id="17" name="object 17"/>
          <p:cNvGrpSpPr>
            <a:grpSpLocks noGrp="1" noUngrp="1" noRot="1" noMove="1" noResize="1"/>
          </p:cNvGrpSpPr>
          <p:nvPr/>
        </p:nvGrpSpPr>
        <p:grpSpPr>
          <a:xfrm>
            <a:off x="1001464" y="3706541"/>
            <a:ext cx="5922010" cy="5897880"/>
            <a:chOff x="1001464" y="3706541"/>
            <a:chExt cx="5922010" cy="5897880"/>
          </a:xfrm>
        </p:grpSpPr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04137" y="4619609"/>
              <a:ext cx="76835" cy="3495675"/>
            </a:xfrm>
            <a:custGeom>
              <a:avLst/>
              <a:gdLst/>
              <a:ahLst/>
              <a:cxnLst/>
              <a:rect l="l" t="t" r="r" b="b"/>
              <a:pathLst>
                <a:path w="76834" h="3495675">
                  <a:moveTo>
                    <a:pt x="76809" y="3405530"/>
                  </a:moveTo>
                  <a:lnTo>
                    <a:pt x="42011" y="3415030"/>
                  </a:lnTo>
                  <a:lnTo>
                    <a:pt x="42011" y="1388694"/>
                  </a:lnTo>
                  <a:lnTo>
                    <a:pt x="34810" y="1388694"/>
                  </a:lnTo>
                  <a:lnTo>
                    <a:pt x="34810" y="3415030"/>
                  </a:lnTo>
                  <a:lnTo>
                    <a:pt x="33604" y="3414979"/>
                  </a:lnTo>
                  <a:lnTo>
                    <a:pt x="0" y="3405530"/>
                  </a:lnTo>
                  <a:lnTo>
                    <a:pt x="38404" y="3495141"/>
                  </a:lnTo>
                  <a:lnTo>
                    <a:pt x="57708" y="3450107"/>
                  </a:lnTo>
                  <a:lnTo>
                    <a:pt x="76809" y="3405530"/>
                  </a:lnTo>
                  <a:close/>
                </a:path>
                <a:path w="76834" h="3495675">
                  <a:moveTo>
                    <a:pt x="76809" y="89611"/>
                  </a:moveTo>
                  <a:lnTo>
                    <a:pt x="57696" y="45034"/>
                  </a:lnTo>
                  <a:lnTo>
                    <a:pt x="38404" y="0"/>
                  </a:lnTo>
                  <a:lnTo>
                    <a:pt x="0" y="89611"/>
                  </a:lnTo>
                  <a:lnTo>
                    <a:pt x="34798" y="80111"/>
                  </a:lnTo>
                  <a:lnTo>
                    <a:pt x="34798" y="274980"/>
                  </a:lnTo>
                  <a:lnTo>
                    <a:pt x="41998" y="274980"/>
                  </a:lnTo>
                  <a:lnTo>
                    <a:pt x="41998" y="80111"/>
                  </a:lnTo>
                  <a:lnTo>
                    <a:pt x="43192" y="80162"/>
                  </a:lnTo>
                  <a:lnTo>
                    <a:pt x="74409" y="88455"/>
                  </a:lnTo>
                  <a:lnTo>
                    <a:pt x="76809" y="89611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08915" y="6363183"/>
              <a:ext cx="4829175" cy="3237865"/>
            </a:xfrm>
            <a:custGeom>
              <a:avLst/>
              <a:gdLst/>
              <a:ahLst/>
              <a:cxnLst/>
              <a:rect l="l" t="t" r="r" b="b"/>
              <a:pathLst>
                <a:path w="4829175" h="3237865">
                  <a:moveTo>
                    <a:pt x="4829086" y="0"/>
                  </a:moveTo>
                  <a:lnTo>
                    <a:pt x="4829086" y="3237260"/>
                  </a:lnTo>
                </a:path>
                <a:path w="4829175" h="3237865">
                  <a:moveTo>
                    <a:pt x="0" y="0"/>
                  </a:moveTo>
                  <a:lnTo>
                    <a:pt x="0" y="323726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05274" y="4624171"/>
              <a:ext cx="2994660" cy="3487420"/>
            </a:xfrm>
            <a:custGeom>
              <a:avLst/>
              <a:gdLst/>
              <a:ahLst/>
              <a:cxnLst/>
              <a:rect l="l" t="t" r="r" b="b"/>
              <a:pathLst>
                <a:path w="2994660" h="3487420">
                  <a:moveTo>
                    <a:pt x="2994212" y="0"/>
                  </a:moveTo>
                  <a:lnTo>
                    <a:pt x="0" y="0"/>
                  </a:lnTo>
                </a:path>
                <a:path w="2994660" h="3487420">
                  <a:moveTo>
                    <a:pt x="2994212" y="3487164"/>
                  </a:moveTo>
                  <a:lnTo>
                    <a:pt x="0" y="3487164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5898" y="6219225"/>
              <a:ext cx="5807710" cy="168275"/>
            </a:xfrm>
            <a:custGeom>
              <a:avLst/>
              <a:gdLst/>
              <a:ahLst/>
              <a:cxnLst/>
              <a:rect l="l" t="t" r="r" b="b"/>
              <a:pathLst>
                <a:path w="5807709" h="168275">
                  <a:moveTo>
                    <a:pt x="515785" y="141655"/>
                  </a:moveTo>
                  <a:lnTo>
                    <a:pt x="513727" y="131445"/>
                  </a:lnTo>
                  <a:lnTo>
                    <a:pt x="508101" y="123101"/>
                  </a:lnTo>
                  <a:lnTo>
                    <a:pt x="499757" y="117475"/>
                  </a:lnTo>
                  <a:lnTo>
                    <a:pt x="489546" y="115417"/>
                  </a:lnTo>
                  <a:lnTo>
                    <a:pt x="479336" y="117475"/>
                  </a:lnTo>
                  <a:lnTo>
                    <a:pt x="474040" y="121043"/>
                  </a:lnTo>
                  <a:lnTo>
                    <a:pt x="461251" y="96672"/>
                  </a:lnTo>
                  <a:lnTo>
                    <a:pt x="429361" y="35966"/>
                  </a:lnTo>
                  <a:lnTo>
                    <a:pt x="428752" y="38557"/>
                  </a:lnTo>
                  <a:lnTo>
                    <a:pt x="428078" y="41109"/>
                  </a:lnTo>
                  <a:lnTo>
                    <a:pt x="414794" y="68973"/>
                  </a:lnTo>
                  <a:lnTo>
                    <a:pt x="338785" y="7200"/>
                  </a:lnTo>
                  <a:lnTo>
                    <a:pt x="330911" y="812"/>
                  </a:lnTo>
                  <a:lnTo>
                    <a:pt x="329920" y="0"/>
                  </a:lnTo>
                  <a:lnTo>
                    <a:pt x="328637" y="0"/>
                  </a:lnTo>
                  <a:lnTo>
                    <a:pt x="0" y="0"/>
                  </a:lnTo>
                  <a:lnTo>
                    <a:pt x="0" y="7200"/>
                  </a:lnTo>
                  <a:lnTo>
                    <a:pt x="327342" y="7200"/>
                  </a:lnTo>
                  <a:lnTo>
                    <a:pt x="410248" y="74561"/>
                  </a:lnTo>
                  <a:lnTo>
                    <a:pt x="380923" y="95567"/>
                  </a:lnTo>
                  <a:lnTo>
                    <a:pt x="472948" y="121780"/>
                  </a:lnTo>
                  <a:lnTo>
                    <a:pt x="470992" y="123101"/>
                  </a:lnTo>
                  <a:lnTo>
                    <a:pt x="465366" y="131445"/>
                  </a:lnTo>
                  <a:lnTo>
                    <a:pt x="463308" y="141655"/>
                  </a:lnTo>
                  <a:lnTo>
                    <a:pt x="465366" y="151866"/>
                  </a:lnTo>
                  <a:lnTo>
                    <a:pt x="470992" y="160210"/>
                  </a:lnTo>
                  <a:lnTo>
                    <a:pt x="479336" y="165836"/>
                  </a:lnTo>
                  <a:lnTo>
                    <a:pt x="489546" y="167894"/>
                  </a:lnTo>
                  <a:lnTo>
                    <a:pt x="499757" y="165836"/>
                  </a:lnTo>
                  <a:lnTo>
                    <a:pt x="508101" y="160210"/>
                  </a:lnTo>
                  <a:lnTo>
                    <a:pt x="513727" y="151866"/>
                  </a:lnTo>
                  <a:lnTo>
                    <a:pt x="515785" y="141655"/>
                  </a:lnTo>
                  <a:close/>
                </a:path>
                <a:path w="5807709" h="168275">
                  <a:moveTo>
                    <a:pt x="5807087" y="0"/>
                  </a:moveTo>
                  <a:lnTo>
                    <a:pt x="5478450" y="0"/>
                  </a:lnTo>
                  <a:lnTo>
                    <a:pt x="5477180" y="0"/>
                  </a:lnTo>
                  <a:lnTo>
                    <a:pt x="5476176" y="812"/>
                  </a:lnTo>
                  <a:lnTo>
                    <a:pt x="5392293" y="68973"/>
                  </a:lnTo>
                  <a:lnTo>
                    <a:pt x="5391582" y="67995"/>
                  </a:lnTo>
                  <a:lnTo>
                    <a:pt x="5390210" y="66014"/>
                  </a:lnTo>
                  <a:lnTo>
                    <a:pt x="5377726" y="35966"/>
                  </a:lnTo>
                  <a:lnTo>
                    <a:pt x="5333327" y="120510"/>
                  </a:lnTo>
                  <a:lnTo>
                    <a:pt x="5328844" y="117475"/>
                  </a:lnTo>
                  <a:lnTo>
                    <a:pt x="5318633" y="115417"/>
                  </a:lnTo>
                  <a:lnTo>
                    <a:pt x="5308409" y="117475"/>
                  </a:lnTo>
                  <a:lnTo>
                    <a:pt x="5300078" y="123101"/>
                  </a:lnTo>
                  <a:lnTo>
                    <a:pt x="5294452" y="131445"/>
                  </a:lnTo>
                  <a:lnTo>
                    <a:pt x="5292382" y="141655"/>
                  </a:lnTo>
                  <a:lnTo>
                    <a:pt x="5294452" y="151866"/>
                  </a:lnTo>
                  <a:lnTo>
                    <a:pt x="5300078" y="160210"/>
                  </a:lnTo>
                  <a:lnTo>
                    <a:pt x="5308409" y="165836"/>
                  </a:lnTo>
                  <a:lnTo>
                    <a:pt x="5318633" y="167894"/>
                  </a:lnTo>
                  <a:lnTo>
                    <a:pt x="5328844" y="165836"/>
                  </a:lnTo>
                  <a:lnTo>
                    <a:pt x="5337187" y="160210"/>
                  </a:lnTo>
                  <a:lnTo>
                    <a:pt x="5342814" y="151866"/>
                  </a:lnTo>
                  <a:lnTo>
                    <a:pt x="5344871" y="141655"/>
                  </a:lnTo>
                  <a:lnTo>
                    <a:pt x="5342814" y="131445"/>
                  </a:lnTo>
                  <a:lnTo>
                    <a:pt x="5337187" y="123101"/>
                  </a:lnTo>
                  <a:lnTo>
                    <a:pt x="5334901" y="121564"/>
                  </a:lnTo>
                  <a:lnTo>
                    <a:pt x="5422303" y="96672"/>
                  </a:lnTo>
                  <a:lnTo>
                    <a:pt x="5426164" y="95567"/>
                  </a:lnTo>
                  <a:lnTo>
                    <a:pt x="5423738" y="94437"/>
                  </a:lnTo>
                  <a:lnTo>
                    <a:pt x="5421388" y="93268"/>
                  </a:lnTo>
                  <a:lnTo>
                    <a:pt x="5396839" y="74561"/>
                  </a:lnTo>
                  <a:lnTo>
                    <a:pt x="5479732" y="7200"/>
                  </a:lnTo>
                  <a:lnTo>
                    <a:pt x="5807087" y="7200"/>
                  </a:lnTo>
                  <a:lnTo>
                    <a:pt x="5807087" y="0"/>
                  </a:lnTo>
                  <a:close/>
                </a:path>
              </a:pathLst>
            </a:custGeom>
            <a:solidFill>
              <a:srgbClr val="00A7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96017" y="3706542"/>
              <a:ext cx="1126490" cy="5304155"/>
            </a:xfrm>
            <a:custGeom>
              <a:avLst/>
              <a:gdLst/>
              <a:ahLst/>
              <a:cxnLst/>
              <a:rect l="l" t="t" r="r" b="b"/>
              <a:pathLst>
                <a:path w="1126489" h="5304155">
                  <a:moveTo>
                    <a:pt x="52489" y="4365968"/>
                  </a:moveTo>
                  <a:lnTo>
                    <a:pt x="50431" y="4355757"/>
                  </a:lnTo>
                  <a:lnTo>
                    <a:pt x="44805" y="4347413"/>
                  </a:lnTo>
                  <a:lnTo>
                    <a:pt x="36461" y="4341787"/>
                  </a:lnTo>
                  <a:lnTo>
                    <a:pt x="26250" y="4339729"/>
                  </a:lnTo>
                  <a:lnTo>
                    <a:pt x="16027" y="4341787"/>
                  </a:lnTo>
                  <a:lnTo>
                    <a:pt x="7696" y="4347413"/>
                  </a:lnTo>
                  <a:lnTo>
                    <a:pt x="2070" y="4355757"/>
                  </a:lnTo>
                  <a:lnTo>
                    <a:pt x="0" y="4365968"/>
                  </a:lnTo>
                  <a:lnTo>
                    <a:pt x="2070" y="4376178"/>
                  </a:lnTo>
                  <a:lnTo>
                    <a:pt x="7696" y="4384522"/>
                  </a:lnTo>
                  <a:lnTo>
                    <a:pt x="16027" y="4390148"/>
                  </a:lnTo>
                  <a:lnTo>
                    <a:pt x="26250" y="4392206"/>
                  </a:lnTo>
                  <a:lnTo>
                    <a:pt x="36461" y="4390148"/>
                  </a:lnTo>
                  <a:lnTo>
                    <a:pt x="44805" y="4384522"/>
                  </a:lnTo>
                  <a:lnTo>
                    <a:pt x="50431" y="4376178"/>
                  </a:lnTo>
                  <a:lnTo>
                    <a:pt x="52489" y="4365968"/>
                  </a:lnTo>
                  <a:close/>
                </a:path>
                <a:path w="1126489" h="5304155">
                  <a:moveTo>
                    <a:pt x="1126274" y="5296928"/>
                  </a:moveTo>
                  <a:lnTo>
                    <a:pt x="809574" y="5296928"/>
                  </a:lnTo>
                  <a:lnTo>
                    <a:pt x="94780" y="4462145"/>
                  </a:lnTo>
                  <a:lnTo>
                    <a:pt x="127406" y="4446727"/>
                  </a:lnTo>
                  <a:lnTo>
                    <a:pt x="104622" y="4435500"/>
                  </a:lnTo>
                  <a:lnTo>
                    <a:pt x="39954" y="4403636"/>
                  </a:lnTo>
                  <a:lnTo>
                    <a:pt x="69062" y="4496676"/>
                  </a:lnTo>
                  <a:lnTo>
                    <a:pt x="70129" y="4494238"/>
                  </a:lnTo>
                  <a:lnTo>
                    <a:pt x="71247" y="4491850"/>
                  </a:lnTo>
                  <a:lnTo>
                    <a:pt x="89306" y="4466831"/>
                  </a:lnTo>
                  <a:lnTo>
                    <a:pt x="805180" y="5302872"/>
                  </a:lnTo>
                  <a:lnTo>
                    <a:pt x="806259" y="5304129"/>
                  </a:lnTo>
                  <a:lnTo>
                    <a:pt x="807910" y="5304129"/>
                  </a:lnTo>
                  <a:lnTo>
                    <a:pt x="1126274" y="5304129"/>
                  </a:lnTo>
                  <a:lnTo>
                    <a:pt x="1126274" y="5296928"/>
                  </a:lnTo>
                  <a:close/>
                </a:path>
                <a:path w="1126489" h="5304155">
                  <a:moveTo>
                    <a:pt x="1126274" y="0"/>
                  </a:moveTo>
                  <a:lnTo>
                    <a:pt x="807910" y="0"/>
                  </a:lnTo>
                  <a:lnTo>
                    <a:pt x="806259" y="0"/>
                  </a:lnTo>
                  <a:lnTo>
                    <a:pt x="805180" y="1270"/>
                  </a:lnTo>
                  <a:lnTo>
                    <a:pt x="89306" y="837311"/>
                  </a:lnTo>
                  <a:lnTo>
                    <a:pt x="88442" y="836485"/>
                  </a:lnTo>
                  <a:lnTo>
                    <a:pt x="86741" y="834783"/>
                  </a:lnTo>
                  <a:lnTo>
                    <a:pt x="69062" y="807453"/>
                  </a:lnTo>
                  <a:lnTo>
                    <a:pt x="41757" y="894715"/>
                  </a:lnTo>
                  <a:lnTo>
                    <a:pt x="36461" y="891133"/>
                  </a:lnTo>
                  <a:lnTo>
                    <a:pt x="26250" y="889076"/>
                  </a:lnTo>
                  <a:lnTo>
                    <a:pt x="16027" y="891133"/>
                  </a:lnTo>
                  <a:lnTo>
                    <a:pt x="7696" y="896759"/>
                  </a:lnTo>
                  <a:lnTo>
                    <a:pt x="2070" y="905103"/>
                  </a:lnTo>
                  <a:lnTo>
                    <a:pt x="0" y="915314"/>
                  </a:lnTo>
                  <a:lnTo>
                    <a:pt x="2070" y="925537"/>
                  </a:lnTo>
                  <a:lnTo>
                    <a:pt x="7696" y="933869"/>
                  </a:lnTo>
                  <a:lnTo>
                    <a:pt x="16027" y="939495"/>
                  </a:lnTo>
                  <a:lnTo>
                    <a:pt x="26250" y="941565"/>
                  </a:lnTo>
                  <a:lnTo>
                    <a:pt x="36461" y="939495"/>
                  </a:lnTo>
                  <a:lnTo>
                    <a:pt x="44805" y="933869"/>
                  </a:lnTo>
                  <a:lnTo>
                    <a:pt x="50431" y="925537"/>
                  </a:lnTo>
                  <a:lnTo>
                    <a:pt x="52489" y="915314"/>
                  </a:lnTo>
                  <a:lnTo>
                    <a:pt x="50431" y="905103"/>
                  </a:lnTo>
                  <a:lnTo>
                    <a:pt x="45478" y="897788"/>
                  </a:lnTo>
                  <a:lnTo>
                    <a:pt x="104622" y="868629"/>
                  </a:lnTo>
                  <a:lnTo>
                    <a:pt x="127406" y="857415"/>
                  </a:lnTo>
                  <a:lnTo>
                    <a:pt x="124828" y="856729"/>
                  </a:lnTo>
                  <a:lnTo>
                    <a:pt x="122288" y="855992"/>
                  </a:lnTo>
                  <a:lnTo>
                    <a:pt x="94780" y="841997"/>
                  </a:lnTo>
                  <a:lnTo>
                    <a:pt x="809574" y="7200"/>
                  </a:lnTo>
                  <a:lnTo>
                    <a:pt x="1126274" y="7200"/>
                  </a:lnTo>
                  <a:lnTo>
                    <a:pt x="1126274" y="0"/>
                  </a:lnTo>
                  <a:close/>
                </a:path>
              </a:pathLst>
            </a:custGeom>
            <a:solidFill>
              <a:srgbClr val="CF94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93750" y="6334632"/>
              <a:ext cx="52705" cy="52705"/>
            </a:xfrm>
            <a:custGeom>
              <a:avLst/>
              <a:gdLst/>
              <a:ahLst/>
              <a:cxnLst/>
              <a:rect l="l" t="t" r="r" b="b"/>
              <a:pathLst>
                <a:path w="52704" h="52704">
                  <a:moveTo>
                    <a:pt x="26240" y="0"/>
                  </a:moveTo>
                  <a:lnTo>
                    <a:pt x="16025" y="2062"/>
                  </a:lnTo>
                  <a:lnTo>
                    <a:pt x="7684" y="7686"/>
                  </a:lnTo>
                  <a:lnTo>
                    <a:pt x="2061" y="16028"/>
                  </a:lnTo>
                  <a:lnTo>
                    <a:pt x="0" y="26243"/>
                  </a:lnTo>
                  <a:lnTo>
                    <a:pt x="2061" y="36457"/>
                  </a:lnTo>
                  <a:lnTo>
                    <a:pt x="7684" y="44798"/>
                  </a:lnTo>
                  <a:lnTo>
                    <a:pt x="16025" y="50422"/>
                  </a:lnTo>
                  <a:lnTo>
                    <a:pt x="26240" y="52484"/>
                  </a:lnTo>
                  <a:lnTo>
                    <a:pt x="36455" y="50422"/>
                  </a:lnTo>
                  <a:lnTo>
                    <a:pt x="44797" y="44798"/>
                  </a:lnTo>
                  <a:lnTo>
                    <a:pt x="50421" y="36457"/>
                  </a:lnTo>
                  <a:lnTo>
                    <a:pt x="52484" y="26243"/>
                  </a:lnTo>
                  <a:lnTo>
                    <a:pt x="50421" y="16028"/>
                  </a:lnTo>
                  <a:lnTo>
                    <a:pt x="44797" y="7686"/>
                  </a:lnTo>
                  <a:lnTo>
                    <a:pt x="36455" y="2062"/>
                  </a:lnTo>
                  <a:lnTo>
                    <a:pt x="2624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44334" y="6562342"/>
            <a:ext cx="726440" cy="2298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50" spc="-10" dirty="0">
                <a:solidFill>
                  <a:srgbClr val="151616"/>
                </a:solidFill>
                <a:latin typeface="Arial"/>
                <a:cs typeface="Arial"/>
              </a:rPr>
              <a:t>CENTRE</a:t>
            </a:r>
            <a:endParaRPr sz="1350">
              <a:latin typeface="Arial"/>
              <a:cs typeface="Arial"/>
            </a:endParaRPr>
          </a:p>
        </p:txBody>
      </p:sp>
      <p:grpSp>
        <p:nvGrpSpPr>
          <p:cNvPr id="25" name="object 25"/>
          <p:cNvGrpSpPr>
            <a:grpSpLocks noGrp="1" noUngrp="1" noRot="1" noMove="1" noResize="1"/>
          </p:cNvGrpSpPr>
          <p:nvPr/>
        </p:nvGrpSpPr>
        <p:grpSpPr>
          <a:xfrm>
            <a:off x="1164173" y="3664485"/>
            <a:ext cx="6031865" cy="4886325"/>
            <a:chOff x="1164173" y="3664485"/>
            <a:chExt cx="6031865" cy="4886325"/>
          </a:xfrm>
        </p:grpSpPr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35967" y="6383714"/>
              <a:ext cx="405130" cy="306070"/>
            </a:xfrm>
            <a:custGeom>
              <a:avLst/>
              <a:gdLst/>
              <a:ahLst/>
              <a:cxnLst/>
              <a:rect l="l" t="t" r="r" b="b"/>
              <a:pathLst>
                <a:path w="405129" h="306070">
                  <a:moveTo>
                    <a:pt x="207007" y="304444"/>
                  </a:moveTo>
                  <a:lnTo>
                    <a:pt x="208083" y="305992"/>
                  </a:lnTo>
                  <a:lnTo>
                    <a:pt x="209962" y="305992"/>
                  </a:lnTo>
                  <a:lnTo>
                    <a:pt x="207007" y="304444"/>
                  </a:lnTo>
                  <a:close/>
                </a:path>
                <a:path w="405129" h="306070">
                  <a:moveTo>
                    <a:pt x="405089" y="298792"/>
                  </a:moveTo>
                  <a:lnTo>
                    <a:pt x="211843" y="298792"/>
                  </a:lnTo>
                  <a:lnTo>
                    <a:pt x="212918" y="300341"/>
                  </a:lnTo>
                  <a:lnTo>
                    <a:pt x="207007" y="304444"/>
                  </a:lnTo>
                  <a:lnTo>
                    <a:pt x="209962" y="305992"/>
                  </a:lnTo>
                  <a:lnTo>
                    <a:pt x="405089" y="305992"/>
                  </a:lnTo>
                  <a:lnTo>
                    <a:pt x="405089" y="298792"/>
                  </a:lnTo>
                  <a:close/>
                </a:path>
                <a:path w="405129" h="306070">
                  <a:moveTo>
                    <a:pt x="48641" y="63746"/>
                  </a:moveTo>
                  <a:lnTo>
                    <a:pt x="47623" y="64382"/>
                  </a:lnTo>
                  <a:lnTo>
                    <a:pt x="45633" y="65721"/>
                  </a:lnTo>
                  <a:lnTo>
                    <a:pt x="43682" y="67122"/>
                  </a:lnTo>
                  <a:lnTo>
                    <a:pt x="42730" y="67851"/>
                  </a:lnTo>
                  <a:lnTo>
                    <a:pt x="207007" y="304444"/>
                  </a:lnTo>
                  <a:lnTo>
                    <a:pt x="209962" y="298792"/>
                  </a:lnTo>
                  <a:lnTo>
                    <a:pt x="211843" y="298792"/>
                  </a:lnTo>
                  <a:lnTo>
                    <a:pt x="48641" y="63746"/>
                  </a:lnTo>
                  <a:close/>
                </a:path>
                <a:path w="405129" h="306070">
                  <a:moveTo>
                    <a:pt x="211843" y="298792"/>
                  </a:moveTo>
                  <a:lnTo>
                    <a:pt x="209962" y="298792"/>
                  </a:lnTo>
                  <a:lnTo>
                    <a:pt x="207007" y="304444"/>
                  </a:lnTo>
                  <a:lnTo>
                    <a:pt x="212918" y="300341"/>
                  </a:lnTo>
                  <a:lnTo>
                    <a:pt x="211843" y="298792"/>
                  </a:lnTo>
                  <a:close/>
                </a:path>
                <a:path w="405129" h="306070">
                  <a:moveTo>
                    <a:pt x="0" y="0"/>
                  </a:moveTo>
                  <a:lnTo>
                    <a:pt x="19561" y="95511"/>
                  </a:lnTo>
                  <a:lnTo>
                    <a:pt x="20868" y="93186"/>
                  </a:lnTo>
                  <a:lnTo>
                    <a:pt x="22222" y="90925"/>
                  </a:lnTo>
                  <a:lnTo>
                    <a:pt x="42730" y="67851"/>
                  </a:lnTo>
                  <a:lnTo>
                    <a:pt x="22726" y="39042"/>
                  </a:lnTo>
                  <a:lnTo>
                    <a:pt x="28638" y="34937"/>
                  </a:lnTo>
                  <a:lnTo>
                    <a:pt x="55853" y="34937"/>
                  </a:lnTo>
                  <a:lnTo>
                    <a:pt x="0" y="0"/>
                  </a:lnTo>
                  <a:close/>
                </a:path>
                <a:path w="405129" h="306070">
                  <a:moveTo>
                    <a:pt x="28638" y="34937"/>
                  </a:moveTo>
                  <a:lnTo>
                    <a:pt x="22726" y="39042"/>
                  </a:lnTo>
                  <a:lnTo>
                    <a:pt x="42730" y="67851"/>
                  </a:lnTo>
                  <a:lnTo>
                    <a:pt x="43682" y="67122"/>
                  </a:lnTo>
                  <a:lnTo>
                    <a:pt x="45633" y="65721"/>
                  </a:lnTo>
                  <a:lnTo>
                    <a:pt x="47623" y="64382"/>
                  </a:lnTo>
                  <a:lnTo>
                    <a:pt x="48641" y="63746"/>
                  </a:lnTo>
                  <a:lnTo>
                    <a:pt x="28638" y="34937"/>
                  </a:lnTo>
                  <a:close/>
                </a:path>
                <a:path w="405129" h="306070">
                  <a:moveTo>
                    <a:pt x="55853" y="34937"/>
                  </a:moveTo>
                  <a:lnTo>
                    <a:pt x="28638" y="34937"/>
                  </a:lnTo>
                  <a:lnTo>
                    <a:pt x="48641" y="63746"/>
                  </a:lnTo>
                  <a:lnTo>
                    <a:pt x="49662" y="63107"/>
                  </a:lnTo>
                  <a:lnTo>
                    <a:pt x="51738" y="61890"/>
                  </a:lnTo>
                  <a:lnTo>
                    <a:pt x="82655" y="51702"/>
                  </a:lnTo>
                  <a:lnTo>
                    <a:pt x="55853" y="3493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06172" y="4638787"/>
              <a:ext cx="4830445" cy="3441700"/>
            </a:xfrm>
            <a:custGeom>
              <a:avLst/>
              <a:gdLst/>
              <a:ahLst/>
              <a:cxnLst/>
              <a:rect l="l" t="t" r="r" b="b"/>
              <a:pathLst>
                <a:path w="4830445" h="3441700">
                  <a:moveTo>
                    <a:pt x="2415120" y="3441517"/>
                  </a:moveTo>
                  <a:lnTo>
                    <a:pt x="2471327" y="3441060"/>
                  </a:lnTo>
                  <a:lnTo>
                    <a:pt x="2527219" y="3439696"/>
                  </a:lnTo>
                  <a:lnTo>
                    <a:pt x="2582783" y="3437435"/>
                  </a:lnTo>
                  <a:lnTo>
                    <a:pt x="2638004" y="3434286"/>
                  </a:lnTo>
                  <a:lnTo>
                    <a:pt x="2692869" y="3430261"/>
                  </a:lnTo>
                  <a:lnTo>
                    <a:pt x="2747364" y="3425367"/>
                  </a:lnTo>
                  <a:lnTo>
                    <a:pt x="2801476" y="3419617"/>
                  </a:lnTo>
                  <a:lnTo>
                    <a:pt x="2855189" y="3413018"/>
                  </a:lnTo>
                  <a:lnTo>
                    <a:pt x="2908491" y="3405582"/>
                  </a:lnTo>
                  <a:lnTo>
                    <a:pt x="2961367" y="3397318"/>
                  </a:lnTo>
                  <a:lnTo>
                    <a:pt x="3013803" y="3388236"/>
                  </a:lnTo>
                  <a:lnTo>
                    <a:pt x="3065786" y="3378345"/>
                  </a:lnTo>
                  <a:lnTo>
                    <a:pt x="3117302" y="3367657"/>
                  </a:lnTo>
                  <a:lnTo>
                    <a:pt x="3168336" y="3356180"/>
                  </a:lnTo>
                  <a:lnTo>
                    <a:pt x="3218876" y="3343925"/>
                  </a:lnTo>
                  <a:lnTo>
                    <a:pt x="3268906" y="3330901"/>
                  </a:lnTo>
                  <a:lnTo>
                    <a:pt x="3318414" y="3317119"/>
                  </a:lnTo>
                  <a:lnTo>
                    <a:pt x="3367385" y="3302588"/>
                  </a:lnTo>
                  <a:lnTo>
                    <a:pt x="3415805" y="3287319"/>
                  </a:lnTo>
                  <a:lnTo>
                    <a:pt x="3463661" y="3271320"/>
                  </a:lnTo>
                  <a:lnTo>
                    <a:pt x="3510938" y="3254602"/>
                  </a:lnTo>
                  <a:lnTo>
                    <a:pt x="3557622" y="3237176"/>
                  </a:lnTo>
                  <a:lnTo>
                    <a:pt x="3603701" y="3219050"/>
                  </a:lnTo>
                  <a:lnTo>
                    <a:pt x="3649159" y="3200235"/>
                  </a:lnTo>
                  <a:lnTo>
                    <a:pt x="3693984" y="3180740"/>
                  </a:lnTo>
                  <a:lnTo>
                    <a:pt x="3738160" y="3160576"/>
                  </a:lnTo>
                  <a:lnTo>
                    <a:pt x="3781675" y="3139752"/>
                  </a:lnTo>
                  <a:lnTo>
                    <a:pt x="3824514" y="3118279"/>
                  </a:lnTo>
                  <a:lnTo>
                    <a:pt x="3866663" y="3096165"/>
                  </a:lnTo>
                  <a:lnTo>
                    <a:pt x="3908109" y="3073422"/>
                  </a:lnTo>
                  <a:lnTo>
                    <a:pt x="3948838" y="3050059"/>
                  </a:lnTo>
                  <a:lnTo>
                    <a:pt x="3988835" y="3026086"/>
                  </a:lnTo>
                  <a:lnTo>
                    <a:pt x="4028087" y="3001512"/>
                  </a:lnTo>
                  <a:lnTo>
                    <a:pt x="4066580" y="2976348"/>
                  </a:lnTo>
                  <a:lnTo>
                    <a:pt x="4104300" y="2950604"/>
                  </a:lnTo>
                  <a:lnTo>
                    <a:pt x="4141234" y="2924289"/>
                  </a:lnTo>
                  <a:lnTo>
                    <a:pt x="4177366" y="2897414"/>
                  </a:lnTo>
                  <a:lnTo>
                    <a:pt x="4212684" y="2869988"/>
                  </a:lnTo>
                  <a:lnTo>
                    <a:pt x="4247173" y="2842021"/>
                  </a:lnTo>
                  <a:lnTo>
                    <a:pt x="4280820" y="2813523"/>
                  </a:lnTo>
                  <a:lnTo>
                    <a:pt x="4313611" y="2784504"/>
                  </a:lnTo>
                  <a:lnTo>
                    <a:pt x="4345531" y="2754974"/>
                  </a:lnTo>
                  <a:lnTo>
                    <a:pt x="4376568" y="2724943"/>
                  </a:lnTo>
                  <a:lnTo>
                    <a:pt x="4406706" y="2694420"/>
                  </a:lnTo>
                  <a:lnTo>
                    <a:pt x="4435932" y="2663416"/>
                  </a:lnTo>
                  <a:lnTo>
                    <a:pt x="4464233" y="2631940"/>
                  </a:lnTo>
                  <a:lnTo>
                    <a:pt x="4491594" y="2600003"/>
                  </a:lnTo>
                  <a:lnTo>
                    <a:pt x="4518002" y="2567614"/>
                  </a:lnTo>
                  <a:lnTo>
                    <a:pt x="4543442" y="2534783"/>
                  </a:lnTo>
                  <a:lnTo>
                    <a:pt x="4567900" y="2501521"/>
                  </a:lnTo>
                  <a:lnTo>
                    <a:pt x="4591364" y="2467836"/>
                  </a:lnTo>
                  <a:lnTo>
                    <a:pt x="4613818" y="2433739"/>
                  </a:lnTo>
                  <a:lnTo>
                    <a:pt x="4635249" y="2399240"/>
                  </a:lnTo>
                  <a:lnTo>
                    <a:pt x="4655644" y="2364348"/>
                  </a:lnTo>
                  <a:lnTo>
                    <a:pt x="4674987" y="2329074"/>
                  </a:lnTo>
                  <a:lnTo>
                    <a:pt x="4693266" y="2293428"/>
                  </a:lnTo>
                  <a:lnTo>
                    <a:pt x="4710466" y="2257419"/>
                  </a:lnTo>
                  <a:lnTo>
                    <a:pt x="4726574" y="2221057"/>
                  </a:lnTo>
                  <a:lnTo>
                    <a:pt x="4741576" y="2184352"/>
                  </a:lnTo>
                  <a:lnTo>
                    <a:pt x="4755457" y="2147314"/>
                  </a:lnTo>
                  <a:lnTo>
                    <a:pt x="4768204" y="2109954"/>
                  </a:lnTo>
                  <a:lnTo>
                    <a:pt x="4779802" y="2072280"/>
                  </a:lnTo>
                  <a:lnTo>
                    <a:pt x="4790239" y="2034302"/>
                  </a:lnTo>
                  <a:lnTo>
                    <a:pt x="4799500" y="1996032"/>
                  </a:lnTo>
                  <a:lnTo>
                    <a:pt x="4807572" y="1957478"/>
                  </a:lnTo>
                  <a:lnTo>
                    <a:pt x="4814440" y="1918650"/>
                  </a:lnTo>
                  <a:lnTo>
                    <a:pt x="4820090" y="1879559"/>
                  </a:lnTo>
                  <a:lnTo>
                    <a:pt x="4824509" y="1840214"/>
                  </a:lnTo>
                  <a:lnTo>
                    <a:pt x="4827682" y="1800625"/>
                  </a:lnTo>
                  <a:lnTo>
                    <a:pt x="4829596" y="1760802"/>
                  </a:lnTo>
                  <a:lnTo>
                    <a:pt x="4830237" y="1720756"/>
                  </a:lnTo>
                  <a:lnTo>
                    <a:pt x="4829596" y="1680709"/>
                  </a:lnTo>
                  <a:lnTo>
                    <a:pt x="4827682" y="1640886"/>
                  </a:lnTo>
                  <a:lnTo>
                    <a:pt x="4824509" y="1601297"/>
                  </a:lnTo>
                  <a:lnTo>
                    <a:pt x="4820090" y="1561952"/>
                  </a:lnTo>
                  <a:lnTo>
                    <a:pt x="4814440" y="1522861"/>
                  </a:lnTo>
                  <a:lnTo>
                    <a:pt x="4807572" y="1484034"/>
                  </a:lnTo>
                  <a:lnTo>
                    <a:pt x="4799500" y="1445480"/>
                  </a:lnTo>
                  <a:lnTo>
                    <a:pt x="4790239" y="1407209"/>
                  </a:lnTo>
                  <a:lnTo>
                    <a:pt x="4779802" y="1369232"/>
                  </a:lnTo>
                  <a:lnTo>
                    <a:pt x="4768204" y="1331558"/>
                  </a:lnTo>
                  <a:lnTo>
                    <a:pt x="4755457" y="1294197"/>
                  </a:lnTo>
                  <a:lnTo>
                    <a:pt x="4741576" y="1257160"/>
                  </a:lnTo>
                  <a:lnTo>
                    <a:pt x="4726574" y="1220455"/>
                  </a:lnTo>
                  <a:lnTo>
                    <a:pt x="4710466" y="1184093"/>
                  </a:lnTo>
                  <a:lnTo>
                    <a:pt x="4693266" y="1148084"/>
                  </a:lnTo>
                  <a:lnTo>
                    <a:pt x="4674987" y="1112438"/>
                  </a:lnTo>
                  <a:lnTo>
                    <a:pt x="4655644" y="1077164"/>
                  </a:lnTo>
                  <a:lnTo>
                    <a:pt x="4635249" y="1042273"/>
                  </a:lnTo>
                  <a:lnTo>
                    <a:pt x="4613818" y="1007774"/>
                  </a:lnTo>
                  <a:lnTo>
                    <a:pt x="4591364" y="973677"/>
                  </a:lnTo>
                  <a:lnTo>
                    <a:pt x="4567900" y="939992"/>
                  </a:lnTo>
                  <a:lnTo>
                    <a:pt x="4543442" y="906729"/>
                  </a:lnTo>
                  <a:lnTo>
                    <a:pt x="4518002" y="873899"/>
                  </a:lnTo>
                  <a:lnTo>
                    <a:pt x="4491594" y="841510"/>
                  </a:lnTo>
                  <a:lnTo>
                    <a:pt x="4464233" y="809573"/>
                  </a:lnTo>
                  <a:lnTo>
                    <a:pt x="4435932" y="778097"/>
                  </a:lnTo>
                  <a:lnTo>
                    <a:pt x="4406706" y="747093"/>
                  </a:lnTo>
                  <a:lnTo>
                    <a:pt x="4376568" y="716571"/>
                  </a:lnTo>
                  <a:lnTo>
                    <a:pt x="4345531" y="686540"/>
                  </a:lnTo>
                  <a:lnTo>
                    <a:pt x="4313611" y="657010"/>
                  </a:lnTo>
                  <a:lnTo>
                    <a:pt x="4280820" y="627991"/>
                  </a:lnTo>
                  <a:lnTo>
                    <a:pt x="4247173" y="599493"/>
                  </a:lnTo>
                  <a:lnTo>
                    <a:pt x="4212684" y="571526"/>
                  </a:lnTo>
                  <a:lnTo>
                    <a:pt x="4177366" y="544100"/>
                  </a:lnTo>
                  <a:lnTo>
                    <a:pt x="4141234" y="517225"/>
                  </a:lnTo>
                  <a:lnTo>
                    <a:pt x="4104300" y="490910"/>
                  </a:lnTo>
                  <a:lnTo>
                    <a:pt x="4066580" y="465166"/>
                  </a:lnTo>
                  <a:lnTo>
                    <a:pt x="4028087" y="440002"/>
                  </a:lnTo>
                  <a:lnTo>
                    <a:pt x="3988835" y="415429"/>
                  </a:lnTo>
                  <a:lnTo>
                    <a:pt x="3948838" y="391456"/>
                  </a:lnTo>
                  <a:lnTo>
                    <a:pt x="3908109" y="368092"/>
                  </a:lnTo>
                  <a:lnTo>
                    <a:pt x="3866663" y="345349"/>
                  </a:lnTo>
                  <a:lnTo>
                    <a:pt x="3824514" y="323236"/>
                  </a:lnTo>
                  <a:lnTo>
                    <a:pt x="3781675" y="301763"/>
                  </a:lnTo>
                  <a:lnTo>
                    <a:pt x="3738160" y="280939"/>
                  </a:lnTo>
                  <a:lnTo>
                    <a:pt x="3693984" y="260775"/>
                  </a:lnTo>
                  <a:lnTo>
                    <a:pt x="3649159" y="241281"/>
                  </a:lnTo>
                  <a:lnTo>
                    <a:pt x="3603701" y="222465"/>
                  </a:lnTo>
                  <a:lnTo>
                    <a:pt x="3557622" y="204340"/>
                  </a:lnTo>
                  <a:lnTo>
                    <a:pt x="3510938" y="186913"/>
                  </a:lnTo>
                  <a:lnTo>
                    <a:pt x="3463661" y="170195"/>
                  </a:lnTo>
                  <a:lnTo>
                    <a:pt x="3415805" y="154197"/>
                  </a:lnTo>
                  <a:lnTo>
                    <a:pt x="3367385" y="138927"/>
                  </a:lnTo>
                  <a:lnTo>
                    <a:pt x="3318414" y="124396"/>
                  </a:lnTo>
                  <a:lnTo>
                    <a:pt x="3268906" y="110614"/>
                  </a:lnTo>
                  <a:lnTo>
                    <a:pt x="3218876" y="97591"/>
                  </a:lnTo>
                  <a:lnTo>
                    <a:pt x="3168336" y="85336"/>
                  </a:lnTo>
                  <a:lnTo>
                    <a:pt x="3117302" y="73859"/>
                  </a:lnTo>
                  <a:lnTo>
                    <a:pt x="3065786" y="63171"/>
                  </a:lnTo>
                  <a:lnTo>
                    <a:pt x="3013803" y="53280"/>
                  </a:lnTo>
                  <a:lnTo>
                    <a:pt x="2961367" y="44198"/>
                  </a:lnTo>
                  <a:lnTo>
                    <a:pt x="2908491" y="35934"/>
                  </a:lnTo>
                  <a:lnTo>
                    <a:pt x="2855189" y="28498"/>
                  </a:lnTo>
                  <a:lnTo>
                    <a:pt x="2801476" y="21899"/>
                  </a:lnTo>
                  <a:lnTo>
                    <a:pt x="2747364" y="16149"/>
                  </a:lnTo>
                  <a:lnTo>
                    <a:pt x="2692869" y="11255"/>
                  </a:lnTo>
                  <a:lnTo>
                    <a:pt x="2638004" y="7230"/>
                  </a:lnTo>
                  <a:lnTo>
                    <a:pt x="2582783" y="4081"/>
                  </a:lnTo>
                  <a:lnTo>
                    <a:pt x="2527219" y="1820"/>
                  </a:lnTo>
                  <a:lnTo>
                    <a:pt x="2471327" y="456"/>
                  </a:lnTo>
                  <a:lnTo>
                    <a:pt x="2415120" y="0"/>
                  </a:lnTo>
                  <a:lnTo>
                    <a:pt x="2358914" y="456"/>
                  </a:lnTo>
                  <a:lnTo>
                    <a:pt x="2303022" y="1820"/>
                  </a:lnTo>
                  <a:lnTo>
                    <a:pt x="2247458" y="4081"/>
                  </a:lnTo>
                  <a:lnTo>
                    <a:pt x="2192237" y="7230"/>
                  </a:lnTo>
                  <a:lnTo>
                    <a:pt x="2137372" y="11255"/>
                  </a:lnTo>
                  <a:lnTo>
                    <a:pt x="2082876" y="16149"/>
                  </a:lnTo>
                  <a:lnTo>
                    <a:pt x="2028765" y="21899"/>
                  </a:lnTo>
                  <a:lnTo>
                    <a:pt x="1975052" y="28498"/>
                  </a:lnTo>
                  <a:lnTo>
                    <a:pt x="1921750" y="35934"/>
                  </a:lnTo>
                  <a:lnTo>
                    <a:pt x="1868874" y="44198"/>
                  </a:lnTo>
                  <a:lnTo>
                    <a:pt x="1816438" y="53280"/>
                  </a:lnTo>
                  <a:lnTo>
                    <a:pt x="1764454" y="63171"/>
                  </a:lnTo>
                  <a:lnTo>
                    <a:pt x="1712939" y="73859"/>
                  </a:lnTo>
                  <a:lnTo>
                    <a:pt x="1661904" y="85336"/>
                  </a:lnTo>
                  <a:lnTo>
                    <a:pt x="1611364" y="97591"/>
                  </a:lnTo>
                  <a:lnTo>
                    <a:pt x="1561334" y="110614"/>
                  </a:lnTo>
                  <a:lnTo>
                    <a:pt x="1511826" y="124396"/>
                  </a:lnTo>
                  <a:lnTo>
                    <a:pt x="1462855" y="138927"/>
                  </a:lnTo>
                  <a:lnTo>
                    <a:pt x="1414435" y="154197"/>
                  </a:lnTo>
                  <a:lnTo>
                    <a:pt x="1366580" y="170195"/>
                  </a:lnTo>
                  <a:lnTo>
                    <a:pt x="1319302" y="186913"/>
                  </a:lnTo>
                  <a:lnTo>
                    <a:pt x="1272617" y="204340"/>
                  </a:lnTo>
                  <a:lnTo>
                    <a:pt x="1226539" y="222465"/>
                  </a:lnTo>
                  <a:lnTo>
                    <a:pt x="1181080" y="241281"/>
                  </a:lnTo>
                  <a:lnTo>
                    <a:pt x="1136256" y="260775"/>
                  </a:lnTo>
                  <a:lnTo>
                    <a:pt x="1092079" y="280939"/>
                  </a:lnTo>
                  <a:lnTo>
                    <a:pt x="1048564" y="301763"/>
                  </a:lnTo>
                  <a:lnTo>
                    <a:pt x="1005725" y="323236"/>
                  </a:lnTo>
                  <a:lnTo>
                    <a:pt x="963576" y="345349"/>
                  </a:lnTo>
                  <a:lnTo>
                    <a:pt x="922130" y="368092"/>
                  </a:lnTo>
                  <a:lnTo>
                    <a:pt x="881401" y="391456"/>
                  </a:lnTo>
                  <a:lnTo>
                    <a:pt x="841404" y="415429"/>
                  </a:lnTo>
                  <a:lnTo>
                    <a:pt x="802152" y="440002"/>
                  </a:lnTo>
                  <a:lnTo>
                    <a:pt x="763659" y="465166"/>
                  </a:lnTo>
                  <a:lnTo>
                    <a:pt x="725939" y="490910"/>
                  </a:lnTo>
                  <a:lnTo>
                    <a:pt x="689005" y="517225"/>
                  </a:lnTo>
                  <a:lnTo>
                    <a:pt x="652873" y="544100"/>
                  </a:lnTo>
                  <a:lnTo>
                    <a:pt x="617555" y="571526"/>
                  </a:lnTo>
                  <a:lnTo>
                    <a:pt x="583065" y="599493"/>
                  </a:lnTo>
                  <a:lnTo>
                    <a:pt x="549418" y="627991"/>
                  </a:lnTo>
                  <a:lnTo>
                    <a:pt x="516628" y="657010"/>
                  </a:lnTo>
                  <a:lnTo>
                    <a:pt x="484707" y="686540"/>
                  </a:lnTo>
                  <a:lnTo>
                    <a:pt x="453671" y="716571"/>
                  </a:lnTo>
                  <a:lnTo>
                    <a:pt x="423532" y="747093"/>
                  </a:lnTo>
                  <a:lnTo>
                    <a:pt x="394306" y="778097"/>
                  </a:lnTo>
                  <a:lnTo>
                    <a:pt x="366005" y="809573"/>
                  </a:lnTo>
                  <a:lnTo>
                    <a:pt x="338644" y="841510"/>
                  </a:lnTo>
                  <a:lnTo>
                    <a:pt x="312236" y="873899"/>
                  </a:lnTo>
                  <a:lnTo>
                    <a:pt x="286796" y="906729"/>
                  </a:lnTo>
                  <a:lnTo>
                    <a:pt x="262337" y="939992"/>
                  </a:lnTo>
                  <a:lnTo>
                    <a:pt x="238874" y="973677"/>
                  </a:lnTo>
                  <a:lnTo>
                    <a:pt x="216420" y="1007774"/>
                  </a:lnTo>
                  <a:lnTo>
                    <a:pt x="194988" y="1042273"/>
                  </a:lnTo>
                  <a:lnTo>
                    <a:pt x="174594" y="1077164"/>
                  </a:lnTo>
                  <a:lnTo>
                    <a:pt x="155250" y="1112438"/>
                  </a:lnTo>
                  <a:lnTo>
                    <a:pt x="136971" y="1148084"/>
                  </a:lnTo>
                  <a:lnTo>
                    <a:pt x="119771" y="1184093"/>
                  </a:lnTo>
                  <a:lnTo>
                    <a:pt x="103663" y="1220455"/>
                  </a:lnTo>
                  <a:lnTo>
                    <a:pt x="88662" y="1257160"/>
                  </a:lnTo>
                  <a:lnTo>
                    <a:pt x="74781" y="1294197"/>
                  </a:lnTo>
                  <a:lnTo>
                    <a:pt x="62034" y="1331558"/>
                  </a:lnTo>
                  <a:lnTo>
                    <a:pt x="50435" y="1369232"/>
                  </a:lnTo>
                  <a:lnTo>
                    <a:pt x="39998" y="1407209"/>
                  </a:lnTo>
                  <a:lnTo>
                    <a:pt x="30737" y="1445480"/>
                  </a:lnTo>
                  <a:lnTo>
                    <a:pt x="22665" y="1484034"/>
                  </a:lnTo>
                  <a:lnTo>
                    <a:pt x="15797" y="1522861"/>
                  </a:lnTo>
                  <a:lnTo>
                    <a:pt x="10147" y="1561952"/>
                  </a:lnTo>
                  <a:lnTo>
                    <a:pt x="5728" y="1601297"/>
                  </a:lnTo>
                  <a:lnTo>
                    <a:pt x="2555" y="1640886"/>
                  </a:lnTo>
                  <a:lnTo>
                    <a:pt x="641" y="1680709"/>
                  </a:lnTo>
                  <a:lnTo>
                    <a:pt x="0" y="1720756"/>
                  </a:lnTo>
                  <a:lnTo>
                    <a:pt x="641" y="1760802"/>
                  </a:lnTo>
                  <a:lnTo>
                    <a:pt x="2555" y="1800625"/>
                  </a:lnTo>
                  <a:lnTo>
                    <a:pt x="5728" y="1840214"/>
                  </a:lnTo>
                  <a:lnTo>
                    <a:pt x="10147" y="1879559"/>
                  </a:lnTo>
                  <a:lnTo>
                    <a:pt x="15797" y="1918650"/>
                  </a:lnTo>
                  <a:lnTo>
                    <a:pt x="22665" y="1957478"/>
                  </a:lnTo>
                  <a:lnTo>
                    <a:pt x="30737" y="1996032"/>
                  </a:lnTo>
                  <a:lnTo>
                    <a:pt x="39998" y="2034302"/>
                  </a:lnTo>
                  <a:lnTo>
                    <a:pt x="50435" y="2072280"/>
                  </a:lnTo>
                  <a:lnTo>
                    <a:pt x="62034" y="2109954"/>
                  </a:lnTo>
                  <a:lnTo>
                    <a:pt x="74781" y="2147314"/>
                  </a:lnTo>
                  <a:lnTo>
                    <a:pt x="88662" y="2184352"/>
                  </a:lnTo>
                  <a:lnTo>
                    <a:pt x="103663" y="2221057"/>
                  </a:lnTo>
                  <a:lnTo>
                    <a:pt x="119771" y="2257419"/>
                  </a:lnTo>
                  <a:lnTo>
                    <a:pt x="136971" y="2293428"/>
                  </a:lnTo>
                  <a:lnTo>
                    <a:pt x="155250" y="2329074"/>
                  </a:lnTo>
                  <a:lnTo>
                    <a:pt x="174594" y="2364348"/>
                  </a:lnTo>
                  <a:lnTo>
                    <a:pt x="194988" y="2399240"/>
                  </a:lnTo>
                  <a:lnTo>
                    <a:pt x="216420" y="2433739"/>
                  </a:lnTo>
                  <a:lnTo>
                    <a:pt x="238874" y="2467836"/>
                  </a:lnTo>
                  <a:lnTo>
                    <a:pt x="262337" y="2501521"/>
                  </a:lnTo>
                  <a:lnTo>
                    <a:pt x="286796" y="2534783"/>
                  </a:lnTo>
                  <a:lnTo>
                    <a:pt x="312236" y="2567614"/>
                  </a:lnTo>
                  <a:lnTo>
                    <a:pt x="338644" y="2600003"/>
                  </a:lnTo>
                  <a:lnTo>
                    <a:pt x="366005" y="2631940"/>
                  </a:lnTo>
                  <a:lnTo>
                    <a:pt x="394306" y="2663416"/>
                  </a:lnTo>
                  <a:lnTo>
                    <a:pt x="423532" y="2694420"/>
                  </a:lnTo>
                  <a:lnTo>
                    <a:pt x="453671" y="2724943"/>
                  </a:lnTo>
                  <a:lnTo>
                    <a:pt x="484707" y="2754974"/>
                  </a:lnTo>
                  <a:lnTo>
                    <a:pt x="516628" y="2784504"/>
                  </a:lnTo>
                  <a:lnTo>
                    <a:pt x="549418" y="2813523"/>
                  </a:lnTo>
                  <a:lnTo>
                    <a:pt x="583065" y="2842021"/>
                  </a:lnTo>
                  <a:lnTo>
                    <a:pt x="617555" y="2869988"/>
                  </a:lnTo>
                  <a:lnTo>
                    <a:pt x="652873" y="2897414"/>
                  </a:lnTo>
                  <a:lnTo>
                    <a:pt x="689005" y="2924289"/>
                  </a:lnTo>
                  <a:lnTo>
                    <a:pt x="725939" y="2950604"/>
                  </a:lnTo>
                  <a:lnTo>
                    <a:pt x="763659" y="2976348"/>
                  </a:lnTo>
                  <a:lnTo>
                    <a:pt x="802152" y="3001512"/>
                  </a:lnTo>
                  <a:lnTo>
                    <a:pt x="841404" y="3026086"/>
                  </a:lnTo>
                  <a:lnTo>
                    <a:pt x="881401" y="3050059"/>
                  </a:lnTo>
                  <a:lnTo>
                    <a:pt x="922130" y="3073422"/>
                  </a:lnTo>
                  <a:lnTo>
                    <a:pt x="963576" y="3096165"/>
                  </a:lnTo>
                  <a:lnTo>
                    <a:pt x="1005725" y="3118279"/>
                  </a:lnTo>
                  <a:lnTo>
                    <a:pt x="1048564" y="3139752"/>
                  </a:lnTo>
                  <a:lnTo>
                    <a:pt x="1092079" y="3160576"/>
                  </a:lnTo>
                  <a:lnTo>
                    <a:pt x="1136256" y="3180740"/>
                  </a:lnTo>
                  <a:lnTo>
                    <a:pt x="1181080" y="3200235"/>
                  </a:lnTo>
                  <a:lnTo>
                    <a:pt x="1226539" y="3219050"/>
                  </a:lnTo>
                  <a:lnTo>
                    <a:pt x="1272617" y="3237176"/>
                  </a:lnTo>
                  <a:lnTo>
                    <a:pt x="1319302" y="3254602"/>
                  </a:lnTo>
                  <a:lnTo>
                    <a:pt x="1366580" y="3271320"/>
                  </a:lnTo>
                  <a:lnTo>
                    <a:pt x="1414435" y="3287319"/>
                  </a:lnTo>
                  <a:lnTo>
                    <a:pt x="1462855" y="3302588"/>
                  </a:lnTo>
                  <a:lnTo>
                    <a:pt x="1511826" y="3317119"/>
                  </a:lnTo>
                  <a:lnTo>
                    <a:pt x="1561334" y="3330901"/>
                  </a:lnTo>
                  <a:lnTo>
                    <a:pt x="1611364" y="3343925"/>
                  </a:lnTo>
                  <a:lnTo>
                    <a:pt x="1661904" y="3356180"/>
                  </a:lnTo>
                  <a:lnTo>
                    <a:pt x="1712939" y="3367657"/>
                  </a:lnTo>
                  <a:lnTo>
                    <a:pt x="1764454" y="3378345"/>
                  </a:lnTo>
                  <a:lnTo>
                    <a:pt x="1816438" y="3388236"/>
                  </a:lnTo>
                  <a:lnTo>
                    <a:pt x="1868874" y="3397318"/>
                  </a:lnTo>
                  <a:lnTo>
                    <a:pt x="1921750" y="3405582"/>
                  </a:lnTo>
                  <a:lnTo>
                    <a:pt x="1975052" y="3413018"/>
                  </a:lnTo>
                  <a:lnTo>
                    <a:pt x="2028765" y="3419617"/>
                  </a:lnTo>
                  <a:lnTo>
                    <a:pt x="2082876" y="3425367"/>
                  </a:lnTo>
                  <a:lnTo>
                    <a:pt x="2137372" y="3430261"/>
                  </a:lnTo>
                  <a:lnTo>
                    <a:pt x="2192237" y="3434286"/>
                  </a:lnTo>
                  <a:lnTo>
                    <a:pt x="2247458" y="3437435"/>
                  </a:lnTo>
                  <a:lnTo>
                    <a:pt x="2303022" y="3439696"/>
                  </a:lnTo>
                  <a:lnTo>
                    <a:pt x="2358914" y="3441060"/>
                  </a:lnTo>
                  <a:lnTo>
                    <a:pt x="2415120" y="3441517"/>
                  </a:lnTo>
                  <a:close/>
                </a:path>
              </a:pathLst>
            </a:custGeom>
            <a:ln w="253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18848" y="4167169"/>
              <a:ext cx="2334895" cy="2186305"/>
            </a:xfrm>
            <a:custGeom>
              <a:avLst/>
              <a:gdLst/>
              <a:ahLst/>
              <a:cxnLst/>
              <a:rect l="l" t="t" r="r" b="b"/>
              <a:pathLst>
                <a:path w="2334895" h="2186304">
                  <a:moveTo>
                    <a:pt x="3" y="2185747"/>
                  </a:moveTo>
                  <a:lnTo>
                    <a:pt x="2292159" y="1423548"/>
                  </a:lnTo>
                </a:path>
                <a:path w="2334895" h="2186304">
                  <a:moveTo>
                    <a:pt x="2289023" y="1423501"/>
                  </a:moveTo>
                  <a:lnTo>
                    <a:pt x="2289023" y="1694797"/>
                  </a:lnTo>
                </a:path>
                <a:path w="2334895" h="2186304">
                  <a:moveTo>
                    <a:pt x="1636318" y="1642590"/>
                  </a:moveTo>
                  <a:lnTo>
                    <a:pt x="2334668" y="1642590"/>
                  </a:lnTo>
                </a:path>
                <a:path w="2334895" h="2186304">
                  <a:moveTo>
                    <a:pt x="3" y="2185747"/>
                  </a:moveTo>
                  <a:lnTo>
                    <a:pt x="1851155" y="633928"/>
                  </a:lnTo>
                </a:path>
                <a:path w="2334895" h="2186304">
                  <a:moveTo>
                    <a:pt x="1849705" y="635007"/>
                  </a:moveTo>
                  <a:lnTo>
                    <a:pt x="1849705" y="1127113"/>
                  </a:lnTo>
                </a:path>
                <a:path w="2334895" h="2186304">
                  <a:moveTo>
                    <a:pt x="1317513" y="1081173"/>
                  </a:moveTo>
                  <a:lnTo>
                    <a:pt x="1888034" y="1081173"/>
                  </a:lnTo>
                </a:path>
                <a:path w="2334895" h="2186304">
                  <a:moveTo>
                    <a:pt x="0" y="2185751"/>
                  </a:moveTo>
                  <a:lnTo>
                    <a:pt x="1028307" y="0"/>
                  </a:lnTo>
                </a:path>
                <a:path w="2334895" h="2186304">
                  <a:moveTo>
                    <a:pt x="1025269" y="3420"/>
                  </a:moveTo>
                  <a:lnTo>
                    <a:pt x="1025269" y="663267"/>
                  </a:lnTo>
                </a:path>
                <a:path w="2334895" h="2186304">
                  <a:moveTo>
                    <a:pt x="732057" y="629874"/>
                  </a:moveTo>
                  <a:lnTo>
                    <a:pt x="1063598" y="629874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27460" y="4778397"/>
              <a:ext cx="1297940" cy="1048385"/>
            </a:xfrm>
            <a:custGeom>
              <a:avLst/>
              <a:gdLst/>
              <a:ahLst/>
              <a:cxnLst/>
              <a:rect l="l" t="t" r="r" b="b"/>
              <a:pathLst>
                <a:path w="1297939" h="1048385">
                  <a:moveTo>
                    <a:pt x="34505" y="7721"/>
                  </a:moveTo>
                  <a:lnTo>
                    <a:pt x="26784" y="0"/>
                  </a:lnTo>
                  <a:lnTo>
                    <a:pt x="17246" y="0"/>
                  </a:lnTo>
                  <a:lnTo>
                    <a:pt x="7721" y="0"/>
                  </a:lnTo>
                  <a:lnTo>
                    <a:pt x="0" y="7721"/>
                  </a:lnTo>
                  <a:lnTo>
                    <a:pt x="0" y="26771"/>
                  </a:lnTo>
                  <a:lnTo>
                    <a:pt x="7721" y="34493"/>
                  </a:lnTo>
                  <a:lnTo>
                    <a:pt x="26784" y="34493"/>
                  </a:lnTo>
                  <a:lnTo>
                    <a:pt x="34505" y="26771"/>
                  </a:lnTo>
                  <a:lnTo>
                    <a:pt x="34505" y="7721"/>
                  </a:lnTo>
                  <a:close/>
                </a:path>
                <a:path w="1297939" h="1048385">
                  <a:moveTo>
                    <a:pt x="857504" y="460730"/>
                  </a:moveTo>
                  <a:lnTo>
                    <a:pt x="849782" y="453009"/>
                  </a:lnTo>
                  <a:lnTo>
                    <a:pt x="840257" y="453009"/>
                  </a:lnTo>
                  <a:lnTo>
                    <a:pt x="830732" y="453009"/>
                  </a:lnTo>
                  <a:lnTo>
                    <a:pt x="823010" y="460730"/>
                  </a:lnTo>
                  <a:lnTo>
                    <a:pt x="823010" y="479793"/>
                  </a:lnTo>
                  <a:lnTo>
                    <a:pt x="830732" y="487514"/>
                  </a:lnTo>
                  <a:lnTo>
                    <a:pt x="849782" y="487514"/>
                  </a:lnTo>
                  <a:lnTo>
                    <a:pt x="857504" y="479793"/>
                  </a:lnTo>
                  <a:lnTo>
                    <a:pt x="857504" y="460730"/>
                  </a:lnTo>
                  <a:close/>
                </a:path>
                <a:path w="1297939" h="1048385">
                  <a:moveTo>
                    <a:pt x="1297546" y="1021435"/>
                  </a:moveTo>
                  <a:lnTo>
                    <a:pt x="1289824" y="1013714"/>
                  </a:lnTo>
                  <a:lnTo>
                    <a:pt x="1280287" y="1013714"/>
                  </a:lnTo>
                  <a:lnTo>
                    <a:pt x="1270762" y="1013714"/>
                  </a:lnTo>
                  <a:lnTo>
                    <a:pt x="1263040" y="1021435"/>
                  </a:lnTo>
                  <a:lnTo>
                    <a:pt x="1263040" y="1040485"/>
                  </a:lnTo>
                  <a:lnTo>
                    <a:pt x="1270762" y="1048219"/>
                  </a:lnTo>
                  <a:lnTo>
                    <a:pt x="1289824" y="1048219"/>
                  </a:lnTo>
                  <a:lnTo>
                    <a:pt x="1297546" y="1040485"/>
                  </a:lnTo>
                  <a:lnTo>
                    <a:pt x="1297546" y="1021435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91024" y="4167169"/>
              <a:ext cx="2334895" cy="2186305"/>
            </a:xfrm>
            <a:custGeom>
              <a:avLst/>
              <a:gdLst/>
              <a:ahLst/>
              <a:cxnLst/>
              <a:rect l="l" t="t" r="r" b="b"/>
              <a:pathLst>
                <a:path w="2334895" h="2186304">
                  <a:moveTo>
                    <a:pt x="2334665" y="2185747"/>
                  </a:moveTo>
                  <a:lnTo>
                    <a:pt x="42513" y="1423548"/>
                  </a:lnTo>
                </a:path>
                <a:path w="2334895" h="2186304">
                  <a:moveTo>
                    <a:pt x="45645" y="1423501"/>
                  </a:moveTo>
                  <a:lnTo>
                    <a:pt x="45645" y="1694797"/>
                  </a:lnTo>
                </a:path>
                <a:path w="2334895" h="2186304">
                  <a:moveTo>
                    <a:pt x="698350" y="1642590"/>
                  </a:moveTo>
                  <a:lnTo>
                    <a:pt x="0" y="1642590"/>
                  </a:lnTo>
                </a:path>
                <a:path w="2334895" h="2186304">
                  <a:moveTo>
                    <a:pt x="2334668" y="2185747"/>
                  </a:moveTo>
                  <a:lnTo>
                    <a:pt x="483516" y="633928"/>
                  </a:lnTo>
                </a:path>
                <a:path w="2334895" h="2186304">
                  <a:moveTo>
                    <a:pt x="484963" y="635007"/>
                  </a:moveTo>
                  <a:lnTo>
                    <a:pt x="484963" y="1127113"/>
                  </a:lnTo>
                </a:path>
                <a:path w="2334895" h="2186304">
                  <a:moveTo>
                    <a:pt x="1017155" y="1081173"/>
                  </a:moveTo>
                  <a:lnTo>
                    <a:pt x="446634" y="1081173"/>
                  </a:lnTo>
                </a:path>
                <a:path w="2334895" h="2186304">
                  <a:moveTo>
                    <a:pt x="2334668" y="2185751"/>
                  </a:moveTo>
                  <a:lnTo>
                    <a:pt x="1306365" y="0"/>
                  </a:lnTo>
                </a:path>
                <a:path w="2334895" h="2186304">
                  <a:moveTo>
                    <a:pt x="1309399" y="3420"/>
                  </a:moveTo>
                  <a:lnTo>
                    <a:pt x="1309399" y="663267"/>
                  </a:lnTo>
                </a:path>
                <a:path w="2334895" h="2186304">
                  <a:moveTo>
                    <a:pt x="1602611" y="629874"/>
                  </a:moveTo>
                  <a:lnTo>
                    <a:pt x="1271070" y="629874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19529" y="4778397"/>
              <a:ext cx="1297940" cy="1048385"/>
            </a:xfrm>
            <a:custGeom>
              <a:avLst/>
              <a:gdLst/>
              <a:ahLst/>
              <a:cxnLst/>
              <a:rect l="l" t="t" r="r" b="b"/>
              <a:pathLst>
                <a:path w="1297939" h="1048385">
                  <a:moveTo>
                    <a:pt x="34505" y="1021435"/>
                  </a:moveTo>
                  <a:lnTo>
                    <a:pt x="26784" y="1013714"/>
                  </a:lnTo>
                  <a:lnTo>
                    <a:pt x="17246" y="1013714"/>
                  </a:lnTo>
                  <a:lnTo>
                    <a:pt x="7721" y="1013714"/>
                  </a:lnTo>
                  <a:lnTo>
                    <a:pt x="0" y="1021435"/>
                  </a:lnTo>
                  <a:lnTo>
                    <a:pt x="0" y="1040485"/>
                  </a:lnTo>
                  <a:lnTo>
                    <a:pt x="7721" y="1048219"/>
                  </a:lnTo>
                  <a:lnTo>
                    <a:pt x="26784" y="1048219"/>
                  </a:lnTo>
                  <a:lnTo>
                    <a:pt x="34505" y="1040485"/>
                  </a:lnTo>
                  <a:lnTo>
                    <a:pt x="34505" y="1021435"/>
                  </a:lnTo>
                  <a:close/>
                </a:path>
                <a:path w="1297939" h="1048385">
                  <a:moveTo>
                    <a:pt x="474535" y="460730"/>
                  </a:moveTo>
                  <a:lnTo>
                    <a:pt x="466813" y="453009"/>
                  </a:lnTo>
                  <a:lnTo>
                    <a:pt x="457288" y="453009"/>
                  </a:lnTo>
                  <a:lnTo>
                    <a:pt x="447751" y="453009"/>
                  </a:lnTo>
                  <a:lnTo>
                    <a:pt x="440029" y="460730"/>
                  </a:lnTo>
                  <a:lnTo>
                    <a:pt x="440029" y="479793"/>
                  </a:lnTo>
                  <a:lnTo>
                    <a:pt x="447751" y="487514"/>
                  </a:lnTo>
                  <a:lnTo>
                    <a:pt x="466813" y="487514"/>
                  </a:lnTo>
                  <a:lnTo>
                    <a:pt x="474535" y="479793"/>
                  </a:lnTo>
                  <a:lnTo>
                    <a:pt x="474535" y="460730"/>
                  </a:lnTo>
                  <a:close/>
                </a:path>
                <a:path w="1297939" h="1048385">
                  <a:moveTo>
                    <a:pt x="1297546" y="7721"/>
                  </a:moveTo>
                  <a:lnTo>
                    <a:pt x="1289824" y="0"/>
                  </a:lnTo>
                  <a:lnTo>
                    <a:pt x="1280287" y="0"/>
                  </a:lnTo>
                  <a:lnTo>
                    <a:pt x="1270762" y="0"/>
                  </a:lnTo>
                  <a:lnTo>
                    <a:pt x="1263040" y="7721"/>
                  </a:lnTo>
                  <a:lnTo>
                    <a:pt x="1263040" y="26771"/>
                  </a:lnTo>
                  <a:lnTo>
                    <a:pt x="1270762" y="34493"/>
                  </a:lnTo>
                  <a:lnTo>
                    <a:pt x="1289824" y="34493"/>
                  </a:lnTo>
                  <a:lnTo>
                    <a:pt x="1297546" y="26771"/>
                  </a:lnTo>
                  <a:lnTo>
                    <a:pt x="1297546" y="7721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18848" y="6360630"/>
              <a:ext cx="2334895" cy="2186305"/>
            </a:xfrm>
            <a:custGeom>
              <a:avLst/>
              <a:gdLst/>
              <a:ahLst/>
              <a:cxnLst/>
              <a:rect l="l" t="t" r="r" b="b"/>
              <a:pathLst>
                <a:path w="2334895" h="2186304">
                  <a:moveTo>
                    <a:pt x="3" y="3"/>
                  </a:moveTo>
                  <a:lnTo>
                    <a:pt x="2292159" y="762199"/>
                  </a:lnTo>
                </a:path>
                <a:path w="2334895" h="2186304">
                  <a:moveTo>
                    <a:pt x="2289023" y="762250"/>
                  </a:moveTo>
                  <a:lnTo>
                    <a:pt x="2289023" y="490950"/>
                  </a:lnTo>
                </a:path>
                <a:path w="2334895" h="2186304">
                  <a:moveTo>
                    <a:pt x="1636318" y="543161"/>
                  </a:moveTo>
                  <a:lnTo>
                    <a:pt x="2334668" y="543161"/>
                  </a:lnTo>
                </a:path>
                <a:path w="2334895" h="2186304">
                  <a:moveTo>
                    <a:pt x="3" y="0"/>
                  </a:moveTo>
                  <a:lnTo>
                    <a:pt x="1851155" y="1551823"/>
                  </a:lnTo>
                </a:path>
                <a:path w="2334895" h="2186304">
                  <a:moveTo>
                    <a:pt x="1849705" y="1550739"/>
                  </a:moveTo>
                  <a:lnTo>
                    <a:pt x="1849705" y="1058637"/>
                  </a:lnTo>
                </a:path>
                <a:path w="2334895" h="2186304">
                  <a:moveTo>
                    <a:pt x="1317513" y="1104577"/>
                  </a:moveTo>
                  <a:lnTo>
                    <a:pt x="1888034" y="1104577"/>
                  </a:lnTo>
                </a:path>
                <a:path w="2334895" h="2186304">
                  <a:moveTo>
                    <a:pt x="0" y="0"/>
                  </a:moveTo>
                  <a:lnTo>
                    <a:pt x="1028307" y="2185747"/>
                  </a:lnTo>
                </a:path>
                <a:path w="2334895" h="2186304">
                  <a:moveTo>
                    <a:pt x="1025269" y="2182331"/>
                  </a:moveTo>
                  <a:lnTo>
                    <a:pt x="1025269" y="1522479"/>
                  </a:lnTo>
                </a:path>
                <a:path w="2334895" h="2186304">
                  <a:moveTo>
                    <a:pt x="732057" y="1555873"/>
                  </a:moveTo>
                  <a:lnTo>
                    <a:pt x="1063598" y="1555873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27460" y="6886952"/>
              <a:ext cx="1297940" cy="1048385"/>
            </a:xfrm>
            <a:custGeom>
              <a:avLst/>
              <a:gdLst/>
              <a:ahLst/>
              <a:cxnLst/>
              <a:rect l="l" t="t" r="r" b="b"/>
              <a:pathLst>
                <a:path w="1297939" h="1048384">
                  <a:moveTo>
                    <a:pt x="34505" y="1021435"/>
                  </a:moveTo>
                  <a:lnTo>
                    <a:pt x="26784" y="1013714"/>
                  </a:lnTo>
                  <a:lnTo>
                    <a:pt x="7721" y="1013714"/>
                  </a:lnTo>
                  <a:lnTo>
                    <a:pt x="0" y="1021435"/>
                  </a:lnTo>
                  <a:lnTo>
                    <a:pt x="0" y="1040485"/>
                  </a:lnTo>
                  <a:lnTo>
                    <a:pt x="7721" y="1048207"/>
                  </a:lnTo>
                  <a:lnTo>
                    <a:pt x="17246" y="1048207"/>
                  </a:lnTo>
                  <a:lnTo>
                    <a:pt x="26784" y="1048207"/>
                  </a:lnTo>
                  <a:lnTo>
                    <a:pt x="34505" y="1040485"/>
                  </a:lnTo>
                  <a:lnTo>
                    <a:pt x="34505" y="1021435"/>
                  </a:lnTo>
                  <a:close/>
                </a:path>
                <a:path w="1297939" h="1048384">
                  <a:moveTo>
                    <a:pt x="857504" y="568426"/>
                  </a:moveTo>
                  <a:lnTo>
                    <a:pt x="849782" y="560692"/>
                  </a:lnTo>
                  <a:lnTo>
                    <a:pt x="830732" y="560692"/>
                  </a:lnTo>
                  <a:lnTo>
                    <a:pt x="823010" y="568426"/>
                  </a:lnTo>
                  <a:lnTo>
                    <a:pt x="823010" y="587476"/>
                  </a:lnTo>
                  <a:lnTo>
                    <a:pt x="830732" y="595198"/>
                  </a:lnTo>
                  <a:lnTo>
                    <a:pt x="840257" y="595198"/>
                  </a:lnTo>
                  <a:lnTo>
                    <a:pt x="849782" y="595198"/>
                  </a:lnTo>
                  <a:lnTo>
                    <a:pt x="857504" y="587476"/>
                  </a:lnTo>
                  <a:lnTo>
                    <a:pt x="857504" y="568426"/>
                  </a:lnTo>
                  <a:close/>
                </a:path>
                <a:path w="1297939" h="1048384">
                  <a:moveTo>
                    <a:pt x="1297546" y="7721"/>
                  </a:moveTo>
                  <a:lnTo>
                    <a:pt x="1289824" y="0"/>
                  </a:lnTo>
                  <a:lnTo>
                    <a:pt x="1270762" y="0"/>
                  </a:lnTo>
                  <a:lnTo>
                    <a:pt x="1263040" y="7721"/>
                  </a:lnTo>
                  <a:lnTo>
                    <a:pt x="1263040" y="26771"/>
                  </a:lnTo>
                  <a:lnTo>
                    <a:pt x="1270762" y="34493"/>
                  </a:lnTo>
                  <a:lnTo>
                    <a:pt x="1280287" y="34493"/>
                  </a:lnTo>
                  <a:lnTo>
                    <a:pt x="1289824" y="34493"/>
                  </a:lnTo>
                  <a:lnTo>
                    <a:pt x="1297546" y="26771"/>
                  </a:lnTo>
                  <a:lnTo>
                    <a:pt x="1297546" y="7721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91024" y="6360630"/>
              <a:ext cx="2334895" cy="2186305"/>
            </a:xfrm>
            <a:custGeom>
              <a:avLst/>
              <a:gdLst/>
              <a:ahLst/>
              <a:cxnLst/>
              <a:rect l="l" t="t" r="r" b="b"/>
              <a:pathLst>
                <a:path w="2334895" h="2186304">
                  <a:moveTo>
                    <a:pt x="2334665" y="3"/>
                  </a:moveTo>
                  <a:lnTo>
                    <a:pt x="42513" y="762199"/>
                  </a:lnTo>
                </a:path>
                <a:path w="2334895" h="2186304">
                  <a:moveTo>
                    <a:pt x="45645" y="762250"/>
                  </a:moveTo>
                  <a:lnTo>
                    <a:pt x="45645" y="490950"/>
                  </a:lnTo>
                </a:path>
                <a:path w="2334895" h="2186304">
                  <a:moveTo>
                    <a:pt x="698350" y="543161"/>
                  </a:moveTo>
                  <a:lnTo>
                    <a:pt x="0" y="543161"/>
                  </a:lnTo>
                </a:path>
                <a:path w="2334895" h="2186304">
                  <a:moveTo>
                    <a:pt x="2334668" y="0"/>
                  </a:moveTo>
                  <a:lnTo>
                    <a:pt x="483516" y="1551823"/>
                  </a:lnTo>
                </a:path>
                <a:path w="2334895" h="2186304">
                  <a:moveTo>
                    <a:pt x="484963" y="1550739"/>
                  </a:moveTo>
                  <a:lnTo>
                    <a:pt x="484963" y="1058637"/>
                  </a:lnTo>
                </a:path>
                <a:path w="2334895" h="2186304">
                  <a:moveTo>
                    <a:pt x="1017155" y="1104577"/>
                  </a:moveTo>
                  <a:lnTo>
                    <a:pt x="446634" y="1104577"/>
                  </a:lnTo>
                </a:path>
                <a:path w="2334895" h="2186304">
                  <a:moveTo>
                    <a:pt x="2334668" y="0"/>
                  </a:moveTo>
                  <a:lnTo>
                    <a:pt x="1306365" y="2185747"/>
                  </a:lnTo>
                </a:path>
                <a:path w="2334895" h="2186304">
                  <a:moveTo>
                    <a:pt x="1309399" y="2182331"/>
                  </a:moveTo>
                  <a:lnTo>
                    <a:pt x="1309399" y="1522479"/>
                  </a:lnTo>
                </a:path>
                <a:path w="2334895" h="2186304">
                  <a:moveTo>
                    <a:pt x="1602611" y="1555873"/>
                  </a:moveTo>
                  <a:lnTo>
                    <a:pt x="1271070" y="1555873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19529" y="6886952"/>
              <a:ext cx="1297940" cy="1048385"/>
            </a:xfrm>
            <a:custGeom>
              <a:avLst/>
              <a:gdLst/>
              <a:ahLst/>
              <a:cxnLst/>
              <a:rect l="l" t="t" r="r" b="b"/>
              <a:pathLst>
                <a:path w="1297939" h="1048384">
                  <a:moveTo>
                    <a:pt x="34505" y="7721"/>
                  </a:moveTo>
                  <a:lnTo>
                    <a:pt x="26784" y="0"/>
                  </a:lnTo>
                  <a:lnTo>
                    <a:pt x="7721" y="0"/>
                  </a:lnTo>
                  <a:lnTo>
                    <a:pt x="0" y="7721"/>
                  </a:lnTo>
                  <a:lnTo>
                    <a:pt x="0" y="26771"/>
                  </a:lnTo>
                  <a:lnTo>
                    <a:pt x="7721" y="34493"/>
                  </a:lnTo>
                  <a:lnTo>
                    <a:pt x="17246" y="34493"/>
                  </a:lnTo>
                  <a:lnTo>
                    <a:pt x="26784" y="34493"/>
                  </a:lnTo>
                  <a:lnTo>
                    <a:pt x="34505" y="26771"/>
                  </a:lnTo>
                  <a:lnTo>
                    <a:pt x="34505" y="7721"/>
                  </a:lnTo>
                  <a:close/>
                </a:path>
                <a:path w="1297939" h="1048384">
                  <a:moveTo>
                    <a:pt x="474535" y="568426"/>
                  </a:moveTo>
                  <a:lnTo>
                    <a:pt x="466813" y="560692"/>
                  </a:lnTo>
                  <a:lnTo>
                    <a:pt x="447751" y="560692"/>
                  </a:lnTo>
                  <a:lnTo>
                    <a:pt x="440029" y="568426"/>
                  </a:lnTo>
                  <a:lnTo>
                    <a:pt x="440029" y="587476"/>
                  </a:lnTo>
                  <a:lnTo>
                    <a:pt x="447751" y="595198"/>
                  </a:lnTo>
                  <a:lnTo>
                    <a:pt x="457288" y="595198"/>
                  </a:lnTo>
                  <a:lnTo>
                    <a:pt x="466813" y="595198"/>
                  </a:lnTo>
                  <a:lnTo>
                    <a:pt x="474535" y="587476"/>
                  </a:lnTo>
                  <a:lnTo>
                    <a:pt x="474535" y="568426"/>
                  </a:lnTo>
                  <a:close/>
                </a:path>
                <a:path w="1297939" h="1048384">
                  <a:moveTo>
                    <a:pt x="1297546" y="1021435"/>
                  </a:moveTo>
                  <a:lnTo>
                    <a:pt x="1289824" y="1013714"/>
                  </a:lnTo>
                  <a:lnTo>
                    <a:pt x="1270762" y="1013714"/>
                  </a:lnTo>
                  <a:lnTo>
                    <a:pt x="1263040" y="1021435"/>
                  </a:lnTo>
                  <a:lnTo>
                    <a:pt x="1263040" y="1040485"/>
                  </a:lnTo>
                  <a:lnTo>
                    <a:pt x="1270762" y="1048207"/>
                  </a:lnTo>
                  <a:lnTo>
                    <a:pt x="1280287" y="1048207"/>
                  </a:lnTo>
                  <a:lnTo>
                    <a:pt x="1289824" y="1048207"/>
                  </a:lnTo>
                  <a:lnTo>
                    <a:pt x="1297546" y="1040485"/>
                  </a:lnTo>
                  <a:lnTo>
                    <a:pt x="1297546" y="1021435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7983" y="4200040"/>
              <a:ext cx="1305560" cy="105410"/>
            </a:xfrm>
            <a:custGeom>
              <a:avLst/>
              <a:gdLst/>
              <a:ahLst/>
              <a:cxnLst/>
              <a:rect l="l" t="t" r="r" b="b"/>
              <a:pathLst>
                <a:path w="1305560" h="105410">
                  <a:moveTo>
                    <a:pt x="0" y="0"/>
                  </a:moveTo>
                  <a:lnTo>
                    <a:pt x="0" y="104979"/>
                  </a:lnTo>
                  <a:lnTo>
                    <a:pt x="1305403" y="104979"/>
                  </a:lnTo>
                  <a:lnTo>
                    <a:pt x="1305403" y="0"/>
                  </a:lnTo>
                </a:path>
              </a:pathLst>
            </a:custGeom>
            <a:ln w="7199">
              <a:solidFill>
                <a:srgbClr val="CD50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13647" y="4303879"/>
              <a:ext cx="1080135" cy="753745"/>
            </a:xfrm>
            <a:custGeom>
              <a:avLst/>
              <a:gdLst/>
              <a:ahLst/>
              <a:cxnLst/>
              <a:rect l="l" t="t" r="r" b="b"/>
              <a:pathLst>
                <a:path w="1080135" h="753745">
                  <a:moveTo>
                    <a:pt x="1008909" y="715369"/>
                  </a:moveTo>
                  <a:lnTo>
                    <a:pt x="982983" y="740462"/>
                  </a:lnTo>
                  <a:lnTo>
                    <a:pt x="1079651" y="753118"/>
                  </a:lnTo>
                  <a:lnTo>
                    <a:pt x="1065140" y="733251"/>
                  </a:lnTo>
                  <a:lnTo>
                    <a:pt x="1039074" y="733251"/>
                  </a:lnTo>
                  <a:lnTo>
                    <a:pt x="1008909" y="715369"/>
                  </a:lnTo>
                  <a:close/>
                </a:path>
                <a:path w="1080135" h="753745">
                  <a:moveTo>
                    <a:pt x="1012580" y="709176"/>
                  </a:moveTo>
                  <a:lnTo>
                    <a:pt x="1012017" y="710236"/>
                  </a:lnTo>
                  <a:lnTo>
                    <a:pt x="1010826" y="712320"/>
                  </a:lnTo>
                  <a:lnTo>
                    <a:pt x="1009569" y="714366"/>
                  </a:lnTo>
                  <a:lnTo>
                    <a:pt x="1008909" y="715369"/>
                  </a:lnTo>
                  <a:lnTo>
                    <a:pt x="1039074" y="733251"/>
                  </a:lnTo>
                  <a:lnTo>
                    <a:pt x="1042747" y="727058"/>
                  </a:lnTo>
                  <a:lnTo>
                    <a:pt x="1012580" y="709176"/>
                  </a:lnTo>
                  <a:close/>
                </a:path>
                <a:path w="1080135" h="753745">
                  <a:moveTo>
                    <a:pt x="1022148" y="674387"/>
                  </a:moveTo>
                  <a:lnTo>
                    <a:pt x="1012580" y="709176"/>
                  </a:lnTo>
                  <a:lnTo>
                    <a:pt x="1042747" y="727058"/>
                  </a:lnTo>
                  <a:lnTo>
                    <a:pt x="1039074" y="733251"/>
                  </a:lnTo>
                  <a:lnTo>
                    <a:pt x="1065140" y="733251"/>
                  </a:lnTo>
                  <a:lnTo>
                    <a:pt x="1022148" y="674387"/>
                  </a:lnTo>
                  <a:close/>
                </a:path>
                <a:path w="1080135" h="753745">
                  <a:moveTo>
                    <a:pt x="7199" y="113199"/>
                  </a:moveTo>
                  <a:lnTo>
                    <a:pt x="7199" y="115249"/>
                  </a:lnTo>
                  <a:lnTo>
                    <a:pt x="1764" y="118346"/>
                  </a:lnTo>
                  <a:lnTo>
                    <a:pt x="1008909" y="715369"/>
                  </a:lnTo>
                  <a:lnTo>
                    <a:pt x="1009569" y="714366"/>
                  </a:lnTo>
                  <a:lnTo>
                    <a:pt x="1010826" y="712320"/>
                  </a:lnTo>
                  <a:lnTo>
                    <a:pt x="1012017" y="710236"/>
                  </a:lnTo>
                  <a:lnTo>
                    <a:pt x="1012580" y="709176"/>
                  </a:lnTo>
                  <a:lnTo>
                    <a:pt x="7199" y="113199"/>
                  </a:lnTo>
                  <a:close/>
                </a:path>
                <a:path w="1080135" h="753745">
                  <a:moveTo>
                    <a:pt x="0" y="115249"/>
                  </a:moveTo>
                  <a:lnTo>
                    <a:pt x="0" y="117302"/>
                  </a:lnTo>
                  <a:lnTo>
                    <a:pt x="1764" y="118346"/>
                  </a:lnTo>
                  <a:lnTo>
                    <a:pt x="0" y="115249"/>
                  </a:lnTo>
                  <a:close/>
                </a:path>
                <a:path w="1080135" h="753745">
                  <a:moveTo>
                    <a:pt x="7199" y="0"/>
                  </a:moveTo>
                  <a:lnTo>
                    <a:pt x="0" y="0"/>
                  </a:lnTo>
                  <a:lnTo>
                    <a:pt x="0" y="115249"/>
                  </a:lnTo>
                  <a:lnTo>
                    <a:pt x="1764" y="118346"/>
                  </a:lnTo>
                  <a:lnTo>
                    <a:pt x="5435" y="112153"/>
                  </a:lnTo>
                  <a:lnTo>
                    <a:pt x="7199" y="112153"/>
                  </a:lnTo>
                  <a:lnTo>
                    <a:pt x="7199" y="0"/>
                  </a:lnTo>
                  <a:close/>
                </a:path>
                <a:path w="1080135" h="753745">
                  <a:moveTo>
                    <a:pt x="5435" y="112153"/>
                  </a:moveTo>
                  <a:lnTo>
                    <a:pt x="1764" y="118346"/>
                  </a:lnTo>
                  <a:lnTo>
                    <a:pt x="7199" y="115249"/>
                  </a:lnTo>
                  <a:lnTo>
                    <a:pt x="7199" y="113199"/>
                  </a:lnTo>
                  <a:lnTo>
                    <a:pt x="5435" y="112153"/>
                  </a:lnTo>
                  <a:close/>
                </a:path>
                <a:path w="1080135" h="753745">
                  <a:moveTo>
                    <a:pt x="7199" y="112153"/>
                  </a:moveTo>
                  <a:lnTo>
                    <a:pt x="5435" y="112153"/>
                  </a:lnTo>
                  <a:lnTo>
                    <a:pt x="7199" y="113199"/>
                  </a:lnTo>
                  <a:lnTo>
                    <a:pt x="7199" y="112153"/>
                  </a:lnTo>
                  <a:close/>
                </a:path>
              </a:pathLst>
            </a:custGeom>
            <a:solidFill>
              <a:srgbClr val="CD50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55336" y="3668295"/>
              <a:ext cx="1305560" cy="105410"/>
            </a:xfrm>
            <a:custGeom>
              <a:avLst/>
              <a:gdLst/>
              <a:ahLst/>
              <a:cxnLst/>
              <a:rect l="l" t="t" r="r" b="b"/>
              <a:pathLst>
                <a:path w="1305560" h="105410">
                  <a:moveTo>
                    <a:pt x="0" y="0"/>
                  </a:moveTo>
                  <a:lnTo>
                    <a:pt x="0" y="104979"/>
                  </a:lnTo>
                  <a:lnTo>
                    <a:pt x="1305402" y="104979"/>
                  </a:lnTo>
                  <a:lnTo>
                    <a:pt x="1305402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00999" y="3772134"/>
              <a:ext cx="437515" cy="379095"/>
            </a:xfrm>
            <a:custGeom>
              <a:avLst/>
              <a:gdLst/>
              <a:ahLst/>
              <a:cxnLst/>
              <a:rect l="l" t="t" r="r" b="b"/>
              <a:pathLst>
                <a:path w="437514" h="379095">
                  <a:moveTo>
                    <a:pt x="366893" y="340308"/>
                  </a:moveTo>
                  <a:lnTo>
                    <a:pt x="340690" y="365111"/>
                  </a:lnTo>
                  <a:lnTo>
                    <a:pt x="437214" y="378842"/>
                  </a:lnTo>
                  <a:lnTo>
                    <a:pt x="422719" y="358527"/>
                  </a:lnTo>
                  <a:lnTo>
                    <a:pt x="396864" y="358527"/>
                  </a:lnTo>
                  <a:lnTo>
                    <a:pt x="366893" y="340308"/>
                  </a:lnTo>
                  <a:close/>
                </a:path>
                <a:path w="437514" h="379095">
                  <a:moveTo>
                    <a:pt x="370634" y="334155"/>
                  </a:moveTo>
                  <a:lnTo>
                    <a:pt x="370058" y="335210"/>
                  </a:lnTo>
                  <a:lnTo>
                    <a:pt x="368846" y="337280"/>
                  </a:lnTo>
                  <a:lnTo>
                    <a:pt x="367564" y="339313"/>
                  </a:lnTo>
                  <a:lnTo>
                    <a:pt x="366893" y="340308"/>
                  </a:lnTo>
                  <a:lnTo>
                    <a:pt x="396864" y="358527"/>
                  </a:lnTo>
                  <a:lnTo>
                    <a:pt x="400601" y="352371"/>
                  </a:lnTo>
                  <a:lnTo>
                    <a:pt x="370634" y="334155"/>
                  </a:lnTo>
                  <a:close/>
                </a:path>
                <a:path w="437514" h="379095">
                  <a:moveTo>
                    <a:pt x="380588" y="299476"/>
                  </a:moveTo>
                  <a:lnTo>
                    <a:pt x="370634" y="334155"/>
                  </a:lnTo>
                  <a:lnTo>
                    <a:pt x="400601" y="352371"/>
                  </a:lnTo>
                  <a:lnTo>
                    <a:pt x="396864" y="358527"/>
                  </a:lnTo>
                  <a:lnTo>
                    <a:pt x="422719" y="358527"/>
                  </a:lnTo>
                  <a:lnTo>
                    <a:pt x="380588" y="299476"/>
                  </a:lnTo>
                  <a:close/>
                </a:path>
                <a:path w="437514" h="379095">
                  <a:moveTo>
                    <a:pt x="7200" y="113224"/>
                  </a:moveTo>
                  <a:lnTo>
                    <a:pt x="7200" y="115249"/>
                  </a:lnTo>
                  <a:lnTo>
                    <a:pt x="1732" y="118328"/>
                  </a:lnTo>
                  <a:lnTo>
                    <a:pt x="366893" y="340308"/>
                  </a:lnTo>
                  <a:lnTo>
                    <a:pt x="367564" y="339313"/>
                  </a:lnTo>
                  <a:lnTo>
                    <a:pt x="368846" y="337280"/>
                  </a:lnTo>
                  <a:lnTo>
                    <a:pt x="370058" y="335210"/>
                  </a:lnTo>
                  <a:lnTo>
                    <a:pt x="370634" y="334155"/>
                  </a:lnTo>
                  <a:lnTo>
                    <a:pt x="7200" y="113224"/>
                  </a:lnTo>
                  <a:close/>
                </a:path>
                <a:path w="437514" h="379095">
                  <a:moveTo>
                    <a:pt x="0" y="115249"/>
                  </a:moveTo>
                  <a:lnTo>
                    <a:pt x="0" y="117276"/>
                  </a:lnTo>
                  <a:lnTo>
                    <a:pt x="1732" y="118328"/>
                  </a:lnTo>
                  <a:lnTo>
                    <a:pt x="0" y="115249"/>
                  </a:lnTo>
                  <a:close/>
                </a:path>
                <a:path w="437514" h="379095">
                  <a:moveTo>
                    <a:pt x="7200" y="0"/>
                  </a:moveTo>
                  <a:lnTo>
                    <a:pt x="0" y="0"/>
                  </a:lnTo>
                  <a:lnTo>
                    <a:pt x="0" y="115249"/>
                  </a:lnTo>
                  <a:lnTo>
                    <a:pt x="1732" y="118328"/>
                  </a:lnTo>
                  <a:lnTo>
                    <a:pt x="5468" y="112171"/>
                  </a:lnTo>
                  <a:lnTo>
                    <a:pt x="7200" y="112171"/>
                  </a:lnTo>
                  <a:lnTo>
                    <a:pt x="7200" y="0"/>
                  </a:lnTo>
                  <a:close/>
                </a:path>
                <a:path w="437514" h="379095">
                  <a:moveTo>
                    <a:pt x="5468" y="112171"/>
                  </a:moveTo>
                  <a:lnTo>
                    <a:pt x="1732" y="118328"/>
                  </a:lnTo>
                  <a:lnTo>
                    <a:pt x="7200" y="115249"/>
                  </a:lnTo>
                  <a:lnTo>
                    <a:pt x="7200" y="113224"/>
                  </a:lnTo>
                  <a:lnTo>
                    <a:pt x="5468" y="112171"/>
                  </a:lnTo>
                  <a:close/>
                </a:path>
                <a:path w="437514" h="379095">
                  <a:moveTo>
                    <a:pt x="7200" y="112171"/>
                  </a:moveTo>
                  <a:lnTo>
                    <a:pt x="5468" y="112171"/>
                  </a:lnTo>
                  <a:lnTo>
                    <a:pt x="7200" y="113224"/>
                  </a:lnTo>
                  <a:lnTo>
                    <a:pt x="7200" y="112171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24974" y="4752316"/>
              <a:ext cx="767080" cy="102870"/>
            </a:xfrm>
            <a:custGeom>
              <a:avLst/>
              <a:gdLst/>
              <a:ahLst/>
              <a:cxnLst/>
              <a:rect l="l" t="t" r="r" b="b"/>
              <a:pathLst>
                <a:path w="767079" h="102870">
                  <a:moveTo>
                    <a:pt x="0" y="0"/>
                  </a:moveTo>
                  <a:lnTo>
                    <a:pt x="0" y="102697"/>
                  </a:lnTo>
                  <a:lnTo>
                    <a:pt x="766814" y="102697"/>
                  </a:lnTo>
                  <a:lnTo>
                    <a:pt x="766814" y="4564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91779" y="4855014"/>
              <a:ext cx="704850" cy="605155"/>
            </a:xfrm>
            <a:custGeom>
              <a:avLst/>
              <a:gdLst/>
              <a:ahLst/>
              <a:cxnLst/>
              <a:rect l="l" t="t" r="r" b="b"/>
              <a:pathLst>
                <a:path w="704850" h="605154">
                  <a:moveTo>
                    <a:pt x="61718" y="529300"/>
                  </a:moveTo>
                  <a:lnTo>
                    <a:pt x="0" y="604775"/>
                  </a:lnTo>
                  <a:lnTo>
                    <a:pt x="97214" y="597416"/>
                  </a:lnTo>
                  <a:lnTo>
                    <a:pt x="95076" y="595825"/>
                  </a:lnTo>
                  <a:lnTo>
                    <a:pt x="93002" y="594197"/>
                  </a:lnTo>
                  <a:lnTo>
                    <a:pt x="90992" y="592538"/>
                  </a:lnTo>
                  <a:lnTo>
                    <a:pt x="89052" y="590843"/>
                  </a:lnTo>
                  <a:lnTo>
                    <a:pt x="87177" y="589114"/>
                  </a:lnTo>
                  <a:lnTo>
                    <a:pt x="85186" y="587156"/>
                  </a:lnTo>
                  <a:lnTo>
                    <a:pt x="41597" y="587156"/>
                  </a:lnTo>
                  <a:lnTo>
                    <a:pt x="38271" y="580769"/>
                  </a:lnTo>
                  <a:lnTo>
                    <a:pt x="69372" y="564560"/>
                  </a:lnTo>
                  <a:lnTo>
                    <a:pt x="68868" y="563468"/>
                  </a:lnTo>
                  <a:lnTo>
                    <a:pt x="61794" y="531968"/>
                  </a:lnTo>
                  <a:lnTo>
                    <a:pt x="61718" y="529300"/>
                  </a:lnTo>
                  <a:close/>
                </a:path>
                <a:path w="704850" h="605154">
                  <a:moveTo>
                    <a:pt x="69372" y="564560"/>
                  </a:moveTo>
                  <a:lnTo>
                    <a:pt x="38271" y="580769"/>
                  </a:lnTo>
                  <a:lnTo>
                    <a:pt x="41597" y="587156"/>
                  </a:lnTo>
                  <a:lnTo>
                    <a:pt x="72698" y="570947"/>
                  </a:lnTo>
                  <a:lnTo>
                    <a:pt x="72092" y="569908"/>
                  </a:lnTo>
                  <a:lnTo>
                    <a:pt x="70952" y="567795"/>
                  </a:lnTo>
                  <a:lnTo>
                    <a:pt x="69875" y="565650"/>
                  </a:lnTo>
                  <a:lnTo>
                    <a:pt x="69372" y="564560"/>
                  </a:lnTo>
                  <a:close/>
                </a:path>
                <a:path w="704850" h="605154">
                  <a:moveTo>
                    <a:pt x="72698" y="570947"/>
                  </a:moveTo>
                  <a:lnTo>
                    <a:pt x="41597" y="587156"/>
                  </a:lnTo>
                  <a:lnTo>
                    <a:pt x="85186" y="587156"/>
                  </a:lnTo>
                  <a:lnTo>
                    <a:pt x="83632" y="585551"/>
                  </a:lnTo>
                  <a:lnTo>
                    <a:pt x="81954" y="583714"/>
                  </a:lnTo>
                  <a:lnTo>
                    <a:pt x="73303" y="571982"/>
                  </a:lnTo>
                  <a:lnTo>
                    <a:pt x="72698" y="570947"/>
                  </a:lnTo>
                  <a:close/>
                </a:path>
                <a:path w="704850" h="605154">
                  <a:moveTo>
                    <a:pt x="697024" y="237442"/>
                  </a:moveTo>
                  <a:lnTo>
                    <a:pt x="69372" y="564560"/>
                  </a:lnTo>
                  <a:lnTo>
                    <a:pt x="69875" y="565650"/>
                  </a:lnTo>
                  <a:lnTo>
                    <a:pt x="70952" y="567795"/>
                  </a:lnTo>
                  <a:lnTo>
                    <a:pt x="72092" y="569908"/>
                  </a:lnTo>
                  <a:lnTo>
                    <a:pt x="72698" y="570947"/>
                  </a:lnTo>
                  <a:lnTo>
                    <a:pt x="702288" y="242820"/>
                  </a:lnTo>
                  <a:lnTo>
                    <a:pt x="697024" y="239627"/>
                  </a:lnTo>
                  <a:lnTo>
                    <a:pt x="697024" y="237442"/>
                  </a:lnTo>
                  <a:close/>
                </a:path>
                <a:path w="704850" h="605154">
                  <a:moveTo>
                    <a:pt x="698961" y="236433"/>
                  </a:moveTo>
                  <a:lnTo>
                    <a:pt x="697024" y="237442"/>
                  </a:lnTo>
                  <a:lnTo>
                    <a:pt x="697024" y="239627"/>
                  </a:lnTo>
                  <a:lnTo>
                    <a:pt x="702288" y="242820"/>
                  </a:lnTo>
                  <a:lnTo>
                    <a:pt x="698961" y="236433"/>
                  </a:lnTo>
                  <a:close/>
                </a:path>
                <a:path w="704850" h="605154">
                  <a:moveTo>
                    <a:pt x="704225" y="236433"/>
                  </a:moveTo>
                  <a:lnTo>
                    <a:pt x="698961" y="236433"/>
                  </a:lnTo>
                  <a:lnTo>
                    <a:pt x="702288" y="242820"/>
                  </a:lnTo>
                  <a:lnTo>
                    <a:pt x="704225" y="239627"/>
                  </a:lnTo>
                  <a:lnTo>
                    <a:pt x="704225" y="236433"/>
                  </a:lnTo>
                  <a:close/>
                </a:path>
                <a:path w="704850" h="605154">
                  <a:moveTo>
                    <a:pt x="704225" y="239627"/>
                  </a:moveTo>
                  <a:lnTo>
                    <a:pt x="702288" y="242820"/>
                  </a:lnTo>
                  <a:lnTo>
                    <a:pt x="704225" y="241811"/>
                  </a:lnTo>
                  <a:lnTo>
                    <a:pt x="704225" y="239627"/>
                  </a:lnTo>
                  <a:close/>
                </a:path>
                <a:path w="704850" h="605154">
                  <a:moveTo>
                    <a:pt x="704225" y="0"/>
                  </a:moveTo>
                  <a:lnTo>
                    <a:pt x="697024" y="0"/>
                  </a:lnTo>
                  <a:lnTo>
                    <a:pt x="697024" y="237442"/>
                  </a:lnTo>
                  <a:lnTo>
                    <a:pt x="698961" y="236433"/>
                  </a:lnTo>
                  <a:lnTo>
                    <a:pt x="704225" y="236433"/>
                  </a:lnTo>
                  <a:lnTo>
                    <a:pt x="70422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05306" y="6180165"/>
            <a:ext cx="8769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1000" spc="-2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1000" spc="-20" dirty="0">
                <a:solidFill>
                  <a:srgbClr val="989899"/>
                </a:solidFill>
                <a:latin typeface="Arial"/>
                <a:cs typeface="Arial"/>
              </a:rPr>
              <a:t> 2024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38168" y="1422291"/>
            <a:ext cx="7055484" cy="686435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101600" rIns="0" bIns="0" rtlCol="0">
            <a:spAutoFit/>
          </a:bodyPr>
          <a:lstStyle/>
          <a:p>
            <a:pPr marL="402590" marR="312420" indent="-145415">
              <a:lnSpc>
                <a:spcPts val="1789"/>
              </a:lnSpc>
              <a:spcBef>
                <a:spcPts val="80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IMAGES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ARCHITECTURE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60" dirty="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FURNITURE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/ PRODUCTS WHICH</a:t>
            </a: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UTILISE THE ELLIPSE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SHAPE</a:t>
            </a:r>
            <a:endParaRPr sz="16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99009" y="932709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https://technologystudent.com/despro_3/ellipse1.html</a:t>
            </a:r>
            <a:endParaRPr sz="1800" baseline="2314">
              <a:latin typeface="Arial"/>
              <a:cs typeface="Arial"/>
            </a:endParaRPr>
          </a:p>
        </p:txBody>
      </p:sp>
      <p:grpSp>
        <p:nvGrpSpPr>
          <p:cNvPr id="45" name="object 45"/>
          <p:cNvGrpSpPr>
            <a:grpSpLocks noGrp="1" noUngrp="1" noRot="1" noMove="1" noResize="1"/>
          </p:cNvGrpSpPr>
          <p:nvPr/>
        </p:nvGrpSpPr>
        <p:grpSpPr>
          <a:xfrm>
            <a:off x="295678" y="2430237"/>
            <a:ext cx="1084580" cy="1084580"/>
            <a:chOff x="295678" y="2430237"/>
            <a:chExt cx="1084580" cy="1084580"/>
          </a:xfrm>
        </p:grpSpPr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5668" y="2430243"/>
              <a:ext cx="1057910" cy="344170"/>
            </a:xfrm>
            <a:custGeom>
              <a:avLst/>
              <a:gdLst/>
              <a:ahLst/>
              <a:cxnLst/>
              <a:rect l="l" t="t" r="r" b="b"/>
              <a:pathLst>
                <a:path w="1057910" h="344169">
                  <a:moveTo>
                    <a:pt x="52895" y="290906"/>
                  </a:moveTo>
                  <a:lnTo>
                    <a:pt x="26454" y="290906"/>
                  </a:lnTo>
                  <a:lnTo>
                    <a:pt x="26454" y="238023"/>
                  </a:lnTo>
                  <a:lnTo>
                    <a:pt x="0" y="238023"/>
                  </a:lnTo>
                  <a:lnTo>
                    <a:pt x="0" y="317360"/>
                  </a:lnTo>
                  <a:lnTo>
                    <a:pt x="26454" y="317360"/>
                  </a:lnTo>
                  <a:lnTo>
                    <a:pt x="26454" y="343801"/>
                  </a:lnTo>
                  <a:lnTo>
                    <a:pt x="52895" y="343801"/>
                  </a:lnTo>
                  <a:lnTo>
                    <a:pt x="52895" y="290906"/>
                  </a:lnTo>
                  <a:close/>
                </a:path>
                <a:path w="1057910" h="344169">
                  <a:moveTo>
                    <a:pt x="105791" y="264464"/>
                  </a:moveTo>
                  <a:lnTo>
                    <a:pt x="79349" y="264464"/>
                  </a:lnTo>
                  <a:lnTo>
                    <a:pt x="79349" y="211569"/>
                  </a:lnTo>
                  <a:lnTo>
                    <a:pt x="52895" y="211569"/>
                  </a:lnTo>
                  <a:lnTo>
                    <a:pt x="52895" y="290906"/>
                  </a:lnTo>
                  <a:lnTo>
                    <a:pt x="79349" y="290906"/>
                  </a:lnTo>
                  <a:lnTo>
                    <a:pt x="105791" y="290906"/>
                  </a:lnTo>
                  <a:lnTo>
                    <a:pt x="105791" y="264464"/>
                  </a:lnTo>
                  <a:close/>
                </a:path>
                <a:path w="1057910" h="344169">
                  <a:moveTo>
                    <a:pt x="185127" y="264464"/>
                  </a:moveTo>
                  <a:lnTo>
                    <a:pt x="158686" y="264464"/>
                  </a:lnTo>
                  <a:lnTo>
                    <a:pt x="132232" y="264464"/>
                  </a:lnTo>
                  <a:lnTo>
                    <a:pt x="132232" y="290906"/>
                  </a:lnTo>
                  <a:lnTo>
                    <a:pt x="158686" y="290906"/>
                  </a:lnTo>
                  <a:lnTo>
                    <a:pt x="185127" y="290906"/>
                  </a:lnTo>
                  <a:lnTo>
                    <a:pt x="185127" y="264464"/>
                  </a:lnTo>
                  <a:close/>
                </a:path>
                <a:path w="1057910" h="344169">
                  <a:moveTo>
                    <a:pt x="238023" y="211569"/>
                  </a:moveTo>
                  <a:lnTo>
                    <a:pt x="211582" y="211569"/>
                  </a:lnTo>
                  <a:lnTo>
                    <a:pt x="185127" y="211569"/>
                  </a:lnTo>
                  <a:lnTo>
                    <a:pt x="158686" y="211569"/>
                  </a:lnTo>
                  <a:lnTo>
                    <a:pt x="132232" y="211569"/>
                  </a:lnTo>
                  <a:lnTo>
                    <a:pt x="132232" y="238023"/>
                  </a:lnTo>
                  <a:lnTo>
                    <a:pt x="158686" y="238023"/>
                  </a:lnTo>
                  <a:lnTo>
                    <a:pt x="185127" y="238023"/>
                  </a:lnTo>
                  <a:lnTo>
                    <a:pt x="185127" y="264464"/>
                  </a:lnTo>
                  <a:lnTo>
                    <a:pt x="211582" y="264464"/>
                  </a:lnTo>
                  <a:lnTo>
                    <a:pt x="238023" y="264464"/>
                  </a:lnTo>
                  <a:lnTo>
                    <a:pt x="238023" y="211569"/>
                  </a:lnTo>
                  <a:close/>
                </a:path>
                <a:path w="1057910" h="344169">
                  <a:moveTo>
                    <a:pt x="264477" y="0"/>
                  </a:moveTo>
                  <a:lnTo>
                    <a:pt x="238023" y="0"/>
                  </a:lnTo>
                  <a:lnTo>
                    <a:pt x="238023" y="26441"/>
                  </a:lnTo>
                  <a:lnTo>
                    <a:pt x="264477" y="26441"/>
                  </a:lnTo>
                  <a:lnTo>
                    <a:pt x="264477" y="0"/>
                  </a:lnTo>
                  <a:close/>
                </a:path>
                <a:path w="1057910" h="344169">
                  <a:moveTo>
                    <a:pt x="317360" y="52895"/>
                  </a:moveTo>
                  <a:lnTo>
                    <a:pt x="290918" y="52895"/>
                  </a:lnTo>
                  <a:lnTo>
                    <a:pt x="290918" y="79336"/>
                  </a:lnTo>
                  <a:lnTo>
                    <a:pt x="317360" y="79336"/>
                  </a:lnTo>
                  <a:lnTo>
                    <a:pt x="317360" y="52895"/>
                  </a:lnTo>
                  <a:close/>
                </a:path>
                <a:path w="1057910" h="344169">
                  <a:moveTo>
                    <a:pt x="343814" y="26441"/>
                  </a:moveTo>
                  <a:lnTo>
                    <a:pt x="317360" y="26441"/>
                  </a:lnTo>
                  <a:lnTo>
                    <a:pt x="317360" y="52895"/>
                  </a:lnTo>
                  <a:lnTo>
                    <a:pt x="343814" y="52895"/>
                  </a:lnTo>
                  <a:lnTo>
                    <a:pt x="343814" y="26441"/>
                  </a:lnTo>
                  <a:close/>
                </a:path>
                <a:path w="1057910" h="344169">
                  <a:moveTo>
                    <a:pt x="370255" y="211569"/>
                  </a:moveTo>
                  <a:lnTo>
                    <a:pt x="343814" y="211569"/>
                  </a:lnTo>
                  <a:lnTo>
                    <a:pt x="343814" y="238023"/>
                  </a:lnTo>
                  <a:lnTo>
                    <a:pt x="370255" y="238023"/>
                  </a:lnTo>
                  <a:lnTo>
                    <a:pt x="370255" y="211569"/>
                  </a:lnTo>
                  <a:close/>
                </a:path>
                <a:path w="1057910" h="344169">
                  <a:moveTo>
                    <a:pt x="370255" y="0"/>
                  </a:moveTo>
                  <a:lnTo>
                    <a:pt x="343814" y="0"/>
                  </a:lnTo>
                  <a:lnTo>
                    <a:pt x="343814" y="26441"/>
                  </a:lnTo>
                  <a:lnTo>
                    <a:pt x="370255" y="26441"/>
                  </a:lnTo>
                  <a:lnTo>
                    <a:pt x="370255" y="0"/>
                  </a:lnTo>
                  <a:close/>
                </a:path>
                <a:path w="1057910" h="344169">
                  <a:moveTo>
                    <a:pt x="396697" y="264464"/>
                  </a:moveTo>
                  <a:lnTo>
                    <a:pt x="370255" y="264464"/>
                  </a:lnTo>
                  <a:lnTo>
                    <a:pt x="370255" y="290906"/>
                  </a:lnTo>
                  <a:lnTo>
                    <a:pt x="396697" y="290906"/>
                  </a:lnTo>
                  <a:lnTo>
                    <a:pt x="396697" y="264464"/>
                  </a:lnTo>
                  <a:close/>
                </a:path>
                <a:path w="1057910" h="344169">
                  <a:moveTo>
                    <a:pt x="396697" y="158686"/>
                  </a:moveTo>
                  <a:lnTo>
                    <a:pt x="370255" y="158686"/>
                  </a:lnTo>
                  <a:lnTo>
                    <a:pt x="370255" y="211569"/>
                  </a:lnTo>
                  <a:lnTo>
                    <a:pt x="396697" y="211569"/>
                  </a:lnTo>
                  <a:lnTo>
                    <a:pt x="396697" y="158686"/>
                  </a:lnTo>
                  <a:close/>
                </a:path>
                <a:path w="1057910" h="344169">
                  <a:moveTo>
                    <a:pt x="449592" y="105791"/>
                  </a:moveTo>
                  <a:lnTo>
                    <a:pt x="423151" y="105791"/>
                  </a:lnTo>
                  <a:lnTo>
                    <a:pt x="396697" y="105791"/>
                  </a:lnTo>
                  <a:lnTo>
                    <a:pt x="396697" y="52895"/>
                  </a:lnTo>
                  <a:lnTo>
                    <a:pt x="370255" y="52895"/>
                  </a:lnTo>
                  <a:lnTo>
                    <a:pt x="370255" y="79336"/>
                  </a:lnTo>
                  <a:lnTo>
                    <a:pt x="343814" y="79336"/>
                  </a:lnTo>
                  <a:lnTo>
                    <a:pt x="317360" y="79336"/>
                  </a:lnTo>
                  <a:lnTo>
                    <a:pt x="317360" y="105791"/>
                  </a:lnTo>
                  <a:lnTo>
                    <a:pt x="290918" y="105791"/>
                  </a:lnTo>
                  <a:lnTo>
                    <a:pt x="290918" y="79336"/>
                  </a:lnTo>
                  <a:lnTo>
                    <a:pt x="264477" y="79336"/>
                  </a:lnTo>
                  <a:lnTo>
                    <a:pt x="238023" y="79336"/>
                  </a:lnTo>
                  <a:lnTo>
                    <a:pt x="238023" y="26441"/>
                  </a:lnTo>
                  <a:lnTo>
                    <a:pt x="211582" y="26441"/>
                  </a:lnTo>
                  <a:lnTo>
                    <a:pt x="211582" y="185127"/>
                  </a:lnTo>
                  <a:lnTo>
                    <a:pt x="238023" y="185127"/>
                  </a:lnTo>
                  <a:lnTo>
                    <a:pt x="238023" y="158686"/>
                  </a:lnTo>
                  <a:lnTo>
                    <a:pt x="264477" y="158686"/>
                  </a:lnTo>
                  <a:lnTo>
                    <a:pt x="264477" y="264464"/>
                  </a:lnTo>
                  <a:lnTo>
                    <a:pt x="290918" y="264464"/>
                  </a:lnTo>
                  <a:lnTo>
                    <a:pt x="290918" y="238023"/>
                  </a:lnTo>
                  <a:lnTo>
                    <a:pt x="317360" y="238023"/>
                  </a:lnTo>
                  <a:lnTo>
                    <a:pt x="317360" y="211569"/>
                  </a:lnTo>
                  <a:lnTo>
                    <a:pt x="343814" y="211569"/>
                  </a:lnTo>
                  <a:lnTo>
                    <a:pt x="343814" y="158686"/>
                  </a:lnTo>
                  <a:lnTo>
                    <a:pt x="317360" y="158686"/>
                  </a:lnTo>
                  <a:lnTo>
                    <a:pt x="317360" y="185127"/>
                  </a:lnTo>
                  <a:lnTo>
                    <a:pt x="290918" y="185127"/>
                  </a:lnTo>
                  <a:lnTo>
                    <a:pt x="290918" y="158686"/>
                  </a:lnTo>
                  <a:lnTo>
                    <a:pt x="317360" y="158686"/>
                  </a:lnTo>
                  <a:lnTo>
                    <a:pt x="317360" y="132232"/>
                  </a:lnTo>
                  <a:lnTo>
                    <a:pt x="343814" y="132232"/>
                  </a:lnTo>
                  <a:lnTo>
                    <a:pt x="343814" y="158686"/>
                  </a:lnTo>
                  <a:lnTo>
                    <a:pt x="370255" y="158686"/>
                  </a:lnTo>
                  <a:lnTo>
                    <a:pt x="370255" y="132232"/>
                  </a:lnTo>
                  <a:lnTo>
                    <a:pt x="396697" y="132232"/>
                  </a:lnTo>
                  <a:lnTo>
                    <a:pt x="396697" y="158686"/>
                  </a:lnTo>
                  <a:lnTo>
                    <a:pt x="423151" y="158686"/>
                  </a:lnTo>
                  <a:lnTo>
                    <a:pt x="423151" y="132232"/>
                  </a:lnTo>
                  <a:lnTo>
                    <a:pt x="449592" y="132232"/>
                  </a:lnTo>
                  <a:lnTo>
                    <a:pt x="449592" y="105791"/>
                  </a:lnTo>
                  <a:close/>
                </a:path>
                <a:path w="1057910" h="344169">
                  <a:moveTo>
                    <a:pt x="449592" y="52895"/>
                  </a:moveTo>
                  <a:lnTo>
                    <a:pt x="423151" y="52895"/>
                  </a:lnTo>
                  <a:lnTo>
                    <a:pt x="423151" y="79336"/>
                  </a:lnTo>
                  <a:lnTo>
                    <a:pt x="449592" y="79336"/>
                  </a:lnTo>
                  <a:lnTo>
                    <a:pt x="449592" y="52895"/>
                  </a:lnTo>
                  <a:close/>
                </a:path>
                <a:path w="1057910" h="344169">
                  <a:moveTo>
                    <a:pt x="476046" y="238023"/>
                  </a:moveTo>
                  <a:lnTo>
                    <a:pt x="449592" y="238023"/>
                  </a:lnTo>
                  <a:lnTo>
                    <a:pt x="423151" y="238023"/>
                  </a:lnTo>
                  <a:lnTo>
                    <a:pt x="423151" y="211569"/>
                  </a:lnTo>
                  <a:lnTo>
                    <a:pt x="396697" y="211569"/>
                  </a:lnTo>
                  <a:lnTo>
                    <a:pt x="396697" y="264464"/>
                  </a:lnTo>
                  <a:lnTo>
                    <a:pt x="423151" y="264464"/>
                  </a:lnTo>
                  <a:lnTo>
                    <a:pt x="449592" y="264464"/>
                  </a:lnTo>
                  <a:lnTo>
                    <a:pt x="476046" y="264464"/>
                  </a:lnTo>
                  <a:lnTo>
                    <a:pt x="476046" y="238023"/>
                  </a:lnTo>
                  <a:close/>
                </a:path>
                <a:path w="1057910" h="344169">
                  <a:moveTo>
                    <a:pt x="476046" y="185127"/>
                  </a:moveTo>
                  <a:lnTo>
                    <a:pt x="449592" y="185127"/>
                  </a:lnTo>
                  <a:lnTo>
                    <a:pt x="449592" y="158686"/>
                  </a:lnTo>
                  <a:lnTo>
                    <a:pt x="423151" y="158686"/>
                  </a:lnTo>
                  <a:lnTo>
                    <a:pt x="423151" y="211569"/>
                  </a:lnTo>
                  <a:lnTo>
                    <a:pt x="449592" y="211569"/>
                  </a:lnTo>
                  <a:lnTo>
                    <a:pt x="476046" y="211569"/>
                  </a:lnTo>
                  <a:lnTo>
                    <a:pt x="476046" y="185127"/>
                  </a:lnTo>
                  <a:close/>
                </a:path>
                <a:path w="1057910" h="344169">
                  <a:moveTo>
                    <a:pt x="502488" y="158686"/>
                  </a:moveTo>
                  <a:lnTo>
                    <a:pt x="476046" y="158686"/>
                  </a:lnTo>
                  <a:lnTo>
                    <a:pt x="476046" y="185127"/>
                  </a:lnTo>
                  <a:lnTo>
                    <a:pt x="502488" y="185127"/>
                  </a:lnTo>
                  <a:lnTo>
                    <a:pt x="502488" y="158686"/>
                  </a:lnTo>
                  <a:close/>
                </a:path>
                <a:path w="1057910" h="344169">
                  <a:moveTo>
                    <a:pt x="581825" y="211569"/>
                  </a:moveTo>
                  <a:lnTo>
                    <a:pt x="555383" y="211569"/>
                  </a:lnTo>
                  <a:lnTo>
                    <a:pt x="555383" y="105791"/>
                  </a:lnTo>
                  <a:lnTo>
                    <a:pt x="528942" y="105791"/>
                  </a:lnTo>
                  <a:lnTo>
                    <a:pt x="528942" y="132232"/>
                  </a:lnTo>
                  <a:lnTo>
                    <a:pt x="502488" y="132232"/>
                  </a:lnTo>
                  <a:lnTo>
                    <a:pt x="502488" y="158686"/>
                  </a:lnTo>
                  <a:lnTo>
                    <a:pt x="528942" y="158686"/>
                  </a:lnTo>
                  <a:lnTo>
                    <a:pt x="528942" y="211569"/>
                  </a:lnTo>
                  <a:lnTo>
                    <a:pt x="502488" y="211569"/>
                  </a:lnTo>
                  <a:lnTo>
                    <a:pt x="476046" y="211569"/>
                  </a:lnTo>
                  <a:lnTo>
                    <a:pt x="476046" y="238023"/>
                  </a:lnTo>
                  <a:lnTo>
                    <a:pt x="502488" y="238023"/>
                  </a:lnTo>
                  <a:lnTo>
                    <a:pt x="502488" y="290906"/>
                  </a:lnTo>
                  <a:lnTo>
                    <a:pt x="528942" y="290906"/>
                  </a:lnTo>
                  <a:lnTo>
                    <a:pt x="528942" y="238023"/>
                  </a:lnTo>
                  <a:lnTo>
                    <a:pt x="555383" y="238023"/>
                  </a:lnTo>
                  <a:lnTo>
                    <a:pt x="581825" y="238023"/>
                  </a:lnTo>
                  <a:lnTo>
                    <a:pt x="581825" y="211569"/>
                  </a:lnTo>
                  <a:close/>
                </a:path>
                <a:path w="1057910" h="344169">
                  <a:moveTo>
                    <a:pt x="608279" y="132232"/>
                  </a:moveTo>
                  <a:lnTo>
                    <a:pt x="581825" y="132232"/>
                  </a:lnTo>
                  <a:lnTo>
                    <a:pt x="581825" y="211569"/>
                  </a:lnTo>
                  <a:lnTo>
                    <a:pt x="608279" y="211569"/>
                  </a:lnTo>
                  <a:lnTo>
                    <a:pt x="608279" y="132232"/>
                  </a:lnTo>
                  <a:close/>
                </a:path>
                <a:path w="1057910" h="344169">
                  <a:moveTo>
                    <a:pt x="687616" y="211569"/>
                  </a:moveTo>
                  <a:lnTo>
                    <a:pt x="661174" y="211569"/>
                  </a:lnTo>
                  <a:lnTo>
                    <a:pt x="661174" y="79336"/>
                  </a:lnTo>
                  <a:lnTo>
                    <a:pt x="634720" y="79336"/>
                  </a:lnTo>
                  <a:lnTo>
                    <a:pt x="608279" y="79336"/>
                  </a:lnTo>
                  <a:lnTo>
                    <a:pt x="581825" y="79336"/>
                  </a:lnTo>
                  <a:lnTo>
                    <a:pt x="581825" y="0"/>
                  </a:lnTo>
                  <a:lnTo>
                    <a:pt x="555383" y="0"/>
                  </a:lnTo>
                  <a:lnTo>
                    <a:pt x="555383" y="26441"/>
                  </a:lnTo>
                  <a:lnTo>
                    <a:pt x="528942" y="26441"/>
                  </a:lnTo>
                  <a:lnTo>
                    <a:pt x="528942" y="0"/>
                  </a:lnTo>
                  <a:lnTo>
                    <a:pt x="502488" y="0"/>
                  </a:lnTo>
                  <a:lnTo>
                    <a:pt x="476046" y="0"/>
                  </a:lnTo>
                  <a:lnTo>
                    <a:pt x="449592" y="0"/>
                  </a:lnTo>
                  <a:lnTo>
                    <a:pt x="423151" y="0"/>
                  </a:lnTo>
                  <a:lnTo>
                    <a:pt x="423151" y="26441"/>
                  </a:lnTo>
                  <a:lnTo>
                    <a:pt x="449592" y="26441"/>
                  </a:lnTo>
                  <a:lnTo>
                    <a:pt x="449592" y="52895"/>
                  </a:lnTo>
                  <a:lnTo>
                    <a:pt x="476046" y="52895"/>
                  </a:lnTo>
                  <a:lnTo>
                    <a:pt x="502488" y="52895"/>
                  </a:lnTo>
                  <a:lnTo>
                    <a:pt x="502488" y="79336"/>
                  </a:lnTo>
                  <a:lnTo>
                    <a:pt x="476046" y="79336"/>
                  </a:lnTo>
                  <a:lnTo>
                    <a:pt x="449592" y="79336"/>
                  </a:lnTo>
                  <a:lnTo>
                    <a:pt x="449592" y="105791"/>
                  </a:lnTo>
                  <a:lnTo>
                    <a:pt x="476046" y="105791"/>
                  </a:lnTo>
                  <a:lnTo>
                    <a:pt x="476046" y="132232"/>
                  </a:lnTo>
                  <a:lnTo>
                    <a:pt x="502488" y="132232"/>
                  </a:lnTo>
                  <a:lnTo>
                    <a:pt x="502488" y="105791"/>
                  </a:lnTo>
                  <a:lnTo>
                    <a:pt x="528942" y="105791"/>
                  </a:lnTo>
                  <a:lnTo>
                    <a:pt x="528942" y="79336"/>
                  </a:lnTo>
                  <a:lnTo>
                    <a:pt x="555383" y="79336"/>
                  </a:lnTo>
                  <a:lnTo>
                    <a:pt x="555383" y="105791"/>
                  </a:lnTo>
                  <a:lnTo>
                    <a:pt x="581825" y="105791"/>
                  </a:lnTo>
                  <a:lnTo>
                    <a:pt x="608279" y="105791"/>
                  </a:lnTo>
                  <a:lnTo>
                    <a:pt x="608279" y="132232"/>
                  </a:lnTo>
                  <a:lnTo>
                    <a:pt x="634720" y="132232"/>
                  </a:lnTo>
                  <a:lnTo>
                    <a:pt x="634720" y="211569"/>
                  </a:lnTo>
                  <a:lnTo>
                    <a:pt x="608279" y="211569"/>
                  </a:lnTo>
                  <a:lnTo>
                    <a:pt x="608279" y="238023"/>
                  </a:lnTo>
                  <a:lnTo>
                    <a:pt x="634720" y="238023"/>
                  </a:lnTo>
                  <a:lnTo>
                    <a:pt x="661174" y="238023"/>
                  </a:lnTo>
                  <a:lnTo>
                    <a:pt x="687616" y="238023"/>
                  </a:lnTo>
                  <a:lnTo>
                    <a:pt x="687616" y="211569"/>
                  </a:lnTo>
                  <a:close/>
                </a:path>
                <a:path w="1057910" h="344169">
                  <a:moveTo>
                    <a:pt x="687616" y="52895"/>
                  </a:moveTo>
                  <a:lnTo>
                    <a:pt x="661174" y="52895"/>
                  </a:lnTo>
                  <a:lnTo>
                    <a:pt x="661174" y="79336"/>
                  </a:lnTo>
                  <a:lnTo>
                    <a:pt x="687616" y="79336"/>
                  </a:lnTo>
                  <a:lnTo>
                    <a:pt x="687616" y="52895"/>
                  </a:lnTo>
                  <a:close/>
                </a:path>
                <a:path w="1057910" h="344169">
                  <a:moveTo>
                    <a:pt x="687616" y="0"/>
                  </a:moveTo>
                  <a:lnTo>
                    <a:pt x="661174" y="0"/>
                  </a:lnTo>
                  <a:lnTo>
                    <a:pt x="634720" y="0"/>
                  </a:lnTo>
                  <a:lnTo>
                    <a:pt x="608279" y="0"/>
                  </a:lnTo>
                  <a:lnTo>
                    <a:pt x="608279" y="52895"/>
                  </a:lnTo>
                  <a:lnTo>
                    <a:pt x="634720" y="52895"/>
                  </a:lnTo>
                  <a:lnTo>
                    <a:pt x="634720" y="26441"/>
                  </a:lnTo>
                  <a:lnTo>
                    <a:pt x="661174" y="26441"/>
                  </a:lnTo>
                  <a:lnTo>
                    <a:pt x="687616" y="26441"/>
                  </a:lnTo>
                  <a:lnTo>
                    <a:pt x="687616" y="0"/>
                  </a:lnTo>
                  <a:close/>
                </a:path>
                <a:path w="1057910" h="344169">
                  <a:moveTo>
                    <a:pt x="714070" y="158686"/>
                  </a:moveTo>
                  <a:lnTo>
                    <a:pt x="687616" y="158686"/>
                  </a:lnTo>
                  <a:lnTo>
                    <a:pt x="687616" y="185127"/>
                  </a:lnTo>
                  <a:lnTo>
                    <a:pt x="714070" y="185127"/>
                  </a:lnTo>
                  <a:lnTo>
                    <a:pt x="714070" y="158686"/>
                  </a:lnTo>
                  <a:close/>
                </a:path>
                <a:path w="1057910" h="344169">
                  <a:moveTo>
                    <a:pt x="819848" y="0"/>
                  </a:moveTo>
                  <a:lnTo>
                    <a:pt x="793407" y="0"/>
                  </a:lnTo>
                  <a:lnTo>
                    <a:pt x="793407" y="26441"/>
                  </a:lnTo>
                  <a:lnTo>
                    <a:pt x="766953" y="26441"/>
                  </a:lnTo>
                  <a:lnTo>
                    <a:pt x="740511" y="26441"/>
                  </a:lnTo>
                  <a:lnTo>
                    <a:pt x="740511" y="52895"/>
                  </a:lnTo>
                  <a:lnTo>
                    <a:pt x="714070" y="52895"/>
                  </a:lnTo>
                  <a:lnTo>
                    <a:pt x="714070" y="105791"/>
                  </a:lnTo>
                  <a:lnTo>
                    <a:pt x="740511" y="105791"/>
                  </a:lnTo>
                  <a:lnTo>
                    <a:pt x="740511" y="79336"/>
                  </a:lnTo>
                  <a:lnTo>
                    <a:pt x="766953" y="79336"/>
                  </a:lnTo>
                  <a:lnTo>
                    <a:pt x="766953" y="52895"/>
                  </a:lnTo>
                  <a:lnTo>
                    <a:pt x="793407" y="52895"/>
                  </a:lnTo>
                  <a:lnTo>
                    <a:pt x="793407" y="105791"/>
                  </a:lnTo>
                  <a:lnTo>
                    <a:pt x="766953" y="105791"/>
                  </a:lnTo>
                  <a:lnTo>
                    <a:pt x="766953" y="132232"/>
                  </a:lnTo>
                  <a:lnTo>
                    <a:pt x="793407" y="132232"/>
                  </a:lnTo>
                  <a:lnTo>
                    <a:pt x="793407" y="185127"/>
                  </a:lnTo>
                  <a:lnTo>
                    <a:pt x="819848" y="185127"/>
                  </a:lnTo>
                  <a:lnTo>
                    <a:pt x="819848" y="0"/>
                  </a:lnTo>
                  <a:close/>
                </a:path>
                <a:path w="1057910" h="344169">
                  <a:moveTo>
                    <a:pt x="872744" y="132232"/>
                  </a:moveTo>
                  <a:lnTo>
                    <a:pt x="846289" y="132232"/>
                  </a:lnTo>
                  <a:lnTo>
                    <a:pt x="846289" y="211569"/>
                  </a:lnTo>
                  <a:lnTo>
                    <a:pt x="872744" y="211569"/>
                  </a:lnTo>
                  <a:lnTo>
                    <a:pt x="872744" y="132232"/>
                  </a:lnTo>
                  <a:close/>
                </a:path>
                <a:path w="1057910" h="344169">
                  <a:moveTo>
                    <a:pt x="872744" y="0"/>
                  </a:moveTo>
                  <a:lnTo>
                    <a:pt x="846289" y="0"/>
                  </a:lnTo>
                  <a:lnTo>
                    <a:pt x="846289" y="79336"/>
                  </a:lnTo>
                  <a:lnTo>
                    <a:pt x="872744" y="79336"/>
                  </a:lnTo>
                  <a:lnTo>
                    <a:pt x="872744" y="0"/>
                  </a:lnTo>
                  <a:close/>
                </a:path>
                <a:path w="1057910" h="344169">
                  <a:moveTo>
                    <a:pt x="1057871" y="211569"/>
                  </a:moveTo>
                  <a:lnTo>
                    <a:pt x="1031430" y="211569"/>
                  </a:lnTo>
                  <a:lnTo>
                    <a:pt x="1004976" y="211569"/>
                  </a:lnTo>
                  <a:lnTo>
                    <a:pt x="1004976" y="238023"/>
                  </a:lnTo>
                  <a:lnTo>
                    <a:pt x="1004976" y="264464"/>
                  </a:lnTo>
                  <a:lnTo>
                    <a:pt x="978535" y="264464"/>
                  </a:lnTo>
                  <a:lnTo>
                    <a:pt x="952080" y="264464"/>
                  </a:lnTo>
                  <a:lnTo>
                    <a:pt x="952080" y="238023"/>
                  </a:lnTo>
                  <a:lnTo>
                    <a:pt x="978535" y="238023"/>
                  </a:lnTo>
                  <a:lnTo>
                    <a:pt x="1004976" y="238023"/>
                  </a:lnTo>
                  <a:lnTo>
                    <a:pt x="1004976" y="211569"/>
                  </a:lnTo>
                  <a:lnTo>
                    <a:pt x="978535" y="211569"/>
                  </a:lnTo>
                  <a:lnTo>
                    <a:pt x="952080" y="211569"/>
                  </a:lnTo>
                  <a:lnTo>
                    <a:pt x="925639" y="211569"/>
                  </a:lnTo>
                  <a:lnTo>
                    <a:pt x="925639" y="238023"/>
                  </a:lnTo>
                  <a:lnTo>
                    <a:pt x="899185" y="238023"/>
                  </a:lnTo>
                  <a:lnTo>
                    <a:pt x="899185" y="211569"/>
                  </a:lnTo>
                  <a:lnTo>
                    <a:pt x="872744" y="211569"/>
                  </a:lnTo>
                  <a:lnTo>
                    <a:pt x="872744" y="238023"/>
                  </a:lnTo>
                  <a:lnTo>
                    <a:pt x="846289" y="238023"/>
                  </a:lnTo>
                  <a:lnTo>
                    <a:pt x="846289" y="211569"/>
                  </a:lnTo>
                  <a:lnTo>
                    <a:pt x="819848" y="211569"/>
                  </a:lnTo>
                  <a:lnTo>
                    <a:pt x="819848" y="317360"/>
                  </a:lnTo>
                  <a:lnTo>
                    <a:pt x="846289" y="317360"/>
                  </a:lnTo>
                  <a:lnTo>
                    <a:pt x="846289" y="343801"/>
                  </a:lnTo>
                  <a:lnTo>
                    <a:pt x="872744" y="343801"/>
                  </a:lnTo>
                  <a:lnTo>
                    <a:pt x="872744" y="290906"/>
                  </a:lnTo>
                  <a:lnTo>
                    <a:pt x="846289" y="290906"/>
                  </a:lnTo>
                  <a:lnTo>
                    <a:pt x="846289" y="264464"/>
                  </a:lnTo>
                  <a:lnTo>
                    <a:pt x="872744" y="264464"/>
                  </a:lnTo>
                  <a:lnTo>
                    <a:pt x="872744" y="290906"/>
                  </a:lnTo>
                  <a:lnTo>
                    <a:pt x="899185" y="290906"/>
                  </a:lnTo>
                  <a:lnTo>
                    <a:pt x="899185" y="264464"/>
                  </a:lnTo>
                  <a:lnTo>
                    <a:pt x="925639" y="264464"/>
                  </a:lnTo>
                  <a:lnTo>
                    <a:pt x="925639" y="290906"/>
                  </a:lnTo>
                  <a:lnTo>
                    <a:pt x="952080" y="290906"/>
                  </a:lnTo>
                  <a:lnTo>
                    <a:pt x="978535" y="290906"/>
                  </a:lnTo>
                  <a:lnTo>
                    <a:pt x="978535" y="317360"/>
                  </a:lnTo>
                  <a:lnTo>
                    <a:pt x="1004976" y="317360"/>
                  </a:lnTo>
                  <a:lnTo>
                    <a:pt x="1004976" y="290906"/>
                  </a:lnTo>
                  <a:lnTo>
                    <a:pt x="1031430" y="290906"/>
                  </a:lnTo>
                  <a:lnTo>
                    <a:pt x="1031430" y="238023"/>
                  </a:lnTo>
                  <a:lnTo>
                    <a:pt x="1057871" y="238023"/>
                  </a:lnTo>
                  <a:lnTo>
                    <a:pt x="1057871" y="21156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5668" y="2668266"/>
              <a:ext cx="1084580" cy="555625"/>
            </a:xfrm>
            <a:custGeom>
              <a:avLst/>
              <a:gdLst/>
              <a:ahLst/>
              <a:cxnLst/>
              <a:rect l="l" t="t" r="r" b="b"/>
              <a:pathLst>
                <a:path w="1084580" h="555625">
                  <a:moveTo>
                    <a:pt x="52895" y="211569"/>
                  </a:moveTo>
                  <a:lnTo>
                    <a:pt x="26454" y="211569"/>
                  </a:lnTo>
                  <a:lnTo>
                    <a:pt x="0" y="211569"/>
                  </a:lnTo>
                  <a:lnTo>
                    <a:pt x="0" y="238010"/>
                  </a:lnTo>
                  <a:lnTo>
                    <a:pt x="26454" y="238010"/>
                  </a:lnTo>
                  <a:lnTo>
                    <a:pt x="52895" y="238010"/>
                  </a:lnTo>
                  <a:lnTo>
                    <a:pt x="52895" y="211569"/>
                  </a:lnTo>
                  <a:close/>
                </a:path>
                <a:path w="1084580" h="555625">
                  <a:moveTo>
                    <a:pt x="79349" y="105778"/>
                  </a:moveTo>
                  <a:lnTo>
                    <a:pt x="52895" y="105778"/>
                  </a:lnTo>
                  <a:lnTo>
                    <a:pt x="52895" y="132232"/>
                  </a:lnTo>
                  <a:lnTo>
                    <a:pt x="26454" y="132232"/>
                  </a:lnTo>
                  <a:lnTo>
                    <a:pt x="26454" y="105778"/>
                  </a:lnTo>
                  <a:lnTo>
                    <a:pt x="0" y="105778"/>
                  </a:lnTo>
                  <a:lnTo>
                    <a:pt x="0" y="185127"/>
                  </a:lnTo>
                  <a:lnTo>
                    <a:pt x="26454" y="185127"/>
                  </a:lnTo>
                  <a:lnTo>
                    <a:pt x="52895" y="185127"/>
                  </a:lnTo>
                  <a:lnTo>
                    <a:pt x="52895" y="158673"/>
                  </a:lnTo>
                  <a:lnTo>
                    <a:pt x="79349" y="158673"/>
                  </a:lnTo>
                  <a:lnTo>
                    <a:pt x="79349" y="105778"/>
                  </a:lnTo>
                  <a:close/>
                </a:path>
                <a:path w="1084580" h="555625">
                  <a:moveTo>
                    <a:pt x="105791" y="264464"/>
                  </a:moveTo>
                  <a:lnTo>
                    <a:pt x="79349" y="264464"/>
                  </a:lnTo>
                  <a:lnTo>
                    <a:pt x="52895" y="264464"/>
                  </a:lnTo>
                  <a:lnTo>
                    <a:pt x="26454" y="264464"/>
                  </a:lnTo>
                  <a:lnTo>
                    <a:pt x="26454" y="290906"/>
                  </a:lnTo>
                  <a:lnTo>
                    <a:pt x="52895" y="290906"/>
                  </a:lnTo>
                  <a:lnTo>
                    <a:pt x="52895" y="317360"/>
                  </a:lnTo>
                  <a:lnTo>
                    <a:pt x="79349" y="317360"/>
                  </a:lnTo>
                  <a:lnTo>
                    <a:pt x="79349" y="290906"/>
                  </a:lnTo>
                  <a:lnTo>
                    <a:pt x="105791" y="290906"/>
                  </a:lnTo>
                  <a:lnTo>
                    <a:pt x="105791" y="264464"/>
                  </a:lnTo>
                  <a:close/>
                </a:path>
                <a:path w="1084580" h="555625">
                  <a:moveTo>
                    <a:pt x="105791" y="158673"/>
                  </a:moveTo>
                  <a:lnTo>
                    <a:pt x="79349" y="158673"/>
                  </a:lnTo>
                  <a:lnTo>
                    <a:pt x="79349" y="185127"/>
                  </a:lnTo>
                  <a:lnTo>
                    <a:pt x="105791" y="185127"/>
                  </a:lnTo>
                  <a:lnTo>
                    <a:pt x="105791" y="158673"/>
                  </a:lnTo>
                  <a:close/>
                </a:path>
                <a:path w="1084580" h="555625">
                  <a:moveTo>
                    <a:pt x="105791" y="79336"/>
                  </a:moveTo>
                  <a:lnTo>
                    <a:pt x="79349" y="79336"/>
                  </a:lnTo>
                  <a:lnTo>
                    <a:pt x="79349" y="105778"/>
                  </a:lnTo>
                  <a:lnTo>
                    <a:pt x="105791" y="105778"/>
                  </a:lnTo>
                  <a:lnTo>
                    <a:pt x="105791" y="79336"/>
                  </a:lnTo>
                  <a:close/>
                </a:path>
                <a:path w="1084580" h="555625">
                  <a:moveTo>
                    <a:pt x="132232" y="290906"/>
                  </a:moveTo>
                  <a:lnTo>
                    <a:pt x="105791" y="290906"/>
                  </a:lnTo>
                  <a:lnTo>
                    <a:pt x="105791" y="317360"/>
                  </a:lnTo>
                  <a:lnTo>
                    <a:pt x="132232" y="317360"/>
                  </a:lnTo>
                  <a:lnTo>
                    <a:pt x="132232" y="290906"/>
                  </a:lnTo>
                  <a:close/>
                </a:path>
                <a:path w="1084580" h="555625">
                  <a:moveTo>
                    <a:pt x="158686" y="264464"/>
                  </a:moveTo>
                  <a:lnTo>
                    <a:pt x="132232" y="264464"/>
                  </a:lnTo>
                  <a:lnTo>
                    <a:pt x="132232" y="290906"/>
                  </a:lnTo>
                  <a:lnTo>
                    <a:pt x="158686" y="290906"/>
                  </a:lnTo>
                  <a:lnTo>
                    <a:pt x="158686" y="264464"/>
                  </a:lnTo>
                  <a:close/>
                </a:path>
                <a:path w="1084580" h="555625">
                  <a:moveTo>
                    <a:pt x="158686" y="211569"/>
                  </a:moveTo>
                  <a:lnTo>
                    <a:pt x="132232" y="211569"/>
                  </a:lnTo>
                  <a:lnTo>
                    <a:pt x="105791" y="211569"/>
                  </a:lnTo>
                  <a:lnTo>
                    <a:pt x="79349" y="211569"/>
                  </a:lnTo>
                  <a:lnTo>
                    <a:pt x="79349" y="238010"/>
                  </a:lnTo>
                  <a:lnTo>
                    <a:pt x="105791" y="238010"/>
                  </a:lnTo>
                  <a:lnTo>
                    <a:pt x="132232" y="238010"/>
                  </a:lnTo>
                  <a:lnTo>
                    <a:pt x="158686" y="238010"/>
                  </a:lnTo>
                  <a:lnTo>
                    <a:pt x="158686" y="211569"/>
                  </a:lnTo>
                  <a:close/>
                </a:path>
                <a:path w="1084580" h="555625">
                  <a:moveTo>
                    <a:pt x="185127" y="290906"/>
                  </a:moveTo>
                  <a:lnTo>
                    <a:pt x="158686" y="290906"/>
                  </a:lnTo>
                  <a:lnTo>
                    <a:pt x="158686" y="317360"/>
                  </a:lnTo>
                  <a:lnTo>
                    <a:pt x="185127" y="317360"/>
                  </a:lnTo>
                  <a:lnTo>
                    <a:pt x="185127" y="290906"/>
                  </a:lnTo>
                  <a:close/>
                </a:path>
                <a:path w="1084580" h="555625">
                  <a:moveTo>
                    <a:pt x="211582" y="238010"/>
                  </a:moveTo>
                  <a:lnTo>
                    <a:pt x="185127" y="238010"/>
                  </a:lnTo>
                  <a:lnTo>
                    <a:pt x="158686" y="238010"/>
                  </a:lnTo>
                  <a:lnTo>
                    <a:pt x="158686" y="264464"/>
                  </a:lnTo>
                  <a:lnTo>
                    <a:pt x="185127" y="264464"/>
                  </a:lnTo>
                  <a:lnTo>
                    <a:pt x="211582" y="264464"/>
                  </a:lnTo>
                  <a:lnTo>
                    <a:pt x="211582" y="238010"/>
                  </a:lnTo>
                  <a:close/>
                </a:path>
                <a:path w="1084580" h="555625">
                  <a:moveTo>
                    <a:pt x="238023" y="158673"/>
                  </a:moveTo>
                  <a:lnTo>
                    <a:pt x="211582" y="158673"/>
                  </a:lnTo>
                  <a:lnTo>
                    <a:pt x="185127" y="158673"/>
                  </a:lnTo>
                  <a:lnTo>
                    <a:pt x="185127" y="185127"/>
                  </a:lnTo>
                  <a:lnTo>
                    <a:pt x="158686" y="185127"/>
                  </a:lnTo>
                  <a:lnTo>
                    <a:pt x="158686" y="211569"/>
                  </a:lnTo>
                  <a:lnTo>
                    <a:pt x="185127" y="211569"/>
                  </a:lnTo>
                  <a:lnTo>
                    <a:pt x="211582" y="211569"/>
                  </a:lnTo>
                  <a:lnTo>
                    <a:pt x="238023" y="211569"/>
                  </a:lnTo>
                  <a:lnTo>
                    <a:pt x="238023" y="158673"/>
                  </a:lnTo>
                  <a:close/>
                </a:path>
                <a:path w="1084580" h="555625">
                  <a:moveTo>
                    <a:pt x="238023" y="79336"/>
                  </a:moveTo>
                  <a:lnTo>
                    <a:pt x="211582" y="79336"/>
                  </a:lnTo>
                  <a:lnTo>
                    <a:pt x="211582" y="52882"/>
                  </a:lnTo>
                  <a:lnTo>
                    <a:pt x="185127" y="52882"/>
                  </a:lnTo>
                  <a:lnTo>
                    <a:pt x="185127" y="79336"/>
                  </a:lnTo>
                  <a:lnTo>
                    <a:pt x="158686" y="79336"/>
                  </a:lnTo>
                  <a:lnTo>
                    <a:pt x="132232" y="79336"/>
                  </a:lnTo>
                  <a:lnTo>
                    <a:pt x="132232" y="132232"/>
                  </a:lnTo>
                  <a:lnTo>
                    <a:pt x="105791" y="132232"/>
                  </a:lnTo>
                  <a:lnTo>
                    <a:pt x="105791" y="158673"/>
                  </a:lnTo>
                  <a:lnTo>
                    <a:pt x="132232" y="158673"/>
                  </a:lnTo>
                  <a:lnTo>
                    <a:pt x="132232" y="185127"/>
                  </a:lnTo>
                  <a:lnTo>
                    <a:pt x="158686" y="185127"/>
                  </a:lnTo>
                  <a:lnTo>
                    <a:pt x="158686" y="158673"/>
                  </a:lnTo>
                  <a:lnTo>
                    <a:pt x="185127" y="158673"/>
                  </a:lnTo>
                  <a:lnTo>
                    <a:pt x="185127" y="132232"/>
                  </a:lnTo>
                  <a:lnTo>
                    <a:pt x="158686" y="132232"/>
                  </a:lnTo>
                  <a:lnTo>
                    <a:pt x="158686" y="105778"/>
                  </a:lnTo>
                  <a:lnTo>
                    <a:pt x="185127" y="105778"/>
                  </a:lnTo>
                  <a:lnTo>
                    <a:pt x="185127" y="132232"/>
                  </a:lnTo>
                  <a:lnTo>
                    <a:pt x="211582" y="132232"/>
                  </a:lnTo>
                  <a:lnTo>
                    <a:pt x="211582" y="105778"/>
                  </a:lnTo>
                  <a:lnTo>
                    <a:pt x="238023" y="105778"/>
                  </a:lnTo>
                  <a:lnTo>
                    <a:pt x="238023" y="79336"/>
                  </a:lnTo>
                  <a:close/>
                </a:path>
                <a:path w="1084580" h="555625">
                  <a:moveTo>
                    <a:pt x="264477" y="343801"/>
                  </a:moveTo>
                  <a:lnTo>
                    <a:pt x="238023" y="343801"/>
                  </a:lnTo>
                  <a:lnTo>
                    <a:pt x="238023" y="370255"/>
                  </a:lnTo>
                  <a:lnTo>
                    <a:pt x="264477" y="370255"/>
                  </a:lnTo>
                  <a:lnTo>
                    <a:pt x="264477" y="343801"/>
                  </a:lnTo>
                  <a:close/>
                </a:path>
                <a:path w="1084580" h="555625">
                  <a:moveTo>
                    <a:pt x="290918" y="52882"/>
                  </a:moveTo>
                  <a:lnTo>
                    <a:pt x="264477" y="52882"/>
                  </a:lnTo>
                  <a:lnTo>
                    <a:pt x="264477" y="79336"/>
                  </a:lnTo>
                  <a:lnTo>
                    <a:pt x="290918" y="79336"/>
                  </a:lnTo>
                  <a:lnTo>
                    <a:pt x="290918" y="52882"/>
                  </a:lnTo>
                  <a:close/>
                </a:path>
                <a:path w="1084580" h="555625">
                  <a:moveTo>
                    <a:pt x="343814" y="317360"/>
                  </a:moveTo>
                  <a:lnTo>
                    <a:pt x="317360" y="317360"/>
                  </a:lnTo>
                  <a:lnTo>
                    <a:pt x="317360" y="290906"/>
                  </a:lnTo>
                  <a:lnTo>
                    <a:pt x="290918" y="290906"/>
                  </a:lnTo>
                  <a:lnTo>
                    <a:pt x="264477" y="290906"/>
                  </a:lnTo>
                  <a:lnTo>
                    <a:pt x="264477" y="211569"/>
                  </a:lnTo>
                  <a:lnTo>
                    <a:pt x="238023" y="211569"/>
                  </a:lnTo>
                  <a:lnTo>
                    <a:pt x="238023" y="264464"/>
                  </a:lnTo>
                  <a:lnTo>
                    <a:pt x="211582" y="264464"/>
                  </a:lnTo>
                  <a:lnTo>
                    <a:pt x="211582" y="317360"/>
                  </a:lnTo>
                  <a:lnTo>
                    <a:pt x="185127" y="317360"/>
                  </a:lnTo>
                  <a:lnTo>
                    <a:pt x="185127" y="343801"/>
                  </a:lnTo>
                  <a:lnTo>
                    <a:pt x="158686" y="343801"/>
                  </a:lnTo>
                  <a:lnTo>
                    <a:pt x="158686" y="370255"/>
                  </a:lnTo>
                  <a:lnTo>
                    <a:pt x="185127" y="370255"/>
                  </a:lnTo>
                  <a:lnTo>
                    <a:pt x="211582" y="370255"/>
                  </a:lnTo>
                  <a:lnTo>
                    <a:pt x="211582" y="343801"/>
                  </a:lnTo>
                  <a:lnTo>
                    <a:pt x="238023" y="343801"/>
                  </a:lnTo>
                  <a:lnTo>
                    <a:pt x="238023" y="317360"/>
                  </a:lnTo>
                  <a:lnTo>
                    <a:pt x="264477" y="317360"/>
                  </a:lnTo>
                  <a:lnTo>
                    <a:pt x="290918" y="317360"/>
                  </a:lnTo>
                  <a:lnTo>
                    <a:pt x="290918" y="370255"/>
                  </a:lnTo>
                  <a:lnTo>
                    <a:pt x="317360" y="370255"/>
                  </a:lnTo>
                  <a:lnTo>
                    <a:pt x="317360" y="343801"/>
                  </a:lnTo>
                  <a:lnTo>
                    <a:pt x="343814" y="343801"/>
                  </a:lnTo>
                  <a:lnTo>
                    <a:pt x="343814" y="317360"/>
                  </a:lnTo>
                  <a:close/>
                </a:path>
                <a:path w="1084580" h="555625">
                  <a:moveTo>
                    <a:pt x="370255" y="238010"/>
                  </a:moveTo>
                  <a:lnTo>
                    <a:pt x="343814" y="238010"/>
                  </a:lnTo>
                  <a:lnTo>
                    <a:pt x="317360" y="238010"/>
                  </a:lnTo>
                  <a:lnTo>
                    <a:pt x="290918" y="238010"/>
                  </a:lnTo>
                  <a:lnTo>
                    <a:pt x="290918" y="264464"/>
                  </a:lnTo>
                  <a:lnTo>
                    <a:pt x="317360" y="264464"/>
                  </a:lnTo>
                  <a:lnTo>
                    <a:pt x="317360" y="290906"/>
                  </a:lnTo>
                  <a:lnTo>
                    <a:pt x="343814" y="290906"/>
                  </a:lnTo>
                  <a:lnTo>
                    <a:pt x="370255" y="290906"/>
                  </a:lnTo>
                  <a:lnTo>
                    <a:pt x="370255" y="238010"/>
                  </a:lnTo>
                  <a:close/>
                </a:path>
                <a:path w="1084580" h="555625">
                  <a:moveTo>
                    <a:pt x="396697" y="26441"/>
                  </a:moveTo>
                  <a:lnTo>
                    <a:pt x="370255" y="26441"/>
                  </a:lnTo>
                  <a:lnTo>
                    <a:pt x="370255" y="52882"/>
                  </a:lnTo>
                  <a:lnTo>
                    <a:pt x="396697" y="52882"/>
                  </a:lnTo>
                  <a:lnTo>
                    <a:pt x="396697" y="26441"/>
                  </a:lnTo>
                  <a:close/>
                </a:path>
                <a:path w="1084580" h="555625">
                  <a:moveTo>
                    <a:pt x="449592" y="238010"/>
                  </a:moveTo>
                  <a:lnTo>
                    <a:pt x="423151" y="238010"/>
                  </a:lnTo>
                  <a:lnTo>
                    <a:pt x="423151" y="264464"/>
                  </a:lnTo>
                  <a:lnTo>
                    <a:pt x="449592" y="264464"/>
                  </a:lnTo>
                  <a:lnTo>
                    <a:pt x="449592" y="238010"/>
                  </a:lnTo>
                  <a:close/>
                </a:path>
                <a:path w="1084580" h="555625">
                  <a:moveTo>
                    <a:pt x="449592" y="185127"/>
                  </a:moveTo>
                  <a:lnTo>
                    <a:pt x="423151" y="185127"/>
                  </a:lnTo>
                  <a:lnTo>
                    <a:pt x="423151" y="158673"/>
                  </a:lnTo>
                  <a:lnTo>
                    <a:pt x="396697" y="158673"/>
                  </a:lnTo>
                  <a:lnTo>
                    <a:pt x="396697" y="211569"/>
                  </a:lnTo>
                  <a:lnTo>
                    <a:pt x="423151" y="211569"/>
                  </a:lnTo>
                  <a:lnTo>
                    <a:pt x="449592" y="211569"/>
                  </a:lnTo>
                  <a:lnTo>
                    <a:pt x="449592" y="185127"/>
                  </a:lnTo>
                  <a:close/>
                </a:path>
                <a:path w="1084580" h="555625">
                  <a:moveTo>
                    <a:pt x="476046" y="105778"/>
                  </a:moveTo>
                  <a:lnTo>
                    <a:pt x="449592" y="105778"/>
                  </a:lnTo>
                  <a:lnTo>
                    <a:pt x="449592" y="52882"/>
                  </a:lnTo>
                  <a:lnTo>
                    <a:pt x="423151" y="52882"/>
                  </a:lnTo>
                  <a:lnTo>
                    <a:pt x="423151" y="105778"/>
                  </a:lnTo>
                  <a:lnTo>
                    <a:pt x="396697" y="105778"/>
                  </a:lnTo>
                  <a:lnTo>
                    <a:pt x="370255" y="105778"/>
                  </a:lnTo>
                  <a:lnTo>
                    <a:pt x="370255" y="52882"/>
                  </a:lnTo>
                  <a:lnTo>
                    <a:pt x="343814" y="52882"/>
                  </a:lnTo>
                  <a:lnTo>
                    <a:pt x="343814" y="105778"/>
                  </a:lnTo>
                  <a:lnTo>
                    <a:pt x="343814" y="158673"/>
                  </a:lnTo>
                  <a:lnTo>
                    <a:pt x="317360" y="158673"/>
                  </a:lnTo>
                  <a:lnTo>
                    <a:pt x="317360" y="105778"/>
                  </a:lnTo>
                  <a:lnTo>
                    <a:pt x="343814" y="105778"/>
                  </a:lnTo>
                  <a:lnTo>
                    <a:pt x="343814" y="52882"/>
                  </a:lnTo>
                  <a:lnTo>
                    <a:pt x="343814" y="0"/>
                  </a:lnTo>
                  <a:lnTo>
                    <a:pt x="317360" y="0"/>
                  </a:lnTo>
                  <a:lnTo>
                    <a:pt x="317360" y="79336"/>
                  </a:lnTo>
                  <a:lnTo>
                    <a:pt x="290918" y="79336"/>
                  </a:lnTo>
                  <a:lnTo>
                    <a:pt x="290918" y="105778"/>
                  </a:lnTo>
                  <a:lnTo>
                    <a:pt x="264477" y="105778"/>
                  </a:lnTo>
                  <a:lnTo>
                    <a:pt x="264477" y="158673"/>
                  </a:lnTo>
                  <a:lnTo>
                    <a:pt x="290918" y="158673"/>
                  </a:lnTo>
                  <a:lnTo>
                    <a:pt x="290918" y="185127"/>
                  </a:lnTo>
                  <a:lnTo>
                    <a:pt x="264477" y="185127"/>
                  </a:lnTo>
                  <a:lnTo>
                    <a:pt x="264477" y="211569"/>
                  </a:lnTo>
                  <a:lnTo>
                    <a:pt x="290918" y="211569"/>
                  </a:lnTo>
                  <a:lnTo>
                    <a:pt x="317360" y="211569"/>
                  </a:lnTo>
                  <a:lnTo>
                    <a:pt x="317360" y="185127"/>
                  </a:lnTo>
                  <a:lnTo>
                    <a:pt x="343814" y="185127"/>
                  </a:lnTo>
                  <a:lnTo>
                    <a:pt x="370255" y="185127"/>
                  </a:lnTo>
                  <a:lnTo>
                    <a:pt x="370255" y="158673"/>
                  </a:lnTo>
                  <a:lnTo>
                    <a:pt x="396697" y="158673"/>
                  </a:lnTo>
                  <a:lnTo>
                    <a:pt x="396697" y="132232"/>
                  </a:lnTo>
                  <a:lnTo>
                    <a:pt x="423151" y="132232"/>
                  </a:lnTo>
                  <a:lnTo>
                    <a:pt x="449592" y="132232"/>
                  </a:lnTo>
                  <a:lnTo>
                    <a:pt x="449592" y="158673"/>
                  </a:lnTo>
                  <a:lnTo>
                    <a:pt x="476046" y="158673"/>
                  </a:lnTo>
                  <a:lnTo>
                    <a:pt x="476046" y="105778"/>
                  </a:lnTo>
                  <a:close/>
                </a:path>
                <a:path w="1084580" h="555625">
                  <a:moveTo>
                    <a:pt x="502488" y="211569"/>
                  </a:moveTo>
                  <a:lnTo>
                    <a:pt x="476046" y="211569"/>
                  </a:lnTo>
                  <a:lnTo>
                    <a:pt x="476046" y="238010"/>
                  </a:lnTo>
                  <a:lnTo>
                    <a:pt x="502488" y="238010"/>
                  </a:lnTo>
                  <a:lnTo>
                    <a:pt x="502488" y="211569"/>
                  </a:lnTo>
                  <a:close/>
                </a:path>
                <a:path w="1084580" h="555625">
                  <a:moveTo>
                    <a:pt x="502488" y="79336"/>
                  </a:moveTo>
                  <a:lnTo>
                    <a:pt x="476046" y="79336"/>
                  </a:lnTo>
                  <a:lnTo>
                    <a:pt x="476046" y="105778"/>
                  </a:lnTo>
                  <a:lnTo>
                    <a:pt x="502488" y="105778"/>
                  </a:lnTo>
                  <a:lnTo>
                    <a:pt x="502488" y="79336"/>
                  </a:lnTo>
                  <a:close/>
                </a:path>
                <a:path w="1084580" h="555625">
                  <a:moveTo>
                    <a:pt x="528942" y="343801"/>
                  </a:moveTo>
                  <a:lnTo>
                    <a:pt x="502488" y="343801"/>
                  </a:lnTo>
                  <a:lnTo>
                    <a:pt x="502488" y="370255"/>
                  </a:lnTo>
                  <a:lnTo>
                    <a:pt x="476046" y="370255"/>
                  </a:lnTo>
                  <a:lnTo>
                    <a:pt x="476046" y="396697"/>
                  </a:lnTo>
                  <a:lnTo>
                    <a:pt x="502488" y="396697"/>
                  </a:lnTo>
                  <a:lnTo>
                    <a:pt x="528942" y="396697"/>
                  </a:lnTo>
                  <a:lnTo>
                    <a:pt x="528942" y="343801"/>
                  </a:lnTo>
                  <a:close/>
                </a:path>
                <a:path w="1084580" h="555625">
                  <a:moveTo>
                    <a:pt x="528942" y="158673"/>
                  </a:moveTo>
                  <a:lnTo>
                    <a:pt x="502488" y="158673"/>
                  </a:lnTo>
                  <a:lnTo>
                    <a:pt x="476046" y="158673"/>
                  </a:lnTo>
                  <a:lnTo>
                    <a:pt x="476046" y="185127"/>
                  </a:lnTo>
                  <a:lnTo>
                    <a:pt x="502488" y="185127"/>
                  </a:lnTo>
                  <a:lnTo>
                    <a:pt x="528942" y="185127"/>
                  </a:lnTo>
                  <a:lnTo>
                    <a:pt x="528942" y="158673"/>
                  </a:lnTo>
                  <a:close/>
                </a:path>
                <a:path w="1084580" h="555625">
                  <a:moveTo>
                    <a:pt x="634720" y="26441"/>
                  </a:moveTo>
                  <a:lnTo>
                    <a:pt x="608279" y="26441"/>
                  </a:lnTo>
                  <a:lnTo>
                    <a:pt x="608279" y="52882"/>
                  </a:lnTo>
                  <a:lnTo>
                    <a:pt x="634720" y="52882"/>
                  </a:lnTo>
                  <a:lnTo>
                    <a:pt x="634720" y="26441"/>
                  </a:lnTo>
                  <a:close/>
                </a:path>
                <a:path w="1084580" h="555625">
                  <a:moveTo>
                    <a:pt x="661174" y="502488"/>
                  </a:moveTo>
                  <a:lnTo>
                    <a:pt x="634720" y="502488"/>
                  </a:lnTo>
                  <a:lnTo>
                    <a:pt x="634720" y="370255"/>
                  </a:lnTo>
                  <a:lnTo>
                    <a:pt x="608279" y="370255"/>
                  </a:lnTo>
                  <a:lnTo>
                    <a:pt x="608279" y="343801"/>
                  </a:lnTo>
                  <a:lnTo>
                    <a:pt x="581825" y="343801"/>
                  </a:lnTo>
                  <a:lnTo>
                    <a:pt x="581825" y="396697"/>
                  </a:lnTo>
                  <a:lnTo>
                    <a:pt x="555383" y="396697"/>
                  </a:lnTo>
                  <a:lnTo>
                    <a:pt x="528942" y="396697"/>
                  </a:lnTo>
                  <a:lnTo>
                    <a:pt x="528942" y="502488"/>
                  </a:lnTo>
                  <a:lnTo>
                    <a:pt x="555383" y="502488"/>
                  </a:lnTo>
                  <a:lnTo>
                    <a:pt x="581825" y="502488"/>
                  </a:lnTo>
                  <a:lnTo>
                    <a:pt x="581825" y="476034"/>
                  </a:lnTo>
                  <a:lnTo>
                    <a:pt x="555383" y="476034"/>
                  </a:lnTo>
                  <a:lnTo>
                    <a:pt x="555383" y="449592"/>
                  </a:lnTo>
                  <a:lnTo>
                    <a:pt x="581825" y="449592"/>
                  </a:lnTo>
                  <a:lnTo>
                    <a:pt x="608279" y="449592"/>
                  </a:lnTo>
                  <a:lnTo>
                    <a:pt x="608279" y="555371"/>
                  </a:lnTo>
                  <a:lnTo>
                    <a:pt x="634720" y="555371"/>
                  </a:lnTo>
                  <a:lnTo>
                    <a:pt x="661174" y="555371"/>
                  </a:lnTo>
                  <a:lnTo>
                    <a:pt x="661174" y="502488"/>
                  </a:lnTo>
                  <a:close/>
                </a:path>
                <a:path w="1084580" h="555625">
                  <a:moveTo>
                    <a:pt x="661174" y="52882"/>
                  </a:moveTo>
                  <a:lnTo>
                    <a:pt x="634720" y="52882"/>
                  </a:lnTo>
                  <a:lnTo>
                    <a:pt x="634720" y="79336"/>
                  </a:lnTo>
                  <a:lnTo>
                    <a:pt x="661174" y="79336"/>
                  </a:lnTo>
                  <a:lnTo>
                    <a:pt x="661174" y="52882"/>
                  </a:lnTo>
                  <a:close/>
                </a:path>
                <a:path w="1084580" h="555625">
                  <a:moveTo>
                    <a:pt x="793407" y="343801"/>
                  </a:moveTo>
                  <a:lnTo>
                    <a:pt x="766953" y="343801"/>
                  </a:lnTo>
                  <a:lnTo>
                    <a:pt x="766953" y="370255"/>
                  </a:lnTo>
                  <a:lnTo>
                    <a:pt x="793407" y="370255"/>
                  </a:lnTo>
                  <a:lnTo>
                    <a:pt x="793407" y="343801"/>
                  </a:lnTo>
                  <a:close/>
                </a:path>
                <a:path w="1084580" h="555625">
                  <a:moveTo>
                    <a:pt x="819848" y="370255"/>
                  </a:moveTo>
                  <a:lnTo>
                    <a:pt x="793407" y="370255"/>
                  </a:lnTo>
                  <a:lnTo>
                    <a:pt x="793407" y="396697"/>
                  </a:lnTo>
                  <a:lnTo>
                    <a:pt x="819848" y="396697"/>
                  </a:lnTo>
                  <a:lnTo>
                    <a:pt x="819848" y="370255"/>
                  </a:lnTo>
                  <a:close/>
                </a:path>
                <a:path w="1084580" h="555625">
                  <a:moveTo>
                    <a:pt x="819848" y="158673"/>
                  </a:moveTo>
                  <a:lnTo>
                    <a:pt x="793407" y="158673"/>
                  </a:lnTo>
                  <a:lnTo>
                    <a:pt x="793407" y="185127"/>
                  </a:lnTo>
                  <a:lnTo>
                    <a:pt x="819848" y="185127"/>
                  </a:lnTo>
                  <a:lnTo>
                    <a:pt x="819848" y="158673"/>
                  </a:lnTo>
                  <a:close/>
                </a:path>
                <a:path w="1084580" h="555625">
                  <a:moveTo>
                    <a:pt x="1031430" y="343801"/>
                  </a:moveTo>
                  <a:lnTo>
                    <a:pt x="1004976" y="343801"/>
                  </a:lnTo>
                  <a:lnTo>
                    <a:pt x="1004976" y="370255"/>
                  </a:lnTo>
                  <a:lnTo>
                    <a:pt x="1031430" y="370255"/>
                  </a:lnTo>
                  <a:lnTo>
                    <a:pt x="1031430" y="343801"/>
                  </a:lnTo>
                  <a:close/>
                </a:path>
                <a:path w="1084580" h="555625">
                  <a:moveTo>
                    <a:pt x="1031430" y="238010"/>
                  </a:moveTo>
                  <a:lnTo>
                    <a:pt x="1004976" y="238010"/>
                  </a:lnTo>
                  <a:lnTo>
                    <a:pt x="1004976" y="158673"/>
                  </a:lnTo>
                  <a:lnTo>
                    <a:pt x="978535" y="158673"/>
                  </a:lnTo>
                  <a:lnTo>
                    <a:pt x="978535" y="238010"/>
                  </a:lnTo>
                  <a:lnTo>
                    <a:pt x="952080" y="238010"/>
                  </a:lnTo>
                  <a:lnTo>
                    <a:pt x="952080" y="211569"/>
                  </a:lnTo>
                  <a:lnTo>
                    <a:pt x="925639" y="211569"/>
                  </a:lnTo>
                  <a:lnTo>
                    <a:pt x="925639" y="132232"/>
                  </a:lnTo>
                  <a:lnTo>
                    <a:pt x="952080" y="132232"/>
                  </a:lnTo>
                  <a:lnTo>
                    <a:pt x="952080" y="105778"/>
                  </a:lnTo>
                  <a:lnTo>
                    <a:pt x="925639" y="105778"/>
                  </a:lnTo>
                  <a:lnTo>
                    <a:pt x="925639" y="79336"/>
                  </a:lnTo>
                  <a:lnTo>
                    <a:pt x="899185" y="79336"/>
                  </a:lnTo>
                  <a:lnTo>
                    <a:pt x="899185" y="105778"/>
                  </a:lnTo>
                  <a:lnTo>
                    <a:pt x="872744" y="105778"/>
                  </a:lnTo>
                  <a:lnTo>
                    <a:pt x="872744" y="132232"/>
                  </a:lnTo>
                  <a:lnTo>
                    <a:pt x="846289" y="132232"/>
                  </a:lnTo>
                  <a:lnTo>
                    <a:pt x="819848" y="132232"/>
                  </a:lnTo>
                  <a:lnTo>
                    <a:pt x="819848" y="158673"/>
                  </a:lnTo>
                  <a:lnTo>
                    <a:pt x="846289" y="158673"/>
                  </a:lnTo>
                  <a:lnTo>
                    <a:pt x="846289" y="185127"/>
                  </a:lnTo>
                  <a:lnTo>
                    <a:pt x="872744" y="185127"/>
                  </a:lnTo>
                  <a:lnTo>
                    <a:pt x="872744" y="238010"/>
                  </a:lnTo>
                  <a:lnTo>
                    <a:pt x="899185" y="238010"/>
                  </a:lnTo>
                  <a:lnTo>
                    <a:pt x="899185" y="264464"/>
                  </a:lnTo>
                  <a:lnTo>
                    <a:pt x="925639" y="264464"/>
                  </a:lnTo>
                  <a:lnTo>
                    <a:pt x="952080" y="264464"/>
                  </a:lnTo>
                  <a:lnTo>
                    <a:pt x="978535" y="264464"/>
                  </a:lnTo>
                  <a:lnTo>
                    <a:pt x="978535" y="343801"/>
                  </a:lnTo>
                  <a:lnTo>
                    <a:pt x="1004976" y="343801"/>
                  </a:lnTo>
                  <a:lnTo>
                    <a:pt x="1004976" y="264464"/>
                  </a:lnTo>
                  <a:lnTo>
                    <a:pt x="1031430" y="264464"/>
                  </a:lnTo>
                  <a:lnTo>
                    <a:pt x="1031430" y="238010"/>
                  </a:lnTo>
                  <a:close/>
                </a:path>
                <a:path w="1084580" h="555625">
                  <a:moveTo>
                    <a:pt x="1031430" y="105778"/>
                  </a:moveTo>
                  <a:lnTo>
                    <a:pt x="1004976" y="105778"/>
                  </a:lnTo>
                  <a:lnTo>
                    <a:pt x="978535" y="105778"/>
                  </a:lnTo>
                  <a:lnTo>
                    <a:pt x="978535" y="132232"/>
                  </a:lnTo>
                  <a:lnTo>
                    <a:pt x="1004976" y="132232"/>
                  </a:lnTo>
                  <a:lnTo>
                    <a:pt x="1031430" y="132232"/>
                  </a:lnTo>
                  <a:lnTo>
                    <a:pt x="1031430" y="105778"/>
                  </a:lnTo>
                  <a:close/>
                </a:path>
                <a:path w="1084580" h="555625">
                  <a:moveTo>
                    <a:pt x="1084313" y="317360"/>
                  </a:moveTo>
                  <a:lnTo>
                    <a:pt x="1057871" y="317360"/>
                  </a:lnTo>
                  <a:lnTo>
                    <a:pt x="1057871" y="370255"/>
                  </a:lnTo>
                  <a:lnTo>
                    <a:pt x="1084313" y="370255"/>
                  </a:lnTo>
                  <a:lnTo>
                    <a:pt x="1084313" y="317360"/>
                  </a:lnTo>
                  <a:close/>
                </a:path>
                <a:path w="1084580" h="555625">
                  <a:moveTo>
                    <a:pt x="1084313" y="211569"/>
                  </a:moveTo>
                  <a:lnTo>
                    <a:pt x="1057871" y="211569"/>
                  </a:lnTo>
                  <a:lnTo>
                    <a:pt x="1057871" y="264464"/>
                  </a:lnTo>
                  <a:lnTo>
                    <a:pt x="1084313" y="264464"/>
                  </a:lnTo>
                  <a:lnTo>
                    <a:pt x="1084313" y="211569"/>
                  </a:lnTo>
                  <a:close/>
                </a:path>
                <a:path w="1084580" h="555625">
                  <a:moveTo>
                    <a:pt x="1084313" y="0"/>
                  </a:moveTo>
                  <a:lnTo>
                    <a:pt x="1057871" y="0"/>
                  </a:lnTo>
                  <a:lnTo>
                    <a:pt x="1057871" y="52882"/>
                  </a:lnTo>
                  <a:lnTo>
                    <a:pt x="1031430" y="52882"/>
                  </a:lnTo>
                  <a:lnTo>
                    <a:pt x="1031430" y="105778"/>
                  </a:lnTo>
                  <a:lnTo>
                    <a:pt x="1057871" y="105778"/>
                  </a:lnTo>
                  <a:lnTo>
                    <a:pt x="1057871" y="158673"/>
                  </a:lnTo>
                  <a:lnTo>
                    <a:pt x="1031430" y="158673"/>
                  </a:lnTo>
                  <a:lnTo>
                    <a:pt x="1031430" y="185127"/>
                  </a:lnTo>
                  <a:lnTo>
                    <a:pt x="1057871" y="185127"/>
                  </a:lnTo>
                  <a:lnTo>
                    <a:pt x="1084313" y="185127"/>
                  </a:lnTo>
                  <a:lnTo>
                    <a:pt x="108431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5668" y="2563021"/>
              <a:ext cx="1084580" cy="687070"/>
            </a:xfrm>
            <a:custGeom>
              <a:avLst/>
              <a:gdLst/>
              <a:ahLst/>
              <a:cxnLst/>
              <a:rect l="l" t="t" r="r" b="b"/>
              <a:pathLst>
                <a:path w="1084580" h="687069">
                  <a:moveTo>
                    <a:pt x="211582" y="581279"/>
                  </a:moveTo>
                  <a:lnTo>
                    <a:pt x="185127" y="581279"/>
                  </a:lnTo>
                  <a:lnTo>
                    <a:pt x="185127" y="607733"/>
                  </a:lnTo>
                  <a:lnTo>
                    <a:pt x="158686" y="607733"/>
                  </a:lnTo>
                  <a:lnTo>
                    <a:pt x="158686" y="634174"/>
                  </a:lnTo>
                  <a:lnTo>
                    <a:pt x="185127" y="634174"/>
                  </a:lnTo>
                  <a:lnTo>
                    <a:pt x="185127" y="660615"/>
                  </a:lnTo>
                  <a:lnTo>
                    <a:pt x="211582" y="660615"/>
                  </a:lnTo>
                  <a:lnTo>
                    <a:pt x="211582" y="581279"/>
                  </a:lnTo>
                  <a:close/>
                </a:path>
                <a:path w="1084580" h="687069">
                  <a:moveTo>
                    <a:pt x="581825" y="634174"/>
                  </a:moveTo>
                  <a:lnTo>
                    <a:pt x="555383" y="634174"/>
                  </a:lnTo>
                  <a:lnTo>
                    <a:pt x="555383" y="660615"/>
                  </a:lnTo>
                  <a:lnTo>
                    <a:pt x="581825" y="660615"/>
                  </a:lnTo>
                  <a:lnTo>
                    <a:pt x="581825" y="634174"/>
                  </a:lnTo>
                  <a:close/>
                </a:path>
                <a:path w="1084580" h="687069">
                  <a:moveTo>
                    <a:pt x="661174" y="501942"/>
                  </a:moveTo>
                  <a:lnTo>
                    <a:pt x="634720" y="501942"/>
                  </a:lnTo>
                  <a:lnTo>
                    <a:pt x="634720" y="554837"/>
                  </a:lnTo>
                  <a:lnTo>
                    <a:pt x="661174" y="554837"/>
                  </a:lnTo>
                  <a:lnTo>
                    <a:pt x="661174" y="501942"/>
                  </a:lnTo>
                  <a:close/>
                </a:path>
                <a:path w="1084580" h="687069">
                  <a:moveTo>
                    <a:pt x="661174" y="422910"/>
                  </a:moveTo>
                  <a:lnTo>
                    <a:pt x="634720" y="422910"/>
                  </a:lnTo>
                  <a:lnTo>
                    <a:pt x="634720" y="344170"/>
                  </a:lnTo>
                  <a:lnTo>
                    <a:pt x="608279" y="344170"/>
                  </a:lnTo>
                  <a:lnTo>
                    <a:pt x="608279" y="449046"/>
                  </a:lnTo>
                  <a:lnTo>
                    <a:pt x="581825" y="449046"/>
                  </a:lnTo>
                  <a:lnTo>
                    <a:pt x="581825" y="370840"/>
                  </a:lnTo>
                  <a:lnTo>
                    <a:pt x="555383" y="370840"/>
                  </a:lnTo>
                  <a:lnTo>
                    <a:pt x="555383" y="396240"/>
                  </a:lnTo>
                  <a:lnTo>
                    <a:pt x="528942" y="396240"/>
                  </a:lnTo>
                  <a:lnTo>
                    <a:pt x="528942" y="344170"/>
                  </a:lnTo>
                  <a:lnTo>
                    <a:pt x="502488" y="344170"/>
                  </a:lnTo>
                  <a:lnTo>
                    <a:pt x="502488" y="370840"/>
                  </a:lnTo>
                  <a:lnTo>
                    <a:pt x="476046" y="370840"/>
                  </a:lnTo>
                  <a:lnTo>
                    <a:pt x="449592" y="370840"/>
                  </a:lnTo>
                  <a:lnTo>
                    <a:pt x="449592" y="396240"/>
                  </a:lnTo>
                  <a:lnTo>
                    <a:pt x="423151" y="396240"/>
                  </a:lnTo>
                  <a:lnTo>
                    <a:pt x="396697" y="396240"/>
                  </a:lnTo>
                  <a:lnTo>
                    <a:pt x="396697" y="422910"/>
                  </a:lnTo>
                  <a:lnTo>
                    <a:pt x="370255" y="422910"/>
                  </a:lnTo>
                  <a:lnTo>
                    <a:pt x="370255" y="476250"/>
                  </a:lnTo>
                  <a:lnTo>
                    <a:pt x="343814" y="476250"/>
                  </a:lnTo>
                  <a:lnTo>
                    <a:pt x="343814" y="502920"/>
                  </a:lnTo>
                  <a:lnTo>
                    <a:pt x="370255" y="502920"/>
                  </a:lnTo>
                  <a:lnTo>
                    <a:pt x="370255" y="529590"/>
                  </a:lnTo>
                  <a:lnTo>
                    <a:pt x="343814" y="529590"/>
                  </a:lnTo>
                  <a:lnTo>
                    <a:pt x="343814" y="554990"/>
                  </a:lnTo>
                  <a:lnTo>
                    <a:pt x="370255" y="554990"/>
                  </a:lnTo>
                  <a:lnTo>
                    <a:pt x="370255" y="581660"/>
                  </a:lnTo>
                  <a:lnTo>
                    <a:pt x="343814" y="581660"/>
                  </a:lnTo>
                  <a:lnTo>
                    <a:pt x="317360" y="581660"/>
                  </a:lnTo>
                  <a:lnTo>
                    <a:pt x="317360" y="502920"/>
                  </a:lnTo>
                  <a:lnTo>
                    <a:pt x="290918" y="502920"/>
                  </a:lnTo>
                  <a:lnTo>
                    <a:pt x="290918" y="529590"/>
                  </a:lnTo>
                  <a:lnTo>
                    <a:pt x="264477" y="529590"/>
                  </a:lnTo>
                  <a:lnTo>
                    <a:pt x="264477" y="554837"/>
                  </a:lnTo>
                  <a:lnTo>
                    <a:pt x="238023" y="554837"/>
                  </a:lnTo>
                  <a:lnTo>
                    <a:pt x="238023" y="501942"/>
                  </a:lnTo>
                  <a:lnTo>
                    <a:pt x="211582" y="501942"/>
                  </a:lnTo>
                  <a:lnTo>
                    <a:pt x="185127" y="501942"/>
                  </a:lnTo>
                  <a:lnTo>
                    <a:pt x="158686" y="501942"/>
                  </a:lnTo>
                  <a:lnTo>
                    <a:pt x="158686" y="475500"/>
                  </a:lnTo>
                  <a:lnTo>
                    <a:pt x="132232" y="475500"/>
                  </a:lnTo>
                  <a:lnTo>
                    <a:pt x="132232" y="449046"/>
                  </a:lnTo>
                  <a:lnTo>
                    <a:pt x="105791" y="449046"/>
                  </a:lnTo>
                  <a:lnTo>
                    <a:pt x="79349" y="449046"/>
                  </a:lnTo>
                  <a:lnTo>
                    <a:pt x="79349" y="475500"/>
                  </a:lnTo>
                  <a:lnTo>
                    <a:pt x="52895" y="475500"/>
                  </a:lnTo>
                  <a:lnTo>
                    <a:pt x="26454" y="475500"/>
                  </a:lnTo>
                  <a:lnTo>
                    <a:pt x="26454" y="449046"/>
                  </a:lnTo>
                  <a:lnTo>
                    <a:pt x="0" y="449046"/>
                  </a:lnTo>
                  <a:lnTo>
                    <a:pt x="0" y="501942"/>
                  </a:lnTo>
                  <a:lnTo>
                    <a:pt x="26454" y="501942"/>
                  </a:lnTo>
                  <a:lnTo>
                    <a:pt x="26454" y="528383"/>
                  </a:lnTo>
                  <a:lnTo>
                    <a:pt x="52895" y="528383"/>
                  </a:lnTo>
                  <a:lnTo>
                    <a:pt x="52895" y="554837"/>
                  </a:lnTo>
                  <a:lnTo>
                    <a:pt x="26454" y="554837"/>
                  </a:lnTo>
                  <a:lnTo>
                    <a:pt x="26454" y="528383"/>
                  </a:lnTo>
                  <a:lnTo>
                    <a:pt x="0" y="528383"/>
                  </a:lnTo>
                  <a:lnTo>
                    <a:pt x="0" y="634174"/>
                  </a:lnTo>
                  <a:lnTo>
                    <a:pt x="26454" y="634174"/>
                  </a:lnTo>
                  <a:lnTo>
                    <a:pt x="52895" y="634174"/>
                  </a:lnTo>
                  <a:lnTo>
                    <a:pt x="52895" y="607733"/>
                  </a:lnTo>
                  <a:lnTo>
                    <a:pt x="79349" y="607733"/>
                  </a:lnTo>
                  <a:lnTo>
                    <a:pt x="105791" y="607733"/>
                  </a:lnTo>
                  <a:lnTo>
                    <a:pt x="132232" y="607733"/>
                  </a:lnTo>
                  <a:lnTo>
                    <a:pt x="132232" y="581279"/>
                  </a:lnTo>
                  <a:lnTo>
                    <a:pt x="105791" y="581279"/>
                  </a:lnTo>
                  <a:lnTo>
                    <a:pt x="105791" y="501942"/>
                  </a:lnTo>
                  <a:lnTo>
                    <a:pt x="132232" y="501942"/>
                  </a:lnTo>
                  <a:lnTo>
                    <a:pt x="132232" y="581279"/>
                  </a:lnTo>
                  <a:lnTo>
                    <a:pt x="158686" y="581279"/>
                  </a:lnTo>
                  <a:lnTo>
                    <a:pt x="185127" y="581279"/>
                  </a:lnTo>
                  <a:lnTo>
                    <a:pt x="185127" y="554837"/>
                  </a:lnTo>
                  <a:lnTo>
                    <a:pt x="158686" y="554837"/>
                  </a:lnTo>
                  <a:lnTo>
                    <a:pt x="158686" y="528383"/>
                  </a:lnTo>
                  <a:lnTo>
                    <a:pt x="185127" y="528383"/>
                  </a:lnTo>
                  <a:lnTo>
                    <a:pt x="211582" y="528383"/>
                  </a:lnTo>
                  <a:lnTo>
                    <a:pt x="211582" y="581279"/>
                  </a:lnTo>
                  <a:lnTo>
                    <a:pt x="238023" y="581279"/>
                  </a:lnTo>
                  <a:lnTo>
                    <a:pt x="264477" y="581279"/>
                  </a:lnTo>
                  <a:lnTo>
                    <a:pt x="264477" y="554990"/>
                  </a:lnTo>
                  <a:lnTo>
                    <a:pt x="290918" y="554990"/>
                  </a:lnTo>
                  <a:lnTo>
                    <a:pt x="290918" y="608330"/>
                  </a:lnTo>
                  <a:lnTo>
                    <a:pt x="264477" y="608330"/>
                  </a:lnTo>
                  <a:lnTo>
                    <a:pt x="238023" y="608330"/>
                  </a:lnTo>
                  <a:lnTo>
                    <a:pt x="238023" y="635000"/>
                  </a:lnTo>
                  <a:lnTo>
                    <a:pt x="264477" y="635000"/>
                  </a:lnTo>
                  <a:lnTo>
                    <a:pt x="290918" y="635000"/>
                  </a:lnTo>
                  <a:lnTo>
                    <a:pt x="317360" y="635000"/>
                  </a:lnTo>
                  <a:lnTo>
                    <a:pt x="317360" y="608330"/>
                  </a:lnTo>
                  <a:lnTo>
                    <a:pt x="343814" y="608330"/>
                  </a:lnTo>
                  <a:lnTo>
                    <a:pt x="343814" y="635000"/>
                  </a:lnTo>
                  <a:lnTo>
                    <a:pt x="317360" y="635000"/>
                  </a:lnTo>
                  <a:lnTo>
                    <a:pt x="317360" y="661670"/>
                  </a:lnTo>
                  <a:lnTo>
                    <a:pt x="343814" y="661670"/>
                  </a:lnTo>
                  <a:lnTo>
                    <a:pt x="343814" y="687070"/>
                  </a:lnTo>
                  <a:lnTo>
                    <a:pt x="370255" y="687070"/>
                  </a:lnTo>
                  <a:lnTo>
                    <a:pt x="396697" y="687070"/>
                  </a:lnTo>
                  <a:lnTo>
                    <a:pt x="396697" y="661670"/>
                  </a:lnTo>
                  <a:lnTo>
                    <a:pt x="423151" y="661670"/>
                  </a:lnTo>
                  <a:lnTo>
                    <a:pt x="423151" y="635000"/>
                  </a:lnTo>
                  <a:lnTo>
                    <a:pt x="396697" y="635000"/>
                  </a:lnTo>
                  <a:lnTo>
                    <a:pt x="396697" y="608330"/>
                  </a:lnTo>
                  <a:lnTo>
                    <a:pt x="423151" y="608330"/>
                  </a:lnTo>
                  <a:lnTo>
                    <a:pt x="449592" y="608330"/>
                  </a:lnTo>
                  <a:lnTo>
                    <a:pt x="476046" y="608330"/>
                  </a:lnTo>
                  <a:lnTo>
                    <a:pt x="476046" y="635000"/>
                  </a:lnTo>
                  <a:lnTo>
                    <a:pt x="449592" y="635000"/>
                  </a:lnTo>
                  <a:lnTo>
                    <a:pt x="449592" y="661670"/>
                  </a:lnTo>
                  <a:lnTo>
                    <a:pt x="476046" y="661670"/>
                  </a:lnTo>
                  <a:lnTo>
                    <a:pt x="502488" y="661670"/>
                  </a:lnTo>
                  <a:lnTo>
                    <a:pt x="502488" y="687070"/>
                  </a:lnTo>
                  <a:lnTo>
                    <a:pt x="528942" y="687070"/>
                  </a:lnTo>
                  <a:lnTo>
                    <a:pt x="528942" y="608330"/>
                  </a:lnTo>
                  <a:lnTo>
                    <a:pt x="502488" y="608330"/>
                  </a:lnTo>
                  <a:lnTo>
                    <a:pt x="502488" y="581660"/>
                  </a:lnTo>
                  <a:lnTo>
                    <a:pt x="476046" y="581660"/>
                  </a:lnTo>
                  <a:lnTo>
                    <a:pt x="449592" y="581660"/>
                  </a:lnTo>
                  <a:lnTo>
                    <a:pt x="423151" y="581660"/>
                  </a:lnTo>
                  <a:lnTo>
                    <a:pt x="396697" y="581660"/>
                  </a:lnTo>
                  <a:lnTo>
                    <a:pt x="396697" y="554990"/>
                  </a:lnTo>
                  <a:lnTo>
                    <a:pt x="423151" y="554990"/>
                  </a:lnTo>
                  <a:lnTo>
                    <a:pt x="449592" y="554990"/>
                  </a:lnTo>
                  <a:lnTo>
                    <a:pt x="476046" y="554990"/>
                  </a:lnTo>
                  <a:lnTo>
                    <a:pt x="502488" y="554990"/>
                  </a:lnTo>
                  <a:lnTo>
                    <a:pt x="502488" y="529590"/>
                  </a:lnTo>
                  <a:lnTo>
                    <a:pt x="476046" y="529590"/>
                  </a:lnTo>
                  <a:lnTo>
                    <a:pt x="476046" y="502920"/>
                  </a:lnTo>
                  <a:lnTo>
                    <a:pt x="449592" y="502920"/>
                  </a:lnTo>
                  <a:lnTo>
                    <a:pt x="423151" y="502920"/>
                  </a:lnTo>
                  <a:lnTo>
                    <a:pt x="396697" y="502920"/>
                  </a:lnTo>
                  <a:lnTo>
                    <a:pt x="396697" y="476250"/>
                  </a:lnTo>
                  <a:lnTo>
                    <a:pt x="423151" y="476250"/>
                  </a:lnTo>
                  <a:lnTo>
                    <a:pt x="449592" y="476250"/>
                  </a:lnTo>
                  <a:lnTo>
                    <a:pt x="476046" y="476250"/>
                  </a:lnTo>
                  <a:lnTo>
                    <a:pt x="476046" y="449580"/>
                  </a:lnTo>
                  <a:lnTo>
                    <a:pt x="449592" y="449580"/>
                  </a:lnTo>
                  <a:lnTo>
                    <a:pt x="449592" y="422910"/>
                  </a:lnTo>
                  <a:lnTo>
                    <a:pt x="476046" y="422910"/>
                  </a:lnTo>
                  <a:lnTo>
                    <a:pt x="476046" y="396240"/>
                  </a:lnTo>
                  <a:lnTo>
                    <a:pt x="502488" y="396240"/>
                  </a:lnTo>
                  <a:lnTo>
                    <a:pt x="502488" y="422910"/>
                  </a:lnTo>
                  <a:lnTo>
                    <a:pt x="528942" y="422910"/>
                  </a:lnTo>
                  <a:lnTo>
                    <a:pt x="555383" y="422910"/>
                  </a:lnTo>
                  <a:lnTo>
                    <a:pt x="555383" y="449580"/>
                  </a:lnTo>
                  <a:lnTo>
                    <a:pt x="581825" y="449580"/>
                  </a:lnTo>
                  <a:lnTo>
                    <a:pt x="581825" y="554837"/>
                  </a:lnTo>
                  <a:lnTo>
                    <a:pt x="608279" y="554837"/>
                  </a:lnTo>
                  <a:lnTo>
                    <a:pt x="608279" y="449580"/>
                  </a:lnTo>
                  <a:lnTo>
                    <a:pt x="634720" y="449580"/>
                  </a:lnTo>
                  <a:lnTo>
                    <a:pt x="661174" y="449580"/>
                  </a:lnTo>
                  <a:lnTo>
                    <a:pt x="661174" y="422910"/>
                  </a:lnTo>
                  <a:close/>
                </a:path>
                <a:path w="1084580" h="687069">
                  <a:moveTo>
                    <a:pt x="714070" y="634174"/>
                  </a:moveTo>
                  <a:lnTo>
                    <a:pt x="687616" y="634174"/>
                  </a:lnTo>
                  <a:lnTo>
                    <a:pt x="687616" y="660615"/>
                  </a:lnTo>
                  <a:lnTo>
                    <a:pt x="714070" y="660615"/>
                  </a:lnTo>
                  <a:lnTo>
                    <a:pt x="714070" y="634174"/>
                  </a:lnTo>
                  <a:close/>
                </a:path>
                <a:path w="1084580" h="687069">
                  <a:moveTo>
                    <a:pt x="793407" y="554990"/>
                  </a:moveTo>
                  <a:lnTo>
                    <a:pt x="766953" y="554990"/>
                  </a:lnTo>
                  <a:lnTo>
                    <a:pt x="766953" y="502920"/>
                  </a:lnTo>
                  <a:lnTo>
                    <a:pt x="740511" y="502920"/>
                  </a:lnTo>
                  <a:lnTo>
                    <a:pt x="740511" y="449580"/>
                  </a:lnTo>
                  <a:lnTo>
                    <a:pt x="766953" y="449580"/>
                  </a:lnTo>
                  <a:lnTo>
                    <a:pt x="766953" y="0"/>
                  </a:lnTo>
                  <a:lnTo>
                    <a:pt x="740511" y="0"/>
                  </a:lnTo>
                  <a:lnTo>
                    <a:pt x="740511" y="422910"/>
                  </a:lnTo>
                  <a:lnTo>
                    <a:pt x="714070" y="422910"/>
                  </a:lnTo>
                  <a:lnTo>
                    <a:pt x="714070" y="396240"/>
                  </a:lnTo>
                  <a:lnTo>
                    <a:pt x="687616" y="396240"/>
                  </a:lnTo>
                  <a:lnTo>
                    <a:pt x="687616" y="476250"/>
                  </a:lnTo>
                  <a:lnTo>
                    <a:pt x="714070" y="476250"/>
                  </a:lnTo>
                  <a:lnTo>
                    <a:pt x="714070" y="529590"/>
                  </a:lnTo>
                  <a:lnTo>
                    <a:pt x="687616" y="529590"/>
                  </a:lnTo>
                  <a:lnTo>
                    <a:pt x="687616" y="554837"/>
                  </a:lnTo>
                  <a:lnTo>
                    <a:pt x="661174" y="554837"/>
                  </a:lnTo>
                  <a:lnTo>
                    <a:pt x="661174" y="607733"/>
                  </a:lnTo>
                  <a:lnTo>
                    <a:pt x="687616" y="607733"/>
                  </a:lnTo>
                  <a:lnTo>
                    <a:pt x="687616" y="554990"/>
                  </a:lnTo>
                  <a:lnTo>
                    <a:pt x="714070" y="554990"/>
                  </a:lnTo>
                  <a:lnTo>
                    <a:pt x="714070" y="581660"/>
                  </a:lnTo>
                  <a:lnTo>
                    <a:pt x="740511" y="581660"/>
                  </a:lnTo>
                  <a:lnTo>
                    <a:pt x="766953" y="581660"/>
                  </a:lnTo>
                  <a:lnTo>
                    <a:pt x="793407" y="581660"/>
                  </a:lnTo>
                  <a:lnTo>
                    <a:pt x="793407" y="554990"/>
                  </a:lnTo>
                  <a:close/>
                </a:path>
                <a:path w="1084580" h="687069">
                  <a:moveTo>
                    <a:pt x="952080" y="634174"/>
                  </a:moveTo>
                  <a:lnTo>
                    <a:pt x="925639" y="634174"/>
                  </a:lnTo>
                  <a:lnTo>
                    <a:pt x="925639" y="607733"/>
                  </a:lnTo>
                  <a:lnTo>
                    <a:pt x="899185" y="607733"/>
                  </a:lnTo>
                  <a:lnTo>
                    <a:pt x="899185" y="660615"/>
                  </a:lnTo>
                  <a:lnTo>
                    <a:pt x="925639" y="660615"/>
                  </a:lnTo>
                  <a:lnTo>
                    <a:pt x="952080" y="660615"/>
                  </a:lnTo>
                  <a:lnTo>
                    <a:pt x="952080" y="634174"/>
                  </a:lnTo>
                  <a:close/>
                </a:path>
                <a:path w="1084580" h="687069">
                  <a:moveTo>
                    <a:pt x="978535" y="476250"/>
                  </a:moveTo>
                  <a:lnTo>
                    <a:pt x="952080" y="476250"/>
                  </a:lnTo>
                  <a:lnTo>
                    <a:pt x="952080" y="396240"/>
                  </a:lnTo>
                  <a:lnTo>
                    <a:pt x="925639" y="396240"/>
                  </a:lnTo>
                  <a:lnTo>
                    <a:pt x="899185" y="396240"/>
                  </a:lnTo>
                  <a:lnTo>
                    <a:pt x="899185" y="422910"/>
                  </a:lnTo>
                  <a:lnTo>
                    <a:pt x="872744" y="422910"/>
                  </a:lnTo>
                  <a:lnTo>
                    <a:pt x="872744" y="370840"/>
                  </a:lnTo>
                  <a:lnTo>
                    <a:pt x="846289" y="370840"/>
                  </a:lnTo>
                  <a:lnTo>
                    <a:pt x="846289" y="422910"/>
                  </a:lnTo>
                  <a:lnTo>
                    <a:pt x="819848" y="422910"/>
                  </a:lnTo>
                  <a:lnTo>
                    <a:pt x="819848" y="476250"/>
                  </a:lnTo>
                  <a:lnTo>
                    <a:pt x="846289" y="476250"/>
                  </a:lnTo>
                  <a:lnTo>
                    <a:pt x="846289" y="502920"/>
                  </a:lnTo>
                  <a:lnTo>
                    <a:pt x="819848" y="502920"/>
                  </a:lnTo>
                  <a:lnTo>
                    <a:pt x="819848" y="607733"/>
                  </a:lnTo>
                  <a:lnTo>
                    <a:pt x="793407" y="607733"/>
                  </a:lnTo>
                  <a:lnTo>
                    <a:pt x="793407" y="634174"/>
                  </a:lnTo>
                  <a:lnTo>
                    <a:pt x="819848" y="634174"/>
                  </a:lnTo>
                  <a:lnTo>
                    <a:pt x="819848" y="608330"/>
                  </a:lnTo>
                  <a:lnTo>
                    <a:pt x="846289" y="608330"/>
                  </a:lnTo>
                  <a:lnTo>
                    <a:pt x="846289" y="635000"/>
                  </a:lnTo>
                  <a:lnTo>
                    <a:pt x="819848" y="635000"/>
                  </a:lnTo>
                  <a:lnTo>
                    <a:pt x="819848" y="687070"/>
                  </a:lnTo>
                  <a:lnTo>
                    <a:pt x="846289" y="687070"/>
                  </a:lnTo>
                  <a:lnTo>
                    <a:pt x="846289" y="661670"/>
                  </a:lnTo>
                  <a:lnTo>
                    <a:pt x="872744" y="661670"/>
                  </a:lnTo>
                  <a:lnTo>
                    <a:pt x="872744" y="581660"/>
                  </a:lnTo>
                  <a:lnTo>
                    <a:pt x="846289" y="581660"/>
                  </a:lnTo>
                  <a:lnTo>
                    <a:pt x="846289" y="529590"/>
                  </a:lnTo>
                  <a:lnTo>
                    <a:pt x="872744" y="529590"/>
                  </a:lnTo>
                  <a:lnTo>
                    <a:pt x="872744" y="476250"/>
                  </a:lnTo>
                  <a:lnTo>
                    <a:pt x="899185" y="476250"/>
                  </a:lnTo>
                  <a:lnTo>
                    <a:pt x="899185" y="581660"/>
                  </a:lnTo>
                  <a:lnTo>
                    <a:pt x="925639" y="581660"/>
                  </a:lnTo>
                  <a:lnTo>
                    <a:pt x="925639" y="554990"/>
                  </a:lnTo>
                  <a:lnTo>
                    <a:pt x="952080" y="554990"/>
                  </a:lnTo>
                  <a:lnTo>
                    <a:pt x="952080" y="529590"/>
                  </a:lnTo>
                  <a:lnTo>
                    <a:pt x="925639" y="529590"/>
                  </a:lnTo>
                  <a:lnTo>
                    <a:pt x="925639" y="502920"/>
                  </a:lnTo>
                  <a:lnTo>
                    <a:pt x="952080" y="502920"/>
                  </a:lnTo>
                  <a:lnTo>
                    <a:pt x="978535" y="502920"/>
                  </a:lnTo>
                  <a:lnTo>
                    <a:pt x="978535" y="476250"/>
                  </a:lnTo>
                  <a:close/>
                </a:path>
                <a:path w="1084580" h="687069">
                  <a:moveTo>
                    <a:pt x="1031430" y="554837"/>
                  </a:moveTo>
                  <a:lnTo>
                    <a:pt x="1004976" y="554837"/>
                  </a:lnTo>
                  <a:lnTo>
                    <a:pt x="1004976" y="528383"/>
                  </a:lnTo>
                  <a:lnTo>
                    <a:pt x="978535" y="528383"/>
                  </a:lnTo>
                  <a:lnTo>
                    <a:pt x="978535" y="607733"/>
                  </a:lnTo>
                  <a:lnTo>
                    <a:pt x="1004976" y="607733"/>
                  </a:lnTo>
                  <a:lnTo>
                    <a:pt x="1004976" y="581279"/>
                  </a:lnTo>
                  <a:lnTo>
                    <a:pt x="1031430" y="581279"/>
                  </a:lnTo>
                  <a:lnTo>
                    <a:pt x="1031430" y="554837"/>
                  </a:lnTo>
                  <a:close/>
                </a:path>
                <a:path w="1084580" h="687069">
                  <a:moveTo>
                    <a:pt x="1084313" y="501942"/>
                  </a:moveTo>
                  <a:lnTo>
                    <a:pt x="1057871" y="501942"/>
                  </a:lnTo>
                  <a:lnTo>
                    <a:pt x="1057871" y="528383"/>
                  </a:lnTo>
                  <a:lnTo>
                    <a:pt x="1031430" y="528383"/>
                  </a:lnTo>
                  <a:lnTo>
                    <a:pt x="1031430" y="554837"/>
                  </a:lnTo>
                  <a:lnTo>
                    <a:pt x="1057871" y="554837"/>
                  </a:lnTo>
                  <a:lnTo>
                    <a:pt x="1057871" y="581279"/>
                  </a:lnTo>
                  <a:lnTo>
                    <a:pt x="1084313" y="581279"/>
                  </a:lnTo>
                  <a:lnTo>
                    <a:pt x="1084313" y="50194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5668" y="2563021"/>
              <a:ext cx="1084580" cy="872490"/>
            </a:xfrm>
            <a:custGeom>
              <a:avLst/>
              <a:gdLst/>
              <a:ahLst/>
              <a:cxnLst/>
              <a:rect l="l" t="t" r="r" b="b"/>
              <a:pathLst>
                <a:path w="1084580" h="872489">
                  <a:moveTo>
                    <a:pt x="185127" y="713511"/>
                  </a:moveTo>
                  <a:lnTo>
                    <a:pt x="158686" y="713511"/>
                  </a:lnTo>
                  <a:lnTo>
                    <a:pt x="158686" y="687070"/>
                  </a:lnTo>
                  <a:lnTo>
                    <a:pt x="132232" y="687070"/>
                  </a:lnTo>
                  <a:lnTo>
                    <a:pt x="132232" y="713511"/>
                  </a:lnTo>
                  <a:lnTo>
                    <a:pt x="105791" y="713511"/>
                  </a:lnTo>
                  <a:lnTo>
                    <a:pt x="105791" y="660615"/>
                  </a:lnTo>
                  <a:lnTo>
                    <a:pt x="79349" y="660615"/>
                  </a:lnTo>
                  <a:lnTo>
                    <a:pt x="79349" y="634174"/>
                  </a:lnTo>
                  <a:lnTo>
                    <a:pt x="52895" y="634174"/>
                  </a:lnTo>
                  <a:lnTo>
                    <a:pt x="52895" y="660615"/>
                  </a:lnTo>
                  <a:lnTo>
                    <a:pt x="26454" y="660615"/>
                  </a:lnTo>
                  <a:lnTo>
                    <a:pt x="0" y="660615"/>
                  </a:lnTo>
                  <a:lnTo>
                    <a:pt x="0" y="687070"/>
                  </a:lnTo>
                  <a:lnTo>
                    <a:pt x="26454" y="687070"/>
                  </a:lnTo>
                  <a:lnTo>
                    <a:pt x="52895" y="687070"/>
                  </a:lnTo>
                  <a:lnTo>
                    <a:pt x="79349" y="687070"/>
                  </a:lnTo>
                  <a:lnTo>
                    <a:pt x="79349" y="713511"/>
                  </a:lnTo>
                  <a:lnTo>
                    <a:pt x="52895" y="713511"/>
                  </a:lnTo>
                  <a:lnTo>
                    <a:pt x="26454" y="713511"/>
                  </a:lnTo>
                  <a:lnTo>
                    <a:pt x="0" y="713511"/>
                  </a:lnTo>
                  <a:lnTo>
                    <a:pt x="0" y="739965"/>
                  </a:lnTo>
                  <a:lnTo>
                    <a:pt x="26454" y="739965"/>
                  </a:lnTo>
                  <a:lnTo>
                    <a:pt x="52895" y="739965"/>
                  </a:lnTo>
                  <a:lnTo>
                    <a:pt x="185127" y="739965"/>
                  </a:lnTo>
                  <a:lnTo>
                    <a:pt x="185127" y="713511"/>
                  </a:lnTo>
                  <a:close/>
                </a:path>
                <a:path w="1084580" h="872489">
                  <a:moveTo>
                    <a:pt x="185127" y="660615"/>
                  </a:moveTo>
                  <a:lnTo>
                    <a:pt x="158686" y="660615"/>
                  </a:lnTo>
                  <a:lnTo>
                    <a:pt x="158686" y="687070"/>
                  </a:lnTo>
                  <a:lnTo>
                    <a:pt x="185127" y="687070"/>
                  </a:lnTo>
                  <a:lnTo>
                    <a:pt x="185127" y="660615"/>
                  </a:lnTo>
                  <a:close/>
                </a:path>
                <a:path w="1084580" h="872489">
                  <a:moveTo>
                    <a:pt x="264477" y="660615"/>
                  </a:moveTo>
                  <a:lnTo>
                    <a:pt x="238023" y="660615"/>
                  </a:lnTo>
                  <a:lnTo>
                    <a:pt x="211582" y="660615"/>
                  </a:lnTo>
                  <a:lnTo>
                    <a:pt x="211582" y="687070"/>
                  </a:lnTo>
                  <a:lnTo>
                    <a:pt x="185127" y="687070"/>
                  </a:lnTo>
                  <a:lnTo>
                    <a:pt x="185127" y="713511"/>
                  </a:lnTo>
                  <a:lnTo>
                    <a:pt x="211582" y="713511"/>
                  </a:lnTo>
                  <a:lnTo>
                    <a:pt x="238023" y="713511"/>
                  </a:lnTo>
                  <a:lnTo>
                    <a:pt x="238023" y="687070"/>
                  </a:lnTo>
                  <a:lnTo>
                    <a:pt x="264477" y="687070"/>
                  </a:lnTo>
                  <a:lnTo>
                    <a:pt x="264477" y="660615"/>
                  </a:lnTo>
                  <a:close/>
                </a:path>
                <a:path w="1084580" h="872489">
                  <a:moveTo>
                    <a:pt x="370255" y="713511"/>
                  </a:moveTo>
                  <a:lnTo>
                    <a:pt x="343814" y="713511"/>
                  </a:lnTo>
                  <a:lnTo>
                    <a:pt x="317360" y="713511"/>
                  </a:lnTo>
                  <a:lnTo>
                    <a:pt x="317360" y="687070"/>
                  </a:lnTo>
                  <a:lnTo>
                    <a:pt x="290918" y="687070"/>
                  </a:lnTo>
                  <a:lnTo>
                    <a:pt x="290918" y="713511"/>
                  </a:lnTo>
                  <a:lnTo>
                    <a:pt x="264477" y="713511"/>
                  </a:lnTo>
                  <a:lnTo>
                    <a:pt x="238023" y="713511"/>
                  </a:lnTo>
                  <a:lnTo>
                    <a:pt x="238023" y="739965"/>
                  </a:lnTo>
                  <a:lnTo>
                    <a:pt x="211582" y="739965"/>
                  </a:lnTo>
                  <a:lnTo>
                    <a:pt x="211582" y="819302"/>
                  </a:lnTo>
                  <a:lnTo>
                    <a:pt x="238023" y="819302"/>
                  </a:lnTo>
                  <a:lnTo>
                    <a:pt x="264477" y="819302"/>
                  </a:lnTo>
                  <a:lnTo>
                    <a:pt x="264477" y="792848"/>
                  </a:lnTo>
                  <a:lnTo>
                    <a:pt x="238023" y="792848"/>
                  </a:lnTo>
                  <a:lnTo>
                    <a:pt x="238023" y="766406"/>
                  </a:lnTo>
                  <a:lnTo>
                    <a:pt x="264477" y="766406"/>
                  </a:lnTo>
                  <a:lnTo>
                    <a:pt x="264477" y="739965"/>
                  </a:lnTo>
                  <a:lnTo>
                    <a:pt x="290918" y="739965"/>
                  </a:lnTo>
                  <a:lnTo>
                    <a:pt x="290918" y="766406"/>
                  </a:lnTo>
                  <a:lnTo>
                    <a:pt x="317360" y="766406"/>
                  </a:lnTo>
                  <a:lnTo>
                    <a:pt x="317360" y="739965"/>
                  </a:lnTo>
                  <a:lnTo>
                    <a:pt x="343814" y="739965"/>
                  </a:lnTo>
                  <a:lnTo>
                    <a:pt x="370255" y="739965"/>
                  </a:lnTo>
                  <a:lnTo>
                    <a:pt x="370255" y="713511"/>
                  </a:lnTo>
                  <a:close/>
                </a:path>
                <a:path w="1084580" h="872489">
                  <a:moveTo>
                    <a:pt x="396697" y="739965"/>
                  </a:moveTo>
                  <a:lnTo>
                    <a:pt x="370255" y="739965"/>
                  </a:lnTo>
                  <a:lnTo>
                    <a:pt x="370255" y="766406"/>
                  </a:lnTo>
                  <a:lnTo>
                    <a:pt x="396697" y="766406"/>
                  </a:lnTo>
                  <a:lnTo>
                    <a:pt x="396697" y="739965"/>
                  </a:lnTo>
                  <a:close/>
                </a:path>
                <a:path w="1084580" h="872489">
                  <a:moveTo>
                    <a:pt x="423151" y="713511"/>
                  </a:moveTo>
                  <a:lnTo>
                    <a:pt x="396697" y="713511"/>
                  </a:lnTo>
                  <a:lnTo>
                    <a:pt x="396697" y="739965"/>
                  </a:lnTo>
                  <a:lnTo>
                    <a:pt x="423151" y="739965"/>
                  </a:lnTo>
                  <a:lnTo>
                    <a:pt x="423151" y="713511"/>
                  </a:lnTo>
                  <a:close/>
                </a:path>
                <a:path w="1084580" h="872489">
                  <a:moveTo>
                    <a:pt x="476046" y="739965"/>
                  </a:moveTo>
                  <a:lnTo>
                    <a:pt x="449592" y="739965"/>
                  </a:lnTo>
                  <a:lnTo>
                    <a:pt x="449592" y="766406"/>
                  </a:lnTo>
                  <a:lnTo>
                    <a:pt x="423151" y="766406"/>
                  </a:lnTo>
                  <a:lnTo>
                    <a:pt x="396697" y="766406"/>
                  </a:lnTo>
                  <a:lnTo>
                    <a:pt x="396697" y="792848"/>
                  </a:lnTo>
                  <a:lnTo>
                    <a:pt x="423151" y="792848"/>
                  </a:lnTo>
                  <a:lnTo>
                    <a:pt x="449592" y="792848"/>
                  </a:lnTo>
                  <a:lnTo>
                    <a:pt x="449592" y="819302"/>
                  </a:lnTo>
                  <a:lnTo>
                    <a:pt x="476046" y="819302"/>
                  </a:lnTo>
                  <a:lnTo>
                    <a:pt x="476046" y="739965"/>
                  </a:lnTo>
                  <a:close/>
                </a:path>
                <a:path w="1084580" h="872489">
                  <a:moveTo>
                    <a:pt x="476046" y="687070"/>
                  </a:moveTo>
                  <a:lnTo>
                    <a:pt x="449592" y="687070"/>
                  </a:lnTo>
                  <a:lnTo>
                    <a:pt x="449592" y="660615"/>
                  </a:lnTo>
                  <a:lnTo>
                    <a:pt x="423151" y="660615"/>
                  </a:lnTo>
                  <a:lnTo>
                    <a:pt x="423151" y="713511"/>
                  </a:lnTo>
                  <a:lnTo>
                    <a:pt x="449592" y="713511"/>
                  </a:lnTo>
                  <a:lnTo>
                    <a:pt x="476046" y="713511"/>
                  </a:lnTo>
                  <a:lnTo>
                    <a:pt x="476046" y="687070"/>
                  </a:lnTo>
                  <a:close/>
                </a:path>
                <a:path w="1084580" h="872489">
                  <a:moveTo>
                    <a:pt x="608279" y="660615"/>
                  </a:moveTo>
                  <a:lnTo>
                    <a:pt x="581825" y="660615"/>
                  </a:lnTo>
                  <a:lnTo>
                    <a:pt x="581825" y="687070"/>
                  </a:lnTo>
                  <a:lnTo>
                    <a:pt x="608279" y="687070"/>
                  </a:lnTo>
                  <a:lnTo>
                    <a:pt x="608279" y="660615"/>
                  </a:lnTo>
                  <a:close/>
                </a:path>
                <a:path w="1084580" h="872489">
                  <a:moveTo>
                    <a:pt x="634720" y="819302"/>
                  </a:moveTo>
                  <a:lnTo>
                    <a:pt x="608279" y="819302"/>
                  </a:lnTo>
                  <a:lnTo>
                    <a:pt x="608279" y="845743"/>
                  </a:lnTo>
                  <a:lnTo>
                    <a:pt x="634720" y="845743"/>
                  </a:lnTo>
                  <a:lnTo>
                    <a:pt x="634720" y="819302"/>
                  </a:lnTo>
                  <a:close/>
                </a:path>
                <a:path w="1084580" h="872489">
                  <a:moveTo>
                    <a:pt x="687616" y="819302"/>
                  </a:moveTo>
                  <a:lnTo>
                    <a:pt x="661174" y="819302"/>
                  </a:lnTo>
                  <a:lnTo>
                    <a:pt x="661174" y="845743"/>
                  </a:lnTo>
                  <a:lnTo>
                    <a:pt x="687616" y="845743"/>
                  </a:lnTo>
                  <a:lnTo>
                    <a:pt x="687616" y="819302"/>
                  </a:lnTo>
                  <a:close/>
                </a:path>
                <a:path w="1084580" h="872489">
                  <a:moveTo>
                    <a:pt x="687616" y="396240"/>
                  </a:moveTo>
                  <a:lnTo>
                    <a:pt x="661174" y="396240"/>
                  </a:lnTo>
                  <a:lnTo>
                    <a:pt x="661174" y="422910"/>
                  </a:lnTo>
                  <a:lnTo>
                    <a:pt x="687616" y="422910"/>
                  </a:lnTo>
                  <a:lnTo>
                    <a:pt x="687616" y="396240"/>
                  </a:lnTo>
                  <a:close/>
                </a:path>
                <a:path w="1084580" h="872489">
                  <a:moveTo>
                    <a:pt x="714070" y="792848"/>
                  </a:moveTo>
                  <a:lnTo>
                    <a:pt x="687616" y="792848"/>
                  </a:lnTo>
                  <a:lnTo>
                    <a:pt x="687616" y="819302"/>
                  </a:lnTo>
                  <a:lnTo>
                    <a:pt x="714070" y="819302"/>
                  </a:lnTo>
                  <a:lnTo>
                    <a:pt x="714070" y="792848"/>
                  </a:lnTo>
                  <a:close/>
                </a:path>
                <a:path w="1084580" h="872489">
                  <a:moveTo>
                    <a:pt x="740511" y="660615"/>
                  </a:moveTo>
                  <a:lnTo>
                    <a:pt x="714070" y="660615"/>
                  </a:lnTo>
                  <a:lnTo>
                    <a:pt x="714070" y="687070"/>
                  </a:lnTo>
                  <a:lnTo>
                    <a:pt x="740511" y="687070"/>
                  </a:lnTo>
                  <a:lnTo>
                    <a:pt x="740511" y="660615"/>
                  </a:lnTo>
                  <a:close/>
                </a:path>
                <a:path w="1084580" h="872489">
                  <a:moveTo>
                    <a:pt x="793407" y="660615"/>
                  </a:moveTo>
                  <a:lnTo>
                    <a:pt x="766953" y="660615"/>
                  </a:lnTo>
                  <a:lnTo>
                    <a:pt x="766953" y="687070"/>
                  </a:lnTo>
                  <a:lnTo>
                    <a:pt x="793407" y="687070"/>
                  </a:lnTo>
                  <a:lnTo>
                    <a:pt x="793407" y="660615"/>
                  </a:lnTo>
                  <a:close/>
                </a:path>
                <a:path w="1084580" h="872489">
                  <a:moveTo>
                    <a:pt x="819848" y="687070"/>
                  </a:moveTo>
                  <a:lnTo>
                    <a:pt x="793407" y="687070"/>
                  </a:lnTo>
                  <a:lnTo>
                    <a:pt x="793407" y="713511"/>
                  </a:lnTo>
                  <a:lnTo>
                    <a:pt x="819848" y="713511"/>
                  </a:lnTo>
                  <a:lnTo>
                    <a:pt x="819848" y="687070"/>
                  </a:lnTo>
                  <a:close/>
                </a:path>
                <a:path w="1084580" h="872489">
                  <a:moveTo>
                    <a:pt x="846289" y="317500"/>
                  </a:moveTo>
                  <a:lnTo>
                    <a:pt x="819848" y="317500"/>
                  </a:lnTo>
                  <a:lnTo>
                    <a:pt x="819848" y="344170"/>
                  </a:lnTo>
                  <a:lnTo>
                    <a:pt x="793407" y="344170"/>
                  </a:lnTo>
                  <a:lnTo>
                    <a:pt x="793407" y="370840"/>
                  </a:lnTo>
                  <a:lnTo>
                    <a:pt x="793407" y="396240"/>
                  </a:lnTo>
                  <a:lnTo>
                    <a:pt x="766953" y="396240"/>
                  </a:lnTo>
                  <a:lnTo>
                    <a:pt x="766953" y="370840"/>
                  </a:lnTo>
                  <a:lnTo>
                    <a:pt x="793407" y="370840"/>
                  </a:lnTo>
                  <a:lnTo>
                    <a:pt x="793407" y="344170"/>
                  </a:lnTo>
                  <a:lnTo>
                    <a:pt x="766953" y="344170"/>
                  </a:lnTo>
                  <a:lnTo>
                    <a:pt x="766953" y="237490"/>
                  </a:lnTo>
                  <a:lnTo>
                    <a:pt x="793407" y="237490"/>
                  </a:lnTo>
                  <a:lnTo>
                    <a:pt x="819848" y="237490"/>
                  </a:lnTo>
                  <a:lnTo>
                    <a:pt x="819848" y="212090"/>
                  </a:lnTo>
                  <a:lnTo>
                    <a:pt x="793407" y="212090"/>
                  </a:lnTo>
                  <a:lnTo>
                    <a:pt x="766953" y="212090"/>
                  </a:lnTo>
                  <a:lnTo>
                    <a:pt x="766953" y="132080"/>
                  </a:lnTo>
                  <a:lnTo>
                    <a:pt x="793407" y="132080"/>
                  </a:lnTo>
                  <a:lnTo>
                    <a:pt x="793407" y="105410"/>
                  </a:lnTo>
                  <a:lnTo>
                    <a:pt x="766953" y="105410"/>
                  </a:lnTo>
                  <a:lnTo>
                    <a:pt x="766953" y="0"/>
                  </a:lnTo>
                  <a:lnTo>
                    <a:pt x="740511" y="0"/>
                  </a:lnTo>
                  <a:lnTo>
                    <a:pt x="740511" y="53340"/>
                  </a:lnTo>
                  <a:lnTo>
                    <a:pt x="714070" y="53340"/>
                  </a:lnTo>
                  <a:lnTo>
                    <a:pt x="714070" y="80010"/>
                  </a:lnTo>
                  <a:lnTo>
                    <a:pt x="740511" y="80010"/>
                  </a:lnTo>
                  <a:lnTo>
                    <a:pt x="740511" y="105410"/>
                  </a:lnTo>
                  <a:lnTo>
                    <a:pt x="714070" y="105410"/>
                  </a:lnTo>
                  <a:lnTo>
                    <a:pt x="687616" y="105410"/>
                  </a:lnTo>
                  <a:lnTo>
                    <a:pt x="687616" y="132080"/>
                  </a:lnTo>
                  <a:lnTo>
                    <a:pt x="714070" y="132080"/>
                  </a:lnTo>
                  <a:lnTo>
                    <a:pt x="714070" y="185420"/>
                  </a:lnTo>
                  <a:lnTo>
                    <a:pt x="740511" y="185420"/>
                  </a:lnTo>
                  <a:lnTo>
                    <a:pt x="740511" y="264160"/>
                  </a:lnTo>
                  <a:lnTo>
                    <a:pt x="714070" y="264160"/>
                  </a:lnTo>
                  <a:lnTo>
                    <a:pt x="714070" y="185420"/>
                  </a:lnTo>
                  <a:lnTo>
                    <a:pt x="687616" y="185420"/>
                  </a:lnTo>
                  <a:lnTo>
                    <a:pt x="687616" y="237490"/>
                  </a:lnTo>
                  <a:lnTo>
                    <a:pt x="661174" y="237490"/>
                  </a:lnTo>
                  <a:lnTo>
                    <a:pt x="661174" y="212090"/>
                  </a:lnTo>
                  <a:lnTo>
                    <a:pt x="634720" y="212090"/>
                  </a:lnTo>
                  <a:lnTo>
                    <a:pt x="634720" y="237490"/>
                  </a:lnTo>
                  <a:lnTo>
                    <a:pt x="608279" y="237490"/>
                  </a:lnTo>
                  <a:lnTo>
                    <a:pt x="608279" y="185420"/>
                  </a:lnTo>
                  <a:lnTo>
                    <a:pt x="581825" y="185420"/>
                  </a:lnTo>
                  <a:lnTo>
                    <a:pt x="581825" y="212090"/>
                  </a:lnTo>
                  <a:lnTo>
                    <a:pt x="581825" y="237490"/>
                  </a:lnTo>
                  <a:lnTo>
                    <a:pt x="555383" y="237490"/>
                  </a:lnTo>
                  <a:lnTo>
                    <a:pt x="555383" y="212090"/>
                  </a:lnTo>
                  <a:lnTo>
                    <a:pt x="581825" y="212090"/>
                  </a:lnTo>
                  <a:lnTo>
                    <a:pt x="581825" y="185420"/>
                  </a:lnTo>
                  <a:lnTo>
                    <a:pt x="581825" y="158750"/>
                  </a:lnTo>
                  <a:lnTo>
                    <a:pt x="555383" y="158750"/>
                  </a:lnTo>
                  <a:lnTo>
                    <a:pt x="528942" y="158750"/>
                  </a:lnTo>
                  <a:lnTo>
                    <a:pt x="528942" y="264160"/>
                  </a:lnTo>
                  <a:lnTo>
                    <a:pt x="555383" y="264160"/>
                  </a:lnTo>
                  <a:lnTo>
                    <a:pt x="581825" y="264160"/>
                  </a:lnTo>
                  <a:lnTo>
                    <a:pt x="581825" y="290830"/>
                  </a:lnTo>
                  <a:lnTo>
                    <a:pt x="555383" y="290830"/>
                  </a:lnTo>
                  <a:lnTo>
                    <a:pt x="555383" y="344170"/>
                  </a:lnTo>
                  <a:lnTo>
                    <a:pt x="581825" y="344170"/>
                  </a:lnTo>
                  <a:lnTo>
                    <a:pt x="581825" y="370840"/>
                  </a:lnTo>
                  <a:lnTo>
                    <a:pt x="608279" y="370840"/>
                  </a:lnTo>
                  <a:lnTo>
                    <a:pt x="608279" y="290830"/>
                  </a:lnTo>
                  <a:lnTo>
                    <a:pt x="634720" y="290830"/>
                  </a:lnTo>
                  <a:lnTo>
                    <a:pt x="634720" y="264160"/>
                  </a:lnTo>
                  <a:lnTo>
                    <a:pt x="661174" y="264160"/>
                  </a:lnTo>
                  <a:lnTo>
                    <a:pt x="687616" y="264160"/>
                  </a:lnTo>
                  <a:lnTo>
                    <a:pt x="687616" y="290830"/>
                  </a:lnTo>
                  <a:lnTo>
                    <a:pt x="661174" y="290830"/>
                  </a:lnTo>
                  <a:lnTo>
                    <a:pt x="661174" y="317500"/>
                  </a:lnTo>
                  <a:lnTo>
                    <a:pt x="687616" y="317500"/>
                  </a:lnTo>
                  <a:lnTo>
                    <a:pt x="714070" y="317500"/>
                  </a:lnTo>
                  <a:lnTo>
                    <a:pt x="714070" y="290830"/>
                  </a:lnTo>
                  <a:lnTo>
                    <a:pt x="740511" y="290830"/>
                  </a:lnTo>
                  <a:lnTo>
                    <a:pt x="740511" y="317500"/>
                  </a:lnTo>
                  <a:lnTo>
                    <a:pt x="714070" y="317500"/>
                  </a:lnTo>
                  <a:lnTo>
                    <a:pt x="714070" y="344170"/>
                  </a:lnTo>
                  <a:lnTo>
                    <a:pt x="687616" y="344170"/>
                  </a:lnTo>
                  <a:lnTo>
                    <a:pt x="661174" y="344170"/>
                  </a:lnTo>
                  <a:lnTo>
                    <a:pt x="661174" y="317500"/>
                  </a:lnTo>
                  <a:lnTo>
                    <a:pt x="634720" y="317500"/>
                  </a:lnTo>
                  <a:lnTo>
                    <a:pt x="634720" y="370840"/>
                  </a:lnTo>
                  <a:lnTo>
                    <a:pt x="661174" y="370840"/>
                  </a:lnTo>
                  <a:lnTo>
                    <a:pt x="687616" y="370840"/>
                  </a:lnTo>
                  <a:lnTo>
                    <a:pt x="714070" y="370840"/>
                  </a:lnTo>
                  <a:lnTo>
                    <a:pt x="740511" y="370840"/>
                  </a:lnTo>
                  <a:lnTo>
                    <a:pt x="740511" y="449580"/>
                  </a:lnTo>
                  <a:lnTo>
                    <a:pt x="766953" y="449580"/>
                  </a:lnTo>
                  <a:lnTo>
                    <a:pt x="766953" y="422910"/>
                  </a:lnTo>
                  <a:lnTo>
                    <a:pt x="793407" y="422910"/>
                  </a:lnTo>
                  <a:lnTo>
                    <a:pt x="793407" y="449580"/>
                  </a:lnTo>
                  <a:lnTo>
                    <a:pt x="819848" y="449580"/>
                  </a:lnTo>
                  <a:lnTo>
                    <a:pt x="819848" y="396240"/>
                  </a:lnTo>
                  <a:lnTo>
                    <a:pt x="846289" y="396240"/>
                  </a:lnTo>
                  <a:lnTo>
                    <a:pt x="846289" y="317500"/>
                  </a:lnTo>
                  <a:close/>
                </a:path>
                <a:path w="1084580" h="872489">
                  <a:moveTo>
                    <a:pt x="872744" y="845743"/>
                  </a:moveTo>
                  <a:lnTo>
                    <a:pt x="846289" y="845743"/>
                  </a:lnTo>
                  <a:lnTo>
                    <a:pt x="846289" y="739965"/>
                  </a:lnTo>
                  <a:lnTo>
                    <a:pt x="819848" y="739965"/>
                  </a:lnTo>
                  <a:lnTo>
                    <a:pt x="819848" y="872197"/>
                  </a:lnTo>
                  <a:lnTo>
                    <a:pt x="846289" y="872197"/>
                  </a:lnTo>
                  <a:lnTo>
                    <a:pt x="872744" y="872197"/>
                  </a:lnTo>
                  <a:lnTo>
                    <a:pt x="872744" y="845743"/>
                  </a:lnTo>
                  <a:close/>
                </a:path>
                <a:path w="1084580" h="872489">
                  <a:moveTo>
                    <a:pt x="872744" y="687070"/>
                  </a:moveTo>
                  <a:lnTo>
                    <a:pt x="846289" y="687070"/>
                  </a:lnTo>
                  <a:lnTo>
                    <a:pt x="846289" y="713511"/>
                  </a:lnTo>
                  <a:lnTo>
                    <a:pt x="872744" y="713511"/>
                  </a:lnTo>
                  <a:lnTo>
                    <a:pt x="872744" y="687070"/>
                  </a:lnTo>
                  <a:close/>
                </a:path>
                <a:path w="1084580" h="872489">
                  <a:moveTo>
                    <a:pt x="899185" y="660615"/>
                  </a:moveTo>
                  <a:lnTo>
                    <a:pt x="872744" y="660615"/>
                  </a:lnTo>
                  <a:lnTo>
                    <a:pt x="872744" y="687070"/>
                  </a:lnTo>
                  <a:lnTo>
                    <a:pt x="899185" y="687070"/>
                  </a:lnTo>
                  <a:lnTo>
                    <a:pt x="899185" y="660615"/>
                  </a:lnTo>
                  <a:close/>
                </a:path>
                <a:path w="1084580" h="872489">
                  <a:moveTo>
                    <a:pt x="925639" y="687070"/>
                  </a:moveTo>
                  <a:lnTo>
                    <a:pt x="899185" y="687070"/>
                  </a:lnTo>
                  <a:lnTo>
                    <a:pt x="899185" y="713511"/>
                  </a:lnTo>
                  <a:lnTo>
                    <a:pt x="925639" y="713511"/>
                  </a:lnTo>
                  <a:lnTo>
                    <a:pt x="925639" y="687070"/>
                  </a:lnTo>
                  <a:close/>
                </a:path>
                <a:path w="1084580" h="872489">
                  <a:moveTo>
                    <a:pt x="1004976" y="792848"/>
                  </a:moveTo>
                  <a:lnTo>
                    <a:pt x="978535" y="792848"/>
                  </a:lnTo>
                  <a:lnTo>
                    <a:pt x="978535" y="819302"/>
                  </a:lnTo>
                  <a:lnTo>
                    <a:pt x="1004976" y="819302"/>
                  </a:lnTo>
                  <a:lnTo>
                    <a:pt x="1004976" y="792848"/>
                  </a:lnTo>
                  <a:close/>
                </a:path>
                <a:path w="1084580" h="872489">
                  <a:moveTo>
                    <a:pt x="1004976" y="739965"/>
                  </a:moveTo>
                  <a:lnTo>
                    <a:pt x="978535" y="739965"/>
                  </a:lnTo>
                  <a:lnTo>
                    <a:pt x="978535" y="766406"/>
                  </a:lnTo>
                  <a:lnTo>
                    <a:pt x="1004976" y="766406"/>
                  </a:lnTo>
                  <a:lnTo>
                    <a:pt x="1004976" y="739965"/>
                  </a:lnTo>
                  <a:close/>
                </a:path>
                <a:path w="1084580" h="872489">
                  <a:moveTo>
                    <a:pt x="1004976" y="687070"/>
                  </a:moveTo>
                  <a:lnTo>
                    <a:pt x="978535" y="687070"/>
                  </a:lnTo>
                  <a:lnTo>
                    <a:pt x="978535" y="660615"/>
                  </a:lnTo>
                  <a:lnTo>
                    <a:pt x="952080" y="660615"/>
                  </a:lnTo>
                  <a:lnTo>
                    <a:pt x="952080" y="713511"/>
                  </a:lnTo>
                  <a:lnTo>
                    <a:pt x="978535" y="713511"/>
                  </a:lnTo>
                  <a:lnTo>
                    <a:pt x="1004976" y="713511"/>
                  </a:lnTo>
                  <a:lnTo>
                    <a:pt x="1004976" y="687070"/>
                  </a:lnTo>
                  <a:close/>
                </a:path>
                <a:path w="1084580" h="872489">
                  <a:moveTo>
                    <a:pt x="1004976" y="634174"/>
                  </a:moveTo>
                  <a:lnTo>
                    <a:pt x="978535" y="634174"/>
                  </a:lnTo>
                  <a:lnTo>
                    <a:pt x="978535" y="660615"/>
                  </a:lnTo>
                  <a:lnTo>
                    <a:pt x="1004976" y="660615"/>
                  </a:lnTo>
                  <a:lnTo>
                    <a:pt x="1004976" y="634174"/>
                  </a:lnTo>
                  <a:close/>
                </a:path>
                <a:path w="1084580" h="872489">
                  <a:moveTo>
                    <a:pt x="1031430" y="766406"/>
                  </a:moveTo>
                  <a:lnTo>
                    <a:pt x="1004976" y="766406"/>
                  </a:lnTo>
                  <a:lnTo>
                    <a:pt x="1004976" y="792848"/>
                  </a:lnTo>
                  <a:lnTo>
                    <a:pt x="1031430" y="792848"/>
                  </a:lnTo>
                  <a:lnTo>
                    <a:pt x="1031430" y="766406"/>
                  </a:lnTo>
                  <a:close/>
                </a:path>
                <a:path w="1084580" h="872489">
                  <a:moveTo>
                    <a:pt x="1084313" y="739965"/>
                  </a:moveTo>
                  <a:lnTo>
                    <a:pt x="1057871" y="739965"/>
                  </a:lnTo>
                  <a:lnTo>
                    <a:pt x="1057871" y="792848"/>
                  </a:lnTo>
                  <a:lnTo>
                    <a:pt x="1031430" y="792848"/>
                  </a:lnTo>
                  <a:lnTo>
                    <a:pt x="1031430" y="819302"/>
                  </a:lnTo>
                  <a:lnTo>
                    <a:pt x="1057871" y="819302"/>
                  </a:lnTo>
                  <a:lnTo>
                    <a:pt x="1084313" y="819302"/>
                  </a:lnTo>
                  <a:lnTo>
                    <a:pt x="1084313" y="739965"/>
                  </a:lnTo>
                  <a:close/>
                </a:path>
                <a:path w="1084580" h="872489">
                  <a:moveTo>
                    <a:pt x="1084313" y="607733"/>
                  </a:moveTo>
                  <a:lnTo>
                    <a:pt x="1057871" y="607733"/>
                  </a:lnTo>
                  <a:lnTo>
                    <a:pt x="1031430" y="607733"/>
                  </a:lnTo>
                  <a:lnTo>
                    <a:pt x="1031430" y="634174"/>
                  </a:lnTo>
                  <a:lnTo>
                    <a:pt x="1057871" y="634174"/>
                  </a:lnTo>
                  <a:lnTo>
                    <a:pt x="1057871" y="660615"/>
                  </a:lnTo>
                  <a:lnTo>
                    <a:pt x="1031430" y="660615"/>
                  </a:lnTo>
                  <a:lnTo>
                    <a:pt x="1031430" y="713511"/>
                  </a:lnTo>
                  <a:lnTo>
                    <a:pt x="1057871" y="713511"/>
                  </a:lnTo>
                  <a:lnTo>
                    <a:pt x="1057871" y="687070"/>
                  </a:lnTo>
                  <a:lnTo>
                    <a:pt x="1084313" y="687070"/>
                  </a:lnTo>
                  <a:lnTo>
                    <a:pt x="1084313" y="60773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5668" y="2430649"/>
              <a:ext cx="1084580" cy="1083945"/>
            </a:xfrm>
            <a:custGeom>
              <a:avLst/>
              <a:gdLst/>
              <a:ahLst/>
              <a:cxnLst/>
              <a:rect l="l" t="t" r="r" b="b"/>
              <a:pathLst>
                <a:path w="1084580" h="1083945">
                  <a:moveTo>
                    <a:pt x="132232" y="951674"/>
                  </a:moveTo>
                  <a:lnTo>
                    <a:pt x="52895" y="951674"/>
                  </a:lnTo>
                  <a:lnTo>
                    <a:pt x="52895" y="1031011"/>
                  </a:lnTo>
                  <a:lnTo>
                    <a:pt x="132232" y="1031011"/>
                  </a:lnTo>
                  <a:lnTo>
                    <a:pt x="132232" y="951674"/>
                  </a:lnTo>
                  <a:close/>
                </a:path>
                <a:path w="1084580" h="1083945">
                  <a:moveTo>
                    <a:pt x="132232" y="52489"/>
                  </a:moveTo>
                  <a:lnTo>
                    <a:pt x="52895" y="52489"/>
                  </a:lnTo>
                  <a:lnTo>
                    <a:pt x="52895" y="131826"/>
                  </a:lnTo>
                  <a:lnTo>
                    <a:pt x="132232" y="131826"/>
                  </a:lnTo>
                  <a:lnTo>
                    <a:pt x="132232" y="52489"/>
                  </a:lnTo>
                  <a:close/>
                </a:path>
                <a:path w="1084580" h="1083945">
                  <a:moveTo>
                    <a:pt x="185127" y="899160"/>
                  </a:moveTo>
                  <a:lnTo>
                    <a:pt x="0" y="899160"/>
                  </a:lnTo>
                  <a:lnTo>
                    <a:pt x="0" y="925830"/>
                  </a:lnTo>
                  <a:lnTo>
                    <a:pt x="0" y="1057910"/>
                  </a:lnTo>
                  <a:lnTo>
                    <a:pt x="0" y="1083310"/>
                  </a:lnTo>
                  <a:lnTo>
                    <a:pt x="185127" y="1083310"/>
                  </a:lnTo>
                  <a:lnTo>
                    <a:pt x="185127" y="1057910"/>
                  </a:lnTo>
                  <a:lnTo>
                    <a:pt x="26454" y="1057910"/>
                  </a:lnTo>
                  <a:lnTo>
                    <a:pt x="26454" y="925830"/>
                  </a:lnTo>
                  <a:lnTo>
                    <a:pt x="158686" y="925830"/>
                  </a:lnTo>
                  <a:lnTo>
                    <a:pt x="158686" y="1057465"/>
                  </a:lnTo>
                  <a:lnTo>
                    <a:pt x="185127" y="1057465"/>
                  </a:lnTo>
                  <a:lnTo>
                    <a:pt x="185127" y="925830"/>
                  </a:lnTo>
                  <a:lnTo>
                    <a:pt x="185127" y="925220"/>
                  </a:lnTo>
                  <a:lnTo>
                    <a:pt x="185127" y="899160"/>
                  </a:lnTo>
                  <a:close/>
                </a:path>
                <a:path w="1084580" h="1083945">
                  <a:moveTo>
                    <a:pt x="185127" y="26035"/>
                  </a:moveTo>
                  <a:lnTo>
                    <a:pt x="158686" y="26035"/>
                  </a:lnTo>
                  <a:lnTo>
                    <a:pt x="158686" y="158280"/>
                  </a:lnTo>
                  <a:lnTo>
                    <a:pt x="185127" y="158280"/>
                  </a:lnTo>
                  <a:lnTo>
                    <a:pt x="185127" y="26035"/>
                  </a:lnTo>
                  <a:close/>
                </a:path>
                <a:path w="1084580" h="1083945">
                  <a:moveTo>
                    <a:pt x="185127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158750"/>
                  </a:lnTo>
                  <a:lnTo>
                    <a:pt x="0" y="184150"/>
                  </a:lnTo>
                  <a:lnTo>
                    <a:pt x="185127" y="184150"/>
                  </a:lnTo>
                  <a:lnTo>
                    <a:pt x="185127" y="158750"/>
                  </a:lnTo>
                  <a:lnTo>
                    <a:pt x="26454" y="158750"/>
                  </a:lnTo>
                  <a:lnTo>
                    <a:pt x="26454" y="25400"/>
                  </a:lnTo>
                  <a:lnTo>
                    <a:pt x="185127" y="25400"/>
                  </a:lnTo>
                  <a:lnTo>
                    <a:pt x="185127" y="0"/>
                  </a:lnTo>
                  <a:close/>
                </a:path>
                <a:path w="1084580" h="1083945">
                  <a:moveTo>
                    <a:pt x="238023" y="1004570"/>
                  </a:moveTo>
                  <a:lnTo>
                    <a:pt x="211582" y="1004570"/>
                  </a:lnTo>
                  <a:lnTo>
                    <a:pt x="211582" y="1031011"/>
                  </a:lnTo>
                  <a:lnTo>
                    <a:pt x="238023" y="1031011"/>
                  </a:lnTo>
                  <a:lnTo>
                    <a:pt x="238023" y="1004570"/>
                  </a:lnTo>
                  <a:close/>
                </a:path>
                <a:path w="1084580" h="1083945">
                  <a:moveTo>
                    <a:pt x="370255" y="898779"/>
                  </a:moveTo>
                  <a:lnTo>
                    <a:pt x="343814" y="898779"/>
                  </a:lnTo>
                  <a:lnTo>
                    <a:pt x="317360" y="898779"/>
                  </a:lnTo>
                  <a:lnTo>
                    <a:pt x="317360" y="925220"/>
                  </a:lnTo>
                  <a:lnTo>
                    <a:pt x="290918" y="925220"/>
                  </a:lnTo>
                  <a:lnTo>
                    <a:pt x="290918" y="951674"/>
                  </a:lnTo>
                  <a:lnTo>
                    <a:pt x="264477" y="951674"/>
                  </a:lnTo>
                  <a:lnTo>
                    <a:pt x="264477" y="978115"/>
                  </a:lnTo>
                  <a:lnTo>
                    <a:pt x="238023" y="978115"/>
                  </a:lnTo>
                  <a:lnTo>
                    <a:pt x="238023" y="1004570"/>
                  </a:lnTo>
                  <a:lnTo>
                    <a:pt x="264477" y="1004570"/>
                  </a:lnTo>
                  <a:lnTo>
                    <a:pt x="264477" y="1031011"/>
                  </a:lnTo>
                  <a:lnTo>
                    <a:pt x="238023" y="1031011"/>
                  </a:lnTo>
                  <a:lnTo>
                    <a:pt x="238023" y="1083906"/>
                  </a:lnTo>
                  <a:lnTo>
                    <a:pt x="264477" y="1083906"/>
                  </a:lnTo>
                  <a:lnTo>
                    <a:pt x="264477" y="1057465"/>
                  </a:lnTo>
                  <a:lnTo>
                    <a:pt x="290918" y="1057465"/>
                  </a:lnTo>
                  <a:lnTo>
                    <a:pt x="290918" y="1083906"/>
                  </a:lnTo>
                  <a:lnTo>
                    <a:pt x="317360" y="1083906"/>
                  </a:lnTo>
                  <a:lnTo>
                    <a:pt x="317360" y="1031011"/>
                  </a:lnTo>
                  <a:lnTo>
                    <a:pt x="290918" y="1031011"/>
                  </a:lnTo>
                  <a:lnTo>
                    <a:pt x="290918" y="978115"/>
                  </a:lnTo>
                  <a:lnTo>
                    <a:pt x="317360" y="978115"/>
                  </a:lnTo>
                  <a:lnTo>
                    <a:pt x="317360" y="951674"/>
                  </a:lnTo>
                  <a:lnTo>
                    <a:pt x="343814" y="951674"/>
                  </a:lnTo>
                  <a:lnTo>
                    <a:pt x="343814" y="925220"/>
                  </a:lnTo>
                  <a:lnTo>
                    <a:pt x="370255" y="925220"/>
                  </a:lnTo>
                  <a:lnTo>
                    <a:pt x="370255" y="898779"/>
                  </a:lnTo>
                  <a:close/>
                </a:path>
                <a:path w="1084580" h="1083945">
                  <a:moveTo>
                    <a:pt x="396697" y="1057465"/>
                  </a:moveTo>
                  <a:lnTo>
                    <a:pt x="370255" y="1057465"/>
                  </a:lnTo>
                  <a:lnTo>
                    <a:pt x="370255" y="1083906"/>
                  </a:lnTo>
                  <a:lnTo>
                    <a:pt x="396697" y="1083906"/>
                  </a:lnTo>
                  <a:lnTo>
                    <a:pt x="396697" y="1057465"/>
                  </a:lnTo>
                  <a:close/>
                </a:path>
                <a:path w="1084580" h="1083945">
                  <a:moveTo>
                    <a:pt x="423151" y="1004570"/>
                  </a:moveTo>
                  <a:lnTo>
                    <a:pt x="396697" y="1004570"/>
                  </a:lnTo>
                  <a:lnTo>
                    <a:pt x="396697" y="951674"/>
                  </a:lnTo>
                  <a:lnTo>
                    <a:pt x="370255" y="951674"/>
                  </a:lnTo>
                  <a:lnTo>
                    <a:pt x="370255" y="978115"/>
                  </a:lnTo>
                  <a:lnTo>
                    <a:pt x="343814" y="978115"/>
                  </a:lnTo>
                  <a:lnTo>
                    <a:pt x="343814" y="1031011"/>
                  </a:lnTo>
                  <a:lnTo>
                    <a:pt x="370255" y="1031011"/>
                  </a:lnTo>
                  <a:lnTo>
                    <a:pt x="396697" y="1031011"/>
                  </a:lnTo>
                  <a:lnTo>
                    <a:pt x="423151" y="1031011"/>
                  </a:lnTo>
                  <a:lnTo>
                    <a:pt x="423151" y="1004570"/>
                  </a:lnTo>
                  <a:close/>
                </a:path>
                <a:path w="1084580" h="1083945">
                  <a:moveTo>
                    <a:pt x="528942" y="1004570"/>
                  </a:moveTo>
                  <a:lnTo>
                    <a:pt x="502488" y="1004570"/>
                  </a:lnTo>
                  <a:lnTo>
                    <a:pt x="502488" y="978115"/>
                  </a:lnTo>
                  <a:lnTo>
                    <a:pt x="476046" y="978115"/>
                  </a:lnTo>
                  <a:lnTo>
                    <a:pt x="476046" y="1004570"/>
                  </a:lnTo>
                  <a:lnTo>
                    <a:pt x="449592" y="1004570"/>
                  </a:lnTo>
                  <a:lnTo>
                    <a:pt x="449592" y="1031011"/>
                  </a:lnTo>
                  <a:lnTo>
                    <a:pt x="476046" y="1031011"/>
                  </a:lnTo>
                  <a:lnTo>
                    <a:pt x="502488" y="1031011"/>
                  </a:lnTo>
                  <a:lnTo>
                    <a:pt x="528942" y="1031011"/>
                  </a:lnTo>
                  <a:lnTo>
                    <a:pt x="528942" y="1004570"/>
                  </a:lnTo>
                  <a:close/>
                </a:path>
                <a:path w="1084580" h="1083945">
                  <a:moveTo>
                    <a:pt x="555383" y="978115"/>
                  </a:moveTo>
                  <a:lnTo>
                    <a:pt x="528942" y="978115"/>
                  </a:lnTo>
                  <a:lnTo>
                    <a:pt x="528942" y="1004570"/>
                  </a:lnTo>
                  <a:lnTo>
                    <a:pt x="555383" y="1004570"/>
                  </a:lnTo>
                  <a:lnTo>
                    <a:pt x="555383" y="978115"/>
                  </a:lnTo>
                  <a:close/>
                </a:path>
                <a:path w="1084580" h="1083945">
                  <a:moveTo>
                    <a:pt x="581825" y="1057465"/>
                  </a:moveTo>
                  <a:lnTo>
                    <a:pt x="555383" y="1057465"/>
                  </a:lnTo>
                  <a:lnTo>
                    <a:pt x="555383" y="1031011"/>
                  </a:lnTo>
                  <a:lnTo>
                    <a:pt x="528942" y="1031011"/>
                  </a:lnTo>
                  <a:lnTo>
                    <a:pt x="528942" y="1057465"/>
                  </a:lnTo>
                  <a:lnTo>
                    <a:pt x="502488" y="1057465"/>
                  </a:lnTo>
                  <a:lnTo>
                    <a:pt x="476046" y="1057465"/>
                  </a:lnTo>
                  <a:lnTo>
                    <a:pt x="449592" y="1057465"/>
                  </a:lnTo>
                  <a:lnTo>
                    <a:pt x="423151" y="1057465"/>
                  </a:lnTo>
                  <a:lnTo>
                    <a:pt x="423151" y="1083906"/>
                  </a:lnTo>
                  <a:lnTo>
                    <a:pt x="581825" y="1083906"/>
                  </a:lnTo>
                  <a:lnTo>
                    <a:pt x="581825" y="1057465"/>
                  </a:lnTo>
                  <a:close/>
                </a:path>
                <a:path w="1084580" h="1083945">
                  <a:moveTo>
                    <a:pt x="581825" y="1004570"/>
                  </a:moveTo>
                  <a:lnTo>
                    <a:pt x="555383" y="1004570"/>
                  </a:lnTo>
                  <a:lnTo>
                    <a:pt x="555383" y="1031011"/>
                  </a:lnTo>
                  <a:lnTo>
                    <a:pt x="581825" y="1031011"/>
                  </a:lnTo>
                  <a:lnTo>
                    <a:pt x="581825" y="1004570"/>
                  </a:lnTo>
                  <a:close/>
                </a:path>
                <a:path w="1084580" h="1083945">
                  <a:moveTo>
                    <a:pt x="608279" y="1031011"/>
                  </a:moveTo>
                  <a:lnTo>
                    <a:pt x="581825" y="1031011"/>
                  </a:lnTo>
                  <a:lnTo>
                    <a:pt x="581825" y="1057465"/>
                  </a:lnTo>
                  <a:lnTo>
                    <a:pt x="608279" y="1057465"/>
                  </a:lnTo>
                  <a:lnTo>
                    <a:pt x="608279" y="1031011"/>
                  </a:lnTo>
                  <a:close/>
                </a:path>
                <a:path w="1084580" h="1083945">
                  <a:moveTo>
                    <a:pt x="687616" y="1031011"/>
                  </a:moveTo>
                  <a:lnTo>
                    <a:pt x="661174" y="1031011"/>
                  </a:lnTo>
                  <a:lnTo>
                    <a:pt x="661174" y="1004570"/>
                  </a:lnTo>
                  <a:lnTo>
                    <a:pt x="634720" y="1004570"/>
                  </a:lnTo>
                  <a:lnTo>
                    <a:pt x="634720" y="1083906"/>
                  </a:lnTo>
                  <a:lnTo>
                    <a:pt x="661174" y="1083906"/>
                  </a:lnTo>
                  <a:lnTo>
                    <a:pt x="687616" y="1083906"/>
                  </a:lnTo>
                  <a:lnTo>
                    <a:pt x="687616" y="1031011"/>
                  </a:lnTo>
                  <a:close/>
                </a:path>
                <a:path w="1084580" h="1083945">
                  <a:moveTo>
                    <a:pt x="687616" y="951674"/>
                  </a:moveTo>
                  <a:lnTo>
                    <a:pt x="661174" y="951674"/>
                  </a:lnTo>
                  <a:lnTo>
                    <a:pt x="661174" y="978115"/>
                  </a:lnTo>
                  <a:lnTo>
                    <a:pt x="687616" y="978115"/>
                  </a:lnTo>
                  <a:lnTo>
                    <a:pt x="687616" y="951674"/>
                  </a:lnTo>
                  <a:close/>
                </a:path>
                <a:path w="1084580" h="1083945">
                  <a:moveTo>
                    <a:pt x="793407" y="872337"/>
                  </a:moveTo>
                  <a:lnTo>
                    <a:pt x="766953" y="872337"/>
                  </a:lnTo>
                  <a:lnTo>
                    <a:pt x="766953" y="845883"/>
                  </a:lnTo>
                  <a:lnTo>
                    <a:pt x="740511" y="845883"/>
                  </a:lnTo>
                  <a:lnTo>
                    <a:pt x="714070" y="845883"/>
                  </a:lnTo>
                  <a:lnTo>
                    <a:pt x="714070" y="819442"/>
                  </a:lnTo>
                  <a:lnTo>
                    <a:pt x="687616" y="819442"/>
                  </a:lnTo>
                  <a:lnTo>
                    <a:pt x="661174" y="819442"/>
                  </a:lnTo>
                  <a:lnTo>
                    <a:pt x="661174" y="845883"/>
                  </a:lnTo>
                  <a:lnTo>
                    <a:pt x="634720" y="845883"/>
                  </a:lnTo>
                  <a:lnTo>
                    <a:pt x="634720" y="819442"/>
                  </a:lnTo>
                  <a:lnTo>
                    <a:pt x="608279" y="819442"/>
                  </a:lnTo>
                  <a:lnTo>
                    <a:pt x="608279" y="845883"/>
                  </a:lnTo>
                  <a:lnTo>
                    <a:pt x="581825" y="845883"/>
                  </a:lnTo>
                  <a:lnTo>
                    <a:pt x="555383" y="845883"/>
                  </a:lnTo>
                  <a:lnTo>
                    <a:pt x="528942" y="845883"/>
                  </a:lnTo>
                  <a:lnTo>
                    <a:pt x="528942" y="872337"/>
                  </a:lnTo>
                  <a:lnTo>
                    <a:pt x="502488" y="872337"/>
                  </a:lnTo>
                  <a:lnTo>
                    <a:pt x="502488" y="978115"/>
                  </a:lnTo>
                  <a:lnTo>
                    <a:pt x="528942" y="978115"/>
                  </a:lnTo>
                  <a:lnTo>
                    <a:pt x="528942" y="951674"/>
                  </a:lnTo>
                  <a:lnTo>
                    <a:pt x="555383" y="951674"/>
                  </a:lnTo>
                  <a:lnTo>
                    <a:pt x="581825" y="951674"/>
                  </a:lnTo>
                  <a:lnTo>
                    <a:pt x="581825" y="925220"/>
                  </a:lnTo>
                  <a:lnTo>
                    <a:pt x="555383" y="925220"/>
                  </a:lnTo>
                  <a:lnTo>
                    <a:pt x="528942" y="925220"/>
                  </a:lnTo>
                  <a:lnTo>
                    <a:pt x="528942" y="898779"/>
                  </a:lnTo>
                  <a:lnTo>
                    <a:pt x="555383" y="898779"/>
                  </a:lnTo>
                  <a:lnTo>
                    <a:pt x="581825" y="898779"/>
                  </a:lnTo>
                  <a:lnTo>
                    <a:pt x="581825" y="925220"/>
                  </a:lnTo>
                  <a:lnTo>
                    <a:pt x="608279" y="925220"/>
                  </a:lnTo>
                  <a:lnTo>
                    <a:pt x="608279" y="898779"/>
                  </a:lnTo>
                  <a:lnTo>
                    <a:pt x="634720" y="898779"/>
                  </a:lnTo>
                  <a:lnTo>
                    <a:pt x="661174" y="898779"/>
                  </a:lnTo>
                  <a:lnTo>
                    <a:pt x="661174" y="925220"/>
                  </a:lnTo>
                  <a:lnTo>
                    <a:pt x="687616" y="925220"/>
                  </a:lnTo>
                  <a:lnTo>
                    <a:pt x="687616" y="872337"/>
                  </a:lnTo>
                  <a:lnTo>
                    <a:pt x="714070" y="872337"/>
                  </a:lnTo>
                  <a:lnTo>
                    <a:pt x="714070" y="925220"/>
                  </a:lnTo>
                  <a:lnTo>
                    <a:pt x="740511" y="925220"/>
                  </a:lnTo>
                  <a:lnTo>
                    <a:pt x="740511" y="978115"/>
                  </a:lnTo>
                  <a:lnTo>
                    <a:pt x="714070" y="978115"/>
                  </a:lnTo>
                  <a:lnTo>
                    <a:pt x="714070" y="1004570"/>
                  </a:lnTo>
                  <a:lnTo>
                    <a:pt x="687616" y="1004570"/>
                  </a:lnTo>
                  <a:lnTo>
                    <a:pt x="687616" y="1031011"/>
                  </a:lnTo>
                  <a:lnTo>
                    <a:pt x="714070" y="1031011"/>
                  </a:lnTo>
                  <a:lnTo>
                    <a:pt x="714070" y="1057465"/>
                  </a:lnTo>
                  <a:lnTo>
                    <a:pt x="740511" y="1057465"/>
                  </a:lnTo>
                  <a:lnTo>
                    <a:pt x="740511" y="1083906"/>
                  </a:lnTo>
                  <a:lnTo>
                    <a:pt x="766953" y="1083906"/>
                  </a:lnTo>
                  <a:lnTo>
                    <a:pt x="766953" y="978115"/>
                  </a:lnTo>
                  <a:lnTo>
                    <a:pt x="793407" y="978115"/>
                  </a:lnTo>
                  <a:lnTo>
                    <a:pt x="793407" y="925220"/>
                  </a:lnTo>
                  <a:lnTo>
                    <a:pt x="766953" y="925220"/>
                  </a:lnTo>
                  <a:lnTo>
                    <a:pt x="766953" y="898779"/>
                  </a:lnTo>
                  <a:lnTo>
                    <a:pt x="793407" y="898779"/>
                  </a:lnTo>
                  <a:lnTo>
                    <a:pt x="793407" y="872337"/>
                  </a:lnTo>
                  <a:close/>
                </a:path>
                <a:path w="1084580" h="1083945">
                  <a:moveTo>
                    <a:pt x="819848" y="1004570"/>
                  </a:moveTo>
                  <a:lnTo>
                    <a:pt x="793407" y="1004570"/>
                  </a:lnTo>
                  <a:lnTo>
                    <a:pt x="793407" y="1057465"/>
                  </a:lnTo>
                  <a:lnTo>
                    <a:pt x="819848" y="1057465"/>
                  </a:lnTo>
                  <a:lnTo>
                    <a:pt x="819848" y="1004570"/>
                  </a:lnTo>
                  <a:close/>
                </a:path>
                <a:path w="1084580" h="1083945">
                  <a:moveTo>
                    <a:pt x="899185" y="1004570"/>
                  </a:moveTo>
                  <a:lnTo>
                    <a:pt x="872744" y="1004570"/>
                  </a:lnTo>
                  <a:lnTo>
                    <a:pt x="872744" y="1031011"/>
                  </a:lnTo>
                  <a:lnTo>
                    <a:pt x="846289" y="1031011"/>
                  </a:lnTo>
                  <a:lnTo>
                    <a:pt x="846289" y="1083906"/>
                  </a:lnTo>
                  <a:lnTo>
                    <a:pt x="872744" y="1083906"/>
                  </a:lnTo>
                  <a:lnTo>
                    <a:pt x="872744" y="1057465"/>
                  </a:lnTo>
                  <a:lnTo>
                    <a:pt x="899185" y="1057465"/>
                  </a:lnTo>
                  <a:lnTo>
                    <a:pt x="899185" y="1004570"/>
                  </a:lnTo>
                  <a:close/>
                </a:path>
                <a:path w="1084580" h="1083945">
                  <a:moveTo>
                    <a:pt x="925639" y="1057465"/>
                  </a:moveTo>
                  <a:lnTo>
                    <a:pt x="899185" y="1057465"/>
                  </a:lnTo>
                  <a:lnTo>
                    <a:pt x="899185" y="1083906"/>
                  </a:lnTo>
                  <a:lnTo>
                    <a:pt x="925639" y="1083906"/>
                  </a:lnTo>
                  <a:lnTo>
                    <a:pt x="925639" y="1057465"/>
                  </a:lnTo>
                  <a:close/>
                </a:path>
                <a:path w="1084580" h="1083945">
                  <a:moveTo>
                    <a:pt x="925639" y="898779"/>
                  </a:moveTo>
                  <a:lnTo>
                    <a:pt x="899185" y="898779"/>
                  </a:lnTo>
                  <a:lnTo>
                    <a:pt x="899185" y="925220"/>
                  </a:lnTo>
                  <a:lnTo>
                    <a:pt x="925639" y="925220"/>
                  </a:lnTo>
                  <a:lnTo>
                    <a:pt x="925639" y="898779"/>
                  </a:lnTo>
                  <a:close/>
                </a:path>
                <a:path w="1084580" h="1083945">
                  <a:moveTo>
                    <a:pt x="978535" y="978115"/>
                  </a:moveTo>
                  <a:lnTo>
                    <a:pt x="952080" y="978115"/>
                  </a:lnTo>
                  <a:lnTo>
                    <a:pt x="925639" y="978115"/>
                  </a:lnTo>
                  <a:lnTo>
                    <a:pt x="925639" y="1004570"/>
                  </a:lnTo>
                  <a:lnTo>
                    <a:pt x="952080" y="1004570"/>
                  </a:lnTo>
                  <a:lnTo>
                    <a:pt x="952080" y="1031011"/>
                  </a:lnTo>
                  <a:lnTo>
                    <a:pt x="978535" y="1031011"/>
                  </a:lnTo>
                  <a:lnTo>
                    <a:pt x="978535" y="978115"/>
                  </a:lnTo>
                  <a:close/>
                </a:path>
                <a:path w="1084580" h="1083945">
                  <a:moveTo>
                    <a:pt x="978535" y="845820"/>
                  </a:moveTo>
                  <a:lnTo>
                    <a:pt x="952080" y="845820"/>
                  </a:lnTo>
                  <a:lnTo>
                    <a:pt x="952080" y="872490"/>
                  </a:lnTo>
                  <a:lnTo>
                    <a:pt x="952080" y="951230"/>
                  </a:lnTo>
                  <a:lnTo>
                    <a:pt x="872744" y="951230"/>
                  </a:lnTo>
                  <a:lnTo>
                    <a:pt x="872744" y="872490"/>
                  </a:lnTo>
                  <a:lnTo>
                    <a:pt x="952080" y="872490"/>
                  </a:lnTo>
                  <a:lnTo>
                    <a:pt x="952080" y="845820"/>
                  </a:lnTo>
                  <a:lnTo>
                    <a:pt x="846289" y="845820"/>
                  </a:lnTo>
                  <a:lnTo>
                    <a:pt x="846289" y="872490"/>
                  </a:lnTo>
                  <a:lnTo>
                    <a:pt x="846289" y="951230"/>
                  </a:lnTo>
                  <a:lnTo>
                    <a:pt x="846289" y="977900"/>
                  </a:lnTo>
                  <a:lnTo>
                    <a:pt x="978535" y="977900"/>
                  </a:lnTo>
                  <a:lnTo>
                    <a:pt x="978535" y="951674"/>
                  </a:lnTo>
                  <a:lnTo>
                    <a:pt x="978535" y="951230"/>
                  </a:lnTo>
                  <a:lnTo>
                    <a:pt x="978535" y="872490"/>
                  </a:lnTo>
                  <a:lnTo>
                    <a:pt x="978535" y="872337"/>
                  </a:lnTo>
                  <a:lnTo>
                    <a:pt x="978535" y="845820"/>
                  </a:lnTo>
                  <a:close/>
                </a:path>
                <a:path w="1084580" h="1083945">
                  <a:moveTo>
                    <a:pt x="1004976" y="1057465"/>
                  </a:moveTo>
                  <a:lnTo>
                    <a:pt x="978535" y="1057465"/>
                  </a:lnTo>
                  <a:lnTo>
                    <a:pt x="952080" y="1057465"/>
                  </a:lnTo>
                  <a:lnTo>
                    <a:pt x="952080" y="1083906"/>
                  </a:lnTo>
                  <a:lnTo>
                    <a:pt x="978535" y="1083906"/>
                  </a:lnTo>
                  <a:lnTo>
                    <a:pt x="1004976" y="1083906"/>
                  </a:lnTo>
                  <a:lnTo>
                    <a:pt x="1004976" y="1057465"/>
                  </a:lnTo>
                  <a:close/>
                </a:path>
                <a:path w="1084580" h="1083945">
                  <a:moveTo>
                    <a:pt x="1031430" y="52489"/>
                  </a:moveTo>
                  <a:lnTo>
                    <a:pt x="952080" y="52489"/>
                  </a:lnTo>
                  <a:lnTo>
                    <a:pt x="952080" y="131826"/>
                  </a:lnTo>
                  <a:lnTo>
                    <a:pt x="1031430" y="131826"/>
                  </a:lnTo>
                  <a:lnTo>
                    <a:pt x="1031430" y="52489"/>
                  </a:lnTo>
                  <a:close/>
                </a:path>
                <a:path w="1084580" h="1083945">
                  <a:moveTo>
                    <a:pt x="1084313" y="1057465"/>
                  </a:moveTo>
                  <a:lnTo>
                    <a:pt x="1057871" y="1057465"/>
                  </a:lnTo>
                  <a:lnTo>
                    <a:pt x="1057871" y="1083906"/>
                  </a:lnTo>
                  <a:lnTo>
                    <a:pt x="1084313" y="1083906"/>
                  </a:lnTo>
                  <a:lnTo>
                    <a:pt x="1084313" y="1057465"/>
                  </a:lnTo>
                  <a:close/>
                </a:path>
                <a:path w="1084580" h="1083945">
                  <a:moveTo>
                    <a:pt x="1084313" y="978115"/>
                  </a:moveTo>
                  <a:lnTo>
                    <a:pt x="1057871" y="978115"/>
                  </a:lnTo>
                  <a:lnTo>
                    <a:pt x="1031430" y="978115"/>
                  </a:lnTo>
                  <a:lnTo>
                    <a:pt x="1031430" y="1004570"/>
                  </a:lnTo>
                  <a:lnTo>
                    <a:pt x="1004976" y="1004570"/>
                  </a:lnTo>
                  <a:lnTo>
                    <a:pt x="1004976" y="1031011"/>
                  </a:lnTo>
                  <a:lnTo>
                    <a:pt x="1031430" y="1031011"/>
                  </a:lnTo>
                  <a:lnTo>
                    <a:pt x="1057871" y="1031011"/>
                  </a:lnTo>
                  <a:lnTo>
                    <a:pt x="1084313" y="1031011"/>
                  </a:lnTo>
                  <a:lnTo>
                    <a:pt x="1084313" y="978115"/>
                  </a:lnTo>
                  <a:close/>
                </a:path>
                <a:path w="1084580" h="1083945">
                  <a:moveTo>
                    <a:pt x="1084313" y="26035"/>
                  </a:moveTo>
                  <a:lnTo>
                    <a:pt x="1057871" y="26035"/>
                  </a:lnTo>
                  <a:lnTo>
                    <a:pt x="1057871" y="158280"/>
                  </a:lnTo>
                  <a:lnTo>
                    <a:pt x="1084313" y="158280"/>
                  </a:lnTo>
                  <a:lnTo>
                    <a:pt x="1084313" y="26035"/>
                  </a:lnTo>
                  <a:close/>
                </a:path>
                <a:path w="1084580" h="1083945">
                  <a:moveTo>
                    <a:pt x="1084313" y="0"/>
                  </a:moveTo>
                  <a:lnTo>
                    <a:pt x="899185" y="0"/>
                  </a:lnTo>
                  <a:lnTo>
                    <a:pt x="899185" y="25400"/>
                  </a:lnTo>
                  <a:lnTo>
                    <a:pt x="899185" y="158750"/>
                  </a:lnTo>
                  <a:lnTo>
                    <a:pt x="899185" y="184150"/>
                  </a:lnTo>
                  <a:lnTo>
                    <a:pt x="1084313" y="184150"/>
                  </a:lnTo>
                  <a:lnTo>
                    <a:pt x="1084313" y="158750"/>
                  </a:lnTo>
                  <a:lnTo>
                    <a:pt x="925639" y="158750"/>
                  </a:lnTo>
                  <a:lnTo>
                    <a:pt x="925639" y="25400"/>
                  </a:lnTo>
                  <a:lnTo>
                    <a:pt x="1084313" y="25400"/>
                  </a:lnTo>
                  <a:lnTo>
                    <a:pt x="108431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3249" y="2186204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ELLIPSE - CONCENTRIC CIRCLE TECHNIQUE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ellipse1.cdr</dc:title>
  <dc:creator>BY V.RYAN</dc:creator>
  <cp:keywords>WHAT IS AN ELLIPSE - EXAMINATION QUESTIONS</cp:keywords>
  <cp:lastModifiedBy>Vincent RYan</cp:lastModifiedBy>
  <cp:revision>1</cp:revision>
  <dcterms:created xsi:type="dcterms:W3CDTF">2024-01-30T13:41:32Z</dcterms:created>
  <dcterms:modified xsi:type="dcterms:W3CDTF">2024-01-30T13:41:47Z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2024-01-30T00:00:00Z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2024-01-30T00:00:00Z</vt:filetime>
  </property>
  <property fmtid="{D5CDD505-2E9C-101B-9397-08002B2CF9AE}" pid="5" name="Producer">
    <vt:lpwstr>Corel PDF Engine Version 19.1.0.419</vt:lpwstr>
  </property>
</Properties>
</file>