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technologystudent.com/enerflsh/kinetic3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725" y="671569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https://technologystudent.com/enerflsh/kinetic3.html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4021" y="119326"/>
            <a:ext cx="5745480" cy="40703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500" b="1" u="sng" spc="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500" b="1" u="sng" spc="9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500" b="1" u="sng" spc="9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HOW</a:t>
            </a:r>
            <a:r>
              <a:rPr sz="1500" b="1" u="sng" spc="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sz="1500" b="1" u="sng" spc="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WIND</a:t>
            </a:r>
            <a:r>
              <a:rPr sz="1500" b="1" u="sng" spc="9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TURBINE</a:t>
            </a:r>
            <a:r>
              <a:rPr sz="1500" b="1" u="sng" spc="9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WORKS</a:t>
            </a:r>
            <a:endParaRPr sz="1500">
              <a:latin typeface="Arial"/>
              <a:cs typeface="Arial"/>
            </a:endParaRPr>
          </a:p>
          <a:p>
            <a:pPr marL="71120">
              <a:lnSpc>
                <a:spcPct val="100000"/>
              </a:lnSpc>
              <a:spcBef>
                <a:spcPts val="509"/>
              </a:spcBef>
              <a:tabLst>
                <a:tab pos="2086610" algn="l"/>
                <a:tab pos="3968750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4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306" y="4982676"/>
            <a:ext cx="56889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labelled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Nacelle.</a:t>
            </a:r>
            <a:r>
              <a:rPr sz="14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306" y="1277452"/>
            <a:ext cx="56851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1967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turbine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converts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electricity.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hkinetic3.cdr</dc:title>
  <dc:creator>BY V.RYAN</dc:creator>
  <cp:keywords>HOW A WIND TURBINE WORKS - EXAMINATION QUESTIONS</cp:keywords>
  <cp:lastModifiedBy>Vincent RYan</cp:lastModifiedBy>
  <cp:revision>1</cp:revision>
  <dcterms:created xsi:type="dcterms:W3CDTF">2023-07-25T14:38:36Z</dcterms:created>
  <dcterms:modified xsi:type="dcterms:W3CDTF">2023-07-25T14:38:52Z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2023-07-25T00:00:00Z</vt:filetime>
  </property>
  <property fmtid="{D5CDD505-2E9C-101B-9397-08002B2CF9AE}" pid="5" name="Producer">
    <vt:lpwstr>Corel PDF Engine Version 19.1.0.419</vt:lpwstr>
  </property>
</Properties>
</file>