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17066" y="270339"/>
            <a:ext cx="8441055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ologystudent.com/despro_3/inter1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ologystudent.com/despro_3/inter1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inter2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inter2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inter5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inter3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inter3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inter4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3966" y="253137"/>
            <a:ext cx="14605000" cy="10198735"/>
          </a:xfrm>
          <a:custGeom>
            <a:avLst/>
            <a:gdLst/>
            <a:ahLst/>
            <a:cxnLst/>
            <a:rect l="l" t="t" r="r" b="b"/>
            <a:pathLst>
              <a:path w="14605000" h="10198735">
                <a:moveTo>
                  <a:pt x="14604857" y="0"/>
                </a:moveTo>
                <a:lnTo>
                  <a:pt x="0" y="0"/>
                </a:lnTo>
                <a:lnTo>
                  <a:pt x="0" y="10198519"/>
                </a:lnTo>
                <a:lnTo>
                  <a:pt x="14604857" y="10198519"/>
                </a:lnTo>
                <a:lnTo>
                  <a:pt x="14604857" y="0"/>
                </a:lnTo>
                <a:close/>
              </a:path>
            </a:pathLst>
          </a:custGeom>
          <a:solidFill>
            <a:srgbClr val="F4F2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INTERSECTIONS</a:t>
            </a:r>
            <a:r>
              <a:rPr spc="-10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spc="-10" dirty="0"/>
              <a:t>EXERCISES</a:t>
            </a: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5210" y="1066545"/>
            <a:ext cx="556006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22600" algn="l"/>
              </a:tabLst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5941" y="1048221"/>
            <a:ext cx="256222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840230" algn="l"/>
              </a:tabLst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5941" y="10253716"/>
            <a:ext cx="148653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45468" y="10269394"/>
            <a:ext cx="254952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5210" y="10272038"/>
            <a:ext cx="283591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84103" y="10253384"/>
            <a:ext cx="73406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8648359" y="1908446"/>
            <a:ext cx="2065655" cy="7331709"/>
            <a:chOff x="8648359" y="1908446"/>
            <a:chExt cx="2065655" cy="7331709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00026" y="4720028"/>
              <a:ext cx="1760855" cy="880744"/>
            </a:xfrm>
            <a:custGeom>
              <a:avLst/>
              <a:gdLst/>
              <a:ahLst/>
              <a:cxnLst/>
              <a:rect l="l" t="t" r="r" b="b"/>
              <a:pathLst>
                <a:path w="1760854" h="880745">
                  <a:moveTo>
                    <a:pt x="1756929" y="0"/>
                  </a:moveTo>
                  <a:lnTo>
                    <a:pt x="1760498" y="0"/>
                  </a:lnTo>
                  <a:lnTo>
                    <a:pt x="1759564" y="7762"/>
                  </a:lnTo>
                  <a:lnTo>
                    <a:pt x="1759525" y="11308"/>
                  </a:lnTo>
                  <a:lnTo>
                    <a:pt x="1757678" y="59078"/>
                  </a:lnTo>
                  <a:lnTo>
                    <a:pt x="1753324" y="106164"/>
                  </a:lnTo>
                  <a:lnTo>
                    <a:pt x="1746528" y="152499"/>
                  </a:lnTo>
                  <a:lnTo>
                    <a:pt x="1737356" y="198020"/>
                  </a:lnTo>
                  <a:lnTo>
                    <a:pt x="1725874" y="242659"/>
                  </a:lnTo>
                  <a:lnTo>
                    <a:pt x="1712148" y="286351"/>
                  </a:lnTo>
                  <a:lnTo>
                    <a:pt x="1696242" y="329030"/>
                  </a:lnTo>
                  <a:lnTo>
                    <a:pt x="1678223" y="370632"/>
                  </a:lnTo>
                  <a:lnTo>
                    <a:pt x="1658156" y="411089"/>
                  </a:lnTo>
                  <a:lnTo>
                    <a:pt x="1636107" y="450338"/>
                  </a:lnTo>
                  <a:lnTo>
                    <a:pt x="1612141" y="488311"/>
                  </a:lnTo>
                  <a:lnTo>
                    <a:pt x="1586324" y="524944"/>
                  </a:lnTo>
                  <a:lnTo>
                    <a:pt x="1558722" y="560171"/>
                  </a:lnTo>
                  <a:lnTo>
                    <a:pt x="1529401" y="593926"/>
                  </a:lnTo>
                  <a:lnTo>
                    <a:pt x="1498425" y="626143"/>
                  </a:lnTo>
                  <a:lnTo>
                    <a:pt x="1465860" y="656758"/>
                  </a:lnTo>
                  <a:lnTo>
                    <a:pt x="1431773" y="685704"/>
                  </a:lnTo>
                  <a:lnTo>
                    <a:pt x="1396228" y="712916"/>
                  </a:lnTo>
                  <a:lnTo>
                    <a:pt x="1359292" y="738327"/>
                  </a:lnTo>
                  <a:lnTo>
                    <a:pt x="1321030" y="761874"/>
                  </a:lnTo>
                  <a:lnTo>
                    <a:pt x="1281507" y="783489"/>
                  </a:lnTo>
                  <a:lnTo>
                    <a:pt x="1240790" y="803107"/>
                  </a:lnTo>
                  <a:lnTo>
                    <a:pt x="1198943" y="820664"/>
                  </a:lnTo>
                  <a:lnTo>
                    <a:pt x="1156033" y="836092"/>
                  </a:lnTo>
                  <a:lnTo>
                    <a:pt x="1112125" y="849326"/>
                  </a:lnTo>
                  <a:lnTo>
                    <a:pt x="1067284" y="860302"/>
                  </a:lnTo>
                  <a:lnTo>
                    <a:pt x="1021577" y="868953"/>
                  </a:lnTo>
                  <a:lnTo>
                    <a:pt x="975069" y="875213"/>
                  </a:lnTo>
                  <a:lnTo>
                    <a:pt x="927825" y="879017"/>
                  </a:lnTo>
                  <a:lnTo>
                    <a:pt x="879911" y="880300"/>
                  </a:lnTo>
                  <a:lnTo>
                    <a:pt x="831901" y="879009"/>
                  </a:lnTo>
                  <a:lnTo>
                    <a:pt x="784651" y="875178"/>
                  </a:lnTo>
                  <a:lnTo>
                    <a:pt x="738220" y="868876"/>
                  </a:lnTo>
                  <a:lnTo>
                    <a:pt x="692663" y="860168"/>
                  </a:lnTo>
                  <a:lnTo>
                    <a:pt x="648038" y="849120"/>
                  </a:lnTo>
                  <a:lnTo>
                    <a:pt x="604400" y="835800"/>
                  </a:lnTo>
                  <a:lnTo>
                    <a:pt x="561806" y="820273"/>
                  </a:lnTo>
                  <a:lnTo>
                    <a:pt x="520312" y="802605"/>
                  </a:lnTo>
                  <a:lnTo>
                    <a:pt x="479976" y="782865"/>
                  </a:lnTo>
                  <a:lnTo>
                    <a:pt x="440853" y="761116"/>
                  </a:lnTo>
                  <a:lnTo>
                    <a:pt x="403000" y="737428"/>
                  </a:lnTo>
                  <a:lnTo>
                    <a:pt x="366474" y="711864"/>
                  </a:lnTo>
                  <a:lnTo>
                    <a:pt x="331331" y="684493"/>
                  </a:lnTo>
                  <a:lnTo>
                    <a:pt x="297627" y="655380"/>
                  </a:lnTo>
                  <a:lnTo>
                    <a:pt x="265419" y="624592"/>
                  </a:lnTo>
                  <a:lnTo>
                    <a:pt x="234765" y="592196"/>
                  </a:lnTo>
                  <a:lnTo>
                    <a:pt x="205719" y="558257"/>
                  </a:lnTo>
                  <a:lnTo>
                    <a:pt x="178338" y="522842"/>
                  </a:lnTo>
                  <a:lnTo>
                    <a:pt x="152680" y="486018"/>
                  </a:lnTo>
                  <a:lnTo>
                    <a:pt x="128800" y="447851"/>
                  </a:lnTo>
                  <a:lnTo>
                    <a:pt x="106756" y="408408"/>
                  </a:lnTo>
                  <a:lnTo>
                    <a:pt x="86603" y="367754"/>
                  </a:lnTo>
                  <a:lnTo>
                    <a:pt x="68398" y="325957"/>
                  </a:lnTo>
                  <a:lnTo>
                    <a:pt x="52198" y="283083"/>
                  </a:lnTo>
                  <a:lnTo>
                    <a:pt x="38058" y="239197"/>
                  </a:lnTo>
                  <a:lnTo>
                    <a:pt x="26037" y="194368"/>
                  </a:lnTo>
                  <a:lnTo>
                    <a:pt x="16189" y="148660"/>
                  </a:lnTo>
                  <a:lnTo>
                    <a:pt x="8572" y="102141"/>
                  </a:lnTo>
                  <a:lnTo>
                    <a:pt x="3242" y="54877"/>
                  </a:lnTo>
                  <a:lnTo>
                    <a:pt x="256" y="6934"/>
                  </a:lnTo>
                  <a:lnTo>
                    <a:pt x="0" y="0"/>
                  </a:lnTo>
                  <a:lnTo>
                    <a:pt x="1756929" y="0"/>
                  </a:lnTo>
                  <a:close/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00470" y="2836044"/>
              <a:ext cx="1759585" cy="1887855"/>
            </a:xfrm>
            <a:custGeom>
              <a:avLst/>
              <a:gdLst/>
              <a:ahLst/>
              <a:cxnLst/>
              <a:rect l="l" t="t" r="r" b="b"/>
              <a:pathLst>
                <a:path w="1759584" h="1887854">
                  <a:moveTo>
                    <a:pt x="0" y="0"/>
                  </a:moveTo>
                  <a:lnTo>
                    <a:pt x="1759356" y="0"/>
                  </a:lnTo>
                  <a:lnTo>
                    <a:pt x="1759356" y="1887508"/>
                  </a:lnTo>
                  <a:lnTo>
                    <a:pt x="0" y="1887508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54709" y="1914796"/>
              <a:ext cx="2052955" cy="2052955"/>
            </a:xfrm>
            <a:custGeom>
              <a:avLst/>
              <a:gdLst/>
              <a:ahLst/>
              <a:cxnLst/>
              <a:rect l="l" t="t" r="r" b="b"/>
              <a:pathLst>
                <a:path w="2052954" h="2052954">
                  <a:moveTo>
                    <a:pt x="1026292" y="0"/>
                  </a:moveTo>
                  <a:lnTo>
                    <a:pt x="977979" y="1117"/>
                  </a:lnTo>
                  <a:lnTo>
                    <a:pt x="930242" y="4435"/>
                  </a:lnTo>
                  <a:lnTo>
                    <a:pt x="883129" y="9905"/>
                  </a:lnTo>
                  <a:lnTo>
                    <a:pt x="836689" y="17478"/>
                  </a:lnTo>
                  <a:lnTo>
                    <a:pt x="790972" y="27105"/>
                  </a:lnTo>
                  <a:lnTo>
                    <a:pt x="746027" y="38735"/>
                  </a:lnTo>
                  <a:lnTo>
                    <a:pt x="701904" y="52320"/>
                  </a:lnTo>
                  <a:lnTo>
                    <a:pt x="658651" y="67811"/>
                  </a:lnTo>
                  <a:lnTo>
                    <a:pt x="616318" y="85159"/>
                  </a:lnTo>
                  <a:lnTo>
                    <a:pt x="574954" y="104313"/>
                  </a:lnTo>
                  <a:lnTo>
                    <a:pt x="534609" y="125225"/>
                  </a:lnTo>
                  <a:lnTo>
                    <a:pt x="495331" y="147845"/>
                  </a:lnTo>
                  <a:lnTo>
                    <a:pt x="457171" y="172125"/>
                  </a:lnTo>
                  <a:lnTo>
                    <a:pt x="420177" y="198014"/>
                  </a:lnTo>
                  <a:lnTo>
                    <a:pt x="384398" y="225464"/>
                  </a:lnTo>
                  <a:lnTo>
                    <a:pt x="349884" y="254425"/>
                  </a:lnTo>
                  <a:lnTo>
                    <a:pt x="316685" y="284849"/>
                  </a:lnTo>
                  <a:lnTo>
                    <a:pt x="284849" y="316685"/>
                  </a:lnTo>
                  <a:lnTo>
                    <a:pt x="254425" y="349884"/>
                  </a:lnTo>
                  <a:lnTo>
                    <a:pt x="225464" y="384398"/>
                  </a:lnTo>
                  <a:lnTo>
                    <a:pt x="198014" y="420177"/>
                  </a:lnTo>
                  <a:lnTo>
                    <a:pt x="172125" y="457171"/>
                  </a:lnTo>
                  <a:lnTo>
                    <a:pt x="147845" y="495331"/>
                  </a:lnTo>
                  <a:lnTo>
                    <a:pt x="125225" y="534609"/>
                  </a:lnTo>
                  <a:lnTo>
                    <a:pt x="104313" y="574954"/>
                  </a:lnTo>
                  <a:lnTo>
                    <a:pt x="85159" y="616318"/>
                  </a:lnTo>
                  <a:lnTo>
                    <a:pt x="67811" y="658651"/>
                  </a:lnTo>
                  <a:lnTo>
                    <a:pt x="52320" y="701904"/>
                  </a:lnTo>
                  <a:lnTo>
                    <a:pt x="38735" y="746027"/>
                  </a:lnTo>
                  <a:lnTo>
                    <a:pt x="27105" y="790972"/>
                  </a:lnTo>
                  <a:lnTo>
                    <a:pt x="17478" y="836689"/>
                  </a:lnTo>
                  <a:lnTo>
                    <a:pt x="9905" y="883129"/>
                  </a:lnTo>
                  <a:lnTo>
                    <a:pt x="4435" y="930242"/>
                  </a:lnTo>
                  <a:lnTo>
                    <a:pt x="1117" y="977979"/>
                  </a:lnTo>
                  <a:lnTo>
                    <a:pt x="0" y="1026292"/>
                  </a:lnTo>
                  <a:lnTo>
                    <a:pt x="1117" y="1074604"/>
                  </a:lnTo>
                  <a:lnTo>
                    <a:pt x="4435" y="1122341"/>
                  </a:lnTo>
                  <a:lnTo>
                    <a:pt x="9905" y="1169454"/>
                  </a:lnTo>
                  <a:lnTo>
                    <a:pt x="17478" y="1215893"/>
                  </a:lnTo>
                  <a:lnTo>
                    <a:pt x="27105" y="1261610"/>
                  </a:lnTo>
                  <a:lnTo>
                    <a:pt x="38735" y="1306554"/>
                  </a:lnTo>
                  <a:lnTo>
                    <a:pt x="52320" y="1350678"/>
                  </a:lnTo>
                  <a:lnTo>
                    <a:pt x="67811" y="1393930"/>
                  </a:lnTo>
                  <a:lnTo>
                    <a:pt x="85159" y="1436263"/>
                  </a:lnTo>
                  <a:lnTo>
                    <a:pt x="104313" y="1477627"/>
                  </a:lnTo>
                  <a:lnTo>
                    <a:pt x="125225" y="1517972"/>
                  </a:lnTo>
                  <a:lnTo>
                    <a:pt x="147845" y="1557249"/>
                  </a:lnTo>
                  <a:lnTo>
                    <a:pt x="172125" y="1595410"/>
                  </a:lnTo>
                  <a:lnTo>
                    <a:pt x="198014" y="1632404"/>
                  </a:lnTo>
                  <a:lnTo>
                    <a:pt x="225464" y="1668182"/>
                  </a:lnTo>
                  <a:lnTo>
                    <a:pt x="254425" y="1702696"/>
                  </a:lnTo>
                  <a:lnTo>
                    <a:pt x="284849" y="1735895"/>
                  </a:lnTo>
                  <a:lnTo>
                    <a:pt x="316685" y="1767731"/>
                  </a:lnTo>
                  <a:lnTo>
                    <a:pt x="349884" y="1798154"/>
                  </a:lnTo>
                  <a:lnTo>
                    <a:pt x="384398" y="1827116"/>
                  </a:lnTo>
                  <a:lnTo>
                    <a:pt x="420177" y="1854565"/>
                  </a:lnTo>
                  <a:lnTo>
                    <a:pt x="457171" y="1880455"/>
                  </a:lnTo>
                  <a:lnTo>
                    <a:pt x="495331" y="1904734"/>
                  </a:lnTo>
                  <a:lnTo>
                    <a:pt x="534609" y="1927355"/>
                  </a:lnTo>
                  <a:lnTo>
                    <a:pt x="574954" y="1948267"/>
                  </a:lnTo>
                  <a:lnTo>
                    <a:pt x="616318" y="1967421"/>
                  </a:lnTo>
                  <a:lnTo>
                    <a:pt x="658651" y="1984768"/>
                  </a:lnTo>
                  <a:lnTo>
                    <a:pt x="701904" y="2000259"/>
                  </a:lnTo>
                  <a:lnTo>
                    <a:pt x="746027" y="2013844"/>
                  </a:lnTo>
                  <a:lnTo>
                    <a:pt x="790972" y="2025475"/>
                  </a:lnTo>
                  <a:lnTo>
                    <a:pt x="836689" y="2035101"/>
                  </a:lnTo>
                  <a:lnTo>
                    <a:pt x="883129" y="2042674"/>
                  </a:lnTo>
                  <a:lnTo>
                    <a:pt x="930242" y="2048144"/>
                  </a:lnTo>
                  <a:lnTo>
                    <a:pt x="977979" y="2051463"/>
                  </a:lnTo>
                  <a:lnTo>
                    <a:pt x="1026292" y="2052580"/>
                  </a:lnTo>
                  <a:lnTo>
                    <a:pt x="1074604" y="2051463"/>
                  </a:lnTo>
                  <a:lnTo>
                    <a:pt x="1122341" y="2048144"/>
                  </a:lnTo>
                  <a:lnTo>
                    <a:pt x="1169453" y="2042674"/>
                  </a:lnTo>
                  <a:lnTo>
                    <a:pt x="1215893" y="2035101"/>
                  </a:lnTo>
                  <a:lnTo>
                    <a:pt x="1261609" y="2025475"/>
                  </a:lnTo>
                  <a:lnTo>
                    <a:pt x="1306554" y="2013844"/>
                  </a:lnTo>
                  <a:lnTo>
                    <a:pt x="1350677" y="2000259"/>
                  </a:lnTo>
                  <a:lnTo>
                    <a:pt x="1393930" y="1984768"/>
                  </a:lnTo>
                  <a:lnTo>
                    <a:pt x="1436263" y="1967421"/>
                  </a:lnTo>
                  <a:lnTo>
                    <a:pt x="1477627" y="1948267"/>
                  </a:lnTo>
                  <a:lnTo>
                    <a:pt x="1517972" y="1927355"/>
                  </a:lnTo>
                  <a:lnTo>
                    <a:pt x="1557249" y="1904734"/>
                  </a:lnTo>
                  <a:lnTo>
                    <a:pt x="1595410" y="1880455"/>
                  </a:lnTo>
                  <a:lnTo>
                    <a:pt x="1632404" y="1854565"/>
                  </a:lnTo>
                  <a:lnTo>
                    <a:pt x="1668183" y="1827116"/>
                  </a:lnTo>
                  <a:lnTo>
                    <a:pt x="1702696" y="1798154"/>
                  </a:lnTo>
                  <a:lnTo>
                    <a:pt x="1735896" y="1767731"/>
                  </a:lnTo>
                  <a:lnTo>
                    <a:pt x="1767732" y="1735895"/>
                  </a:lnTo>
                  <a:lnTo>
                    <a:pt x="1798155" y="1702696"/>
                  </a:lnTo>
                  <a:lnTo>
                    <a:pt x="1827117" y="1668182"/>
                  </a:lnTo>
                  <a:lnTo>
                    <a:pt x="1854567" y="1632404"/>
                  </a:lnTo>
                  <a:lnTo>
                    <a:pt x="1880456" y="1595410"/>
                  </a:lnTo>
                  <a:lnTo>
                    <a:pt x="1904736" y="1557249"/>
                  </a:lnTo>
                  <a:lnTo>
                    <a:pt x="1927356" y="1517972"/>
                  </a:lnTo>
                  <a:lnTo>
                    <a:pt x="1948268" y="1477627"/>
                  </a:lnTo>
                  <a:lnTo>
                    <a:pt x="1967423" y="1436263"/>
                  </a:lnTo>
                  <a:lnTo>
                    <a:pt x="1984770" y="1393930"/>
                  </a:lnTo>
                  <a:lnTo>
                    <a:pt x="2000261" y="1350678"/>
                  </a:lnTo>
                  <a:lnTo>
                    <a:pt x="2013847" y="1306554"/>
                  </a:lnTo>
                  <a:lnTo>
                    <a:pt x="2025477" y="1261610"/>
                  </a:lnTo>
                  <a:lnTo>
                    <a:pt x="2035104" y="1215893"/>
                  </a:lnTo>
                  <a:lnTo>
                    <a:pt x="2042677" y="1169454"/>
                  </a:lnTo>
                  <a:lnTo>
                    <a:pt x="2048147" y="1122341"/>
                  </a:lnTo>
                  <a:lnTo>
                    <a:pt x="2051465" y="1074604"/>
                  </a:lnTo>
                  <a:lnTo>
                    <a:pt x="2052582" y="1026292"/>
                  </a:lnTo>
                  <a:lnTo>
                    <a:pt x="2051465" y="977979"/>
                  </a:lnTo>
                  <a:lnTo>
                    <a:pt x="2048147" y="930242"/>
                  </a:lnTo>
                  <a:lnTo>
                    <a:pt x="2042677" y="883129"/>
                  </a:lnTo>
                  <a:lnTo>
                    <a:pt x="2035104" y="836689"/>
                  </a:lnTo>
                  <a:lnTo>
                    <a:pt x="2025477" y="790972"/>
                  </a:lnTo>
                  <a:lnTo>
                    <a:pt x="2013847" y="746027"/>
                  </a:lnTo>
                  <a:lnTo>
                    <a:pt x="2000261" y="701904"/>
                  </a:lnTo>
                  <a:lnTo>
                    <a:pt x="1984770" y="658651"/>
                  </a:lnTo>
                  <a:lnTo>
                    <a:pt x="1967423" y="616318"/>
                  </a:lnTo>
                  <a:lnTo>
                    <a:pt x="1948268" y="574954"/>
                  </a:lnTo>
                  <a:lnTo>
                    <a:pt x="1927356" y="534609"/>
                  </a:lnTo>
                  <a:lnTo>
                    <a:pt x="1904736" y="495331"/>
                  </a:lnTo>
                  <a:lnTo>
                    <a:pt x="1880456" y="457171"/>
                  </a:lnTo>
                  <a:lnTo>
                    <a:pt x="1854567" y="420177"/>
                  </a:lnTo>
                  <a:lnTo>
                    <a:pt x="1827117" y="384398"/>
                  </a:lnTo>
                  <a:lnTo>
                    <a:pt x="1798155" y="349884"/>
                  </a:lnTo>
                  <a:lnTo>
                    <a:pt x="1767732" y="316685"/>
                  </a:lnTo>
                  <a:lnTo>
                    <a:pt x="1735896" y="284849"/>
                  </a:lnTo>
                  <a:lnTo>
                    <a:pt x="1702696" y="254425"/>
                  </a:lnTo>
                  <a:lnTo>
                    <a:pt x="1668183" y="225464"/>
                  </a:lnTo>
                  <a:lnTo>
                    <a:pt x="1632404" y="198014"/>
                  </a:lnTo>
                  <a:lnTo>
                    <a:pt x="1595410" y="172125"/>
                  </a:lnTo>
                  <a:lnTo>
                    <a:pt x="1557249" y="147845"/>
                  </a:lnTo>
                  <a:lnTo>
                    <a:pt x="1517972" y="125225"/>
                  </a:lnTo>
                  <a:lnTo>
                    <a:pt x="1477627" y="104313"/>
                  </a:lnTo>
                  <a:lnTo>
                    <a:pt x="1436263" y="85159"/>
                  </a:lnTo>
                  <a:lnTo>
                    <a:pt x="1393930" y="67811"/>
                  </a:lnTo>
                  <a:lnTo>
                    <a:pt x="1350677" y="52320"/>
                  </a:lnTo>
                  <a:lnTo>
                    <a:pt x="1306554" y="38735"/>
                  </a:lnTo>
                  <a:lnTo>
                    <a:pt x="1261609" y="27105"/>
                  </a:lnTo>
                  <a:lnTo>
                    <a:pt x="1215893" y="17478"/>
                  </a:lnTo>
                  <a:lnTo>
                    <a:pt x="1169453" y="9905"/>
                  </a:lnTo>
                  <a:lnTo>
                    <a:pt x="1122341" y="4435"/>
                  </a:lnTo>
                  <a:lnTo>
                    <a:pt x="1074604" y="1117"/>
                  </a:lnTo>
                  <a:lnTo>
                    <a:pt x="1026292" y="0"/>
                  </a:lnTo>
                  <a:close/>
                </a:path>
              </a:pathLst>
            </a:custGeom>
            <a:solidFill>
              <a:srgbClr val="F4F2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54709" y="1914796"/>
              <a:ext cx="2052955" cy="2052955"/>
            </a:xfrm>
            <a:custGeom>
              <a:avLst/>
              <a:gdLst/>
              <a:ahLst/>
              <a:cxnLst/>
              <a:rect l="l" t="t" r="r" b="b"/>
              <a:pathLst>
                <a:path w="2052954" h="2052954">
                  <a:moveTo>
                    <a:pt x="1026292" y="0"/>
                  </a:moveTo>
                  <a:lnTo>
                    <a:pt x="1074604" y="1117"/>
                  </a:lnTo>
                  <a:lnTo>
                    <a:pt x="1122341" y="4435"/>
                  </a:lnTo>
                  <a:lnTo>
                    <a:pt x="1169453" y="9905"/>
                  </a:lnTo>
                  <a:lnTo>
                    <a:pt x="1215893" y="17478"/>
                  </a:lnTo>
                  <a:lnTo>
                    <a:pt x="1261609" y="27105"/>
                  </a:lnTo>
                  <a:lnTo>
                    <a:pt x="1306554" y="38735"/>
                  </a:lnTo>
                  <a:lnTo>
                    <a:pt x="1350677" y="52320"/>
                  </a:lnTo>
                  <a:lnTo>
                    <a:pt x="1393930" y="67811"/>
                  </a:lnTo>
                  <a:lnTo>
                    <a:pt x="1436263" y="85159"/>
                  </a:lnTo>
                  <a:lnTo>
                    <a:pt x="1477627" y="104313"/>
                  </a:lnTo>
                  <a:lnTo>
                    <a:pt x="1517972" y="125225"/>
                  </a:lnTo>
                  <a:lnTo>
                    <a:pt x="1557249" y="147845"/>
                  </a:lnTo>
                  <a:lnTo>
                    <a:pt x="1595410" y="172125"/>
                  </a:lnTo>
                  <a:lnTo>
                    <a:pt x="1632404" y="198014"/>
                  </a:lnTo>
                  <a:lnTo>
                    <a:pt x="1668183" y="225464"/>
                  </a:lnTo>
                  <a:lnTo>
                    <a:pt x="1702696" y="254425"/>
                  </a:lnTo>
                  <a:lnTo>
                    <a:pt x="1735896" y="284849"/>
                  </a:lnTo>
                  <a:lnTo>
                    <a:pt x="1767732" y="316685"/>
                  </a:lnTo>
                  <a:lnTo>
                    <a:pt x="1798155" y="349884"/>
                  </a:lnTo>
                  <a:lnTo>
                    <a:pt x="1827117" y="384398"/>
                  </a:lnTo>
                  <a:lnTo>
                    <a:pt x="1854567" y="420177"/>
                  </a:lnTo>
                  <a:lnTo>
                    <a:pt x="1880456" y="457171"/>
                  </a:lnTo>
                  <a:lnTo>
                    <a:pt x="1904736" y="495331"/>
                  </a:lnTo>
                  <a:lnTo>
                    <a:pt x="1927356" y="534609"/>
                  </a:lnTo>
                  <a:lnTo>
                    <a:pt x="1948268" y="574954"/>
                  </a:lnTo>
                  <a:lnTo>
                    <a:pt x="1967423" y="616318"/>
                  </a:lnTo>
                  <a:lnTo>
                    <a:pt x="1984770" y="658651"/>
                  </a:lnTo>
                  <a:lnTo>
                    <a:pt x="2000261" y="701904"/>
                  </a:lnTo>
                  <a:lnTo>
                    <a:pt x="2013847" y="746027"/>
                  </a:lnTo>
                  <a:lnTo>
                    <a:pt x="2025477" y="790972"/>
                  </a:lnTo>
                  <a:lnTo>
                    <a:pt x="2035104" y="836689"/>
                  </a:lnTo>
                  <a:lnTo>
                    <a:pt x="2042677" y="883129"/>
                  </a:lnTo>
                  <a:lnTo>
                    <a:pt x="2048147" y="930242"/>
                  </a:lnTo>
                  <a:lnTo>
                    <a:pt x="2051465" y="977979"/>
                  </a:lnTo>
                  <a:lnTo>
                    <a:pt x="2052582" y="1026292"/>
                  </a:lnTo>
                  <a:lnTo>
                    <a:pt x="2051465" y="1074604"/>
                  </a:lnTo>
                  <a:lnTo>
                    <a:pt x="2048147" y="1122341"/>
                  </a:lnTo>
                  <a:lnTo>
                    <a:pt x="2042677" y="1169454"/>
                  </a:lnTo>
                  <a:lnTo>
                    <a:pt x="2035104" y="1215893"/>
                  </a:lnTo>
                  <a:lnTo>
                    <a:pt x="2025477" y="1261610"/>
                  </a:lnTo>
                  <a:lnTo>
                    <a:pt x="2013847" y="1306554"/>
                  </a:lnTo>
                  <a:lnTo>
                    <a:pt x="2000261" y="1350678"/>
                  </a:lnTo>
                  <a:lnTo>
                    <a:pt x="1984770" y="1393930"/>
                  </a:lnTo>
                  <a:lnTo>
                    <a:pt x="1967423" y="1436263"/>
                  </a:lnTo>
                  <a:lnTo>
                    <a:pt x="1948268" y="1477627"/>
                  </a:lnTo>
                  <a:lnTo>
                    <a:pt x="1927356" y="1517972"/>
                  </a:lnTo>
                  <a:lnTo>
                    <a:pt x="1904736" y="1557249"/>
                  </a:lnTo>
                  <a:lnTo>
                    <a:pt x="1880456" y="1595410"/>
                  </a:lnTo>
                  <a:lnTo>
                    <a:pt x="1854567" y="1632404"/>
                  </a:lnTo>
                  <a:lnTo>
                    <a:pt x="1827117" y="1668182"/>
                  </a:lnTo>
                  <a:lnTo>
                    <a:pt x="1798155" y="1702696"/>
                  </a:lnTo>
                  <a:lnTo>
                    <a:pt x="1767732" y="1735895"/>
                  </a:lnTo>
                  <a:lnTo>
                    <a:pt x="1735896" y="1767731"/>
                  </a:lnTo>
                  <a:lnTo>
                    <a:pt x="1702696" y="1798154"/>
                  </a:lnTo>
                  <a:lnTo>
                    <a:pt x="1668183" y="1827116"/>
                  </a:lnTo>
                  <a:lnTo>
                    <a:pt x="1632404" y="1854565"/>
                  </a:lnTo>
                  <a:lnTo>
                    <a:pt x="1595410" y="1880455"/>
                  </a:lnTo>
                  <a:lnTo>
                    <a:pt x="1557249" y="1904734"/>
                  </a:lnTo>
                  <a:lnTo>
                    <a:pt x="1517972" y="1927355"/>
                  </a:lnTo>
                  <a:lnTo>
                    <a:pt x="1477627" y="1948267"/>
                  </a:lnTo>
                  <a:lnTo>
                    <a:pt x="1436263" y="1967421"/>
                  </a:lnTo>
                  <a:lnTo>
                    <a:pt x="1393930" y="1984768"/>
                  </a:lnTo>
                  <a:lnTo>
                    <a:pt x="1350677" y="2000259"/>
                  </a:lnTo>
                  <a:lnTo>
                    <a:pt x="1306554" y="2013844"/>
                  </a:lnTo>
                  <a:lnTo>
                    <a:pt x="1261609" y="2025475"/>
                  </a:lnTo>
                  <a:lnTo>
                    <a:pt x="1215893" y="2035101"/>
                  </a:lnTo>
                  <a:lnTo>
                    <a:pt x="1169453" y="2042674"/>
                  </a:lnTo>
                  <a:lnTo>
                    <a:pt x="1122341" y="2048144"/>
                  </a:lnTo>
                  <a:lnTo>
                    <a:pt x="1074604" y="2051463"/>
                  </a:lnTo>
                  <a:lnTo>
                    <a:pt x="1026292" y="2052580"/>
                  </a:lnTo>
                  <a:lnTo>
                    <a:pt x="977979" y="2051463"/>
                  </a:lnTo>
                  <a:lnTo>
                    <a:pt x="930242" y="2048144"/>
                  </a:lnTo>
                  <a:lnTo>
                    <a:pt x="883129" y="2042674"/>
                  </a:lnTo>
                  <a:lnTo>
                    <a:pt x="836689" y="2035101"/>
                  </a:lnTo>
                  <a:lnTo>
                    <a:pt x="790972" y="2025475"/>
                  </a:lnTo>
                  <a:lnTo>
                    <a:pt x="746027" y="2013844"/>
                  </a:lnTo>
                  <a:lnTo>
                    <a:pt x="701904" y="2000259"/>
                  </a:lnTo>
                  <a:lnTo>
                    <a:pt x="658651" y="1984768"/>
                  </a:lnTo>
                  <a:lnTo>
                    <a:pt x="616318" y="1967421"/>
                  </a:lnTo>
                  <a:lnTo>
                    <a:pt x="574954" y="1948267"/>
                  </a:lnTo>
                  <a:lnTo>
                    <a:pt x="534609" y="1927355"/>
                  </a:lnTo>
                  <a:lnTo>
                    <a:pt x="495331" y="1904734"/>
                  </a:lnTo>
                  <a:lnTo>
                    <a:pt x="457171" y="1880455"/>
                  </a:lnTo>
                  <a:lnTo>
                    <a:pt x="420177" y="1854565"/>
                  </a:lnTo>
                  <a:lnTo>
                    <a:pt x="384398" y="1827116"/>
                  </a:lnTo>
                  <a:lnTo>
                    <a:pt x="349884" y="1798154"/>
                  </a:lnTo>
                  <a:lnTo>
                    <a:pt x="316685" y="1767731"/>
                  </a:lnTo>
                  <a:lnTo>
                    <a:pt x="284849" y="1735895"/>
                  </a:lnTo>
                  <a:lnTo>
                    <a:pt x="254425" y="1702696"/>
                  </a:lnTo>
                  <a:lnTo>
                    <a:pt x="225464" y="1668182"/>
                  </a:lnTo>
                  <a:lnTo>
                    <a:pt x="198014" y="1632404"/>
                  </a:lnTo>
                  <a:lnTo>
                    <a:pt x="172125" y="1595410"/>
                  </a:lnTo>
                  <a:lnTo>
                    <a:pt x="147845" y="1557249"/>
                  </a:lnTo>
                  <a:lnTo>
                    <a:pt x="125225" y="1517972"/>
                  </a:lnTo>
                  <a:lnTo>
                    <a:pt x="104313" y="1477627"/>
                  </a:lnTo>
                  <a:lnTo>
                    <a:pt x="85159" y="1436263"/>
                  </a:lnTo>
                  <a:lnTo>
                    <a:pt x="67811" y="1393930"/>
                  </a:lnTo>
                  <a:lnTo>
                    <a:pt x="52320" y="1350678"/>
                  </a:lnTo>
                  <a:lnTo>
                    <a:pt x="38735" y="1306554"/>
                  </a:lnTo>
                  <a:lnTo>
                    <a:pt x="27105" y="1261610"/>
                  </a:lnTo>
                  <a:lnTo>
                    <a:pt x="17478" y="1215893"/>
                  </a:lnTo>
                  <a:lnTo>
                    <a:pt x="9905" y="1169454"/>
                  </a:lnTo>
                  <a:lnTo>
                    <a:pt x="4435" y="1122341"/>
                  </a:lnTo>
                  <a:lnTo>
                    <a:pt x="1117" y="1074604"/>
                  </a:lnTo>
                  <a:lnTo>
                    <a:pt x="0" y="1026292"/>
                  </a:lnTo>
                  <a:lnTo>
                    <a:pt x="1117" y="977979"/>
                  </a:lnTo>
                  <a:lnTo>
                    <a:pt x="4435" y="930242"/>
                  </a:lnTo>
                  <a:lnTo>
                    <a:pt x="9905" y="883129"/>
                  </a:lnTo>
                  <a:lnTo>
                    <a:pt x="17478" y="836689"/>
                  </a:lnTo>
                  <a:lnTo>
                    <a:pt x="27105" y="790972"/>
                  </a:lnTo>
                  <a:lnTo>
                    <a:pt x="38735" y="746027"/>
                  </a:lnTo>
                  <a:lnTo>
                    <a:pt x="52320" y="701904"/>
                  </a:lnTo>
                  <a:lnTo>
                    <a:pt x="67811" y="658651"/>
                  </a:lnTo>
                  <a:lnTo>
                    <a:pt x="85159" y="616318"/>
                  </a:lnTo>
                  <a:lnTo>
                    <a:pt x="104313" y="574954"/>
                  </a:lnTo>
                  <a:lnTo>
                    <a:pt x="125225" y="534609"/>
                  </a:lnTo>
                  <a:lnTo>
                    <a:pt x="147845" y="495331"/>
                  </a:lnTo>
                  <a:lnTo>
                    <a:pt x="172125" y="457171"/>
                  </a:lnTo>
                  <a:lnTo>
                    <a:pt x="198014" y="420177"/>
                  </a:lnTo>
                  <a:lnTo>
                    <a:pt x="225464" y="384398"/>
                  </a:lnTo>
                  <a:lnTo>
                    <a:pt x="254425" y="349884"/>
                  </a:lnTo>
                  <a:lnTo>
                    <a:pt x="284849" y="316685"/>
                  </a:lnTo>
                  <a:lnTo>
                    <a:pt x="316685" y="284849"/>
                  </a:lnTo>
                  <a:lnTo>
                    <a:pt x="349884" y="254425"/>
                  </a:lnTo>
                  <a:lnTo>
                    <a:pt x="384398" y="225464"/>
                  </a:lnTo>
                  <a:lnTo>
                    <a:pt x="420177" y="198014"/>
                  </a:lnTo>
                  <a:lnTo>
                    <a:pt x="457171" y="172125"/>
                  </a:lnTo>
                  <a:lnTo>
                    <a:pt x="495331" y="147845"/>
                  </a:lnTo>
                  <a:lnTo>
                    <a:pt x="534609" y="125225"/>
                  </a:lnTo>
                  <a:lnTo>
                    <a:pt x="574954" y="104313"/>
                  </a:lnTo>
                  <a:lnTo>
                    <a:pt x="616318" y="85159"/>
                  </a:lnTo>
                  <a:lnTo>
                    <a:pt x="658651" y="67811"/>
                  </a:lnTo>
                  <a:lnTo>
                    <a:pt x="701904" y="52320"/>
                  </a:lnTo>
                  <a:lnTo>
                    <a:pt x="746027" y="38735"/>
                  </a:lnTo>
                  <a:lnTo>
                    <a:pt x="790972" y="27105"/>
                  </a:lnTo>
                  <a:lnTo>
                    <a:pt x="836689" y="17478"/>
                  </a:lnTo>
                  <a:lnTo>
                    <a:pt x="883129" y="9905"/>
                  </a:lnTo>
                  <a:lnTo>
                    <a:pt x="930242" y="4435"/>
                  </a:lnTo>
                  <a:lnTo>
                    <a:pt x="977979" y="1117"/>
                  </a:lnTo>
                  <a:lnTo>
                    <a:pt x="102629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52751" y="6010480"/>
              <a:ext cx="2052955" cy="3225800"/>
            </a:xfrm>
            <a:custGeom>
              <a:avLst/>
              <a:gdLst/>
              <a:ahLst/>
              <a:cxnLst/>
              <a:rect l="l" t="t" r="r" b="b"/>
              <a:pathLst>
                <a:path w="2052954" h="3225800">
                  <a:moveTo>
                    <a:pt x="0" y="0"/>
                  </a:moveTo>
                  <a:lnTo>
                    <a:pt x="2052582" y="0"/>
                  </a:lnTo>
                  <a:lnTo>
                    <a:pt x="2052582" y="3225474"/>
                  </a:lnTo>
                  <a:lnTo>
                    <a:pt x="0" y="3225474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03266" y="6747462"/>
              <a:ext cx="1759585" cy="1759585"/>
            </a:xfrm>
            <a:custGeom>
              <a:avLst/>
              <a:gdLst/>
              <a:ahLst/>
              <a:cxnLst/>
              <a:rect l="l" t="t" r="r" b="b"/>
              <a:pathLst>
                <a:path w="1759584" h="1759584">
                  <a:moveTo>
                    <a:pt x="879678" y="0"/>
                  </a:moveTo>
                  <a:lnTo>
                    <a:pt x="927943" y="1301"/>
                  </a:lnTo>
                  <a:lnTo>
                    <a:pt x="975528" y="5161"/>
                  </a:lnTo>
                  <a:lnTo>
                    <a:pt x="1022366" y="11513"/>
                  </a:lnTo>
                  <a:lnTo>
                    <a:pt x="1068389" y="20289"/>
                  </a:lnTo>
                  <a:lnTo>
                    <a:pt x="1113530" y="31422"/>
                  </a:lnTo>
                  <a:lnTo>
                    <a:pt x="1157723" y="44846"/>
                  </a:lnTo>
                  <a:lnTo>
                    <a:pt x="1200901" y="60493"/>
                  </a:lnTo>
                  <a:lnTo>
                    <a:pt x="1242995" y="78296"/>
                  </a:lnTo>
                  <a:lnTo>
                    <a:pt x="1283940" y="98188"/>
                  </a:lnTo>
                  <a:lnTo>
                    <a:pt x="1323667" y="120101"/>
                  </a:lnTo>
                  <a:lnTo>
                    <a:pt x="1362111" y="143970"/>
                  </a:lnTo>
                  <a:lnTo>
                    <a:pt x="1399203" y="169726"/>
                  </a:lnTo>
                  <a:lnTo>
                    <a:pt x="1434878" y="197304"/>
                  </a:lnTo>
                  <a:lnTo>
                    <a:pt x="1469067" y="226634"/>
                  </a:lnTo>
                  <a:lnTo>
                    <a:pt x="1501703" y="257651"/>
                  </a:lnTo>
                  <a:lnTo>
                    <a:pt x="1532721" y="290288"/>
                  </a:lnTo>
                  <a:lnTo>
                    <a:pt x="1562051" y="324477"/>
                  </a:lnTo>
                  <a:lnTo>
                    <a:pt x="1589628" y="360151"/>
                  </a:lnTo>
                  <a:lnTo>
                    <a:pt x="1615385" y="397244"/>
                  </a:lnTo>
                  <a:lnTo>
                    <a:pt x="1639254" y="435687"/>
                  </a:lnTo>
                  <a:lnTo>
                    <a:pt x="1661167" y="475415"/>
                  </a:lnTo>
                  <a:lnTo>
                    <a:pt x="1681059" y="516359"/>
                  </a:lnTo>
                  <a:lnTo>
                    <a:pt x="1698862" y="558454"/>
                  </a:lnTo>
                  <a:lnTo>
                    <a:pt x="1714509" y="601631"/>
                  </a:lnTo>
                  <a:lnTo>
                    <a:pt x="1727933" y="645824"/>
                  </a:lnTo>
                  <a:lnTo>
                    <a:pt x="1739066" y="690965"/>
                  </a:lnTo>
                  <a:lnTo>
                    <a:pt x="1747842" y="736989"/>
                  </a:lnTo>
                  <a:lnTo>
                    <a:pt x="1754194" y="783826"/>
                  </a:lnTo>
                  <a:lnTo>
                    <a:pt x="1758054" y="831411"/>
                  </a:lnTo>
                  <a:lnTo>
                    <a:pt x="1759356" y="879676"/>
                  </a:lnTo>
                  <a:lnTo>
                    <a:pt x="1758054" y="927942"/>
                  </a:lnTo>
                  <a:lnTo>
                    <a:pt x="1754194" y="975527"/>
                  </a:lnTo>
                  <a:lnTo>
                    <a:pt x="1747842" y="1022364"/>
                  </a:lnTo>
                  <a:lnTo>
                    <a:pt x="1739066" y="1068387"/>
                  </a:lnTo>
                  <a:lnTo>
                    <a:pt x="1727933" y="1113529"/>
                  </a:lnTo>
                  <a:lnTo>
                    <a:pt x="1714509" y="1157722"/>
                  </a:lnTo>
                  <a:lnTo>
                    <a:pt x="1698862" y="1200899"/>
                  </a:lnTo>
                  <a:lnTo>
                    <a:pt x="1681059" y="1242994"/>
                  </a:lnTo>
                  <a:lnTo>
                    <a:pt x="1661167" y="1283938"/>
                  </a:lnTo>
                  <a:lnTo>
                    <a:pt x="1639254" y="1323666"/>
                  </a:lnTo>
                  <a:lnTo>
                    <a:pt x="1615385" y="1362110"/>
                  </a:lnTo>
                  <a:lnTo>
                    <a:pt x="1589628" y="1399202"/>
                  </a:lnTo>
                  <a:lnTo>
                    <a:pt x="1562051" y="1434876"/>
                  </a:lnTo>
                  <a:lnTo>
                    <a:pt x="1532721" y="1469065"/>
                  </a:lnTo>
                  <a:lnTo>
                    <a:pt x="1501703" y="1501702"/>
                  </a:lnTo>
                  <a:lnTo>
                    <a:pt x="1469067" y="1532719"/>
                  </a:lnTo>
                  <a:lnTo>
                    <a:pt x="1434878" y="1562050"/>
                  </a:lnTo>
                  <a:lnTo>
                    <a:pt x="1399203" y="1589627"/>
                  </a:lnTo>
                  <a:lnTo>
                    <a:pt x="1362111" y="1615384"/>
                  </a:lnTo>
                  <a:lnTo>
                    <a:pt x="1323667" y="1639252"/>
                  </a:lnTo>
                  <a:lnTo>
                    <a:pt x="1283940" y="1661166"/>
                  </a:lnTo>
                  <a:lnTo>
                    <a:pt x="1242995" y="1681058"/>
                  </a:lnTo>
                  <a:lnTo>
                    <a:pt x="1200901" y="1698861"/>
                  </a:lnTo>
                  <a:lnTo>
                    <a:pt x="1157723" y="1714508"/>
                  </a:lnTo>
                  <a:lnTo>
                    <a:pt x="1113530" y="1727932"/>
                  </a:lnTo>
                  <a:lnTo>
                    <a:pt x="1068389" y="1739065"/>
                  </a:lnTo>
                  <a:lnTo>
                    <a:pt x="1022366" y="1747841"/>
                  </a:lnTo>
                  <a:lnTo>
                    <a:pt x="975528" y="1754193"/>
                  </a:lnTo>
                  <a:lnTo>
                    <a:pt x="927943" y="1758053"/>
                  </a:lnTo>
                  <a:lnTo>
                    <a:pt x="879678" y="1759355"/>
                  </a:lnTo>
                  <a:lnTo>
                    <a:pt x="831412" y="1758053"/>
                  </a:lnTo>
                  <a:lnTo>
                    <a:pt x="783827" y="1754193"/>
                  </a:lnTo>
                  <a:lnTo>
                    <a:pt x="736989" y="1747841"/>
                  </a:lnTo>
                  <a:lnTo>
                    <a:pt x="690966" y="1739065"/>
                  </a:lnTo>
                  <a:lnTo>
                    <a:pt x="645824" y="1727932"/>
                  </a:lnTo>
                  <a:lnTo>
                    <a:pt x="601631" y="1714508"/>
                  </a:lnTo>
                  <a:lnTo>
                    <a:pt x="558454" y="1698861"/>
                  </a:lnTo>
                  <a:lnTo>
                    <a:pt x="516359" y="1681058"/>
                  </a:lnTo>
                  <a:lnTo>
                    <a:pt x="475415" y="1661166"/>
                  </a:lnTo>
                  <a:lnTo>
                    <a:pt x="435687" y="1639252"/>
                  </a:lnTo>
                  <a:lnTo>
                    <a:pt x="397243" y="1615384"/>
                  </a:lnTo>
                  <a:lnTo>
                    <a:pt x="360151" y="1589627"/>
                  </a:lnTo>
                  <a:lnTo>
                    <a:pt x="324477" y="1562050"/>
                  </a:lnTo>
                  <a:lnTo>
                    <a:pt x="290288" y="1532719"/>
                  </a:lnTo>
                  <a:lnTo>
                    <a:pt x="257651" y="1501702"/>
                  </a:lnTo>
                  <a:lnTo>
                    <a:pt x="226634" y="1469065"/>
                  </a:lnTo>
                  <a:lnTo>
                    <a:pt x="197303" y="1434876"/>
                  </a:lnTo>
                  <a:lnTo>
                    <a:pt x="169726" y="1399202"/>
                  </a:lnTo>
                  <a:lnTo>
                    <a:pt x="143970" y="1362110"/>
                  </a:lnTo>
                  <a:lnTo>
                    <a:pt x="120101" y="1323666"/>
                  </a:lnTo>
                  <a:lnTo>
                    <a:pt x="98187" y="1283938"/>
                  </a:lnTo>
                  <a:lnTo>
                    <a:pt x="78296" y="1242994"/>
                  </a:lnTo>
                  <a:lnTo>
                    <a:pt x="60493" y="1200899"/>
                  </a:lnTo>
                  <a:lnTo>
                    <a:pt x="44846" y="1157722"/>
                  </a:lnTo>
                  <a:lnTo>
                    <a:pt x="31422" y="1113529"/>
                  </a:lnTo>
                  <a:lnTo>
                    <a:pt x="20289" y="1068387"/>
                  </a:lnTo>
                  <a:lnTo>
                    <a:pt x="11513" y="1022364"/>
                  </a:lnTo>
                  <a:lnTo>
                    <a:pt x="5161" y="975527"/>
                  </a:lnTo>
                  <a:lnTo>
                    <a:pt x="1301" y="927942"/>
                  </a:lnTo>
                  <a:lnTo>
                    <a:pt x="0" y="879676"/>
                  </a:lnTo>
                  <a:lnTo>
                    <a:pt x="1301" y="831411"/>
                  </a:lnTo>
                  <a:lnTo>
                    <a:pt x="5161" y="783826"/>
                  </a:lnTo>
                  <a:lnTo>
                    <a:pt x="11513" y="736989"/>
                  </a:lnTo>
                  <a:lnTo>
                    <a:pt x="20289" y="690965"/>
                  </a:lnTo>
                  <a:lnTo>
                    <a:pt x="31422" y="645824"/>
                  </a:lnTo>
                  <a:lnTo>
                    <a:pt x="44846" y="601631"/>
                  </a:lnTo>
                  <a:lnTo>
                    <a:pt x="60493" y="558454"/>
                  </a:lnTo>
                  <a:lnTo>
                    <a:pt x="78296" y="516359"/>
                  </a:lnTo>
                  <a:lnTo>
                    <a:pt x="98187" y="475415"/>
                  </a:lnTo>
                  <a:lnTo>
                    <a:pt x="120101" y="435687"/>
                  </a:lnTo>
                  <a:lnTo>
                    <a:pt x="143970" y="397244"/>
                  </a:lnTo>
                  <a:lnTo>
                    <a:pt x="169726" y="360151"/>
                  </a:lnTo>
                  <a:lnTo>
                    <a:pt x="197303" y="324477"/>
                  </a:lnTo>
                  <a:lnTo>
                    <a:pt x="226634" y="290288"/>
                  </a:lnTo>
                  <a:lnTo>
                    <a:pt x="257651" y="257651"/>
                  </a:lnTo>
                  <a:lnTo>
                    <a:pt x="290288" y="226634"/>
                  </a:lnTo>
                  <a:lnTo>
                    <a:pt x="324477" y="197304"/>
                  </a:lnTo>
                  <a:lnTo>
                    <a:pt x="360151" y="169726"/>
                  </a:lnTo>
                  <a:lnTo>
                    <a:pt x="397243" y="143970"/>
                  </a:lnTo>
                  <a:lnTo>
                    <a:pt x="435687" y="120101"/>
                  </a:lnTo>
                  <a:lnTo>
                    <a:pt x="475415" y="98188"/>
                  </a:lnTo>
                  <a:lnTo>
                    <a:pt x="516359" y="78296"/>
                  </a:lnTo>
                  <a:lnTo>
                    <a:pt x="558454" y="60493"/>
                  </a:lnTo>
                  <a:lnTo>
                    <a:pt x="601631" y="44846"/>
                  </a:lnTo>
                  <a:lnTo>
                    <a:pt x="645824" y="31422"/>
                  </a:lnTo>
                  <a:lnTo>
                    <a:pt x="690966" y="20289"/>
                  </a:lnTo>
                  <a:lnTo>
                    <a:pt x="736989" y="11513"/>
                  </a:lnTo>
                  <a:lnTo>
                    <a:pt x="783827" y="5161"/>
                  </a:lnTo>
                  <a:lnTo>
                    <a:pt x="831412" y="1301"/>
                  </a:lnTo>
                  <a:lnTo>
                    <a:pt x="879678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22265" y="4722869"/>
              <a:ext cx="1516380" cy="875665"/>
            </a:xfrm>
            <a:custGeom>
              <a:avLst/>
              <a:gdLst/>
              <a:ahLst/>
              <a:cxnLst/>
              <a:rect l="l" t="t" r="r" b="b"/>
              <a:pathLst>
                <a:path w="1516379" h="875664">
                  <a:moveTo>
                    <a:pt x="758367" y="0"/>
                  </a:moveTo>
                  <a:lnTo>
                    <a:pt x="758367" y="875228"/>
                  </a:lnTo>
                </a:path>
                <a:path w="1516379" h="875664">
                  <a:moveTo>
                    <a:pt x="758367" y="3"/>
                  </a:moveTo>
                  <a:lnTo>
                    <a:pt x="1195984" y="757972"/>
                  </a:lnTo>
                </a:path>
                <a:path w="1516379" h="875664">
                  <a:moveTo>
                    <a:pt x="758371" y="3"/>
                  </a:moveTo>
                  <a:lnTo>
                    <a:pt x="1516340" y="437619"/>
                  </a:lnTo>
                </a:path>
                <a:path w="1516379" h="875664">
                  <a:moveTo>
                    <a:pt x="757972" y="3"/>
                  </a:moveTo>
                  <a:lnTo>
                    <a:pt x="320356" y="757972"/>
                  </a:lnTo>
                </a:path>
                <a:path w="1516379" h="875664">
                  <a:moveTo>
                    <a:pt x="757969" y="3"/>
                  </a:moveTo>
                  <a:lnTo>
                    <a:pt x="0" y="437619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59854" y="4609472"/>
            <a:ext cx="1060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04170" y="5054604"/>
            <a:ext cx="30734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2/12</a:t>
            </a:r>
            <a:endParaRPr sz="115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44860" y="5485190"/>
            <a:ext cx="2965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3/11</a:t>
            </a:r>
            <a:endParaRPr sz="115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41390" y="5597687"/>
            <a:ext cx="30734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4/10</a:t>
            </a:r>
            <a:endParaRPr sz="115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70508" y="5465271"/>
            <a:ext cx="22669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5/9</a:t>
            </a:r>
            <a:endParaRPr sz="115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60747" y="5070121"/>
            <a:ext cx="22669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6/8</a:t>
            </a:r>
            <a:endParaRPr sz="11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81826" y="4623851"/>
            <a:ext cx="1060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25" name="object 25"/>
          <p:cNvGrpSpPr>
            <a:grpSpLocks noGrp="1" noUngrp="1" noRot="1" noMove="1" noResize="1"/>
          </p:cNvGrpSpPr>
          <p:nvPr/>
        </p:nvGrpSpPr>
        <p:grpSpPr>
          <a:xfrm>
            <a:off x="4476371" y="1820872"/>
            <a:ext cx="6091555" cy="7421880"/>
            <a:chOff x="4476371" y="1820872"/>
            <a:chExt cx="6091555" cy="7421880"/>
          </a:xfrm>
        </p:grpSpPr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80181" y="1824682"/>
              <a:ext cx="4177029" cy="4177029"/>
            </a:xfrm>
            <a:custGeom>
              <a:avLst/>
              <a:gdLst/>
              <a:ahLst/>
              <a:cxnLst/>
              <a:rect l="l" t="t" r="r" b="b"/>
              <a:pathLst>
                <a:path w="4177029" h="4177029">
                  <a:moveTo>
                    <a:pt x="4176853" y="417685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6935" y="1912931"/>
              <a:ext cx="5118100" cy="7308850"/>
            </a:xfrm>
            <a:custGeom>
              <a:avLst/>
              <a:gdLst/>
              <a:ahLst/>
              <a:cxnLst/>
              <a:rect l="l" t="t" r="r" b="b"/>
              <a:pathLst>
                <a:path w="5118100" h="7308850">
                  <a:moveTo>
                    <a:pt x="5118047" y="0"/>
                  </a:moveTo>
                  <a:lnTo>
                    <a:pt x="0" y="0"/>
                  </a:lnTo>
                  <a:lnTo>
                    <a:pt x="730" y="7308295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22887" y="3963675"/>
              <a:ext cx="3062605" cy="5257800"/>
            </a:xfrm>
            <a:custGeom>
              <a:avLst/>
              <a:gdLst/>
              <a:ahLst/>
              <a:cxnLst/>
              <a:rect l="l" t="t" r="r" b="b"/>
              <a:pathLst>
                <a:path w="3062604" h="5257800">
                  <a:moveTo>
                    <a:pt x="3062095" y="0"/>
                  </a:moveTo>
                  <a:lnTo>
                    <a:pt x="0" y="0"/>
                  </a:lnTo>
                  <a:lnTo>
                    <a:pt x="435" y="5257551"/>
                  </a:lnTo>
                </a:path>
              </a:pathLst>
            </a:custGeom>
            <a:ln w="7199">
              <a:solidFill>
                <a:srgbClr val="A05D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71902" y="6010483"/>
              <a:ext cx="2052955" cy="3225800"/>
            </a:xfrm>
            <a:custGeom>
              <a:avLst/>
              <a:gdLst/>
              <a:ahLst/>
              <a:cxnLst/>
              <a:rect l="l" t="t" r="r" b="b"/>
              <a:pathLst>
                <a:path w="2052954" h="3225800">
                  <a:moveTo>
                    <a:pt x="2052580" y="2490707"/>
                  </a:moveTo>
                  <a:lnTo>
                    <a:pt x="2052580" y="3225471"/>
                  </a:lnTo>
                  <a:lnTo>
                    <a:pt x="0" y="3225471"/>
                  </a:lnTo>
                  <a:lnTo>
                    <a:pt x="0" y="0"/>
                  </a:lnTo>
                  <a:lnTo>
                    <a:pt x="2052580" y="0"/>
                  </a:lnTo>
                  <a:lnTo>
                    <a:pt x="2052580" y="736372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23730" y="6750341"/>
              <a:ext cx="1516380" cy="1758314"/>
            </a:xfrm>
            <a:custGeom>
              <a:avLst/>
              <a:gdLst/>
              <a:ahLst/>
              <a:cxnLst/>
              <a:rect l="l" t="t" r="r" b="b"/>
              <a:pathLst>
                <a:path w="1516379" h="1758315">
                  <a:moveTo>
                    <a:pt x="758369" y="876689"/>
                  </a:moveTo>
                  <a:lnTo>
                    <a:pt x="758369" y="1758147"/>
                  </a:lnTo>
                </a:path>
                <a:path w="1516379" h="1758315">
                  <a:moveTo>
                    <a:pt x="758369" y="876693"/>
                  </a:moveTo>
                  <a:lnTo>
                    <a:pt x="1195985" y="1640058"/>
                  </a:lnTo>
                </a:path>
                <a:path w="1516379" h="1758315">
                  <a:moveTo>
                    <a:pt x="758372" y="876693"/>
                  </a:moveTo>
                  <a:lnTo>
                    <a:pt x="1516345" y="1317424"/>
                  </a:lnTo>
                </a:path>
                <a:path w="1516379" h="1758315">
                  <a:moveTo>
                    <a:pt x="757972" y="876693"/>
                  </a:moveTo>
                  <a:lnTo>
                    <a:pt x="320357" y="1640058"/>
                  </a:lnTo>
                </a:path>
                <a:path w="1516379" h="1758315">
                  <a:moveTo>
                    <a:pt x="757970" y="876693"/>
                  </a:moveTo>
                  <a:lnTo>
                    <a:pt x="0" y="1317424"/>
                  </a:lnTo>
                </a:path>
                <a:path w="1516379" h="1758315">
                  <a:moveTo>
                    <a:pt x="758369" y="881456"/>
                  </a:moveTo>
                  <a:lnTo>
                    <a:pt x="758369" y="0"/>
                  </a:lnTo>
                </a:path>
                <a:path w="1516379" h="1758315">
                  <a:moveTo>
                    <a:pt x="758369" y="881456"/>
                  </a:moveTo>
                  <a:lnTo>
                    <a:pt x="1195985" y="118090"/>
                  </a:lnTo>
                </a:path>
                <a:path w="1516379" h="1758315">
                  <a:moveTo>
                    <a:pt x="758372" y="881453"/>
                  </a:moveTo>
                  <a:lnTo>
                    <a:pt x="1516345" y="440723"/>
                  </a:lnTo>
                </a:path>
                <a:path w="1516379" h="1758315">
                  <a:moveTo>
                    <a:pt x="757972" y="881456"/>
                  </a:moveTo>
                  <a:lnTo>
                    <a:pt x="320357" y="118090"/>
                  </a:lnTo>
                </a:path>
                <a:path w="1516379" h="1758315">
                  <a:moveTo>
                    <a:pt x="757970" y="881453"/>
                  </a:moveTo>
                  <a:lnTo>
                    <a:pt x="0" y="440723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00566" y="7625336"/>
              <a:ext cx="1763395" cy="0"/>
            </a:xfrm>
            <a:custGeom>
              <a:avLst/>
              <a:gdLst/>
              <a:ahLst/>
              <a:cxnLst/>
              <a:rect l="l" t="t" r="r" b="b"/>
              <a:pathLst>
                <a:path w="1763395">
                  <a:moveTo>
                    <a:pt x="0" y="0"/>
                  </a:moveTo>
                  <a:lnTo>
                    <a:pt x="176307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59854" y="7526584"/>
            <a:ext cx="1060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15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97738" y="7971717"/>
            <a:ext cx="1060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8659" y="8375220"/>
            <a:ext cx="1060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15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27437" y="8486837"/>
            <a:ext cx="1060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70508" y="8382384"/>
            <a:ext cx="1060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60747" y="7987234"/>
            <a:ext cx="1060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80998" y="7541132"/>
            <a:ext cx="1060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15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28582" y="7040793"/>
            <a:ext cx="18669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15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8682" y="6676156"/>
            <a:ext cx="17589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15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85511" y="6553090"/>
            <a:ext cx="18669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15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08383" y="6688846"/>
            <a:ext cx="1060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15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9516" y="7041840"/>
            <a:ext cx="1060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44" name="object 44"/>
          <p:cNvGrpSpPr>
            <a:grpSpLocks noGrp="1" noUngrp="1" noRot="1" noMove="1" noResize="1"/>
          </p:cNvGrpSpPr>
          <p:nvPr/>
        </p:nvGrpSpPr>
        <p:grpSpPr>
          <a:xfrm>
            <a:off x="4123867" y="3436862"/>
            <a:ext cx="6442075" cy="6162675"/>
            <a:chOff x="4123867" y="3436862"/>
            <a:chExt cx="6442075" cy="6162675"/>
          </a:xfrm>
        </p:grpSpPr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47133" y="3628829"/>
              <a:ext cx="2677160" cy="4596130"/>
            </a:xfrm>
            <a:custGeom>
              <a:avLst/>
              <a:gdLst/>
              <a:ahLst/>
              <a:cxnLst/>
              <a:rect l="l" t="t" r="r" b="b"/>
              <a:pathLst>
                <a:path w="2677159" h="4596130">
                  <a:moveTo>
                    <a:pt x="2676629" y="1538423"/>
                  </a:moveTo>
                  <a:lnTo>
                    <a:pt x="2676629" y="0"/>
                  </a:lnTo>
                  <a:lnTo>
                    <a:pt x="31046" y="0"/>
                  </a:lnTo>
                  <a:lnTo>
                    <a:pt x="31046" y="4595803"/>
                  </a:lnTo>
                </a:path>
                <a:path w="2677159" h="4596130">
                  <a:moveTo>
                    <a:pt x="2674663" y="3563002"/>
                  </a:moveTo>
                  <a:lnTo>
                    <a:pt x="0" y="3563002"/>
                  </a:lnTo>
                </a:path>
                <a:path w="2677159" h="4596130">
                  <a:moveTo>
                    <a:pt x="2674663" y="4447447"/>
                  </a:moveTo>
                  <a:lnTo>
                    <a:pt x="0" y="4447447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73581" y="3469795"/>
              <a:ext cx="2730500" cy="4265295"/>
            </a:xfrm>
            <a:custGeom>
              <a:avLst/>
              <a:gdLst/>
              <a:ahLst/>
              <a:cxnLst/>
              <a:rect l="l" t="t" r="r" b="b"/>
              <a:pathLst>
                <a:path w="2730500" h="4265295">
                  <a:moveTo>
                    <a:pt x="2729908" y="0"/>
                  </a:moveTo>
                  <a:lnTo>
                    <a:pt x="57185" y="0"/>
                  </a:lnTo>
                  <a:lnTo>
                    <a:pt x="57185" y="4265107"/>
                  </a:lnTo>
                </a:path>
                <a:path w="2730500" h="4265295">
                  <a:moveTo>
                    <a:pt x="2728968" y="4154539"/>
                  </a:moveTo>
                  <a:lnTo>
                    <a:pt x="0" y="4154539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08043" y="3869320"/>
              <a:ext cx="2734945" cy="4592955"/>
            </a:xfrm>
            <a:custGeom>
              <a:avLst/>
              <a:gdLst/>
              <a:ahLst/>
              <a:cxnLst/>
              <a:rect l="l" t="t" r="r" b="b"/>
              <a:pathLst>
                <a:path w="2734945" h="4592955">
                  <a:moveTo>
                    <a:pt x="2734801" y="1609848"/>
                  </a:moveTo>
                  <a:lnTo>
                    <a:pt x="2734801" y="0"/>
                  </a:lnTo>
                  <a:lnTo>
                    <a:pt x="19408" y="0"/>
                  </a:lnTo>
                  <a:lnTo>
                    <a:pt x="19408" y="4592901"/>
                  </a:lnTo>
                </a:path>
                <a:path w="2734945" h="4592955">
                  <a:moveTo>
                    <a:pt x="2730912" y="2994699"/>
                  </a:moveTo>
                  <a:lnTo>
                    <a:pt x="0" y="2994699"/>
                  </a:lnTo>
                </a:path>
                <a:path w="2734945" h="4592955">
                  <a:moveTo>
                    <a:pt x="2730912" y="4523083"/>
                  </a:moveTo>
                  <a:lnTo>
                    <a:pt x="0" y="4523083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24435" y="3962426"/>
              <a:ext cx="3056890" cy="4546600"/>
            </a:xfrm>
            <a:custGeom>
              <a:avLst/>
              <a:gdLst/>
              <a:ahLst/>
              <a:cxnLst/>
              <a:rect l="l" t="t" r="r" b="b"/>
              <a:pathLst>
                <a:path w="3056890" h="4546600">
                  <a:moveTo>
                    <a:pt x="3056745" y="1636991"/>
                  </a:moveTo>
                  <a:lnTo>
                    <a:pt x="3056745" y="0"/>
                  </a:lnTo>
                </a:path>
                <a:path w="3056890" h="4546600">
                  <a:moveTo>
                    <a:pt x="3054802" y="2781341"/>
                  </a:moveTo>
                  <a:lnTo>
                    <a:pt x="0" y="2781341"/>
                  </a:lnTo>
                </a:path>
                <a:path w="3056890" h="4546600">
                  <a:moveTo>
                    <a:pt x="3054802" y="4546349"/>
                  </a:moveTo>
                  <a:lnTo>
                    <a:pt x="0" y="4546349"/>
                  </a:lnTo>
                </a:path>
              </a:pathLst>
            </a:custGeom>
            <a:ln w="7199">
              <a:solidFill>
                <a:srgbClr val="A05D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31768" y="6744236"/>
              <a:ext cx="494665" cy="1764664"/>
            </a:xfrm>
            <a:custGeom>
              <a:avLst/>
              <a:gdLst/>
              <a:ahLst/>
              <a:cxnLst/>
              <a:rect l="l" t="t" r="r" b="b"/>
              <a:pathLst>
                <a:path w="494665" h="1764665">
                  <a:moveTo>
                    <a:pt x="490471" y="0"/>
                  </a:moveTo>
                  <a:lnTo>
                    <a:pt x="458181" y="43591"/>
                  </a:lnTo>
                  <a:lnTo>
                    <a:pt x="425526" y="85714"/>
                  </a:lnTo>
                  <a:lnTo>
                    <a:pt x="392706" y="126573"/>
                  </a:lnTo>
                  <a:lnTo>
                    <a:pt x="359918" y="166370"/>
                  </a:lnTo>
                  <a:lnTo>
                    <a:pt x="327362" y="205310"/>
                  </a:lnTo>
                  <a:lnTo>
                    <a:pt x="295235" y="243597"/>
                  </a:lnTo>
                  <a:lnTo>
                    <a:pt x="263737" y="281435"/>
                  </a:lnTo>
                  <a:lnTo>
                    <a:pt x="233067" y="319027"/>
                  </a:lnTo>
                  <a:lnTo>
                    <a:pt x="203422" y="356578"/>
                  </a:lnTo>
                  <a:lnTo>
                    <a:pt x="175001" y="394290"/>
                  </a:lnTo>
                  <a:lnTo>
                    <a:pt x="148004" y="432369"/>
                  </a:lnTo>
                  <a:lnTo>
                    <a:pt x="122628" y="471018"/>
                  </a:lnTo>
                  <a:lnTo>
                    <a:pt x="99073" y="510440"/>
                  </a:lnTo>
                  <a:lnTo>
                    <a:pt x="77537" y="550840"/>
                  </a:lnTo>
                  <a:lnTo>
                    <a:pt x="58218" y="592422"/>
                  </a:lnTo>
                  <a:lnTo>
                    <a:pt x="41316" y="635389"/>
                  </a:lnTo>
                  <a:lnTo>
                    <a:pt x="27029" y="679945"/>
                  </a:lnTo>
                  <a:lnTo>
                    <a:pt x="15554" y="726294"/>
                  </a:lnTo>
                  <a:lnTo>
                    <a:pt x="7093" y="774641"/>
                  </a:lnTo>
                  <a:lnTo>
                    <a:pt x="1841" y="825188"/>
                  </a:lnTo>
                  <a:lnTo>
                    <a:pt x="0" y="878140"/>
                  </a:lnTo>
                  <a:lnTo>
                    <a:pt x="2416" y="939225"/>
                  </a:lnTo>
                  <a:lnTo>
                    <a:pt x="8076" y="996570"/>
                  </a:lnTo>
                  <a:lnTo>
                    <a:pt x="16780" y="1050439"/>
                  </a:lnTo>
                  <a:lnTo>
                    <a:pt x="28328" y="1101095"/>
                  </a:lnTo>
                  <a:lnTo>
                    <a:pt x="42520" y="1148802"/>
                  </a:lnTo>
                  <a:lnTo>
                    <a:pt x="59156" y="1193825"/>
                  </a:lnTo>
                  <a:lnTo>
                    <a:pt x="78036" y="1236428"/>
                  </a:lnTo>
                  <a:lnTo>
                    <a:pt x="98960" y="1276874"/>
                  </a:lnTo>
                  <a:lnTo>
                    <a:pt x="121729" y="1315428"/>
                  </a:lnTo>
                  <a:lnTo>
                    <a:pt x="146142" y="1352353"/>
                  </a:lnTo>
                  <a:lnTo>
                    <a:pt x="171999" y="1387914"/>
                  </a:lnTo>
                  <a:lnTo>
                    <a:pt x="199101" y="1422374"/>
                  </a:lnTo>
                  <a:lnTo>
                    <a:pt x="227247" y="1455998"/>
                  </a:lnTo>
                  <a:lnTo>
                    <a:pt x="256238" y="1489048"/>
                  </a:lnTo>
                  <a:lnTo>
                    <a:pt x="285874" y="1521791"/>
                  </a:lnTo>
                  <a:lnTo>
                    <a:pt x="315955" y="1554488"/>
                  </a:lnTo>
                  <a:lnTo>
                    <a:pt x="346281" y="1587406"/>
                  </a:lnTo>
                  <a:lnTo>
                    <a:pt x="376651" y="1620806"/>
                  </a:lnTo>
                  <a:lnTo>
                    <a:pt x="406867" y="1654954"/>
                  </a:lnTo>
                  <a:lnTo>
                    <a:pt x="436728" y="1690113"/>
                  </a:lnTo>
                  <a:lnTo>
                    <a:pt x="466034" y="1726547"/>
                  </a:lnTo>
                  <a:lnTo>
                    <a:pt x="494586" y="1764521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04838" y="6725637"/>
              <a:ext cx="44450" cy="1793875"/>
            </a:xfrm>
            <a:custGeom>
              <a:avLst/>
              <a:gdLst/>
              <a:ahLst/>
              <a:cxnLst/>
              <a:rect l="l" t="t" r="r" b="b"/>
              <a:pathLst>
                <a:path w="44450" h="1793875">
                  <a:moveTo>
                    <a:pt x="43980" y="1771484"/>
                  </a:moveTo>
                  <a:lnTo>
                    <a:pt x="42252" y="1762925"/>
                  </a:lnTo>
                  <a:lnTo>
                    <a:pt x="37541" y="1755927"/>
                  </a:lnTo>
                  <a:lnTo>
                    <a:pt x="30556" y="1751215"/>
                  </a:lnTo>
                  <a:lnTo>
                    <a:pt x="21996" y="1749488"/>
                  </a:lnTo>
                  <a:lnTo>
                    <a:pt x="13436" y="1751215"/>
                  </a:lnTo>
                  <a:lnTo>
                    <a:pt x="6438" y="1755927"/>
                  </a:lnTo>
                  <a:lnTo>
                    <a:pt x="1727" y="1762925"/>
                  </a:lnTo>
                  <a:lnTo>
                    <a:pt x="0" y="1771484"/>
                  </a:lnTo>
                  <a:lnTo>
                    <a:pt x="1727" y="1780044"/>
                  </a:lnTo>
                  <a:lnTo>
                    <a:pt x="6438" y="1787029"/>
                  </a:lnTo>
                  <a:lnTo>
                    <a:pt x="13436" y="1791754"/>
                  </a:lnTo>
                  <a:lnTo>
                    <a:pt x="21996" y="1793481"/>
                  </a:lnTo>
                  <a:lnTo>
                    <a:pt x="30556" y="1791754"/>
                  </a:lnTo>
                  <a:lnTo>
                    <a:pt x="37541" y="1787029"/>
                  </a:lnTo>
                  <a:lnTo>
                    <a:pt x="42252" y="1780044"/>
                  </a:lnTo>
                  <a:lnTo>
                    <a:pt x="43980" y="1771484"/>
                  </a:lnTo>
                  <a:close/>
                </a:path>
                <a:path w="44450" h="1793875">
                  <a:moveTo>
                    <a:pt x="43980" y="21996"/>
                  </a:moveTo>
                  <a:lnTo>
                    <a:pt x="42252" y="13436"/>
                  </a:lnTo>
                  <a:lnTo>
                    <a:pt x="37541" y="6438"/>
                  </a:lnTo>
                  <a:lnTo>
                    <a:pt x="30556" y="1727"/>
                  </a:lnTo>
                  <a:lnTo>
                    <a:pt x="21996" y="0"/>
                  </a:lnTo>
                  <a:lnTo>
                    <a:pt x="13436" y="1727"/>
                  </a:lnTo>
                  <a:lnTo>
                    <a:pt x="6438" y="6438"/>
                  </a:lnTo>
                  <a:lnTo>
                    <a:pt x="1727" y="13436"/>
                  </a:lnTo>
                  <a:lnTo>
                    <a:pt x="0" y="21996"/>
                  </a:lnTo>
                  <a:lnTo>
                    <a:pt x="1727" y="30556"/>
                  </a:lnTo>
                  <a:lnTo>
                    <a:pt x="6438" y="37541"/>
                  </a:lnTo>
                  <a:lnTo>
                    <a:pt x="13436" y="42252"/>
                  </a:lnTo>
                  <a:lnTo>
                    <a:pt x="21996" y="43980"/>
                  </a:lnTo>
                  <a:lnTo>
                    <a:pt x="30556" y="42252"/>
                  </a:lnTo>
                  <a:lnTo>
                    <a:pt x="37541" y="37541"/>
                  </a:lnTo>
                  <a:lnTo>
                    <a:pt x="42252" y="30556"/>
                  </a:lnTo>
                  <a:lnTo>
                    <a:pt x="43980" y="21996"/>
                  </a:lnTo>
                  <a:close/>
                </a:path>
              </a:pathLst>
            </a:custGeom>
            <a:solidFill>
              <a:srgbClr val="A05D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00101" y="6842007"/>
              <a:ext cx="48260" cy="1569085"/>
            </a:xfrm>
            <a:custGeom>
              <a:avLst/>
              <a:gdLst/>
              <a:ahLst/>
              <a:cxnLst/>
              <a:rect l="l" t="t" r="r" b="b"/>
              <a:pathLst>
                <a:path w="48259" h="1569084">
                  <a:moveTo>
                    <a:pt x="43992" y="21996"/>
                  </a:moveTo>
                  <a:lnTo>
                    <a:pt x="42252" y="13436"/>
                  </a:lnTo>
                  <a:lnTo>
                    <a:pt x="37541" y="6438"/>
                  </a:lnTo>
                  <a:lnTo>
                    <a:pt x="30556" y="1727"/>
                  </a:lnTo>
                  <a:lnTo>
                    <a:pt x="21996" y="0"/>
                  </a:lnTo>
                  <a:lnTo>
                    <a:pt x="13436" y="1727"/>
                  </a:lnTo>
                  <a:lnTo>
                    <a:pt x="6438" y="6438"/>
                  </a:lnTo>
                  <a:lnTo>
                    <a:pt x="1727" y="13436"/>
                  </a:lnTo>
                  <a:lnTo>
                    <a:pt x="0" y="21996"/>
                  </a:lnTo>
                  <a:lnTo>
                    <a:pt x="1727" y="30556"/>
                  </a:lnTo>
                  <a:lnTo>
                    <a:pt x="6438" y="37541"/>
                  </a:lnTo>
                  <a:lnTo>
                    <a:pt x="13436" y="42265"/>
                  </a:lnTo>
                  <a:lnTo>
                    <a:pt x="21996" y="43992"/>
                  </a:lnTo>
                  <a:lnTo>
                    <a:pt x="30556" y="42265"/>
                  </a:lnTo>
                  <a:lnTo>
                    <a:pt x="37541" y="37541"/>
                  </a:lnTo>
                  <a:lnTo>
                    <a:pt x="42252" y="30556"/>
                  </a:lnTo>
                  <a:lnTo>
                    <a:pt x="43992" y="21996"/>
                  </a:lnTo>
                  <a:close/>
                </a:path>
                <a:path w="48259" h="1569084">
                  <a:moveTo>
                    <a:pt x="47866" y="1546504"/>
                  </a:moveTo>
                  <a:lnTo>
                    <a:pt x="46139" y="1537944"/>
                  </a:lnTo>
                  <a:lnTo>
                    <a:pt x="41427" y="1530946"/>
                  </a:lnTo>
                  <a:lnTo>
                    <a:pt x="34429" y="1526235"/>
                  </a:lnTo>
                  <a:lnTo>
                    <a:pt x="25869" y="1524508"/>
                  </a:lnTo>
                  <a:lnTo>
                    <a:pt x="17310" y="1526235"/>
                  </a:lnTo>
                  <a:lnTo>
                    <a:pt x="10325" y="1530946"/>
                  </a:lnTo>
                  <a:lnTo>
                    <a:pt x="5600" y="1537944"/>
                  </a:lnTo>
                  <a:lnTo>
                    <a:pt x="3873" y="1546504"/>
                  </a:lnTo>
                  <a:lnTo>
                    <a:pt x="5600" y="1555051"/>
                  </a:lnTo>
                  <a:lnTo>
                    <a:pt x="10325" y="1562049"/>
                  </a:lnTo>
                  <a:lnTo>
                    <a:pt x="17310" y="1566760"/>
                  </a:lnTo>
                  <a:lnTo>
                    <a:pt x="25869" y="1568488"/>
                  </a:lnTo>
                  <a:lnTo>
                    <a:pt x="34429" y="1566760"/>
                  </a:lnTo>
                  <a:lnTo>
                    <a:pt x="41427" y="1562049"/>
                  </a:lnTo>
                  <a:lnTo>
                    <a:pt x="46139" y="1555051"/>
                  </a:lnTo>
                  <a:lnTo>
                    <a:pt x="47866" y="1546504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47955" y="7167864"/>
              <a:ext cx="52069" cy="932180"/>
            </a:xfrm>
            <a:custGeom>
              <a:avLst/>
              <a:gdLst/>
              <a:ahLst/>
              <a:cxnLst/>
              <a:rect l="l" t="t" r="r" b="b"/>
              <a:pathLst>
                <a:path w="52070" h="932179">
                  <a:moveTo>
                    <a:pt x="43992" y="909828"/>
                  </a:moveTo>
                  <a:lnTo>
                    <a:pt x="42265" y="901268"/>
                  </a:lnTo>
                  <a:lnTo>
                    <a:pt x="37541" y="894270"/>
                  </a:lnTo>
                  <a:lnTo>
                    <a:pt x="30556" y="889558"/>
                  </a:lnTo>
                  <a:lnTo>
                    <a:pt x="21996" y="887831"/>
                  </a:lnTo>
                  <a:lnTo>
                    <a:pt x="13436" y="889558"/>
                  </a:lnTo>
                  <a:lnTo>
                    <a:pt x="6451" y="894270"/>
                  </a:lnTo>
                  <a:lnTo>
                    <a:pt x="1727" y="901268"/>
                  </a:lnTo>
                  <a:lnTo>
                    <a:pt x="0" y="909828"/>
                  </a:lnTo>
                  <a:lnTo>
                    <a:pt x="1727" y="918387"/>
                  </a:lnTo>
                  <a:lnTo>
                    <a:pt x="6438" y="925372"/>
                  </a:lnTo>
                  <a:lnTo>
                    <a:pt x="13436" y="930084"/>
                  </a:lnTo>
                  <a:lnTo>
                    <a:pt x="21996" y="931811"/>
                  </a:lnTo>
                  <a:lnTo>
                    <a:pt x="30556" y="930084"/>
                  </a:lnTo>
                  <a:lnTo>
                    <a:pt x="37541" y="925372"/>
                  </a:lnTo>
                  <a:lnTo>
                    <a:pt x="42265" y="918387"/>
                  </a:lnTo>
                  <a:lnTo>
                    <a:pt x="43992" y="909828"/>
                  </a:lnTo>
                  <a:close/>
                </a:path>
                <a:path w="52070" h="932179">
                  <a:moveTo>
                    <a:pt x="51739" y="21983"/>
                  </a:moveTo>
                  <a:lnTo>
                    <a:pt x="50012" y="13423"/>
                  </a:lnTo>
                  <a:lnTo>
                    <a:pt x="45300" y="6438"/>
                  </a:lnTo>
                  <a:lnTo>
                    <a:pt x="38315" y="1727"/>
                  </a:lnTo>
                  <a:lnTo>
                    <a:pt x="29756" y="0"/>
                  </a:lnTo>
                  <a:lnTo>
                    <a:pt x="21196" y="1727"/>
                  </a:lnTo>
                  <a:lnTo>
                    <a:pt x="14198" y="6438"/>
                  </a:lnTo>
                  <a:lnTo>
                    <a:pt x="9486" y="13423"/>
                  </a:lnTo>
                  <a:lnTo>
                    <a:pt x="7759" y="21983"/>
                  </a:lnTo>
                  <a:lnTo>
                    <a:pt x="9486" y="30543"/>
                  </a:lnTo>
                  <a:lnTo>
                    <a:pt x="14198" y="37541"/>
                  </a:lnTo>
                  <a:lnTo>
                    <a:pt x="21196" y="42252"/>
                  </a:lnTo>
                  <a:lnTo>
                    <a:pt x="29756" y="43980"/>
                  </a:lnTo>
                  <a:lnTo>
                    <a:pt x="38315" y="42252"/>
                  </a:lnTo>
                  <a:lnTo>
                    <a:pt x="45300" y="37541"/>
                  </a:lnTo>
                  <a:lnTo>
                    <a:pt x="50012" y="30543"/>
                  </a:lnTo>
                  <a:lnTo>
                    <a:pt x="51739" y="21983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12191" y="7602318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21992" y="0"/>
                  </a:moveTo>
                  <a:lnTo>
                    <a:pt x="13433" y="1728"/>
                  </a:lnTo>
                  <a:lnTo>
                    <a:pt x="6442" y="6442"/>
                  </a:lnTo>
                  <a:lnTo>
                    <a:pt x="1728" y="13432"/>
                  </a:lnTo>
                  <a:lnTo>
                    <a:pt x="0" y="21991"/>
                  </a:lnTo>
                  <a:lnTo>
                    <a:pt x="1728" y="30551"/>
                  </a:lnTo>
                  <a:lnTo>
                    <a:pt x="6442" y="37542"/>
                  </a:lnTo>
                  <a:lnTo>
                    <a:pt x="13433" y="42255"/>
                  </a:lnTo>
                  <a:lnTo>
                    <a:pt x="21992" y="43983"/>
                  </a:lnTo>
                  <a:lnTo>
                    <a:pt x="30553" y="42255"/>
                  </a:lnTo>
                  <a:lnTo>
                    <a:pt x="37543" y="37542"/>
                  </a:lnTo>
                  <a:lnTo>
                    <a:pt x="42256" y="30551"/>
                  </a:lnTo>
                  <a:lnTo>
                    <a:pt x="43985" y="21991"/>
                  </a:lnTo>
                  <a:lnTo>
                    <a:pt x="42256" y="13432"/>
                  </a:lnTo>
                  <a:lnTo>
                    <a:pt x="37543" y="6442"/>
                  </a:lnTo>
                  <a:lnTo>
                    <a:pt x="30553" y="1728"/>
                  </a:lnTo>
                  <a:lnTo>
                    <a:pt x="21992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57727" y="3940412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21991" y="0"/>
                  </a:moveTo>
                  <a:lnTo>
                    <a:pt x="13430" y="1728"/>
                  </a:lnTo>
                  <a:lnTo>
                    <a:pt x="6440" y="6441"/>
                  </a:lnTo>
                  <a:lnTo>
                    <a:pt x="1728" y="13432"/>
                  </a:lnTo>
                  <a:lnTo>
                    <a:pt x="0" y="21992"/>
                  </a:lnTo>
                  <a:lnTo>
                    <a:pt x="1728" y="30553"/>
                  </a:lnTo>
                  <a:lnTo>
                    <a:pt x="6440" y="37543"/>
                  </a:lnTo>
                  <a:lnTo>
                    <a:pt x="13430" y="42256"/>
                  </a:lnTo>
                  <a:lnTo>
                    <a:pt x="21991" y="43985"/>
                  </a:lnTo>
                  <a:lnTo>
                    <a:pt x="30550" y="42256"/>
                  </a:lnTo>
                  <a:lnTo>
                    <a:pt x="37541" y="37543"/>
                  </a:lnTo>
                  <a:lnTo>
                    <a:pt x="42255" y="30553"/>
                  </a:lnTo>
                  <a:lnTo>
                    <a:pt x="43983" y="21992"/>
                  </a:lnTo>
                  <a:lnTo>
                    <a:pt x="42255" y="13432"/>
                  </a:lnTo>
                  <a:lnTo>
                    <a:pt x="37541" y="6441"/>
                  </a:lnTo>
                  <a:lnTo>
                    <a:pt x="30550" y="1728"/>
                  </a:lnTo>
                  <a:lnTo>
                    <a:pt x="21991" y="0"/>
                  </a:lnTo>
                  <a:close/>
                </a:path>
              </a:pathLst>
            </a:custGeom>
            <a:solidFill>
              <a:srgbClr val="A05D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19383" y="3843436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21992" y="0"/>
                  </a:moveTo>
                  <a:lnTo>
                    <a:pt x="13432" y="1728"/>
                  </a:lnTo>
                  <a:lnTo>
                    <a:pt x="6441" y="6440"/>
                  </a:lnTo>
                  <a:lnTo>
                    <a:pt x="1728" y="13429"/>
                  </a:lnTo>
                  <a:lnTo>
                    <a:pt x="0" y="21988"/>
                  </a:lnTo>
                  <a:lnTo>
                    <a:pt x="1728" y="30549"/>
                  </a:lnTo>
                  <a:lnTo>
                    <a:pt x="6441" y="37539"/>
                  </a:lnTo>
                  <a:lnTo>
                    <a:pt x="13432" y="42252"/>
                  </a:lnTo>
                  <a:lnTo>
                    <a:pt x="21992" y="43980"/>
                  </a:lnTo>
                  <a:lnTo>
                    <a:pt x="30552" y="42252"/>
                  </a:lnTo>
                  <a:lnTo>
                    <a:pt x="37542" y="37539"/>
                  </a:lnTo>
                  <a:lnTo>
                    <a:pt x="42256" y="30549"/>
                  </a:lnTo>
                  <a:lnTo>
                    <a:pt x="43985" y="21988"/>
                  </a:lnTo>
                  <a:lnTo>
                    <a:pt x="42256" y="13429"/>
                  </a:lnTo>
                  <a:lnTo>
                    <a:pt x="37542" y="6440"/>
                  </a:lnTo>
                  <a:lnTo>
                    <a:pt x="30552" y="1728"/>
                  </a:lnTo>
                  <a:lnTo>
                    <a:pt x="2199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01295" y="3606318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21992" y="0"/>
                  </a:moveTo>
                  <a:lnTo>
                    <a:pt x="13432" y="1728"/>
                  </a:lnTo>
                  <a:lnTo>
                    <a:pt x="6441" y="6442"/>
                  </a:lnTo>
                  <a:lnTo>
                    <a:pt x="1728" y="13433"/>
                  </a:lnTo>
                  <a:lnTo>
                    <a:pt x="0" y="21992"/>
                  </a:lnTo>
                  <a:lnTo>
                    <a:pt x="1728" y="30553"/>
                  </a:lnTo>
                  <a:lnTo>
                    <a:pt x="6441" y="37543"/>
                  </a:lnTo>
                  <a:lnTo>
                    <a:pt x="13432" y="42256"/>
                  </a:lnTo>
                  <a:lnTo>
                    <a:pt x="21992" y="43985"/>
                  </a:lnTo>
                  <a:lnTo>
                    <a:pt x="30551" y="42256"/>
                  </a:lnTo>
                  <a:lnTo>
                    <a:pt x="37542" y="37543"/>
                  </a:lnTo>
                  <a:lnTo>
                    <a:pt x="42256" y="30553"/>
                  </a:lnTo>
                  <a:lnTo>
                    <a:pt x="43985" y="21992"/>
                  </a:lnTo>
                  <a:lnTo>
                    <a:pt x="42256" y="13433"/>
                  </a:lnTo>
                  <a:lnTo>
                    <a:pt x="37542" y="6442"/>
                  </a:lnTo>
                  <a:lnTo>
                    <a:pt x="30551" y="1728"/>
                  </a:lnTo>
                  <a:lnTo>
                    <a:pt x="2199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73279" y="3443886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21992" y="0"/>
                  </a:moveTo>
                  <a:lnTo>
                    <a:pt x="13433" y="1728"/>
                  </a:lnTo>
                  <a:lnTo>
                    <a:pt x="6442" y="6440"/>
                  </a:lnTo>
                  <a:lnTo>
                    <a:pt x="1728" y="13429"/>
                  </a:lnTo>
                  <a:lnTo>
                    <a:pt x="0" y="21988"/>
                  </a:lnTo>
                  <a:lnTo>
                    <a:pt x="1728" y="30549"/>
                  </a:lnTo>
                  <a:lnTo>
                    <a:pt x="6442" y="37539"/>
                  </a:lnTo>
                  <a:lnTo>
                    <a:pt x="13433" y="42252"/>
                  </a:lnTo>
                  <a:lnTo>
                    <a:pt x="21992" y="43980"/>
                  </a:lnTo>
                  <a:lnTo>
                    <a:pt x="30553" y="42252"/>
                  </a:lnTo>
                  <a:lnTo>
                    <a:pt x="37543" y="37539"/>
                  </a:lnTo>
                  <a:lnTo>
                    <a:pt x="42256" y="30549"/>
                  </a:lnTo>
                  <a:lnTo>
                    <a:pt x="43985" y="21988"/>
                  </a:lnTo>
                  <a:lnTo>
                    <a:pt x="42256" y="13429"/>
                  </a:lnTo>
                  <a:lnTo>
                    <a:pt x="37543" y="6440"/>
                  </a:lnTo>
                  <a:lnTo>
                    <a:pt x="30553" y="1728"/>
                  </a:lnTo>
                  <a:lnTo>
                    <a:pt x="21992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47053" y="3596865"/>
              <a:ext cx="2711450" cy="2750820"/>
            </a:xfrm>
            <a:custGeom>
              <a:avLst/>
              <a:gdLst/>
              <a:ahLst/>
              <a:cxnLst/>
              <a:rect l="l" t="t" r="r" b="b"/>
              <a:pathLst>
                <a:path w="2711450" h="2750820">
                  <a:moveTo>
                    <a:pt x="64668" y="1228090"/>
                  </a:moveTo>
                  <a:lnTo>
                    <a:pt x="0" y="1228090"/>
                  </a:lnTo>
                  <a:lnTo>
                    <a:pt x="31699" y="1346365"/>
                  </a:lnTo>
                  <a:lnTo>
                    <a:pt x="64668" y="1228090"/>
                  </a:lnTo>
                  <a:close/>
                </a:path>
                <a:path w="2711450" h="2750820">
                  <a:moveTo>
                    <a:pt x="68541" y="2632341"/>
                  </a:moveTo>
                  <a:lnTo>
                    <a:pt x="3886" y="2632341"/>
                  </a:lnTo>
                  <a:lnTo>
                    <a:pt x="35572" y="2750616"/>
                  </a:lnTo>
                  <a:lnTo>
                    <a:pt x="68541" y="2632341"/>
                  </a:lnTo>
                  <a:close/>
                </a:path>
                <a:path w="2711450" h="2750820">
                  <a:moveTo>
                    <a:pt x="585025" y="3873"/>
                  </a:moveTo>
                  <a:lnTo>
                    <a:pt x="466750" y="35572"/>
                  </a:lnTo>
                  <a:lnTo>
                    <a:pt x="585025" y="68541"/>
                  </a:lnTo>
                  <a:lnTo>
                    <a:pt x="585025" y="3873"/>
                  </a:lnTo>
                  <a:close/>
                </a:path>
                <a:path w="2711450" h="2750820">
                  <a:moveTo>
                    <a:pt x="1989277" y="0"/>
                  </a:moveTo>
                  <a:lnTo>
                    <a:pt x="1871002" y="31686"/>
                  </a:lnTo>
                  <a:lnTo>
                    <a:pt x="1989277" y="64655"/>
                  </a:lnTo>
                  <a:lnTo>
                    <a:pt x="1989277" y="0"/>
                  </a:lnTo>
                  <a:close/>
                </a:path>
                <a:path w="2711450" h="2750820">
                  <a:moveTo>
                    <a:pt x="2711145" y="748982"/>
                  </a:moveTo>
                  <a:lnTo>
                    <a:pt x="2679446" y="630707"/>
                  </a:lnTo>
                  <a:lnTo>
                    <a:pt x="2646476" y="748982"/>
                  </a:lnTo>
                  <a:lnTo>
                    <a:pt x="2711145" y="748982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95161" y="3436870"/>
              <a:ext cx="2735580" cy="2285365"/>
            </a:xfrm>
            <a:custGeom>
              <a:avLst/>
              <a:gdLst/>
              <a:ahLst/>
              <a:cxnLst/>
              <a:rect l="l" t="t" r="r" b="b"/>
              <a:pathLst>
                <a:path w="2735579" h="2285365">
                  <a:moveTo>
                    <a:pt x="64668" y="762596"/>
                  </a:moveTo>
                  <a:lnTo>
                    <a:pt x="0" y="762596"/>
                  </a:lnTo>
                  <a:lnTo>
                    <a:pt x="31699" y="880872"/>
                  </a:lnTo>
                  <a:lnTo>
                    <a:pt x="64668" y="762596"/>
                  </a:lnTo>
                  <a:close/>
                </a:path>
                <a:path w="2735579" h="2285365">
                  <a:moveTo>
                    <a:pt x="68541" y="2166848"/>
                  </a:moveTo>
                  <a:lnTo>
                    <a:pt x="3886" y="2166848"/>
                  </a:lnTo>
                  <a:lnTo>
                    <a:pt x="35572" y="2285123"/>
                  </a:lnTo>
                  <a:lnTo>
                    <a:pt x="68541" y="2166848"/>
                  </a:lnTo>
                  <a:close/>
                </a:path>
                <a:path w="2735579" h="2285365">
                  <a:moveTo>
                    <a:pt x="453745" y="3873"/>
                  </a:moveTo>
                  <a:lnTo>
                    <a:pt x="335470" y="35572"/>
                  </a:lnTo>
                  <a:lnTo>
                    <a:pt x="453745" y="68541"/>
                  </a:lnTo>
                  <a:lnTo>
                    <a:pt x="453745" y="3873"/>
                  </a:lnTo>
                  <a:close/>
                </a:path>
                <a:path w="2735579" h="2285365">
                  <a:moveTo>
                    <a:pt x="1857984" y="0"/>
                  </a:moveTo>
                  <a:lnTo>
                    <a:pt x="1739709" y="31686"/>
                  </a:lnTo>
                  <a:lnTo>
                    <a:pt x="1857984" y="64655"/>
                  </a:lnTo>
                  <a:lnTo>
                    <a:pt x="1857984" y="0"/>
                  </a:lnTo>
                  <a:close/>
                </a:path>
                <a:path w="2735579" h="2285365">
                  <a:moveTo>
                    <a:pt x="2735021" y="900264"/>
                  </a:moveTo>
                  <a:lnTo>
                    <a:pt x="2703322" y="781989"/>
                  </a:lnTo>
                  <a:lnTo>
                    <a:pt x="2670352" y="900264"/>
                  </a:lnTo>
                  <a:lnTo>
                    <a:pt x="2735021" y="900264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92290" y="3838406"/>
              <a:ext cx="2780665" cy="1951989"/>
            </a:xfrm>
            <a:custGeom>
              <a:avLst/>
              <a:gdLst/>
              <a:ahLst/>
              <a:cxnLst/>
              <a:rect l="l" t="t" r="r" b="b"/>
              <a:pathLst>
                <a:path w="2780665" h="1951989">
                  <a:moveTo>
                    <a:pt x="64668" y="428993"/>
                  </a:moveTo>
                  <a:lnTo>
                    <a:pt x="0" y="428993"/>
                  </a:lnTo>
                  <a:lnTo>
                    <a:pt x="31699" y="547268"/>
                  </a:lnTo>
                  <a:lnTo>
                    <a:pt x="64668" y="428993"/>
                  </a:lnTo>
                  <a:close/>
                </a:path>
                <a:path w="2780665" h="1951989">
                  <a:moveTo>
                    <a:pt x="68554" y="1833245"/>
                  </a:moveTo>
                  <a:lnTo>
                    <a:pt x="3886" y="1833245"/>
                  </a:lnTo>
                  <a:lnTo>
                    <a:pt x="35585" y="1951520"/>
                  </a:lnTo>
                  <a:lnTo>
                    <a:pt x="68554" y="1833245"/>
                  </a:lnTo>
                  <a:close/>
                </a:path>
                <a:path w="2780665" h="1951989">
                  <a:moveTo>
                    <a:pt x="677278" y="3873"/>
                  </a:moveTo>
                  <a:lnTo>
                    <a:pt x="559003" y="35572"/>
                  </a:lnTo>
                  <a:lnTo>
                    <a:pt x="677278" y="68541"/>
                  </a:lnTo>
                  <a:lnTo>
                    <a:pt x="677278" y="3873"/>
                  </a:lnTo>
                  <a:close/>
                </a:path>
                <a:path w="2780665" h="1951989">
                  <a:moveTo>
                    <a:pt x="2081517" y="0"/>
                  </a:moveTo>
                  <a:lnTo>
                    <a:pt x="1963242" y="31686"/>
                  </a:lnTo>
                  <a:lnTo>
                    <a:pt x="2081517" y="64655"/>
                  </a:lnTo>
                  <a:lnTo>
                    <a:pt x="2081517" y="0"/>
                  </a:lnTo>
                  <a:close/>
                </a:path>
                <a:path w="2780665" h="1951989">
                  <a:moveTo>
                    <a:pt x="2780588" y="510413"/>
                  </a:moveTo>
                  <a:lnTo>
                    <a:pt x="2748902" y="392137"/>
                  </a:lnTo>
                  <a:lnTo>
                    <a:pt x="2715933" y="510413"/>
                  </a:lnTo>
                  <a:lnTo>
                    <a:pt x="2780588" y="510413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91262" y="3930469"/>
              <a:ext cx="3121025" cy="2037080"/>
            </a:xfrm>
            <a:custGeom>
              <a:avLst/>
              <a:gdLst/>
              <a:ahLst/>
              <a:cxnLst/>
              <a:rect l="l" t="t" r="r" b="b"/>
              <a:pathLst>
                <a:path w="3121025" h="2037079">
                  <a:moveTo>
                    <a:pt x="64668" y="514324"/>
                  </a:moveTo>
                  <a:lnTo>
                    <a:pt x="0" y="514324"/>
                  </a:lnTo>
                  <a:lnTo>
                    <a:pt x="31686" y="632599"/>
                  </a:lnTo>
                  <a:lnTo>
                    <a:pt x="64668" y="514324"/>
                  </a:lnTo>
                  <a:close/>
                </a:path>
                <a:path w="3121025" h="2037079">
                  <a:moveTo>
                    <a:pt x="68541" y="1918576"/>
                  </a:moveTo>
                  <a:lnTo>
                    <a:pt x="3886" y="1918576"/>
                  </a:lnTo>
                  <a:lnTo>
                    <a:pt x="35572" y="2036851"/>
                  </a:lnTo>
                  <a:lnTo>
                    <a:pt x="68541" y="1918576"/>
                  </a:lnTo>
                  <a:close/>
                </a:path>
                <a:path w="3121025" h="2037079">
                  <a:moveTo>
                    <a:pt x="764501" y="3873"/>
                  </a:moveTo>
                  <a:lnTo>
                    <a:pt x="646226" y="35572"/>
                  </a:lnTo>
                  <a:lnTo>
                    <a:pt x="764501" y="68541"/>
                  </a:lnTo>
                  <a:lnTo>
                    <a:pt x="764501" y="3873"/>
                  </a:lnTo>
                  <a:close/>
                </a:path>
                <a:path w="3121025" h="2037079">
                  <a:moveTo>
                    <a:pt x="2168753" y="0"/>
                  </a:moveTo>
                  <a:lnTo>
                    <a:pt x="2050478" y="31686"/>
                  </a:lnTo>
                  <a:lnTo>
                    <a:pt x="2168753" y="64655"/>
                  </a:lnTo>
                  <a:lnTo>
                    <a:pt x="2168753" y="0"/>
                  </a:lnTo>
                  <a:close/>
                </a:path>
                <a:path w="3121025" h="2037079">
                  <a:moveTo>
                    <a:pt x="3120453" y="430885"/>
                  </a:moveTo>
                  <a:lnTo>
                    <a:pt x="3088767" y="312610"/>
                  </a:lnTo>
                  <a:lnTo>
                    <a:pt x="3055797" y="430885"/>
                  </a:lnTo>
                  <a:lnTo>
                    <a:pt x="3120453" y="430885"/>
                  </a:lnTo>
                  <a:close/>
                </a:path>
              </a:pathLst>
            </a:custGeom>
            <a:solidFill>
              <a:srgbClr val="A05D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23871" y="8044286"/>
              <a:ext cx="118745" cy="64769"/>
            </a:xfrm>
            <a:custGeom>
              <a:avLst/>
              <a:gdLst/>
              <a:ahLst/>
              <a:cxnLst/>
              <a:rect l="l" t="t" r="r" b="b"/>
              <a:pathLst>
                <a:path w="118745" h="64770">
                  <a:moveTo>
                    <a:pt x="118278" y="0"/>
                  </a:moveTo>
                  <a:lnTo>
                    <a:pt x="0" y="31691"/>
                  </a:lnTo>
                  <a:lnTo>
                    <a:pt x="118278" y="64663"/>
                  </a:lnTo>
                  <a:lnTo>
                    <a:pt x="118278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45208" y="7594326"/>
              <a:ext cx="118745" cy="64769"/>
            </a:xfrm>
            <a:custGeom>
              <a:avLst/>
              <a:gdLst/>
              <a:ahLst/>
              <a:cxnLst/>
              <a:rect l="l" t="t" r="r" b="b"/>
              <a:pathLst>
                <a:path w="118745" h="64770">
                  <a:moveTo>
                    <a:pt x="118275" y="0"/>
                  </a:moveTo>
                  <a:lnTo>
                    <a:pt x="0" y="31690"/>
                  </a:lnTo>
                  <a:lnTo>
                    <a:pt x="118275" y="64663"/>
                  </a:lnTo>
                  <a:lnTo>
                    <a:pt x="118275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5506" y="8361475"/>
              <a:ext cx="118745" cy="64769"/>
            </a:xfrm>
            <a:custGeom>
              <a:avLst/>
              <a:gdLst/>
              <a:ahLst/>
              <a:cxnLst/>
              <a:rect l="l" t="t" r="r" b="b"/>
              <a:pathLst>
                <a:path w="118745" h="64770">
                  <a:moveTo>
                    <a:pt x="118273" y="0"/>
                  </a:moveTo>
                  <a:lnTo>
                    <a:pt x="0" y="31690"/>
                  </a:lnTo>
                  <a:lnTo>
                    <a:pt x="118273" y="64663"/>
                  </a:lnTo>
                  <a:lnTo>
                    <a:pt x="118273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2600" y="8478752"/>
              <a:ext cx="118745" cy="64769"/>
            </a:xfrm>
            <a:custGeom>
              <a:avLst/>
              <a:gdLst/>
              <a:ahLst/>
              <a:cxnLst/>
              <a:rect l="l" t="t" r="r" b="b"/>
              <a:pathLst>
                <a:path w="118745" h="64770">
                  <a:moveTo>
                    <a:pt x="118278" y="0"/>
                  </a:moveTo>
                  <a:lnTo>
                    <a:pt x="0" y="31691"/>
                  </a:lnTo>
                  <a:lnTo>
                    <a:pt x="118278" y="64659"/>
                  </a:lnTo>
                  <a:lnTo>
                    <a:pt x="118278" y="0"/>
                  </a:lnTo>
                  <a:close/>
                </a:path>
              </a:pathLst>
            </a:custGeom>
            <a:solidFill>
              <a:srgbClr val="A05D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23871" y="7157869"/>
              <a:ext cx="118745" cy="64769"/>
            </a:xfrm>
            <a:custGeom>
              <a:avLst/>
              <a:gdLst/>
              <a:ahLst/>
              <a:cxnLst/>
              <a:rect l="l" t="t" r="r" b="b"/>
              <a:pathLst>
                <a:path w="118745" h="64770">
                  <a:moveTo>
                    <a:pt x="118278" y="0"/>
                  </a:moveTo>
                  <a:lnTo>
                    <a:pt x="0" y="32971"/>
                  </a:lnTo>
                  <a:lnTo>
                    <a:pt x="118278" y="64663"/>
                  </a:lnTo>
                  <a:lnTo>
                    <a:pt x="118278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5506" y="6830500"/>
              <a:ext cx="118745" cy="64769"/>
            </a:xfrm>
            <a:custGeom>
              <a:avLst/>
              <a:gdLst/>
              <a:ahLst/>
              <a:cxnLst/>
              <a:rect l="l" t="t" r="r" b="b"/>
              <a:pathLst>
                <a:path w="118745" h="64770">
                  <a:moveTo>
                    <a:pt x="118273" y="0"/>
                  </a:moveTo>
                  <a:lnTo>
                    <a:pt x="0" y="32967"/>
                  </a:lnTo>
                  <a:lnTo>
                    <a:pt x="118273" y="64659"/>
                  </a:lnTo>
                  <a:lnTo>
                    <a:pt x="118273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2600" y="6713222"/>
              <a:ext cx="118745" cy="64769"/>
            </a:xfrm>
            <a:custGeom>
              <a:avLst/>
              <a:gdLst/>
              <a:ahLst/>
              <a:cxnLst/>
              <a:rect l="l" t="t" r="r" b="b"/>
              <a:pathLst>
                <a:path w="118745" h="64770">
                  <a:moveTo>
                    <a:pt x="118278" y="0"/>
                  </a:moveTo>
                  <a:lnTo>
                    <a:pt x="0" y="32969"/>
                  </a:lnTo>
                  <a:lnTo>
                    <a:pt x="118278" y="64663"/>
                  </a:lnTo>
                  <a:lnTo>
                    <a:pt x="118278" y="0"/>
                  </a:lnTo>
                  <a:close/>
                </a:path>
              </a:pathLst>
            </a:custGeom>
            <a:solidFill>
              <a:srgbClr val="A05D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7629" y="9253087"/>
              <a:ext cx="2060575" cy="342900"/>
            </a:xfrm>
            <a:custGeom>
              <a:avLst/>
              <a:gdLst/>
              <a:ahLst/>
              <a:cxnLst/>
              <a:rect l="l" t="t" r="r" b="b"/>
              <a:pathLst>
                <a:path w="2060575" h="342900">
                  <a:moveTo>
                    <a:pt x="2057539" y="53906"/>
                  </a:moveTo>
                  <a:lnTo>
                    <a:pt x="2060084" y="323485"/>
                  </a:lnTo>
                </a:path>
                <a:path w="2060575" h="342900">
                  <a:moveTo>
                    <a:pt x="0" y="0"/>
                  </a:moveTo>
                  <a:lnTo>
                    <a:pt x="3228" y="342878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70171" y="9468532"/>
              <a:ext cx="2057400" cy="88900"/>
            </a:xfrm>
            <a:custGeom>
              <a:avLst/>
              <a:gdLst/>
              <a:ahLst/>
              <a:cxnLst/>
              <a:rect l="l" t="t" r="r" b="b"/>
              <a:pathLst>
                <a:path w="2057400" h="88900">
                  <a:moveTo>
                    <a:pt x="727303" y="50457"/>
                  </a:moveTo>
                  <a:lnTo>
                    <a:pt x="727240" y="44107"/>
                  </a:lnTo>
                  <a:lnTo>
                    <a:pt x="134353" y="49695"/>
                  </a:lnTo>
                  <a:lnTo>
                    <a:pt x="134035" y="16865"/>
                  </a:lnTo>
                  <a:lnTo>
                    <a:pt x="0" y="54140"/>
                  </a:lnTo>
                  <a:lnTo>
                    <a:pt x="134721" y="88874"/>
                  </a:lnTo>
                  <a:lnTo>
                    <a:pt x="134416" y="56680"/>
                  </a:lnTo>
                  <a:lnTo>
                    <a:pt x="134404" y="56045"/>
                  </a:lnTo>
                  <a:lnTo>
                    <a:pt x="727303" y="50457"/>
                  </a:lnTo>
                  <a:close/>
                </a:path>
                <a:path w="2057400" h="88900">
                  <a:moveTo>
                    <a:pt x="2056841" y="34747"/>
                  </a:moveTo>
                  <a:lnTo>
                    <a:pt x="2047011" y="32207"/>
                  </a:lnTo>
                  <a:lnTo>
                    <a:pt x="1922119" y="0"/>
                  </a:lnTo>
                  <a:lnTo>
                    <a:pt x="1922424" y="32842"/>
                  </a:lnTo>
                  <a:lnTo>
                    <a:pt x="1341221" y="38315"/>
                  </a:lnTo>
                  <a:lnTo>
                    <a:pt x="1341272" y="44665"/>
                  </a:lnTo>
                  <a:lnTo>
                    <a:pt x="1922487" y="39179"/>
                  </a:lnTo>
                  <a:lnTo>
                    <a:pt x="1922805" y="72021"/>
                  </a:lnTo>
                  <a:lnTo>
                    <a:pt x="2056841" y="3474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23867" y="5998496"/>
              <a:ext cx="415290" cy="3235325"/>
            </a:xfrm>
            <a:custGeom>
              <a:avLst/>
              <a:gdLst/>
              <a:ahLst/>
              <a:cxnLst/>
              <a:rect l="l" t="t" r="r" b="b"/>
              <a:pathLst>
                <a:path w="415289" h="3235325">
                  <a:moveTo>
                    <a:pt x="414674" y="0"/>
                  </a:moveTo>
                  <a:lnTo>
                    <a:pt x="0" y="0"/>
                  </a:lnTo>
                </a:path>
                <a:path w="415289" h="3235325">
                  <a:moveTo>
                    <a:pt x="414674" y="3235200"/>
                  </a:moveTo>
                  <a:lnTo>
                    <a:pt x="0" y="323520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61155" y="5998499"/>
              <a:ext cx="72390" cy="3235325"/>
            </a:xfrm>
            <a:custGeom>
              <a:avLst/>
              <a:gdLst/>
              <a:ahLst/>
              <a:cxnLst/>
              <a:rect l="l" t="t" r="r" b="b"/>
              <a:pathLst>
                <a:path w="72389" h="3235325">
                  <a:moveTo>
                    <a:pt x="72021" y="3100806"/>
                  </a:moveTo>
                  <a:lnTo>
                    <a:pt x="39192" y="3100806"/>
                  </a:lnTo>
                  <a:lnTo>
                    <a:pt x="39192" y="1937321"/>
                  </a:lnTo>
                  <a:lnTo>
                    <a:pt x="32842" y="1937321"/>
                  </a:lnTo>
                  <a:lnTo>
                    <a:pt x="32842" y="3100806"/>
                  </a:lnTo>
                  <a:lnTo>
                    <a:pt x="0" y="3100806"/>
                  </a:lnTo>
                  <a:lnTo>
                    <a:pt x="36017" y="3235198"/>
                  </a:lnTo>
                  <a:lnTo>
                    <a:pt x="54013" y="3168015"/>
                  </a:lnTo>
                  <a:lnTo>
                    <a:pt x="72021" y="3100806"/>
                  </a:lnTo>
                  <a:close/>
                </a:path>
                <a:path w="72389" h="3235325">
                  <a:moveTo>
                    <a:pt x="72021" y="134391"/>
                  </a:moveTo>
                  <a:lnTo>
                    <a:pt x="54013" y="67195"/>
                  </a:lnTo>
                  <a:lnTo>
                    <a:pt x="36017" y="0"/>
                  </a:lnTo>
                  <a:lnTo>
                    <a:pt x="0" y="134391"/>
                  </a:lnTo>
                  <a:lnTo>
                    <a:pt x="32842" y="134391"/>
                  </a:lnTo>
                  <a:lnTo>
                    <a:pt x="32842" y="1271066"/>
                  </a:lnTo>
                  <a:lnTo>
                    <a:pt x="39192" y="1271066"/>
                  </a:lnTo>
                  <a:lnTo>
                    <a:pt x="39192" y="134391"/>
                  </a:lnTo>
                  <a:lnTo>
                    <a:pt x="72021" y="1343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62550" y="4710621"/>
              <a:ext cx="1412240" cy="3917950"/>
            </a:xfrm>
            <a:custGeom>
              <a:avLst/>
              <a:gdLst/>
              <a:ahLst/>
              <a:cxnLst/>
              <a:rect l="l" t="t" r="r" b="b"/>
              <a:pathLst>
                <a:path w="1412240" h="3917950">
                  <a:moveTo>
                    <a:pt x="1412006" y="0"/>
                  </a:moveTo>
                  <a:lnTo>
                    <a:pt x="0" y="0"/>
                  </a:lnTo>
                  <a:lnTo>
                    <a:pt x="0" y="391793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26368" y="6747368"/>
              <a:ext cx="740410" cy="1759585"/>
            </a:xfrm>
            <a:custGeom>
              <a:avLst/>
              <a:gdLst/>
              <a:ahLst/>
              <a:cxnLst/>
              <a:rect l="l" t="t" r="r" b="b"/>
              <a:pathLst>
                <a:path w="740409" h="1759584">
                  <a:moveTo>
                    <a:pt x="2621" y="0"/>
                  </a:moveTo>
                  <a:lnTo>
                    <a:pt x="740059" y="0"/>
                  </a:lnTo>
                  <a:lnTo>
                    <a:pt x="740059" y="1759356"/>
                  </a:lnTo>
                  <a:lnTo>
                    <a:pt x="0" y="175935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03303" y="7692256"/>
              <a:ext cx="1759585" cy="1816100"/>
            </a:xfrm>
            <a:custGeom>
              <a:avLst/>
              <a:gdLst/>
              <a:ahLst/>
              <a:cxnLst/>
              <a:rect l="l" t="t" r="r" b="b"/>
              <a:pathLst>
                <a:path w="1759584" h="1816100">
                  <a:moveTo>
                    <a:pt x="1759280" y="0"/>
                  </a:moveTo>
                  <a:lnTo>
                    <a:pt x="1759330" y="1815487"/>
                  </a:lnTo>
                </a:path>
                <a:path w="1759584" h="1816100">
                  <a:moveTo>
                    <a:pt x="0" y="46"/>
                  </a:moveTo>
                  <a:lnTo>
                    <a:pt x="49" y="181553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03348" y="9398441"/>
              <a:ext cx="1759585" cy="72390"/>
            </a:xfrm>
            <a:custGeom>
              <a:avLst/>
              <a:gdLst/>
              <a:ahLst/>
              <a:cxnLst/>
              <a:rect l="l" t="t" r="r" b="b"/>
              <a:pathLst>
                <a:path w="1759584" h="72390">
                  <a:moveTo>
                    <a:pt x="576808" y="32867"/>
                  </a:moveTo>
                  <a:lnTo>
                    <a:pt x="134391" y="32880"/>
                  </a:lnTo>
                  <a:lnTo>
                    <a:pt x="134391" y="38"/>
                  </a:lnTo>
                  <a:lnTo>
                    <a:pt x="0" y="36055"/>
                  </a:lnTo>
                  <a:lnTo>
                    <a:pt x="134391" y="72059"/>
                  </a:lnTo>
                  <a:lnTo>
                    <a:pt x="134391" y="39217"/>
                  </a:lnTo>
                  <a:lnTo>
                    <a:pt x="576808" y="39204"/>
                  </a:lnTo>
                  <a:lnTo>
                    <a:pt x="576808" y="32867"/>
                  </a:lnTo>
                  <a:close/>
                </a:path>
                <a:path w="1759584" h="72390">
                  <a:moveTo>
                    <a:pt x="1759280" y="36004"/>
                  </a:moveTo>
                  <a:lnTo>
                    <a:pt x="1747443" y="32829"/>
                  </a:lnTo>
                  <a:lnTo>
                    <a:pt x="1624888" y="0"/>
                  </a:lnTo>
                  <a:lnTo>
                    <a:pt x="1624888" y="32842"/>
                  </a:lnTo>
                  <a:lnTo>
                    <a:pt x="1191920" y="32842"/>
                  </a:lnTo>
                  <a:lnTo>
                    <a:pt x="1191920" y="39192"/>
                  </a:lnTo>
                  <a:lnTo>
                    <a:pt x="1624888" y="39179"/>
                  </a:lnTo>
                  <a:lnTo>
                    <a:pt x="1624888" y="72021"/>
                  </a:lnTo>
                  <a:lnTo>
                    <a:pt x="1759280" y="360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43211" y="9041632"/>
            <a:ext cx="85788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950" spc="1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950" spc="1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818281"/>
                </a:solidFill>
                <a:latin typeface="Arial"/>
                <a:cs typeface="Arial"/>
              </a:rPr>
              <a:t>2024</a:t>
            </a:r>
            <a:endParaRPr sz="95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3890" y="7338834"/>
            <a:ext cx="223520" cy="497840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110mm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79" name="object 7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62135" y="9216966"/>
            <a:ext cx="673100" cy="3022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algn="ctr">
              <a:lnSpc>
                <a:spcPts val="869"/>
              </a:lnSpc>
              <a:spcBef>
                <a:spcPts val="115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8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800">
              <a:latin typeface="Arial"/>
              <a:cs typeface="Arial"/>
            </a:endParaRPr>
          </a:p>
          <a:p>
            <a:pPr marL="635" algn="ctr">
              <a:lnSpc>
                <a:spcPts val="1290"/>
              </a:lnSpc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60mm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49013" y="2807393"/>
            <a:ext cx="589280" cy="1498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800">
              <a:latin typeface="Arial"/>
              <a:cs typeface="Arial"/>
            </a:endParaRPr>
          </a:p>
        </p:txBody>
      </p:sp>
      <p:sp>
        <p:nvSpPr>
          <p:cNvPr id="81" name="object 8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00680" y="9209036"/>
            <a:ext cx="560070" cy="39624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800">
              <a:latin typeface="Arial"/>
              <a:cs typeface="Arial"/>
            </a:endParaRPr>
          </a:p>
          <a:p>
            <a:pPr marL="75565">
              <a:lnSpc>
                <a:spcPct val="100000"/>
              </a:lnSpc>
              <a:spcBef>
                <a:spcPts val="330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10527030"/>
            <a:chOff x="91683" y="89146"/>
            <a:chExt cx="14912975" cy="1052703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9811" y="10012500"/>
              <a:ext cx="8972550" cy="0"/>
            </a:xfrm>
            <a:custGeom>
              <a:avLst/>
              <a:gdLst/>
              <a:ahLst/>
              <a:cxnLst/>
              <a:rect l="l" t="t" r="r" b="b"/>
              <a:pathLst>
                <a:path w="8972550">
                  <a:moveTo>
                    <a:pt x="8972553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69" y="0"/>
                  </a:lnTo>
                  <a:lnTo>
                    <a:pt x="14904769" y="10518922"/>
                  </a:lnTo>
                  <a:lnTo>
                    <a:pt x="0" y="1051892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4510220" y="108465"/>
            <a:ext cx="6847205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50" dirty="0"/>
              <a:t>INTERSECTIONS</a:t>
            </a:r>
            <a:r>
              <a:rPr sz="3050" spc="130" dirty="0"/>
              <a:t> </a:t>
            </a:r>
            <a:r>
              <a:rPr sz="3050" dirty="0"/>
              <a:t>-</a:t>
            </a:r>
            <a:r>
              <a:rPr sz="3050" spc="140" dirty="0"/>
              <a:t> </a:t>
            </a:r>
            <a:r>
              <a:rPr sz="3050" dirty="0"/>
              <a:t>SQUARE</a:t>
            </a:r>
            <a:r>
              <a:rPr sz="3050" spc="140" dirty="0"/>
              <a:t> </a:t>
            </a:r>
            <a:r>
              <a:rPr sz="3050" spc="-10" dirty="0"/>
              <a:t>PRISMS</a:t>
            </a:r>
            <a:endParaRPr sz="3050"/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23862" y="894606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https://technologystudent.com/despro_3/inter1.html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32755" y="127180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61717" y="4037824"/>
            <a:ext cx="5257800" cy="564515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9370" rIns="0" bIns="0" rtlCol="0">
            <a:spAutoFit/>
          </a:bodyPr>
          <a:lstStyle/>
          <a:p>
            <a:pPr marL="452755" marR="506730" algn="ctr">
              <a:lnSpc>
                <a:spcPts val="1340"/>
              </a:lnSpc>
              <a:spcBef>
                <a:spcPts val="31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INTERSECTING RECTANGULAR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PRISMS.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LINE(S)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61569" y="5631681"/>
            <a:ext cx="12566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3D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VERSION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512598" y="1100457"/>
            <a:ext cx="12556490" cy="9013825"/>
            <a:chOff x="512598" y="1100457"/>
            <a:chExt cx="12556490" cy="9013825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5729" y="1461149"/>
              <a:ext cx="1170305" cy="1170305"/>
            </a:xfrm>
            <a:custGeom>
              <a:avLst/>
              <a:gdLst/>
              <a:ahLst/>
              <a:cxnLst/>
              <a:rect l="l" t="t" r="r" b="b"/>
              <a:pathLst>
                <a:path w="1170304" h="1170305">
                  <a:moveTo>
                    <a:pt x="1169791" y="0"/>
                  </a:moveTo>
                  <a:lnTo>
                    <a:pt x="0" y="0"/>
                  </a:lnTo>
                  <a:lnTo>
                    <a:pt x="0" y="1169791"/>
                  </a:lnTo>
                  <a:lnTo>
                    <a:pt x="1169791" y="1169791"/>
                  </a:lnTo>
                  <a:lnTo>
                    <a:pt x="11697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4" y="1524733"/>
              <a:ext cx="1042669" cy="407034"/>
            </a:xfrm>
            <a:custGeom>
              <a:avLst/>
              <a:gdLst/>
              <a:ahLst/>
              <a:cxnLst/>
              <a:rect l="l" t="t" r="r" b="b"/>
              <a:pathLst>
                <a:path w="1042670" h="407035">
                  <a:moveTo>
                    <a:pt x="101727" y="330593"/>
                  </a:moveTo>
                  <a:lnTo>
                    <a:pt x="76301" y="330593"/>
                  </a:lnTo>
                  <a:lnTo>
                    <a:pt x="76301" y="381444"/>
                  </a:lnTo>
                  <a:lnTo>
                    <a:pt x="101727" y="381444"/>
                  </a:lnTo>
                  <a:lnTo>
                    <a:pt x="101727" y="330593"/>
                  </a:lnTo>
                  <a:close/>
                </a:path>
                <a:path w="1042670" h="407035">
                  <a:moveTo>
                    <a:pt x="101727" y="279730"/>
                  </a:moveTo>
                  <a:lnTo>
                    <a:pt x="76301" y="279730"/>
                  </a:lnTo>
                  <a:lnTo>
                    <a:pt x="76301" y="228866"/>
                  </a:lnTo>
                  <a:lnTo>
                    <a:pt x="50863" y="228866"/>
                  </a:lnTo>
                  <a:lnTo>
                    <a:pt x="25438" y="228866"/>
                  </a:lnTo>
                  <a:lnTo>
                    <a:pt x="25438" y="254304"/>
                  </a:lnTo>
                  <a:lnTo>
                    <a:pt x="0" y="254304"/>
                  </a:lnTo>
                  <a:lnTo>
                    <a:pt x="0" y="279730"/>
                  </a:lnTo>
                  <a:lnTo>
                    <a:pt x="25438" y="279730"/>
                  </a:lnTo>
                  <a:lnTo>
                    <a:pt x="25438" y="305155"/>
                  </a:lnTo>
                  <a:lnTo>
                    <a:pt x="0" y="305155"/>
                  </a:lnTo>
                  <a:lnTo>
                    <a:pt x="0" y="381444"/>
                  </a:lnTo>
                  <a:lnTo>
                    <a:pt x="25438" y="381444"/>
                  </a:lnTo>
                  <a:lnTo>
                    <a:pt x="25438" y="330593"/>
                  </a:lnTo>
                  <a:lnTo>
                    <a:pt x="50863" y="330593"/>
                  </a:lnTo>
                  <a:lnTo>
                    <a:pt x="50863" y="305155"/>
                  </a:lnTo>
                  <a:lnTo>
                    <a:pt x="76301" y="305155"/>
                  </a:lnTo>
                  <a:lnTo>
                    <a:pt x="101727" y="305155"/>
                  </a:lnTo>
                  <a:lnTo>
                    <a:pt x="101727" y="279730"/>
                  </a:lnTo>
                  <a:close/>
                </a:path>
                <a:path w="1042670" h="407035">
                  <a:moveTo>
                    <a:pt x="101727" y="203441"/>
                  </a:moveTo>
                  <a:lnTo>
                    <a:pt x="76301" y="203441"/>
                  </a:lnTo>
                  <a:lnTo>
                    <a:pt x="76301" y="228866"/>
                  </a:lnTo>
                  <a:lnTo>
                    <a:pt x="101727" y="228866"/>
                  </a:lnTo>
                  <a:lnTo>
                    <a:pt x="101727" y="203441"/>
                  </a:lnTo>
                  <a:close/>
                </a:path>
                <a:path w="1042670" h="407035">
                  <a:moveTo>
                    <a:pt x="178015" y="254304"/>
                  </a:moveTo>
                  <a:lnTo>
                    <a:pt x="152590" y="254304"/>
                  </a:lnTo>
                  <a:lnTo>
                    <a:pt x="127152" y="254304"/>
                  </a:lnTo>
                  <a:lnTo>
                    <a:pt x="101727" y="254304"/>
                  </a:lnTo>
                  <a:lnTo>
                    <a:pt x="101727" y="279730"/>
                  </a:lnTo>
                  <a:lnTo>
                    <a:pt x="127152" y="279730"/>
                  </a:lnTo>
                  <a:lnTo>
                    <a:pt x="152590" y="279730"/>
                  </a:lnTo>
                  <a:lnTo>
                    <a:pt x="178015" y="279730"/>
                  </a:lnTo>
                  <a:lnTo>
                    <a:pt x="178015" y="254304"/>
                  </a:lnTo>
                  <a:close/>
                </a:path>
                <a:path w="1042670" h="407035">
                  <a:moveTo>
                    <a:pt x="178015" y="203441"/>
                  </a:moveTo>
                  <a:lnTo>
                    <a:pt x="152590" y="203441"/>
                  </a:lnTo>
                  <a:lnTo>
                    <a:pt x="152590" y="228866"/>
                  </a:lnTo>
                  <a:lnTo>
                    <a:pt x="178015" y="228866"/>
                  </a:lnTo>
                  <a:lnTo>
                    <a:pt x="178015" y="203441"/>
                  </a:lnTo>
                  <a:close/>
                </a:path>
                <a:path w="1042670" h="407035">
                  <a:moveTo>
                    <a:pt x="203454" y="228866"/>
                  </a:moveTo>
                  <a:lnTo>
                    <a:pt x="178015" y="228866"/>
                  </a:lnTo>
                  <a:lnTo>
                    <a:pt x="178015" y="254304"/>
                  </a:lnTo>
                  <a:lnTo>
                    <a:pt x="203454" y="254304"/>
                  </a:lnTo>
                  <a:lnTo>
                    <a:pt x="203454" y="228866"/>
                  </a:lnTo>
                  <a:close/>
                </a:path>
                <a:path w="1042670" h="407035">
                  <a:moveTo>
                    <a:pt x="254304" y="381444"/>
                  </a:moveTo>
                  <a:lnTo>
                    <a:pt x="228879" y="381444"/>
                  </a:lnTo>
                  <a:lnTo>
                    <a:pt x="228879" y="356019"/>
                  </a:lnTo>
                  <a:lnTo>
                    <a:pt x="203454" y="356019"/>
                  </a:lnTo>
                  <a:lnTo>
                    <a:pt x="203454" y="406882"/>
                  </a:lnTo>
                  <a:lnTo>
                    <a:pt x="228879" y="406882"/>
                  </a:lnTo>
                  <a:lnTo>
                    <a:pt x="254304" y="406882"/>
                  </a:lnTo>
                  <a:lnTo>
                    <a:pt x="254304" y="381444"/>
                  </a:lnTo>
                  <a:close/>
                </a:path>
                <a:path w="1042670" h="407035">
                  <a:moveTo>
                    <a:pt x="254304" y="127152"/>
                  </a:moveTo>
                  <a:lnTo>
                    <a:pt x="228879" y="127152"/>
                  </a:lnTo>
                  <a:lnTo>
                    <a:pt x="228879" y="76288"/>
                  </a:lnTo>
                  <a:lnTo>
                    <a:pt x="203454" y="76288"/>
                  </a:lnTo>
                  <a:lnTo>
                    <a:pt x="203454" y="178015"/>
                  </a:lnTo>
                  <a:lnTo>
                    <a:pt x="228879" y="178015"/>
                  </a:lnTo>
                  <a:lnTo>
                    <a:pt x="228879" y="152577"/>
                  </a:lnTo>
                  <a:lnTo>
                    <a:pt x="254304" y="152577"/>
                  </a:lnTo>
                  <a:lnTo>
                    <a:pt x="254304" y="127152"/>
                  </a:lnTo>
                  <a:close/>
                </a:path>
                <a:path w="1042670" h="407035">
                  <a:moveTo>
                    <a:pt x="254304" y="0"/>
                  </a:moveTo>
                  <a:lnTo>
                    <a:pt x="228879" y="0"/>
                  </a:lnTo>
                  <a:lnTo>
                    <a:pt x="203454" y="0"/>
                  </a:lnTo>
                  <a:lnTo>
                    <a:pt x="203454" y="50863"/>
                  </a:lnTo>
                  <a:lnTo>
                    <a:pt x="228879" y="50863"/>
                  </a:lnTo>
                  <a:lnTo>
                    <a:pt x="254304" y="50863"/>
                  </a:lnTo>
                  <a:lnTo>
                    <a:pt x="254304" y="0"/>
                  </a:lnTo>
                  <a:close/>
                </a:path>
                <a:path w="1042670" h="407035">
                  <a:moveTo>
                    <a:pt x="279742" y="152577"/>
                  </a:moveTo>
                  <a:lnTo>
                    <a:pt x="254304" y="152577"/>
                  </a:lnTo>
                  <a:lnTo>
                    <a:pt x="254304" y="178015"/>
                  </a:lnTo>
                  <a:lnTo>
                    <a:pt x="279742" y="178015"/>
                  </a:lnTo>
                  <a:lnTo>
                    <a:pt x="279742" y="152577"/>
                  </a:lnTo>
                  <a:close/>
                </a:path>
                <a:path w="1042670" h="407035">
                  <a:moveTo>
                    <a:pt x="279742" y="101714"/>
                  </a:moveTo>
                  <a:lnTo>
                    <a:pt x="254304" y="101714"/>
                  </a:lnTo>
                  <a:lnTo>
                    <a:pt x="254304" y="127152"/>
                  </a:lnTo>
                  <a:lnTo>
                    <a:pt x="279742" y="127152"/>
                  </a:lnTo>
                  <a:lnTo>
                    <a:pt x="279742" y="101714"/>
                  </a:lnTo>
                  <a:close/>
                </a:path>
                <a:path w="1042670" h="407035">
                  <a:moveTo>
                    <a:pt x="305168" y="127152"/>
                  </a:moveTo>
                  <a:lnTo>
                    <a:pt x="279742" y="127152"/>
                  </a:lnTo>
                  <a:lnTo>
                    <a:pt x="279742" y="152577"/>
                  </a:lnTo>
                  <a:lnTo>
                    <a:pt x="305168" y="152577"/>
                  </a:lnTo>
                  <a:lnTo>
                    <a:pt x="305168" y="127152"/>
                  </a:lnTo>
                  <a:close/>
                </a:path>
                <a:path w="1042670" h="407035">
                  <a:moveTo>
                    <a:pt x="330593" y="279730"/>
                  </a:moveTo>
                  <a:lnTo>
                    <a:pt x="305168" y="279730"/>
                  </a:lnTo>
                  <a:lnTo>
                    <a:pt x="305168" y="305155"/>
                  </a:lnTo>
                  <a:lnTo>
                    <a:pt x="330593" y="305155"/>
                  </a:lnTo>
                  <a:lnTo>
                    <a:pt x="330593" y="279730"/>
                  </a:lnTo>
                  <a:close/>
                </a:path>
                <a:path w="1042670" h="407035">
                  <a:moveTo>
                    <a:pt x="356031" y="127152"/>
                  </a:moveTo>
                  <a:lnTo>
                    <a:pt x="330593" y="127152"/>
                  </a:lnTo>
                  <a:lnTo>
                    <a:pt x="330593" y="152577"/>
                  </a:lnTo>
                  <a:lnTo>
                    <a:pt x="356031" y="152577"/>
                  </a:lnTo>
                  <a:lnTo>
                    <a:pt x="356031" y="127152"/>
                  </a:lnTo>
                  <a:close/>
                </a:path>
                <a:path w="1042670" h="407035">
                  <a:moveTo>
                    <a:pt x="381457" y="254304"/>
                  </a:moveTo>
                  <a:lnTo>
                    <a:pt x="356031" y="254304"/>
                  </a:lnTo>
                  <a:lnTo>
                    <a:pt x="356031" y="305155"/>
                  </a:lnTo>
                  <a:lnTo>
                    <a:pt x="381457" y="305155"/>
                  </a:lnTo>
                  <a:lnTo>
                    <a:pt x="381457" y="254304"/>
                  </a:lnTo>
                  <a:close/>
                </a:path>
                <a:path w="1042670" h="407035">
                  <a:moveTo>
                    <a:pt x="381457" y="152577"/>
                  </a:moveTo>
                  <a:lnTo>
                    <a:pt x="356031" y="152577"/>
                  </a:lnTo>
                  <a:lnTo>
                    <a:pt x="356031" y="178015"/>
                  </a:lnTo>
                  <a:lnTo>
                    <a:pt x="381457" y="178015"/>
                  </a:lnTo>
                  <a:lnTo>
                    <a:pt x="381457" y="152577"/>
                  </a:lnTo>
                  <a:close/>
                </a:path>
                <a:path w="1042670" h="407035">
                  <a:moveTo>
                    <a:pt x="406882" y="178015"/>
                  </a:moveTo>
                  <a:lnTo>
                    <a:pt x="381457" y="178015"/>
                  </a:lnTo>
                  <a:lnTo>
                    <a:pt x="381457" y="203441"/>
                  </a:lnTo>
                  <a:lnTo>
                    <a:pt x="406882" y="203441"/>
                  </a:lnTo>
                  <a:lnTo>
                    <a:pt x="406882" y="178015"/>
                  </a:lnTo>
                  <a:close/>
                </a:path>
                <a:path w="1042670" h="407035">
                  <a:moveTo>
                    <a:pt x="406882" y="0"/>
                  </a:moveTo>
                  <a:lnTo>
                    <a:pt x="381457" y="0"/>
                  </a:lnTo>
                  <a:lnTo>
                    <a:pt x="356031" y="0"/>
                  </a:lnTo>
                  <a:lnTo>
                    <a:pt x="356031" y="25425"/>
                  </a:lnTo>
                  <a:lnTo>
                    <a:pt x="330593" y="25425"/>
                  </a:lnTo>
                  <a:lnTo>
                    <a:pt x="330593" y="0"/>
                  </a:lnTo>
                  <a:lnTo>
                    <a:pt x="305168" y="0"/>
                  </a:lnTo>
                  <a:lnTo>
                    <a:pt x="279742" y="0"/>
                  </a:lnTo>
                  <a:lnTo>
                    <a:pt x="279742" y="50863"/>
                  </a:lnTo>
                  <a:lnTo>
                    <a:pt x="305168" y="50863"/>
                  </a:lnTo>
                  <a:lnTo>
                    <a:pt x="305168" y="127152"/>
                  </a:lnTo>
                  <a:lnTo>
                    <a:pt x="330593" y="127152"/>
                  </a:lnTo>
                  <a:lnTo>
                    <a:pt x="330593" y="50863"/>
                  </a:lnTo>
                  <a:lnTo>
                    <a:pt x="356031" y="50863"/>
                  </a:lnTo>
                  <a:lnTo>
                    <a:pt x="356031" y="127152"/>
                  </a:lnTo>
                  <a:lnTo>
                    <a:pt x="381457" y="127152"/>
                  </a:lnTo>
                  <a:lnTo>
                    <a:pt x="381457" y="25425"/>
                  </a:lnTo>
                  <a:lnTo>
                    <a:pt x="406882" y="25425"/>
                  </a:lnTo>
                  <a:lnTo>
                    <a:pt x="406882" y="0"/>
                  </a:lnTo>
                  <a:close/>
                </a:path>
                <a:path w="1042670" h="407035">
                  <a:moveTo>
                    <a:pt x="432320" y="152577"/>
                  </a:moveTo>
                  <a:lnTo>
                    <a:pt x="406882" y="152577"/>
                  </a:lnTo>
                  <a:lnTo>
                    <a:pt x="406882" y="178015"/>
                  </a:lnTo>
                  <a:lnTo>
                    <a:pt x="432320" y="178015"/>
                  </a:lnTo>
                  <a:lnTo>
                    <a:pt x="432320" y="152577"/>
                  </a:lnTo>
                  <a:close/>
                </a:path>
                <a:path w="1042670" h="407035">
                  <a:moveTo>
                    <a:pt x="483184" y="127152"/>
                  </a:moveTo>
                  <a:lnTo>
                    <a:pt x="457746" y="127152"/>
                  </a:lnTo>
                  <a:lnTo>
                    <a:pt x="457746" y="101714"/>
                  </a:lnTo>
                  <a:lnTo>
                    <a:pt x="432320" y="101714"/>
                  </a:lnTo>
                  <a:lnTo>
                    <a:pt x="432320" y="152577"/>
                  </a:lnTo>
                  <a:lnTo>
                    <a:pt x="457746" y="152577"/>
                  </a:lnTo>
                  <a:lnTo>
                    <a:pt x="457746" y="203441"/>
                  </a:lnTo>
                  <a:lnTo>
                    <a:pt x="483184" y="203441"/>
                  </a:lnTo>
                  <a:lnTo>
                    <a:pt x="483184" y="127152"/>
                  </a:lnTo>
                  <a:close/>
                </a:path>
                <a:path w="1042670" h="407035">
                  <a:moveTo>
                    <a:pt x="534035" y="101714"/>
                  </a:moveTo>
                  <a:lnTo>
                    <a:pt x="508609" y="101714"/>
                  </a:lnTo>
                  <a:lnTo>
                    <a:pt x="508609" y="127152"/>
                  </a:lnTo>
                  <a:lnTo>
                    <a:pt x="534035" y="127152"/>
                  </a:lnTo>
                  <a:lnTo>
                    <a:pt x="534035" y="101714"/>
                  </a:lnTo>
                  <a:close/>
                </a:path>
                <a:path w="1042670" h="407035">
                  <a:moveTo>
                    <a:pt x="559473" y="127152"/>
                  </a:moveTo>
                  <a:lnTo>
                    <a:pt x="534035" y="127152"/>
                  </a:lnTo>
                  <a:lnTo>
                    <a:pt x="534035" y="152577"/>
                  </a:lnTo>
                  <a:lnTo>
                    <a:pt x="559473" y="152577"/>
                  </a:lnTo>
                  <a:lnTo>
                    <a:pt x="559473" y="127152"/>
                  </a:lnTo>
                  <a:close/>
                </a:path>
                <a:path w="1042670" h="407035">
                  <a:moveTo>
                    <a:pt x="610336" y="25425"/>
                  </a:moveTo>
                  <a:lnTo>
                    <a:pt x="584898" y="25425"/>
                  </a:lnTo>
                  <a:lnTo>
                    <a:pt x="559473" y="25425"/>
                  </a:lnTo>
                  <a:lnTo>
                    <a:pt x="559473" y="0"/>
                  </a:lnTo>
                  <a:lnTo>
                    <a:pt x="432320" y="0"/>
                  </a:lnTo>
                  <a:lnTo>
                    <a:pt x="432320" y="25425"/>
                  </a:lnTo>
                  <a:lnTo>
                    <a:pt x="406882" y="25425"/>
                  </a:lnTo>
                  <a:lnTo>
                    <a:pt x="406882" y="76288"/>
                  </a:lnTo>
                  <a:lnTo>
                    <a:pt x="432320" y="76288"/>
                  </a:lnTo>
                  <a:lnTo>
                    <a:pt x="457746" y="76288"/>
                  </a:lnTo>
                  <a:lnTo>
                    <a:pt x="457746" y="101714"/>
                  </a:lnTo>
                  <a:lnTo>
                    <a:pt x="483184" y="101714"/>
                  </a:lnTo>
                  <a:lnTo>
                    <a:pt x="508609" y="101714"/>
                  </a:lnTo>
                  <a:lnTo>
                    <a:pt x="508609" y="76288"/>
                  </a:lnTo>
                  <a:lnTo>
                    <a:pt x="483184" y="76288"/>
                  </a:lnTo>
                  <a:lnTo>
                    <a:pt x="483184" y="25425"/>
                  </a:lnTo>
                  <a:lnTo>
                    <a:pt x="508609" y="25425"/>
                  </a:lnTo>
                  <a:lnTo>
                    <a:pt x="508609" y="50863"/>
                  </a:lnTo>
                  <a:lnTo>
                    <a:pt x="534035" y="50863"/>
                  </a:lnTo>
                  <a:lnTo>
                    <a:pt x="534035" y="101714"/>
                  </a:lnTo>
                  <a:lnTo>
                    <a:pt x="559473" y="101714"/>
                  </a:lnTo>
                  <a:lnTo>
                    <a:pt x="559473" y="76288"/>
                  </a:lnTo>
                  <a:lnTo>
                    <a:pt x="584898" y="76288"/>
                  </a:lnTo>
                  <a:lnTo>
                    <a:pt x="610336" y="76288"/>
                  </a:lnTo>
                  <a:lnTo>
                    <a:pt x="610336" y="25425"/>
                  </a:lnTo>
                  <a:close/>
                </a:path>
                <a:path w="1042670" h="407035">
                  <a:moveTo>
                    <a:pt x="635762" y="0"/>
                  </a:moveTo>
                  <a:lnTo>
                    <a:pt x="610336" y="0"/>
                  </a:lnTo>
                  <a:lnTo>
                    <a:pt x="610336" y="25425"/>
                  </a:lnTo>
                  <a:lnTo>
                    <a:pt x="635762" y="25425"/>
                  </a:lnTo>
                  <a:lnTo>
                    <a:pt x="635762" y="0"/>
                  </a:lnTo>
                  <a:close/>
                </a:path>
                <a:path w="1042670" h="407035">
                  <a:moveTo>
                    <a:pt x="686625" y="152577"/>
                  </a:moveTo>
                  <a:lnTo>
                    <a:pt x="661187" y="152577"/>
                  </a:lnTo>
                  <a:lnTo>
                    <a:pt x="661187" y="178015"/>
                  </a:lnTo>
                  <a:lnTo>
                    <a:pt x="686625" y="178015"/>
                  </a:lnTo>
                  <a:lnTo>
                    <a:pt x="686625" y="152577"/>
                  </a:lnTo>
                  <a:close/>
                </a:path>
                <a:path w="1042670" h="407035">
                  <a:moveTo>
                    <a:pt x="686625" y="50863"/>
                  </a:moveTo>
                  <a:lnTo>
                    <a:pt x="661187" y="50863"/>
                  </a:lnTo>
                  <a:lnTo>
                    <a:pt x="661187" y="76288"/>
                  </a:lnTo>
                  <a:lnTo>
                    <a:pt x="686625" y="76288"/>
                  </a:lnTo>
                  <a:lnTo>
                    <a:pt x="686625" y="50863"/>
                  </a:lnTo>
                  <a:close/>
                </a:path>
                <a:path w="1042670" h="407035">
                  <a:moveTo>
                    <a:pt x="712050" y="0"/>
                  </a:moveTo>
                  <a:lnTo>
                    <a:pt x="686625" y="0"/>
                  </a:lnTo>
                  <a:lnTo>
                    <a:pt x="686625" y="50863"/>
                  </a:lnTo>
                  <a:lnTo>
                    <a:pt x="712050" y="50863"/>
                  </a:lnTo>
                  <a:lnTo>
                    <a:pt x="712050" y="0"/>
                  </a:lnTo>
                  <a:close/>
                </a:path>
                <a:path w="1042670" h="407035">
                  <a:moveTo>
                    <a:pt x="737489" y="203441"/>
                  </a:moveTo>
                  <a:lnTo>
                    <a:pt x="712050" y="203441"/>
                  </a:lnTo>
                  <a:lnTo>
                    <a:pt x="686625" y="203441"/>
                  </a:lnTo>
                  <a:lnTo>
                    <a:pt x="686625" y="228866"/>
                  </a:lnTo>
                  <a:lnTo>
                    <a:pt x="712050" y="228866"/>
                  </a:lnTo>
                  <a:lnTo>
                    <a:pt x="712050" y="254304"/>
                  </a:lnTo>
                  <a:lnTo>
                    <a:pt x="737489" y="254304"/>
                  </a:lnTo>
                  <a:lnTo>
                    <a:pt x="737489" y="203441"/>
                  </a:lnTo>
                  <a:close/>
                </a:path>
                <a:path w="1042670" h="407035">
                  <a:moveTo>
                    <a:pt x="737489" y="101714"/>
                  </a:moveTo>
                  <a:lnTo>
                    <a:pt x="712050" y="101714"/>
                  </a:lnTo>
                  <a:lnTo>
                    <a:pt x="712050" y="76288"/>
                  </a:lnTo>
                  <a:lnTo>
                    <a:pt x="686625" y="76288"/>
                  </a:lnTo>
                  <a:lnTo>
                    <a:pt x="686625" y="152577"/>
                  </a:lnTo>
                  <a:lnTo>
                    <a:pt x="712050" y="152577"/>
                  </a:lnTo>
                  <a:lnTo>
                    <a:pt x="712050" y="178015"/>
                  </a:lnTo>
                  <a:lnTo>
                    <a:pt x="737489" y="178015"/>
                  </a:lnTo>
                  <a:lnTo>
                    <a:pt x="737489" y="101714"/>
                  </a:lnTo>
                  <a:close/>
                </a:path>
                <a:path w="1042670" h="407035">
                  <a:moveTo>
                    <a:pt x="762914" y="254304"/>
                  </a:moveTo>
                  <a:lnTo>
                    <a:pt x="737489" y="254304"/>
                  </a:lnTo>
                  <a:lnTo>
                    <a:pt x="737489" y="279730"/>
                  </a:lnTo>
                  <a:lnTo>
                    <a:pt x="762914" y="279730"/>
                  </a:lnTo>
                  <a:lnTo>
                    <a:pt x="762914" y="254304"/>
                  </a:lnTo>
                  <a:close/>
                </a:path>
                <a:path w="1042670" h="407035">
                  <a:moveTo>
                    <a:pt x="762914" y="178015"/>
                  </a:moveTo>
                  <a:lnTo>
                    <a:pt x="737489" y="178015"/>
                  </a:lnTo>
                  <a:lnTo>
                    <a:pt x="737489" y="203441"/>
                  </a:lnTo>
                  <a:lnTo>
                    <a:pt x="762914" y="203441"/>
                  </a:lnTo>
                  <a:lnTo>
                    <a:pt x="762914" y="178015"/>
                  </a:lnTo>
                  <a:close/>
                </a:path>
                <a:path w="1042670" h="407035">
                  <a:moveTo>
                    <a:pt x="813765" y="305155"/>
                  </a:moveTo>
                  <a:lnTo>
                    <a:pt x="788339" y="305155"/>
                  </a:lnTo>
                  <a:lnTo>
                    <a:pt x="788339" y="330593"/>
                  </a:lnTo>
                  <a:lnTo>
                    <a:pt x="813765" y="330593"/>
                  </a:lnTo>
                  <a:lnTo>
                    <a:pt x="813765" y="305155"/>
                  </a:lnTo>
                  <a:close/>
                </a:path>
                <a:path w="1042670" h="407035">
                  <a:moveTo>
                    <a:pt x="813765" y="254304"/>
                  </a:moveTo>
                  <a:lnTo>
                    <a:pt x="788339" y="254304"/>
                  </a:lnTo>
                  <a:lnTo>
                    <a:pt x="788339" y="279730"/>
                  </a:lnTo>
                  <a:lnTo>
                    <a:pt x="813765" y="279730"/>
                  </a:lnTo>
                  <a:lnTo>
                    <a:pt x="813765" y="254304"/>
                  </a:lnTo>
                  <a:close/>
                </a:path>
                <a:path w="1042670" h="407035">
                  <a:moveTo>
                    <a:pt x="839203" y="152577"/>
                  </a:moveTo>
                  <a:lnTo>
                    <a:pt x="813765" y="152577"/>
                  </a:lnTo>
                  <a:lnTo>
                    <a:pt x="813765" y="254304"/>
                  </a:lnTo>
                  <a:lnTo>
                    <a:pt x="839203" y="254304"/>
                  </a:lnTo>
                  <a:lnTo>
                    <a:pt x="839203" y="152577"/>
                  </a:lnTo>
                  <a:close/>
                </a:path>
                <a:path w="1042670" h="407035">
                  <a:moveTo>
                    <a:pt x="839203" y="0"/>
                  </a:moveTo>
                  <a:lnTo>
                    <a:pt x="813765" y="0"/>
                  </a:lnTo>
                  <a:lnTo>
                    <a:pt x="788339" y="0"/>
                  </a:lnTo>
                  <a:lnTo>
                    <a:pt x="762914" y="0"/>
                  </a:lnTo>
                  <a:lnTo>
                    <a:pt x="737489" y="0"/>
                  </a:lnTo>
                  <a:lnTo>
                    <a:pt x="737489" y="25425"/>
                  </a:lnTo>
                  <a:lnTo>
                    <a:pt x="762914" y="25425"/>
                  </a:lnTo>
                  <a:lnTo>
                    <a:pt x="762914" y="76288"/>
                  </a:lnTo>
                  <a:lnTo>
                    <a:pt x="737489" y="76288"/>
                  </a:lnTo>
                  <a:lnTo>
                    <a:pt x="737489" y="101714"/>
                  </a:lnTo>
                  <a:lnTo>
                    <a:pt x="762914" y="101714"/>
                  </a:lnTo>
                  <a:lnTo>
                    <a:pt x="762914" y="178015"/>
                  </a:lnTo>
                  <a:lnTo>
                    <a:pt x="788339" y="178015"/>
                  </a:lnTo>
                  <a:lnTo>
                    <a:pt x="788339" y="152577"/>
                  </a:lnTo>
                  <a:lnTo>
                    <a:pt x="813765" y="152577"/>
                  </a:lnTo>
                  <a:lnTo>
                    <a:pt x="813765" y="127152"/>
                  </a:lnTo>
                  <a:lnTo>
                    <a:pt x="788339" y="127152"/>
                  </a:lnTo>
                  <a:lnTo>
                    <a:pt x="788339" y="101714"/>
                  </a:lnTo>
                  <a:lnTo>
                    <a:pt x="813765" y="101714"/>
                  </a:lnTo>
                  <a:lnTo>
                    <a:pt x="813765" y="50863"/>
                  </a:lnTo>
                  <a:lnTo>
                    <a:pt x="788339" y="50863"/>
                  </a:lnTo>
                  <a:lnTo>
                    <a:pt x="788339" y="25425"/>
                  </a:lnTo>
                  <a:lnTo>
                    <a:pt x="813765" y="25425"/>
                  </a:lnTo>
                  <a:lnTo>
                    <a:pt x="813765" y="50863"/>
                  </a:lnTo>
                  <a:lnTo>
                    <a:pt x="839203" y="50863"/>
                  </a:lnTo>
                  <a:lnTo>
                    <a:pt x="839203" y="0"/>
                  </a:lnTo>
                  <a:close/>
                </a:path>
                <a:path w="1042670" h="407035">
                  <a:moveTo>
                    <a:pt x="890066" y="228866"/>
                  </a:moveTo>
                  <a:lnTo>
                    <a:pt x="864628" y="228866"/>
                  </a:lnTo>
                  <a:lnTo>
                    <a:pt x="864628" y="254304"/>
                  </a:lnTo>
                  <a:lnTo>
                    <a:pt x="839203" y="254304"/>
                  </a:lnTo>
                  <a:lnTo>
                    <a:pt x="839203" y="279730"/>
                  </a:lnTo>
                  <a:lnTo>
                    <a:pt x="864628" y="279730"/>
                  </a:lnTo>
                  <a:lnTo>
                    <a:pt x="890066" y="279730"/>
                  </a:lnTo>
                  <a:lnTo>
                    <a:pt x="890066" y="228866"/>
                  </a:lnTo>
                  <a:close/>
                </a:path>
                <a:path w="1042670" h="407035">
                  <a:moveTo>
                    <a:pt x="915492" y="305155"/>
                  </a:moveTo>
                  <a:lnTo>
                    <a:pt x="890066" y="305155"/>
                  </a:lnTo>
                  <a:lnTo>
                    <a:pt x="864628" y="305155"/>
                  </a:lnTo>
                  <a:lnTo>
                    <a:pt x="839203" y="305155"/>
                  </a:lnTo>
                  <a:lnTo>
                    <a:pt x="839203" y="356019"/>
                  </a:lnTo>
                  <a:lnTo>
                    <a:pt x="864628" y="356019"/>
                  </a:lnTo>
                  <a:lnTo>
                    <a:pt x="864628" y="330593"/>
                  </a:lnTo>
                  <a:lnTo>
                    <a:pt x="890066" y="330593"/>
                  </a:lnTo>
                  <a:lnTo>
                    <a:pt x="915492" y="330593"/>
                  </a:lnTo>
                  <a:lnTo>
                    <a:pt x="915492" y="305155"/>
                  </a:lnTo>
                  <a:close/>
                </a:path>
                <a:path w="1042670" h="407035">
                  <a:moveTo>
                    <a:pt x="1042644" y="305155"/>
                  </a:moveTo>
                  <a:lnTo>
                    <a:pt x="1017219" y="305155"/>
                  </a:lnTo>
                  <a:lnTo>
                    <a:pt x="1017219" y="330593"/>
                  </a:lnTo>
                  <a:lnTo>
                    <a:pt x="1042644" y="330593"/>
                  </a:lnTo>
                  <a:lnTo>
                    <a:pt x="1042644" y="305155"/>
                  </a:lnTo>
                  <a:close/>
                </a:path>
                <a:path w="1042670" h="407035">
                  <a:moveTo>
                    <a:pt x="1042644" y="203441"/>
                  </a:moveTo>
                  <a:lnTo>
                    <a:pt x="1017219" y="203441"/>
                  </a:lnTo>
                  <a:lnTo>
                    <a:pt x="991781" y="203441"/>
                  </a:lnTo>
                  <a:lnTo>
                    <a:pt x="991781" y="228866"/>
                  </a:lnTo>
                  <a:lnTo>
                    <a:pt x="966355" y="228866"/>
                  </a:lnTo>
                  <a:lnTo>
                    <a:pt x="966355" y="203441"/>
                  </a:lnTo>
                  <a:lnTo>
                    <a:pt x="940917" y="203441"/>
                  </a:lnTo>
                  <a:lnTo>
                    <a:pt x="915492" y="203441"/>
                  </a:lnTo>
                  <a:lnTo>
                    <a:pt x="890066" y="203441"/>
                  </a:lnTo>
                  <a:lnTo>
                    <a:pt x="890066" y="228866"/>
                  </a:lnTo>
                  <a:lnTo>
                    <a:pt x="915492" y="228866"/>
                  </a:lnTo>
                  <a:lnTo>
                    <a:pt x="940917" y="228866"/>
                  </a:lnTo>
                  <a:lnTo>
                    <a:pt x="940917" y="254304"/>
                  </a:lnTo>
                  <a:lnTo>
                    <a:pt x="915492" y="254304"/>
                  </a:lnTo>
                  <a:lnTo>
                    <a:pt x="915492" y="279730"/>
                  </a:lnTo>
                  <a:lnTo>
                    <a:pt x="940917" y="279730"/>
                  </a:lnTo>
                  <a:lnTo>
                    <a:pt x="966355" y="279730"/>
                  </a:lnTo>
                  <a:lnTo>
                    <a:pt x="966355" y="305155"/>
                  </a:lnTo>
                  <a:lnTo>
                    <a:pt x="991781" y="305155"/>
                  </a:lnTo>
                  <a:lnTo>
                    <a:pt x="991781" y="254304"/>
                  </a:lnTo>
                  <a:lnTo>
                    <a:pt x="1017219" y="254304"/>
                  </a:lnTo>
                  <a:lnTo>
                    <a:pt x="1042644" y="254304"/>
                  </a:lnTo>
                  <a:lnTo>
                    <a:pt x="1042644" y="20344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70157" y="1601504"/>
              <a:ext cx="915669" cy="457834"/>
            </a:xfrm>
            <a:custGeom>
              <a:avLst/>
              <a:gdLst/>
              <a:ahLst/>
              <a:cxnLst/>
              <a:rect l="l" t="t" r="r" b="b"/>
              <a:pathLst>
                <a:path w="915670" h="457835">
                  <a:moveTo>
                    <a:pt x="279730" y="253822"/>
                  </a:moveTo>
                  <a:lnTo>
                    <a:pt x="254304" y="253822"/>
                  </a:lnTo>
                  <a:lnTo>
                    <a:pt x="228879" y="253822"/>
                  </a:lnTo>
                  <a:lnTo>
                    <a:pt x="228879" y="279247"/>
                  </a:lnTo>
                  <a:lnTo>
                    <a:pt x="254304" y="279247"/>
                  </a:lnTo>
                  <a:lnTo>
                    <a:pt x="279730" y="279247"/>
                  </a:lnTo>
                  <a:lnTo>
                    <a:pt x="279730" y="253822"/>
                  </a:lnTo>
                  <a:close/>
                </a:path>
                <a:path w="915670" h="457835">
                  <a:moveTo>
                    <a:pt x="330593" y="330111"/>
                  </a:moveTo>
                  <a:lnTo>
                    <a:pt x="305168" y="330111"/>
                  </a:lnTo>
                  <a:lnTo>
                    <a:pt x="279730" y="330111"/>
                  </a:lnTo>
                  <a:lnTo>
                    <a:pt x="279730" y="304673"/>
                  </a:lnTo>
                  <a:lnTo>
                    <a:pt x="254304" y="304673"/>
                  </a:lnTo>
                  <a:lnTo>
                    <a:pt x="228879" y="304673"/>
                  </a:lnTo>
                  <a:lnTo>
                    <a:pt x="228879" y="330111"/>
                  </a:lnTo>
                  <a:lnTo>
                    <a:pt x="203441" y="330111"/>
                  </a:lnTo>
                  <a:lnTo>
                    <a:pt x="203441" y="355536"/>
                  </a:lnTo>
                  <a:lnTo>
                    <a:pt x="228879" y="355536"/>
                  </a:lnTo>
                  <a:lnTo>
                    <a:pt x="254304" y="355536"/>
                  </a:lnTo>
                  <a:lnTo>
                    <a:pt x="254304" y="380974"/>
                  </a:lnTo>
                  <a:lnTo>
                    <a:pt x="279730" y="380974"/>
                  </a:lnTo>
                  <a:lnTo>
                    <a:pt x="279730" y="355536"/>
                  </a:lnTo>
                  <a:lnTo>
                    <a:pt x="305168" y="355536"/>
                  </a:lnTo>
                  <a:lnTo>
                    <a:pt x="330593" y="355536"/>
                  </a:lnTo>
                  <a:lnTo>
                    <a:pt x="330593" y="330111"/>
                  </a:lnTo>
                  <a:close/>
                </a:path>
                <a:path w="915670" h="457835">
                  <a:moveTo>
                    <a:pt x="330593" y="126669"/>
                  </a:moveTo>
                  <a:lnTo>
                    <a:pt x="305168" y="126669"/>
                  </a:lnTo>
                  <a:lnTo>
                    <a:pt x="305168" y="101244"/>
                  </a:lnTo>
                  <a:lnTo>
                    <a:pt x="279730" y="101244"/>
                  </a:lnTo>
                  <a:lnTo>
                    <a:pt x="279730" y="75806"/>
                  </a:lnTo>
                  <a:lnTo>
                    <a:pt x="254304" y="75806"/>
                  </a:lnTo>
                  <a:lnTo>
                    <a:pt x="254304" y="126669"/>
                  </a:lnTo>
                  <a:lnTo>
                    <a:pt x="228879" y="126669"/>
                  </a:lnTo>
                  <a:lnTo>
                    <a:pt x="228879" y="152095"/>
                  </a:lnTo>
                  <a:lnTo>
                    <a:pt x="203441" y="152095"/>
                  </a:lnTo>
                  <a:lnTo>
                    <a:pt x="203441" y="126669"/>
                  </a:lnTo>
                  <a:lnTo>
                    <a:pt x="178015" y="126669"/>
                  </a:lnTo>
                  <a:lnTo>
                    <a:pt x="178015" y="177533"/>
                  </a:lnTo>
                  <a:lnTo>
                    <a:pt x="152590" y="177533"/>
                  </a:lnTo>
                  <a:lnTo>
                    <a:pt x="152590" y="228384"/>
                  </a:lnTo>
                  <a:lnTo>
                    <a:pt x="127152" y="228384"/>
                  </a:lnTo>
                  <a:lnTo>
                    <a:pt x="101727" y="228384"/>
                  </a:lnTo>
                  <a:lnTo>
                    <a:pt x="101727" y="253822"/>
                  </a:lnTo>
                  <a:lnTo>
                    <a:pt x="127152" y="253822"/>
                  </a:lnTo>
                  <a:lnTo>
                    <a:pt x="127152" y="279247"/>
                  </a:lnTo>
                  <a:lnTo>
                    <a:pt x="101727" y="279247"/>
                  </a:lnTo>
                  <a:lnTo>
                    <a:pt x="101727" y="253822"/>
                  </a:lnTo>
                  <a:lnTo>
                    <a:pt x="76288" y="253822"/>
                  </a:lnTo>
                  <a:lnTo>
                    <a:pt x="50863" y="253822"/>
                  </a:lnTo>
                  <a:lnTo>
                    <a:pt x="25438" y="253822"/>
                  </a:lnTo>
                  <a:lnTo>
                    <a:pt x="0" y="253822"/>
                  </a:lnTo>
                  <a:lnTo>
                    <a:pt x="0" y="279247"/>
                  </a:lnTo>
                  <a:lnTo>
                    <a:pt x="25438" y="279247"/>
                  </a:lnTo>
                  <a:lnTo>
                    <a:pt x="25438" y="304673"/>
                  </a:lnTo>
                  <a:lnTo>
                    <a:pt x="50863" y="304673"/>
                  </a:lnTo>
                  <a:lnTo>
                    <a:pt x="50863" y="279247"/>
                  </a:lnTo>
                  <a:lnTo>
                    <a:pt x="76288" y="279247"/>
                  </a:lnTo>
                  <a:lnTo>
                    <a:pt x="76288" y="304673"/>
                  </a:lnTo>
                  <a:lnTo>
                    <a:pt x="101727" y="304673"/>
                  </a:lnTo>
                  <a:lnTo>
                    <a:pt x="127152" y="304673"/>
                  </a:lnTo>
                  <a:lnTo>
                    <a:pt x="152590" y="304673"/>
                  </a:lnTo>
                  <a:lnTo>
                    <a:pt x="152590" y="253822"/>
                  </a:lnTo>
                  <a:lnTo>
                    <a:pt x="178015" y="253822"/>
                  </a:lnTo>
                  <a:lnTo>
                    <a:pt x="178015" y="279247"/>
                  </a:lnTo>
                  <a:lnTo>
                    <a:pt x="203441" y="279247"/>
                  </a:lnTo>
                  <a:lnTo>
                    <a:pt x="203441" y="228384"/>
                  </a:lnTo>
                  <a:lnTo>
                    <a:pt x="228879" y="228384"/>
                  </a:lnTo>
                  <a:lnTo>
                    <a:pt x="228879" y="177533"/>
                  </a:lnTo>
                  <a:lnTo>
                    <a:pt x="254304" y="177533"/>
                  </a:lnTo>
                  <a:lnTo>
                    <a:pt x="279730" y="177533"/>
                  </a:lnTo>
                  <a:lnTo>
                    <a:pt x="305168" y="177533"/>
                  </a:lnTo>
                  <a:lnTo>
                    <a:pt x="305168" y="152095"/>
                  </a:lnTo>
                  <a:lnTo>
                    <a:pt x="330593" y="152095"/>
                  </a:lnTo>
                  <a:lnTo>
                    <a:pt x="330593" y="126669"/>
                  </a:lnTo>
                  <a:close/>
                </a:path>
                <a:path w="915670" h="457835">
                  <a:moveTo>
                    <a:pt x="457746" y="406400"/>
                  </a:moveTo>
                  <a:lnTo>
                    <a:pt x="432320" y="406400"/>
                  </a:lnTo>
                  <a:lnTo>
                    <a:pt x="432320" y="431825"/>
                  </a:lnTo>
                  <a:lnTo>
                    <a:pt x="457746" y="431825"/>
                  </a:lnTo>
                  <a:lnTo>
                    <a:pt x="457746" y="406400"/>
                  </a:lnTo>
                  <a:close/>
                </a:path>
                <a:path w="915670" h="457835">
                  <a:moveTo>
                    <a:pt x="483171" y="380974"/>
                  </a:moveTo>
                  <a:lnTo>
                    <a:pt x="457746" y="380974"/>
                  </a:lnTo>
                  <a:lnTo>
                    <a:pt x="457746" y="406400"/>
                  </a:lnTo>
                  <a:lnTo>
                    <a:pt x="483171" y="406400"/>
                  </a:lnTo>
                  <a:lnTo>
                    <a:pt x="483171" y="380974"/>
                  </a:lnTo>
                  <a:close/>
                </a:path>
                <a:path w="915670" h="457835">
                  <a:moveTo>
                    <a:pt x="483171" y="330111"/>
                  </a:moveTo>
                  <a:lnTo>
                    <a:pt x="457746" y="330111"/>
                  </a:lnTo>
                  <a:lnTo>
                    <a:pt x="457746" y="355536"/>
                  </a:lnTo>
                  <a:lnTo>
                    <a:pt x="483171" y="355536"/>
                  </a:lnTo>
                  <a:lnTo>
                    <a:pt x="483171" y="330111"/>
                  </a:lnTo>
                  <a:close/>
                </a:path>
                <a:path w="915670" h="457835">
                  <a:moveTo>
                    <a:pt x="508609" y="355536"/>
                  </a:moveTo>
                  <a:lnTo>
                    <a:pt x="483171" y="355536"/>
                  </a:lnTo>
                  <a:lnTo>
                    <a:pt x="483171" y="380974"/>
                  </a:lnTo>
                  <a:lnTo>
                    <a:pt x="508609" y="380974"/>
                  </a:lnTo>
                  <a:lnTo>
                    <a:pt x="508609" y="355536"/>
                  </a:lnTo>
                  <a:close/>
                </a:path>
                <a:path w="915670" h="457835">
                  <a:moveTo>
                    <a:pt x="559473" y="406400"/>
                  </a:moveTo>
                  <a:lnTo>
                    <a:pt x="534035" y="406400"/>
                  </a:lnTo>
                  <a:lnTo>
                    <a:pt x="534035" y="380974"/>
                  </a:lnTo>
                  <a:lnTo>
                    <a:pt x="508609" y="380974"/>
                  </a:lnTo>
                  <a:lnTo>
                    <a:pt x="508609" y="406400"/>
                  </a:lnTo>
                  <a:lnTo>
                    <a:pt x="483171" y="406400"/>
                  </a:lnTo>
                  <a:lnTo>
                    <a:pt x="483171" y="457263"/>
                  </a:lnTo>
                  <a:lnTo>
                    <a:pt x="508609" y="457263"/>
                  </a:lnTo>
                  <a:lnTo>
                    <a:pt x="508609" y="431825"/>
                  </a:lnTo>
                  <a:lnTo>
                    <a:pt x="534035" y="431825"/>
                  </a:lnTo>
                  <a:lnTo>
                    <a:pt x="559473" y="431825"/>
                  </a:lnTo>
                  <a:lnTo>
                    <a:pt x="559473" y="406400"/>
                  </a:lnTo>
                  <a:close/>
                </a:path>
                <a:path w="915670" h="457835">
                  <a:moveTo>
                    <a:pt x="661187" y="406400"/>
                  </a:moveTo>
                  <a:lnTo>
                    <a:pt x="635762" y="406400"/>
                  </a:lnTo>
                  <a:lnTo>
                    <a:pt x="635762" y="431825"/>
                  </a:lnTo>
                  <a:lnTo>
                    <a:pt x="661187" y="431825"/>
                  </a:lnTo>
                  <a:lnTo>
                    <a:pt x="661187" y="406400"/>
                  </a:lnTo>
                  <a:close/>
                </a:path>
                <a:path w="915670" h="457835">
                  <a:moveTo>
                    <a:pt x="788339" y="355536"/>
                  </a:moveTo>
                  <a:lnTo>
                    <a:pt x="762901" y="355536"/>
                  </a:lnTo>
                  <a:lnTo>
                    <a:pt x="762901" y="304800"/>
                  </a:lnTo>
                  <a:lnTo>
                    <a:pt x="737476" y="304800"/>
                  </a:lnTo>
                  <a:lnTo>
                    <a:pt x="712050" y="304800"/>
                  </a:lnTo>
                  <a:lnTo>
                    <a:pt x="686625" y="304800"/>
                  </a:lnTo>
                  <a:lnTo>
                    <a:pt x="686625" y="330200"/>
                  </a:lnTo>
                  <a:lnTo>
                    <a:pt x="686625" y="355536"/>
                  </a:lnTo>
                  <a:lnTo>
                    <a:pt x="661187" y="355536"/>
                  </a:lnTo>
                  <a:lnTo>
                    <a:pt x="661187" y="330200"/>
                  </a:lnTo>
                  <a:lnTo>
                    <a:pt x="635762" y="330200"/>
                  </a:lnTo>
                  <a:lnTo>
                    <a:pt x="635762" y="304800"/>
                  </a:lnTo>
                  <a:lnTo>
                    <a:pt x="661187" y="304800"/>
                  </a:lnTo>
                  <a:lnTo>
                    <a:pt x="661187" y="330200"/>
                  </a:lnTo>
                  <a:lnTo>
                    <a:pt x="686625" y="330200"/>
                  </a:lnTo>
                  <a:lnTo>
                    <a:pt x="686625" y="304800"/>
                  </a:lnTo>
                  <a:lnTo>
                    <a:pt x="686625" y="279400"/>
                  </a:lnTo>
                  <a:lnTo>
                    <a:pt x="661187" y="279400"/>
                  </a:lnTo>
                  <a:lnTo>
                    <a:pt x="661187" y="254000"/>
                  </a:lnTo>
                  <a:lnTo>
                    <a:pt x="686625" y="254000"/>
                  </a:lnTo>
                  <a:lnTo>
                    <a:pt x="712050" y="254000"/>
                  </a:lnTo>
                  <a:lnTo>
                    <a:pt x="712050" y="279247"/>
                  </a:lnTo>
                  <a:lnTo>
                    <a:pt x="737476" y="279247"/>
                  </a:lnTo>
                  <a:lnTo>
                    <a:pt x="737476" y="253822"/>
                  </a:lnTo>
                  <a:lnTo>
                    <a:pt x="712050" y="253822"/>
                  </a:lnTo>
                  <a:lnTo>
                    <a:pt x="712050" y="228600"/>
                  </a:lnTo>
                  <a:lnTo>
                    <a:pt x="686625" y="228600"/>
                  </a:lnTo>
                  <a:lnTo>
                    <a:pt x="686625" y="203200"/>
                  </a:lnTo>
                  <a:lnTo>
                    <a:pt x="661187" y="203200"/>
                  </a:lnTo>
                  <a:lnTo>
                    <a:pt x="661187" y="228600"/>
                  </a:lnTo>
                  <a:lnTo>
                    <a:pt x="635762" y="228600"/>
                  </a:lnTo>
                  <a:lnTo>
                    <a:pt x="635762" y="203200"/>
                  </a:lnTo>
                  <a:lnTo>
                    <a:pt x="610323" y="203200"/>
                  </a:lnTo>
                  <a:lnTo>
                    <a:pt x="584898" y="203200"/>
                  </a:lnTo>
                  <a:lnTo>
                    <a:pt x="584898" y="177800"/>
                  </a:lnTo>
                  <a:lnTo>
                    <a:pt x="559473" y="177800"/>
                  </a:lnTo>
                  <a:lnTo>
                    <a:pt x="559473" y="152400"/>
                  </a:lnTo>
                  <a:lnTo>
                    <a:pt x="584898" y="152400"/>
                  </a:lnTo>
                  <a:lnTo>
                    <a:pt x="584898" y="177800"/>
                  </a:lnTo>
                  <a:lnTo>
                    <a:pt x="610323" y="177800"/>
                  </a:lnTo>
                  <a:lnTo>
                    <a:pt x="635762" y="177800"/>
                  </a:lnTo>
                  <a:lnTo>
                    <a:pt x="635762" y="152400"/>
                  </a:lnTo>
                  <a:lnTo>
                    <a:pt x="610323" y="152400"/>
                  </a:lnTo>
                  <a:lnTo>
                    <a:pt x="610323" y="127000"/>
                  </a:lnTo>
                  <a:lnTo>
                    <a:pt x="584898" y="127000"/>
                  </a:lnTo>
                  <a:lnTo>
                    <a:pt x="584898" y="76200"/>
                  </a:lnTo>
                  <a:lnTo>
                    <a:pt x="610323" y="76200"/>
                  </a:lnTo>
                  <a:lnTo>
                    <a:pt x="610323" y="50800"/>
                  </a:lnTo>
                  <a:lnTo>
                    <a:pt x="584898" y="50800"/>
                  </a:lnTo>
                  <a:lnTo>
                    <a:pt x="584898" y="25400"/>
                  </a:lnTo>
                  <a:lnTo>
                    <a:pt x="610323" y="25400"/>
                  </a:lnTo>
                  <a:lnTo>
                    <a:pt x="610323" y="0"/>
                  </a:lnTo>
                  <a:lnTo>
                    <a:pt x="584898" y="0"/>
                  </a:lnTo>
                  <a:lnTo>
                    <a:pt x="559473" y="0"/>
                  </a:lnTo>
                  <a:lnTo>
                    <a:pt x="559473" y="101600"/>
                  </a:lnTo>
                  <a:lnTo>
                    <a:pt x="534035" y="101600"/>
                  </a:lnTo>
                  <a:lnTo>
                    <a:pt x="534035" y="203200"/>
                  </a:lnTo>
                  <a:lnTo>
                    <a:pt x="534035" y="228600"/>
                  </a:lnTo>
                  <a:lnTo>
                    <a:pt x="508609" y="228600"/>
                  </a:lnTo>
                  <a:lnTo>
                    <a:pt x="508609" y="253822"/>
                  </a:lnTo>
                  <a:lnTo>
                    <a:pt x="483171" y="253822"/>
                  </a:lnTo>
                  <a:lnTo>
                    <a:pt x="483171" y="203200"/>
                  </a:lnTo>
                  <a:lnTo>
                    <a:pt x="508609" y="203200"/>
                  </a:lnTo>
                  <a:lnTo>
                    <a:pt x="534035" y="203200"/>
                  </a:lnTo>
                  <a:lnTo>
                    <a:pt x="534035" y="101600"/>
                  </a:lnTo>
                  <a:lnTo>
                    <a:pt x="534035" y="76200"/>
                  </a:lnTo>
                  <a:lnTo>
                    <a:pt x="508609" y="76200"/>
                  </a:lnTo>
                  <a:lnTo>
                    <a:pt x="508609" y="101600"/>
                  </a:lnTo>
                  <a:lnTo>
                    <a:pt x="483171" y="101600"/>
                  </a:lnTo>
                  <a:lnTo>
                    <a:pt x="483171" y="76200"/>
                  </a:lnTo>
                  <a:lnTo>
                    <a:pt x="457746" y="76200"/>
                  </a:lnTo>
                  <a:lnTo>
                    <a:pt x="457746" y="152400"/>
                  </a:lnTo>
                  <a:lnTo>
                    <a:pt x="483171" y="152400"/>
                  </a:lnTo>
                  <a:lnTo>
                    <a:pt x="483171" y="127000"/>
                  </a:lnTo>
                  <a:lnTo>
                    <a:pt x="508609" y="127000"/>
                  </a:lnTo>
                  <a:lnTo>
                    <a:pt x="508609" y="152400"/>
                  </a:lnTo>
                  <a:lnTo>
                    <a:pt x="483171" y="152400"/>
                  </a:lnTo>
                  <a:lnTo>
                    <a:pt x="483171" y="177800"/>
                  </a:lnTo>
                  <a:lnTo>
                    <a:pt x="457746" y="177800"/>
                  </a:lnTo>
                  <a:lnTo>
                    <a:pt x="432320" y="177800"/>
                  </a:lnTo>
                  <a:lnTo>
                    <a:pt x="432320" y="203200"/>
                  </a:lnTo>
                  <a:lnTo>
                    <a:pt x="457746" y="203200"/>
                  </a:lnTo>
                  <a:lnTo>
                    <a:pt x="457746" y="228600"/>
                  </a:lnTo>
                  <a:lnTo>
                    <a:pt x="432320" y="228600"/>
                  </a:lnTo>
                  <a:lnTo>
                    <a:pt x="406882" y="228600"/>
                  </a:lnTo>
                  <a:lnTo>
                    <a:pt x="381457" y="228600"/>
                  </a:lnTo>
                  <a:lnTo>
                    <a:pt x="381457" y="203200"/>
                  </a:lnTo>
                  <a:lnTo>
                    <a:pt x="406882" y="203200"/>
                  </a:lnTo>
                  <a:lnTo>
                    <a:pt x="406882" y="177800"/>
                  </a:lnTo>
                  <a:lnTo>
                    <a:pt x="381457" y="177800"/>
                  </a:lnTo>
                  <a:lnTo>
                    <a:pt x="381457" y="152400"/>
                  </a:lnTo>
                  <a:lnTo>
                    <a:pt x="356019" y="152400"/>
                  </a:lnTo>
                  <a:lnTo>
                    <a:pt x="330593" y="152400"/>
                  </a:lnTo>
                  <a:lnTo>
                    <a:pt x="330593" y="177800"/>
                  </a:lnTo>
                  <a:lnTo>
                    <a:pt x="356019" y="177800"/>
                  </a:lnTo>
                  <a:lnTo>
                    <a:pt x="356019" y="279247"/>
                  </a:lnTo>
                  <a:lnTo>
                    <a:pt x="330593" y="279247"/>
                  </a:lnTo>
                  <a:lnTo>
                    <a:pt x="330593" y="253822"/>
                  </a:lnTo>
                  <a:lnTo>
                    <a:pt x="305168" y="253822"/>
                  </a:lnTo>
                  <a:lnTo>
                    <a:pt x="305168" y="304673"/>
                  </a:lnTo>
                  <a:lnTo>
                    <a:pt x="330593" y="304673"/>
                  </a:lnTo>
                  <a:lnTo>
                    <a:pt x="356019" y="304673"/>
                  </a:lnTo>
                  <a:lnTo>
                    <a:pt x="356019" y="279400"/>
                  </a:lnTo>
                  <a:lnTo>
                    <a:pt x="381457" y="279400"/>
                  </a:lnTo>
                  <a:lnTo>
                    <a:pt x="381457" y="254000"/>
                  </a:lnTo>
                  <a:lnTo>
                    <a:pt x="406882" y="254000"/>
                  </a:lnTo>
                  <a:lnTo>
                    <a:pt x="432320" y="254000"/>
                  </a:lnTo>
                  <a:lnTo>
                    <a:pt x="457746" y="254000"/>
                  </a:lnTo>
                  <a:lnTo>
                    <a:pt x="483171" y="254000"/>
                  </a:lnTo>
                  <a:lnTo>
                    <a:pt x="483171" y="279247"/>
                  </a:lnTo>
                  <a:lnTo>
                    <a:pt x="457746" y="279247"/>
                  </a:lnTo>
                  <a:lnTo>
                    <a:pt x="457746" y="304673"/>
                  </a:lnTo>
                  <a:lnTo>
                    <a:pt x="483171" y="304673"/>
                  </a:lnTo>
                  <a:lnTo>
                    <a:pt x="508609" y="304673"/>
                  </a:lnTo>
                  <a:lnTo>
                    <a:pt x="534035" y="304673"/>
                  </a:lnTo>
                  <a:lnTo>
                    <a:pt x="534035" y="279247"/>
                  </a:lnTo>
                  <a:lnTo>
                    <a:pt x="508609" y="279247"/>
                  </a:lnTo>
                  <a:lnTo>
                    <a:pt x="508609" y="254000"/>
                  </a:lnTo>
                  <a:lnTo>
                    <a:pt x="534035" y="254000"/>
                  </a:lnTo>
                  <a:lnTo>
                    <a:pt x="559473" y="254000"/>
                  </a:lnTo>
                  <a:lnTo>
                    <a:pt x="584898" y="254000"/>
                  </a:lnTo>
                  <a:lnTo>
                    <a:pt x="584898" y="279400"/>
                  </a:lnTo>
                  <a:lnTo>
                    <a:pt x="610323" y="279400"/>
                  </a:lnTo>
                  <a:lnTo>
                    <a:pt x="610323" y="304800"/>
                  </a:lnTo>
                  <a:lnTo>
                    <a:pt x="584898" y="304800"/>
                  </a:lnTo>
                  <a:lnTo>
                    <a:pt x="559473" y="304800"/>
                  </a:lnTo>
                  <a:lnTo>
                    <a:pt x="534035" y="304800"/>
                  </a:lnTo>
                  <a:lnTo>
                    <a:pt x="534035" y="330111"/>
                  </a:lnTo>
                  <a:lnTo>
                    <a:pt x="508609" y="330111"/>
                  </a:lnTo>
                  <a:lnTo>
                    <a:pt x="508609" y="355536"/>
                  </a:lnTo>
                  <a:lnTo>
                    <a:pt x="534035" y="355536"/>
                  </a:lnTo>
                  <a:lnTo>
                    <a:pt x="534035" y="330200"/>
                  </a:lnTo>
                  <a:lnTo>
                    <a:pt x="559473" y="330200"/>
                  </a:lnTo>
                  <a:lnTo>
                    <a:pt x="559473" y="355536"/>
                  </a:lnTo>
                  <a:lnTo>
                    <a:pt x="534035" y="355536"/>
                  </a:lnTo>
                  <a:lnTo>
                    <a:pt x="534035" y="380974"/>
                  </a:lnTo>
                  <a:lnTo>
                    <a:pt x="559473" y="380974"/>
                  </a:lnTo>
                  <a:lnTo>
                    <a:pt x="559473" y="355600"/>
                  </a:lnTo>
                  <a:lnTo>
                    <a:pt x="584898" y="355600"/>
                  </a:lnTo>
                  <a:lnTo>
                    <a:pt x="584898" y="381000"/>
                  </a:lnTo>
                  <a:lnTo>
                    <a:pt x="559473" y="381000"/>
                  </a:lnTo>
                  <a:lnTo>
                    <a:pt x="559473" y="406400"/>
                  </a:lnTo>
                  <a:lnTo>
                    <a:pt x="584898" y="406400"/>
                  </a:lnTo>
                  <a:lnTo>
                    <a:pt x="610323" y="406400"/>
                  </a:lnTo>
                  <a:lnTo>
                    <a:pt x="635762" y="406400"/>
                  </a:lnTo>
                  <a:lnTo>
                    <a:pt x="635762" y="355600"/>
                  </a:lnTo>
                  <a:lnTo>
                    <a:pt x="661187" y="355600"/>
                  </a:lnTo>
                  <a:lnTo>
                    <a:pt x="661187" y="406400"/>
                  </a:lnTo>
                  <a:lnTo>
                    <a:pt x="686625" y="406400"/>
                  </a:lnTo>
                  <a:lnTo>
                    <a:pt x="686625" y="355600"/>
                  </a:lnTo>
                  <a:lnTo>
                    <a:pt x="712050" y="355600"/>
                  </a:lnTo>
                  <a:lnTo>
                    <a:pt x="712050" y="330200"/>
                  </a:lnTo>
                  <a:lnTo>
                    <a:pt x="737476" y="330200"/>
                  </a:lnTo>
                  <a:lnTo>
                    <a:pt x="737476" y="355600"/>
                  </a:lnTo>
                  <a:lnTo>
                    <a:pt x="762901" y="355600"/>
                  </a:lnTo>
                  <a:lnTo>
                    <a:pt x="762901" y="380974"/>
                  </a:lnTo>
                  <a:lnTo>
                    <a:pt x="788339" y="380974"/>
                  </a:lnTo>
                  <a:lnTo>
                    <a:pt x="788339" y="355536"/>
                  </a:lnTo>
                  <a:close/>
                </a:path>
                <a:path w="915670" h="457835">
                  <a:moveTo>
                    <a:pt x="788339" y="279247"/>
                  </a:moveTo>
                  <a:lnTo>
                    <a:pt x="762901" y="279247"/>
                  </a:lnTo>
                  <a:lnTo>
                    <a:pt x="762901" y="304673"/>
                  </a:lnTo>
                  <a:lnTo>
                    <a:pt x="788339" y="304673"/>
                  </a:lnTo>
                  <a:lnTo>
                    <a:pt x="788339" y="279247"/>
                  </a:lnTo>
                  <a:close/>
                </a:path>
                <a:path w="915670" h="457835">
                  <a:moveTo>
                    <a:pt x="890054" y="380974"/>
                  </a:moveTo>
                  <a:lnTo>
                    <a:pt x="864628" y="380974"/>
                  </a:lnTo>
                  <a:lnTo>
                    <a:pt x="864628" y="406400"/>
                  </a:lnTo>
                  <a:lnTo>
                    <a:pt x="890054" y="406400"/>
                  </a:lnTo>
                  <a:lnTo>
                    <a:pt x="890054" y="380974"/>
                  </a:lnTo>
                  <a:close/>
                </a:path>
                <a:path w="915670" h="457835">
                  <a:moveTo>
                    <a:pt x="915492" y="406400"/>
                  </a:moveTo>
                  <a:lnTo>
                    <a:pt x="890054" y="406400"/>
                  </a:lnTo>
                  <a:lnTo>
                    <a:pt x="890054" y="431825"/>
                  </a:lnTo>
                  <a:lnTo>
                    <a:pt x="915492" y="431825"/>
                  </a:lnTo>
                  <a:lnTo>
                    <a:pt x="915492" y="406400"/>
                  </a:lnTo>
                  <a:close/>
                </a:path>
                <a:path w="915670" h="457835">
                  <a:moveTo>
                    <a:pt x="915492" y="330111"/>
                  </a:moveTo>
                  <a:lnTo>
                    <a:pt x="890054" y="330111"/>
                  </a:lnTo>
                  <a:lnTo>
                    <a:pt x="890054" y="355536"/>
                  </a:lnTo>
                  <a:lnTo>
                    <a:pt x="915492" y="355536"/>
                  </a:lnTo>
                  <a:lnTo>
                    <a:pt x="915492" y="3301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4" y="1829888"/>
              <a:ext cx="1042669" cy="330835"/>
            </a:xfrm>
            <a:custGeom>
              <a:avLst/>
              <a:gdLst/>
              <a:ahLst/>
              <a:cxnLst/>
              <a:rect l="l" t="t" r="r" b="b"/>
              <a:pathLst>
                <a:path w="1042670" h="330835">
                  <a:moveTo>
                    <a:pt x="127152" y="178015"/>
                  </a:moveTo>
                  <a:lnTo>
                    <a:pt x="101727" y="178015"/>
                  </a:lnTo>
                  <a:lnTo>
                    <a:pt x="76301" y="178015"/>
                  </a:lnTo>
                  <a:lnTo>
                    <a:pt x="50863" y="178015"/>
                  </a:lnTo>
                  <a:lnTo>
                    <a:pt x="50863" y="152590"/>
                  </a:lnTo>
                  <a:lnTo>
                    <a:pt x="76301" y="152590"/>
                  </a:lnTo>
                  <a:lnTo>
                    <a:pt x="76301" y="127152"/>
                  </a:lnTo>
                  <a:lnTo>
                    <a:pt x="50863" y="127152"/>
                  </a:lnTo>
                  <a:lnTo>
                    <a:pt x="25438" y="127152"/>
                  </a:lnTo>
                  <a:lnTo>
                    <a:pt x="25438" y="101727"/>
                  </a:lnTo>
                  <a:lnTo>
                    <a:pt x="0" y="101727"/>
                  </a:lnTo>
                  <a:lnTo>
                    <a:pt x="0" y="152590"/>
                  </a:lnTo>
                  <a:lnTo>
                    <a:pt x="25438" y="152590"/>
                  </a:lnTo>
                  <a:lnTo>
                    <a:pt x="25438" y="228879"/>
                  </a:lnTo>
                  <a:lnTo>
                    <a:pt x="0" y="228879"/>
                  </a:lnTo>
                  <a:lnTo>
                    <a:pt x="0" y="279742"/>
                  </a:lnTo>
                  <a:lnTo>
                    <a:pt x="25438" y="279742"/>
                  </a:lnTo>
                  <a:lnTo>
                    <a:pt x="25438" y="254304"/>
                  </a:lnTo>
                  <a:lnTo>
                    <a:pt x="50863" y="254304"/>
                  </a:lnTo>
                  <a:lnTo>
                    <a:pt x="50863" y="228879"/>
                  </a:lnTo>
                  <a:lnTo>
                    <a:pt x="76301" y="228879"/>
                  </a:lnTo>
                  <a:lnTo>
                    <a:pt x="76301" y="203441"/>
                  </a:lnTo>
                  <a:lnTo>
                    <a:pt x="101727" y="203441"/>
                  </a:lnTo>
                  <a:lnTo>
                    <a:pt x="101727" y="228879"/>
                  </a:lnTo>
                  <a:lnTo>
                    <a:pt x="127152" y="228879"/>
                  </a:lnTo>
                  <a:lnTo>
                    <a:pt x="127152" y="178015"/>
                  </a:lnTo>
                  <a:close/>
                </a:path>
                <a:path w="1042670" h="330835">
                  <a:moveTo>
                    <a:pt x="152590" y="228879"/>
                  </a:moveTo>
                  <a:lnTo>
                    <a:pt x="127152" y="228879"/>
                  </a:lnTo>
                  <a:lnTo>
                    <a:pt x="127152" y="254304"/>
                  </a:lnTo>
                  <a:lnTo>
                    <a:pt x="152590" y="254304"/>
                  </a:lnTo>
                  <a:lnTo>
                    <a:pt x="152590" y="228879"/>
                  </a:lnTo>
                  <a:close/>
                </a:path>
                <a:path w="1042670" h="330835">
                  <a:moveTo>
                    <a:pt x="178015" y="305168"/>
                  </a:moveTo>
                  <a:lnTo>
                    <a:pt x="152590" y="305168"/>
                  </a:lnTo>
                  <a:lnTo>
                    <a:pt x="152590" y="330593"/>
                  </a:lnTo>
                  <a:lnTo>
                    <a:pt x="178015" y="330593"/>
                  </a:lnTo>
                  <a:lnTo>
                    <a:pt x="178015" y="305168"/>
                  </a:lnTo>
                  <a:close/>
                </a:path>
                <a:path w="1042670" h="330835">
                  <a:moveTo>
                    <a:pt x="178015" y="254304"/>
                  </a:moveTo>
                  <a:lnTo>
                    <a:pt x="152590" y="254304"/>
                  </a:lnTo>
                  <a:lnTo>
                    <a:pt x="152590" y="279742"/>
                  </a:lnTo>
                  <a:lnTo>
                    <a:pt x="178015" y="279742"/>
                  </a:lnTo>
                  <a:lnTo>
                    <a:pt x="178015" y="254304"/>
                  </a:lnTo>
                  <a:close/>
                </a:path>
                <a:path w="1042670" h="330835">
                  <a:moveTo>
                    <a:pt x="228879" y="305168"/>
                  </a:moveTo>
                  <a:lnTo>
                    <a:pt x="203454" y="305168"/>
                  </a:lnTo>
                  <a:lnTo>
                    <a:pt x="203454" y="330593"/>
                  </a:lnTo>
                  <a:lnTo>
                    <a:pt x="228879" y="330593"/>
                  </a:lnTo>
                  <a:lnTo>
                    <a:pt x="228879" y="305168"/>
                  </a:lnTo>
                  <a:close/>
                </a:path>
                <a:path w="1042670" h="330835">
                  <a:moveTo>
                    <a:pt x="228879" y="178015"/>
                  </a:moveTo>
                  <a:lnTo>
                    <a:pt x="203454" y="178015"/>
                  </a:lnTo>
                  <a:lnTo>
                    <a:pt x="203454" y="101727"/>
                  </a:lnTo>
                  <a:lnTo>
                    <a:pt x="178015" y="101727"/>
                  </a:lnTo>
                  <a:lnTo>
                    <a:pt x="152590" y="101727"/>
                  </a:lnTo>
                  <a:lnTo>
                    <a:pt x="127152" y="101727"/>
                  </a:lnTo>
                  <a:lnTo>
                    <a:pt x="101727" y="101727"/>
                  </a:lnTo>
                  <a:lnTo>
                    <a:pt x="76301" y="101727"/>
                  </a:lnTo>
                  <a:lnTo>
                    <a:pt x="76301" y="127152"/>
                  </a:lnTo>
                  <a:lnTo>
                    <a:pt x="101727" y="127152"/>
                  </a:lnTo>
                  <a:lnTo>
                    <a:pt x="101727" y="152590"/>
                  </a:lnTo>
                  <a:lnTo>
                    <a:pt x="127152" y="152590"/>
                  </a:lnTo>
                  <a:lnTo>
                    <a:pt x="127152" y="127152"/>
                  </a:lnTo>
                  <a:lnTo>
                    <a:pt x="152590" y="127152"/>
                  </a:lnTo>
                  <a:lnTo>
                    <a:pt x="178015" y="127152"/>
                  </a:lnTo>
                  <a:lnTo>
                    <a:pt x="178015" y="152590"/>
                  </a:lnTo>
                  <a:lnTo>
                    <a:pt x="152590" y="152590"/>
                  </a:lnTo>
                  <a:lnTo>
                    <a:pt x="127152" y="152590"/>
                  </a:lnTo>
                  <a:lnTo>
                    <a:pt x="127152" y="178015"/>
                  </a:lnTo>
                  <a:lnTo>
                    <a:pt x="152590" y="178015"/>
                  </a:lnTo>
                  <a:lnTo>
                    <a:pt x="178015" y="178015"/>
                  </a:lnTo>
                  <a:lnTo>
                    <a:pt x="178015" y="203441"/>
                  </a:lnTo>
                  <a:lnTo>
                    <a:pt x="152590" y="203441"/>
                  </a:lnTo>
                  <a:lnTo>
                    <a:pt x="152590" y="228879"/>
                  </a:lnTo>
                  <a:lnTo>
                    <a:pt x="178015" y="228879"/>
                  </a:lnTo>
                  <a:lnTo>
                    <a:pt x="178015" y="254304"/>
                  </a:lnTo>
                  <a:lnTo>
                    <a:pt x="203454" y="254304"/>
                  </a:lnTo>
                  <a:lnTo>
                    <a:pt x="203454" y="279742"/>
                  </a:lnTo>
                  <a:lnTo>
                    <a:pt x="228879" y="279742"/>
                  </a:lnTo>
                  <a:lnTo>
                    <a:pt x="228879" y="228879"/>
                  </a:lnTo>
                  <a:lnTo>
                    <a:pt x="203454" y="228879"/>
                  </a:lnTo>
                  <a:lnTo>
                    <a:pt x="203454" y="203441"/>
                  </a:lnTo>
                  <a:lnTo>
                    <a:pt x="228879" y="203441"/>
                  </a:lnTo>
                  <a:lnTo>
                    <a:pt x="228879" y="178015"/>
                  </a:lnTo>
                  <a:close/>
                </a:path>
                <a:path w="1042670" h="330835">
                  <a:moveTo>
                    <a:pt x="406882" y="279742"/>
                  </a:moveTo>
                  <a:lnTo>
                    <a:pt x="381457" y="279742"/>
                  </a:lnTo>
                  <a:lnTo>
                    <a:pt x="381457" y="305168"/>
                  </a:lnTo>
                  <a:lnTo>
                    <a:pt x="406882" y="305168"/>
                  </a:lnTo>
                  <a:lnTo>
                    <a:pt x="406882" y="279742"/>
                  </a:lnTo>
                  <a:close/>
                </a:path>
                <a:path w="1042670" h="330835">
                  <a:moveTo>
                    <a:pt x="483184" y="50863"/>
                  </a:moveTo>
                  <a:lnTo>
                    <a:pt x="457746" y="50863"/>
                  </a:lnTo>
                  <a:lnTo>
                    <a:pt x="432320" y="50863"/>
                  </a:lnTo>
                  <a:lnTo>
                    <a:pt x="432320" y="101727"/>
                  </a:lnTo>
                  <a:lnTo>
                    <a:pt x="406882" y="101727"/>
                  </a:lnTo>
                  <a:lnTo>
                    <a:pt x="406882" y="178015"/>
                  </a:lnTo>
                  <a:lnTo>
                    <a:pt x="381457" y="178015"/>
                  </a:lnTo>
                  <a:lnTo>
                    <a:pt x="381457" y="152590"/>
                  </a:lnTo>
                  <a:lnTo>
                    <a:pt x="356031" y="152590"/>
                  </a:lnTo>
                  <a:lnTo>
                    <a:pt x="356031" y="178015"/>
                  </a:lnTo>
                  <a:lnTo>
                    <a:pt x="330593" y="178015"/>
                  </a:lnTo>
                  <a:lnTo>
                    <a:pt x="305168" y="178015"/>
                  </a:lnTo>
                  <a:lnTo>
                    <a:pt x="279742" y="178015"/>
                  </a:lnTo>
                  <a:lnTo>
                    <a:pt x="279742" y="152590"/>
                  </a:lnTo>
                  <a:lnTo>
                    <a:pt x="254304" y="152590"/>
                  </a:lnTo>
                  <a:lnTo>
                    <a:pt x="254304" y="127152"/>
                  </a:lnTo>
                  <a:lnTo>
                    <a:pt x="228879" y="127152"/>
                  </a:lnTo>
                  <a:lnTo>
                    <a:pt x="228879" y="178015"/>
                  </a:lnTo>
                  <a:lnTo>
                    <a:pt x="254304" y="178015"/>
                  </a:lnTo>
                  <a:lnTo>
                    <a:pt x="254304" y="279742"/>
                  </a:lnTo>
                  <a:lnTo>
                    <a:pt x="279742" y="279742"/>
                  </a:lnTo>
                  <a:lnTo>
                    <a:pt x="279742" y="203441"/>
                  </a:lnTo>
                  <a:lnTo>
                    <a:pt x="305168" y="203441"/>
                  </a:lnTo>
                  <a:lnTo>
                    <a:pt x="330593" y="203441"/>
                  </a:lnTo>
                  <a:lnTo>
                    <a:pt x="330593" y="228879"/>
                  </a:lnTo>
                  <a:lnTo>
                    <a:pt x="305168" y="228879"/>
                  </a:lnTo>
                  <a:lnTo>
                    <a:pt x="305168" y="254304"/>
                  </a:lnTo>
                  <a:lnTo>
                    <a:pt x="330593" y="254304"/>
                  </a:lnTo>
                  <a:lnTo>
                    <a:pt x="356031" y="254304"/>
                  </a:lnTo>
                  <a:lnTo>
                    <a:pt x="356031" y="203441"/>
                  </a:lnTo>
                  <a:lnTo>
                    <a:pt x="381457" y="203441"/>
                  </a:lnTo>
                  <a:lnTo>
                    <a:pt x="381457" y="228879"/>
                  </a:lnTo>
                  <a:lnTo>
                    <a:pt x="406882" y="228879"/>
                  </a:lnTo>
                  <a:lnTo>
                    <a:pt x="406882" y="254304"/>
                  </a:lnTo>
                  <a:lnTo>
                    <a:pt x="432320" y="254304"/>
                  </a:lnTo>
                  <a:lnTo>
                    <a:pt x="432320" y="228879"/>
                  </a:lnTo>
                  <a:lnTo>
                    <a:pt x="457746" y="228879"/>
                  </a:lnTo>
                  <a:lnTo>
                    <a:pt x="483184" y="228879"/>
                  </a:lnTo>
                  <a:lnTo>
                    <a:pt x="483184" y="203441"/>
                  </a:lnTo>
                  <a:lnTo>
                    <a:pt x="457746" y="203441"/>
                  </a:lnTo>
                  <a:lnTo>
                    <a:pt x="432320" y="203441"/>
                  </a:lnTo>
                  <a:lnTo>
                    <a:pt x="432320" y="178015"/>
                  </a:lnTo>
                  <a:lnTo>
                    <a:pt x="457746" y="178015"/>
                  </a:lnTo>
                  <a:lnTo>
                    <a:pt x="457746" y="152590"/>
                  </a:lnTo>
                  <a:lnTo>
                    <a:pt x="483184" y="152590"/>
                  </a:lnTo>
                  <a:lnTo>
                    <a:pt x="483184" y="127152"/>
                  </a:lnTo>
                  <a:lnTo>
                    <a:pt x="457746" y="127152"/>
                  </a:lnTo>
                  <a:lnTo>
                    <a:pt x="457746" y="101727"/>
                  </a:lnTo>
                  <a:lnTo>
                    <a:pt x="483184" y="101727"/>
                  </a:lnTo>
                  <a:lnTo>
                    <a:pt x="483184" y="50863"/>
                  </a:lnTo>
                  <a:close/>
                </a:path>
                <a:path w="1042670" h="330835">
                  <a:moveTo>
                    <a:pt x="508609" y="305168"/>
                  </a:moveTo>
                  <a:lnTo>
                    <a:pt x="483184" y="305168"/>
                  </a:lnTo>
                  <a:lnTo>
                    <a:pt x="483184" y="279742"/>
                  </a:lnTo>
                  <a:lnTo>
                    <a:pt x="457746" y="279742"/>
                  </a:lnTo>
                  <a:lnTo>
                    <a:pt x="457746" y="254304"/>
                  </a:lnTo>
                  <a:lnTo>
                    <a:pt x="432320" y="254304"/>
                  </a:lnTo>
                  <a:lnTo>
                    <a:pt x="432320" y="305168"/>
                  </a:lnTo>
                  <a:lnTo>
                    <a:pt x="406882" y="305168"/>
                  </a:lnTo>
                  <a:lnTo>
                    <a:pt x="406882" y="330593"/>
                  </a:lnTo>
                  <a:lnTo>
                    <a:pt x="432320" y="330593"/>
                  </a:lnTo>
                  <a:lnTo>
                    <a:pt x="457746" y="330593"/>
                  </a:lnTo>
                  <a:lnTo>
                    <a:pt x="483184" y="330593"/>
                  </a:lnTo>
                  <a:lnTo>
                    <a:pt x="508609" y="330593"/>
                  </a:lnTo>
                  <a:lnTo>
                    <a:pt x="508609" y="305168"/>
                  </a:lnTo>
                  <a:close/>
                </a:path>
                <a:path w="1042670" h="330835">
                  <a:moveTo>
                    <a:pt x="508609" y="228879"/>
                  </a:moveTo>
                  <a:lnTo>
                    <a:pt x="483184" y="228879"/>
                  </a:lnTo>
                  <a:lnTo>
                    <a:pt x="483184" y="279742"/>
                  </a:lnTo>
                  <a:lnTo>
                    <a:pt x="508609" y="279742"/>
                  </a:lnTo>
                  <a:lnTo>
                    <a:pt x="508609" y="228879"/>
                  </a:lnTo>
                  <a:close/>
                </a:path>
                <a:path w="1042670" h="330835">
                  <a:moveTo>
                    <a:pt x="610336" y="254304"/>
                  </a:moveTo>
                  <a:lnTo>
                    <a:pt x="584898" y="254304"/>
                  </a:lnTo>
                  <a:lnTo>
                    <a:pt x="584898" y="279742"/>
                  </a:lnTo>
                  <a:lnTo>
                    <a:pt x="559473" y="279742"/>
                  </a:lnTo>
                  <a:lnTo>
                    <a:pt x="559473" y="254304"/>
                  </a:lnTo>
                  <a:lnTo>
                    <a:pt x="534035" y="254304"/>
                  </a:lnTo>
                  <a:lnTo>
                    <a:pt x="534035" y="279742"/>
                  </a:lnTo>
                  <a:lnTo>
                    <a:pt x="508609" y="279742"/>
                  </a:lnTo>
                  <a:lnTo>
                    <a:pt x="508609" y="305168"/>
                  </a:lnTo>
                  <a:lnTo>
                    <a:pt x="534035" y="305168"/>
                  </a:lnTo>
                  <a:lnTo>
                    <a:pt x="559473" y="305168"/>
                  </a:lnTo>
                  <a:lnTo>
                    <a:pt x="584898" y="305168"/>
                  </a:lnTo>
                  <a:lnTo>
                    <a:pt x="610336" y="305168"/>
                  </a:lnTo>
                  <a:lnTo>
                    <a:pt x="610336" y="254304"/>
                  </a:lnTo>
                  <a:close/>
                </a:path>
                <a:path w="1042670" h="330835">
                  <a:moveTo>
                    <a:pt x="661187" y="228879"/>
                  </a:moveTo>
                  <a:lnTo>
                    <a:pt x="635762" y="228879"/>
                  </a:lnTo>
                  <a:lnTo>
                    <a:pt x="610336" y="228879"/>
                  </a:lnTo>
                  <a:lnTo>
                    <a:pt x="610336" y="254304"/>
                  </a:lnTo>
                  <a:lnTo>
                    <a:pt x="635762" y="254304"/>
                  </a:lnTo>
                  <a:lnTo>
                    <a:pt x="661187" y="254304"/>
                  </a:lnTo>
                  <a:lnTo>
                    <a:pt x="661187" y="228879"/>
                  </a:lnTo>
                  <a:close/>
                </a:path>
                <a:path w="1042670" h="330835">
                  <a:moveTo>
                    <a:pt x="686625" y="305168"/>
                  </a:moveTo>
                  <a:lnTo>
                    <a:pt x="661187" y="305168"/>
                  </a:lnTo>
                  <a:lnTo>
                    <a:pt x="661187" y="330593"/>
                  </a:lnTo>
                  <a:lnTo>
                    <a:pt x="686625" y="330593"/>
                  </a:lnTo>
                  <a:lnTo>
                    <a:pt x="686625" y="305168"/>
                  </a:lnTo>
                  <a:close/>
                </a:path>
                <a:path w="1042670" h="330835">
                  <a:moveTo>
                    <a:pt x="686625" y="203441"/>
                  </a:moveTo>
                  <a:lnTo>
                    <a:pt x="661187" y="203441"/>
                  </a:lnTo>
                  <a:lnTo>
                    <a:pt x="661187" y="228879"/>
                  </a:lnTo>
                  <a:lnTo>
                    <a:pt x="686625" y="228879"/>
                  </a:lnTo>
                  <a:lnTo>
                    <a:pt x="686625" y="203441"/>
                  </a:lnTo>
                  <a:close/>
                </a:path>
                <a:path w="1042670" h="330835">
                  <a:moveTo>
                    <a:pt x="839203" y="228879"/>
                  </a:moveTo>
                  <a:lnTo>
                    <a:pt x="813765" y="228879"/>
                  </a:lnTo>
                  <a:lnTo>
                    <a:pt x="813765" y="254304"/>
                  </a:lnTo>
                  <a:lnTo>
                    <a:pt x="788339" y="254304"/>
                  </a:lnTo>
                  <a:lnTo>
                    <a:pt x="788339" y="279742"/>
                  </a:lnTo>
                  <a:lnTo>
                    <a:pt x="762914" y="279742"/>
                  </a:lnTo>
                  <a:lnTo>
                    <a:pt x="762914" y="305168"/>
                  </a:lnTo>
                  <a:lnTo>
                    <a:pt x="788339" y="305168"/>
                  </a:lnTo>
                  <a:lnTo>
                    <a:pt x="813765" y="305168"/>
                  </a:lnTo>
                  <a:lnTo>
                    <a:pt x="813765" y="279742"/>
                  </a:lnTo>
                  <a:lnTo>
                    <a:pt x="839203" y="279742"/>
                  </a:lnTo>
                  <a:lnTo>
                    <a:pt x="839203" y="228879"/>
                  </a:lnTo>
                  <a:close/>
                </a:path>
                <a:path w="1042670" h="330835">
                  <a:moveTo>
                    <a:pt x="915492" y="76288"/>
                  </a:moveTo>
                  <a:lnTo>
                    <a:pt x="890066" y="76288"/>
                  </a:lnTo>
                  <a:lnTo>
                    <a:pt x="890066" y="50863"/>
                  </a:lnTo>
                  <a:lnTo>
                    <a:pt x="864628" y="50863"/>
                  </a:lnTo>
                  <a:lnTo>
                    <a:pt x="864628" y="101727"/>
                  </a:lnTo>
                  <a:lnTo>
                    <a:pt x="890066" y="101727"/>
                  </a:lnTo>
                  <a:lnTo>
                    <a:pt x="890066" y="127152"/>
                  </a:lnTo>
                  <a:lnTo>
                    <a:pt x="864628" y="127152"/>
                  </a:lnTo>
                  <a:lnTo>
                    <a:pt x="864628" y="152590"/>
                  </a:lnTo>
                  <a:lnTo>
                    <a:pt x="839203" y="152590"/>
                  </a:lnTo>
                  <a:lnTo>
                    <a:pt x="839203" y="178015"/>
                  </a:lnTo>
                  <a:lnTo>
                    <a:pt x="813765" y="178015"/>
                  </a:lnTo>
                  <a:lnTo>
                    <a:pt x="788339" y="178015"/>
                  </a:lnTo>
                  <a:lnTo>
                    <a:pt x="788339" y="152590"/>
                  </a:lnTo>
                  <a:lnTo>
                    <a:pt x="762914" y="152590"/>
                  </a:lnTo>
                  <a:lnTo>
                    <a:pt x="762914" y="178015"/>
                  </a:lnTo>
                  <a:lnTo>
                    <a:pt x="737489" y="178015"/>
                  </a:lnTo>
                  <a:lnTo>
                    <a:pt x="737489" y="203441"/>
                  </a:lnTo>
                  <a:lnTo>
                    <a:pt x="712050" y="203441"/>
                  </a:lnTo>
                  <a:lnTo>
                    <a:pt x="712050" y="279742"/>
                  </a:lnTo>
                  <a:lnTo>
                    <a:pt x="737489" y="279742"/>
                  </a:lnTo>
                  <a:lnTo>
                    <a:pt x="737489" y="254304"/>
                  </a:lnTo>
                  <a:lnTo>
                    <a:pt x="762914" y="254304"/>
                  </a:lnTo>
                  <a:lnTo>
                    <a:pt x="788339" y="254304"/>
                  </a:lnTo>
                  <a:lnTo>
                    <a:pt x="788339" y="228879"/>
                  </a:lnTo>
                  <a:lnTo>
                    <a:pt x="813765" y="228879"/>
                  </a:lnTo>
                  <a:lnTo>
                    <a:pt x="813765" y="203441"/>
                  </a:lnTo>
                  <a:lnTo>
                    <a:pt x="839203" y="203441"/>
                  </a:lnTo>
                  <a:lnTo>
                    <a:pt x="839203" y="228879"/>
                  </a:lnTo>
                  <a:lnTo>
                    <a:pt x="864628" y="228879"/>
                  </a:lnTo>
                  <a:lnTo>
                    <a:pt x="864628" y="254304"/>
                  </a:lnTo>
                  <a:lnTo>
                    <a:pt x="890066" y="254304"/>
                  </a:lnTo>
                  <a:lnTo>
                    <a:pt x="890066" y="228879"/>
                  </a:lnTo>
                  <a:lnTo>
                    <a:pt x="915492" y="228879"/>
                  </a:lnTo>
                  <a:lnTo>
                    <a:pt x="915492" y="178015"/>
                  </a:lnTo>
                  <a:lnTo>
                    <a:pt x="890066" y="178015"/>
                  </a:lnTo>
                  <a:lnTo>
                    <a:pt x="890066" y="152590"/>
                  </a:lnTo>
                  <a:lnTo>
                    <a:pt x="915492" y="152590"/>
                  </a:lnTo>
                  <a:lnTo>
                    <a:pt x="915492" y="76288"/>
                  </a:lnTo>
                  <a:close/>
                </a:path>
                <a:path w="1042670" h="330835">
                  <a:moveTo>
                    <a:pt x="966355" y="254304"/>
                  </a:moveTo>
                  <a:lnTo>
                    <a:pt x="940917" y="254304"/>
                  </a:lnTo>
                  <a:lnTo>
                    <a:pt x="915492" y="254304"/>
                  </a:lnTo>
                  <a:lnTo>
                    <a:pt x="915492" y="279742"/>
                  </a:lnTo>
                  <a:lnTo>
                    <a:pt x="940917" y="279742"/>
                  </a:lnTo>
                  <a:lnTo>
                    <a:pt x="966355" y="279742"/>
                  </a:lnTo>
                  <a:lnTo>
                    <a:pt x="966355" y="254304"/>
                  </a:lnTo>
                  <a:close/>
                </a:path>
                <a:path w="1042670" h="330835">
                  <a:moveTo>
                    <a:pt x="966355" y="178015"/>
                  </a:moveTo>
                  <a:lnTo>
                    <a:pt x="940917" y="178015"/>
                  </a:lnTo>
                  <a:lnTo>
                    <a:pt x="940917" y="203441"/>
                  </a:lnTo>
                  <a:lnTo>
                    <a:pt x="966355" y="203441"/>
                  </a:lnTo>
                  <a:lnTo>
                    <a:pt x="966355" y="178015"/>
                  </a:lnTo>
                  <a:close/>
                </a:path>
                <a:path w="1042670" h="330835">
                  <a:moveTo>
                    <a:pt x="1042644" y="50863"/>
                  </a:moveTo>
                  <a:lnTo>
                    <a:pt x="1017219" y="50863"/>
                  </a:lnTo>
                  <a:lnTo>
                    <a:pt x="1017219" y="25438"/>
                  </a:lnTo>
                  <a:lnTo>
                    <a:pt x="991781" y="25438"/>
                  </a:lnTo>
                  <a:lnTo>
                    <a:pt x="966355" y="25438"/>
                  </a:lnTo>
                  <a:lnTo>
                    <a:pt x="966355" y="0"/>
                  </a:lnTo>
                  <a:lnTo>
                    <a:pt x="940917" y="0"/>
                  </a:lnTo>
                  <a:lnTo>
                    <a:pt x="940917" y="76288"/>
                  </a:lnTo>
                  <a:lnTo>
                    <a:pt x="966355" y="76288"/>
                  </a:lnTo>
                  <a:lnTo>
                    <a:pt x="991781" y="76288"/>
                  </a:lnTo>
                  <a:lnTo>
                    <a:pt x="1017219" y="76288"/>
                  </a:lnTo>
                  <a:lnTo>
                    <a:pt x="1017219" y="101727"/>
                  </a:lnTo>
                  <a:lnTo>
                    <a:pt x="991781" y="101727"/>
                  </a:lnTo>
                  <a:lnTo>
                    <a:pt x="991781" y="127152"/>
                  </a:lnTo>
                  <a:lnTo>
                    <a:pt x="966355" y="127152"/>
                  </a:lnTo>
                  <a:lnTo>
                    <a:pt x="966355" y="178015"/>
                  </a:lnTo>
                  <a:lnTo>
                    <a:pt x="991781" y="178015"/>
                  </a:lnTo>
                  <a:lnTo>
                    <a:pt x="991781" y="203441"/>
                  </a:lnTo>
                  <a:lnTo>
                    <a:pt x="966355" y="203441"/>
                  </a:lnTo>
                  <a:lnTo>
                    <a:pt x="966355" y="254304"/>
                  </a:lnTo>
                  <a:lnTo>
                    <a:pt x="991781" y="254304"/>
                  </a:lnTo>
                  <a:lnTo>
                    <a:pt x="991781" y="279742"/>
                  </a:lnTo>
                  <a:lnTo>
                    <a:pt x="966355" y="279742"/>
                  </a:lnTo>
                  <a:lnTo>
                    <a:pt x="966355" y="305168"/>
                  </a:lnTo>
                  <a:lnTo>
                    <a:pt x="991781" y="305168"/>
                  </a:lnTo>
                  <a:lnTo>
                    <a:pt x="1017219" y="305168"/>
                  </a:lnTo>
                  <a:lnTo>
                    <a:pt x="1017219" y="330593"/>
                  </a:lnTo>
                  <a:lnTo>
                    <a:pt x="1042644" y="330593"/>
                  </a:lnTo>
                  <a:lnTo>
                    <a:pt x="1042644" y="279742"/>
                  </a:lnTo>
                  <a:lnTo>
                    <a:pt x="1017219" y="279742"/>
                  </a:lnTo>
                  <a:lnTo>
                    <a:pt x="1017219" y="254304"/>
                  </a:lnTo>
                  <a:lnTo>
                    <a:pt x="1042644" y="254304"/>
                  </a:lnTo>
                  <a:lnTo>
                    <a:pt x="1042644" y="228879"/>
                  </a:lnTo>
                  <a:lnTo>
                    <a:pt x="1017219" y="228879"/>
                  </a:lnTo>
                  <a:lnTo>
                    <a:pt x="1017219" y="203441"/>
                  </a:lnTo>
                  <a:lnTo>
                    <a:pt x="1042644" y="203441"/>
                  </a:lnTo>
                  <a:lnTo>
                    <a:pt x="1042644" y="5086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4" y="2109631"/>
              <a:ext cx="1042669" cy="330835"/>
            </a:xfrm>
            <a:custGeom>
              <a:avLst/>
              <a:gdLst/>
              <a:ahLst/>
              <a:cxnLst/>
              <a:rect l="l" t="t" r="r" b="b"/>
              <a:pathLst>
                <a:path w="1042670" h="330835">
                  <a:moveTo>
                    <a:pt x="25438" y="228866"/>
                  </a:moveTo>
                  <a:lnTo>
                    <a:pt x="0" y="228866"/>
                  </a:lnTo>
                  <a:lnTo>
                    <a:pt x="0" y="254292"/>
                  </a:lnTo>
                  <a:lnTo>
                    <a:pt x="25438" y="254292"/>
                  </a:lnTo>
                  <a:lnTo>
                    <a:pt x="25438" y="228866"/>
                  </a:lnTo>
                  <a:close/>
                </a:path>
                <a:path w="1042670" h="330835">
                  <a:moveTo>
                    <a:pt x="25438" y="178003"/>
                  </a:moveTo>
                  <a:lnTo>
                    <a:pt x="0" y="178003"/>
                  </a:lnTo>
                  <a:lnTo>
                    <a:pt x="0" y="203441"/>
                  </a:lnTo>
                  <a:lnTo>
                    <a:pt x="25438" y="203441"/>
                  </a:lnTo>
                  <a:lnTo>
                    <a:pt x="25438" y="178003"/>
                  </a:lnTo>
                  <a:close/>
                </a:path>
                <a:path w="1042670" h="330835">
                  <a:moveTo>
                    <a:pt x="50863" y="152577"/>
                  </a:moveTo>
                  <a:lnTo>
                    <a:pt x="25438" y="152577"/>
                  </a:lnTo>
                  <a:lnTo>
                    <a:pt x="25438" y="178003"/>
                  </a:lnTo>
                  <a:lnTo>
                    <a:pt x="50863" y="178003"/>
                  </a:lnTo>
                  <a:lnTo>
                    <a:pt x="50863" y="152577"/>
                  </a:lnTo>
                  <a:close/>
                </a:path>
                <a:path w="1042670" h="330835">
                  <a:moveTo>
                    <a:pt x="76301" y="178003"/>
                  </a:moveTo>
                  <a:lnTo>
                    <a:pt x="50863" y="178003"/>
                  </a:lnTo>
                  <a:lnTo>
                    <a:pt x="50863" y="203441"/>
                  </a:lnTo>
                  <a:lnTo>
                    <a:pt x="76301" y="203441"/>
                  </a:lnTo>
                  <a:lnTo>
                    <a:pt x="76301" y="178003"/>
                  </a:lnTo>
                  <a:close/>
                </a:path>
                <a:path w="1042670" h="330835">
                  <a:moveTo>
                    <a:pt x="101727" y="76288"/>
                  </a:moveTo>
                  <a:lnTo>
                    <a:pt x="76301" y="76288"/>
                  </a:lnTo>
                  <a:lnTo>
                    <a:pt x="76301" y="127152"/>
                  </a:lnTo>
                  <a:lnTo>
                    <a:pt x="50863" y="127152"/>
                  </a:lnTo>
                  <a:lnTo>
                    <a:pt x="50863" y="152577"/>
                  </a:lnTo>
                  <a:lnTo>
                    <a:pt x="76301" y="152577"/>
                  </a:lnTo>
                  <a:lnTo>
                    <a:pt x="76301" y="178003"/>
                  </a:lnTo>
                  <a:lnTo>
                    <a:pt x="101727" y="178003"/>
                  </a:lnTo>
                  <a:lnTo>
                    <a:pt x="101727" y="76288"/>
                  </a:lnTo>
                  <a:close/>
                </a:path>
                <a:path w="1042670" h="330835">
                  <a:moveTo>
                    <a:pt x="152590" y="0"/>
                  </a:moveTo>
                  <a:lnTo>
                    <a:pt x="127152" y="0"/>
                  </a:lnTo>
                  <a:lnTo>
                    <a:pt x="101727" y="0"/>
                  </a:lnTo>
                  <a:lnTo>
                    <a:pt x="76301" y="0"/>
                  </a:lnTo>
                  <a:lnTo>
                    <a:pt x="76301" y="25425"/>
                  </a:lnTo>
                  <a:lnTo>
                    <a:pt x="50863" y="25425"/>
                  </a:lnTo>
                  <a:lnTo>
                    <a:pt x="50863" y="0"/>
                  </a:lnTo>
                  <a:lnTo>
                    <a:pt x="25438" y="0"/>
                  </a:lnTo>
                  <a:lnTo>
                    <a:pt x="25438" y="25425"/>
                  </a:lnTo>
                  <a:lnTo>
                    <a:pt x="0" y="25425"/>
                  </a:lnTo>
                  <a:lnTo>
                    <a:pt x="0" y="50850"/>
                  </a:lnTo>
                  <a:lnTo>
                    <a:pt x="25438" y="50850"/>
                  </a:lnTo>
                  <a:lnTo>
                    <a:pt x="25438" y="101714"/>
                  </a:lnTo>
                  <a:lnTo>
                    <a:pt x="0" y="101714"/>
                  </a:lnTo>
                  <a:lnTo>
                    <a:pt x="0" y="152577"/>
                  </a:lnTo>
                  <a:lnTo>
                    <a:pt x="25438" y="152577"/>
                  </a:lnTo>
                  <a:lnTo>
                    <a:pt x="25438" y="127152"/>
                  </a:lnTo>
                  <a:lnTo>
                    <a:pt x="50863" y="127152"/>
                  </a:lnTo>
                  <a:lnTo>
                    <a:pt x="50863" y="50850"/>
                  </a:lnTo>
                  <a:lnTo>
                    <a:pt x="76301" y="50850"/>
                  </a:lnTo>
                  <a:lnTo>
                    <a:pt x="101727" y="50850"/>
                  </a:lnTo>
                  <a:lnTo>
                    <a:pt x="101727" y="25425"/>
                  </a:lnTo>
                  <a:lnTo>
                    <a:pt x="127152" y="25425"/>
                  </a:lnTo>
                  <a:lnTo>
                    <a:pt x="152590" y="25425"/>
                  </a:lnTo>
                  <a:lnTo>
                    <a:pt x="152590" y="0"/>
                  </a:lnTo>
                  <a:close/>
                </a:path>
                <a:path w="1042670" h="330835">
                  <a:moveTo>
                    <a:pt x="178015" y="76288"/>
                  </a:moveTo>
                  <a:lnTo>
                    <a:pt x="152590" y="76288"/>
                  </a:lnTo>
                  <a:lnTo>
                    <a:pt x="152590" y="50850"/>
                  </a:lnTo>
                  <a:lnTo>
                    <a:pt x="127152" y="50850"/>
                  </a:lnTo>
                  <a:lnTo>
                    <a:pt x="127152" y="178003"/>
                  </a:lnTo>
                  <a:lnTo>
                    <a:pt x="152590" y="178003"/>
                  </a:lnTo>
                  <a:lnTo>
                    <a:pt x="152590" y="152577"/>
                  </a:lnTo>
                  <a:lnTo>
                    <a:pt x="178015" y="152577"/>
                  </a:lnTo>
                  <a:lnTo>
                    <a:pt x="178015" y="127152"/>
                  </a:lnTo>
                  <a:lnTo>
                    <a:pt x="152590" y="127152"/>
                  </a:lnTo>
                  <a:lnTo>
                    <a:pt x="152590" y="101714"/>
                  </a:lnTo>
                  <a:lnTo>
                    <a:pt x="178015" y="101714"/>
                  </a:lnTo>
                  <a:lnTo>
                    <a:pt x="178015" y="76288"/>
                  </a:lnTo>
                  <a:close/>
                </a:path>
                <a:path w="1042670" h="330835">
                  <a:moveTo>
                    <a:pt x="203454" y="50850"/>
                  </a:moveTo>
                  <a:lnTo>
                    <a:pt x="178015" y="50850"/>
                  </a:lnTo>
                  <a:lnTo>
                    <a:pt x="178015" y="76288"/>
                  </a:lnTo>
                  <a:lnTo>
                    <a:pt x="203454" y="76288"/>
                  </a:lnTo>
                  <a:lnTo>
                    <a:pt x="203454" y="50850"/>
                  </a:lnTo>
                  <a:close/>
                </a:path>
                <a:path w="1042670" h="330835">
                  <a:moveTo>
                    <a:pt x="228879" y="152577"/>
                  </a:moveTo>
                  <a:lnTo>
                    <a:pt x="203454" y="152577"/>
                  </a:lnTo>
                  <a:lnTo>
                    <a:pt x="203454" y="178003"/>
                  </a:lnTo>
                  <a:lnTo>
                    <a:pt x="178015" y="178003"/>
                  </a:lnTo>
                  <a:lnTo>
                    <a:pt x="152590" y="178003"/>
                  </a:lnTo>
                  <a:lnTo>
                    <a:pt x="152590" y="203441"/>
                  </a:lnTo>
                  <a:lnTo>
                    <a:pt x="178015" y="203441"/>
                  </a:lnTo>
                  <a:lnTo>
                    <a:pt x="178015" y="228866"/>
                  </a:lnTo>
                  <a:lnTo>
                    <a:pt x="152590" y="228866"/>
                  </a:lnTo>
                  <a:lnTo>
                    <a:pt x="152590" y="203441"/>
                  </a:lnTo>
                  <a:lnTo>
                    <a:pt x="127152" y="203441"/>
                  </a:lnTo>
                  <a:lnTo>
                    <a:pt x="101727" y="203441"/>
                  </a:lnTo>
                  <a:lnTo>
                    <a:pt x="101727" y="228866"/>
                  </a:lnTo>
                  <a:lnTo>
                    <a:pt x="76301" y="228866"/>
                  </a:lnTo>
                  <a:lnTo>
                    <a:pt x="76301" y="254292"/>
                  </a:lnTo>
                  <a:lnTo>
                    <a:pt x="101727" y="254292"/>
                  </a:lnTo>
                  <a:lnTo>
                    <a:pt x="127152" y="254292"/>
                  </a:lnTo>
                  <a:lnTo>
                    <a:pt x="152590" y="254292"/>
                  </a:lnTo>
                  <a:lnTo>
                    <a:pt x="178015" y="254292"/>
                  </a:lnTo>
                  <a:lnTo>
                    <a:pt x="203454" y="254292"/>
                  </a:lnTo>
                  <a:lnTo>
                    <a:pt x="203454" y="279730"/>
                  </a:lnTo>
                  <a:lnTo>
                    <a:pt x="228879" y="279730"/>
                  </a:lnTo>
                  <a:lnTo>
                    <a:pt x="228879" y="152577"/>
                  </a:lnTo>
                  <a:close/>
                </a:path>
                <a:path w="1042670" h="330835">
                  <a:moveTo>
                    <a:pt x="254304" y="101714"/>
                  </a:moveTo>
                  <a:lnTo>
                    <a:pt x="228879" y="101714"/>
                  </a:lnTo>
                  <a:lnTo>
                    <a:pt x="203454" y="101714"/>
                  </a:lnTo>
                  <a:lnTo>
                    <a:pt x="178015" y="101714"/>
                  </a:lnTo>
                  <a:lnTo>
                    <a:pt x="178015" y="127152"/>
                  </a:lnTo>
                  <a:lnTo>
                    <a:pt x="203454" y="127152"/>
                  </a:lnTo>
                  <a:lnTo>
                    <a:pt x="228879" y="127152"/>
                  </a:lnTo>
                  <a:lnTo>
                    <a:pt x="254304" y="127152"/>
                  </a:lnTo>
                  <a:lnTo>
                    <a:pt x="254304" y="101714"/>
                  </a:lnTo>
                  <a:close/>
                </a:path>
                <a:path w="1042670" h="330835">
                  <a:moveTo>
                    <a:pt x="254304" y="50850"/>
                  </a:moveTo>
                  <a:lnTo>
                    <a:pt x="228879" y="50850"/>
                  </a:lnTo>
                  <a:lnTo>
                    <a:pt x="228879" y="76288"/>
                  </a:lnTo>
                  <a:lnTo>
                    <a:pt x="254304" y="76288"/>
                  </a:lnTo>
                  <a:lnTo>
                    <a:pt x="254304" y="50850"/>
                  </a:lnTo>
                  <a:close/>
                </a:path>
                <a:path w="1042670" h="330835">
                  <a:moveTo>
                    <a:pt x="305168" y="152577"/>
                  </a:moveTo>
                  <a:lnTo>
                    <a:pt x="279742" y="152577"/>
                  </a:lnTo>
                  <a:lnTo>
                    <a:pt x="279742" y="203441"/>
                  </a:lnTo>
                  <a:lnTo>
                    <a:pt x="305168" y="203441"/>
                  </a:lnTo>
                  <a:lnTo>
                    <a:pt x="305168" y="152577"/>
                  </a:lnTo>
                  <a:close/>
                </a:path>
                <a:path w="1042670" h="330835">
                  <a:moveTo>
                    <a:pt x="330593" y="228866"/>
                  </a:moveTo>
                  <a:lnTo>
                    <a:pt x="305168" y="228866"/>
                  </a:lnTo>
                  <a:lnTo>
                    <a:pt x="279742" y="228866"/>
                  </a:lnTo>
                  <a:lnTo>
                    <a:pt x="254304" y="228866"/>
                  </a:lnTo>
                  <a:lnTo>
                    <a:pt x="254304" y="279730"/>
                  </a:lnTo>
                  <a:lnTo>
                    <a:pt x="279742" y="279730"/>
                  </a:lnTo>
                  <a:lnTo>
                    <a:pt x="279742" y="254292"/>
                  </a:lnTo>
                  <a:lnTo>
                    <a:pt x="305168" y="254292"/>
                  </a:lnTo>
                  <a:lnTo>
                    <a:pt x="305168" y="330581"/>
                  </a:lnTo>
                  <a:lnTo>
                    <a:pt x="330593" y="330581"/>
                  </a:lnTo>
                  <a:lnTo>
                    <a:pt x="330593" y="228866"/>
                  </a:lnTo>
                  <a:close/>
                </a:path>
                <a:path w="1042670" h="330835">
                  <a:moveTo>
                    <a:pt x="381457" y="50850"/>
                  </a:moveTo>
                  <a:lnTo>
                    <a:pt x="356031" y="50850"/>
                  </a:lnTo>
                  <a:lnTo>
                    <a:pt x="356031" y="25425"/>
                  </a:lnTo>
                  <a:lnTo>
                    <a:pt x="330593" y="25425"/>
                  </a:lnTo>
                  <a:lnTo>
                    <a:pt x="330593" y="50850"/>
                  </a:lnTo>
                  <a:lnTo>
                    <a:pt x="305168" y="50850"/>
                  </a:lnTo>
                  <a:lnTo>
                    <a:pt x="279742" y="50850"/>
                  </a:lnTo>
                  <a:lnTo>
                    <a:pt x="279742" y="127152"/>
                  </a:lnTo>
                  <a:lnTo>
                    <a:pt x="305168" y="127152"/>
                  </a:lnTo>
                  <a:lnTo>
                    <a:pt x="305168" y="76288"/>
                  </a:lnTo>
                  <a:lnTo>
                    <a:pt x="330593" y="76288"/>
                  </a:lnTo>
                  <a:lnTo>
                    <a:pt x="330593" y="101714"/>
                  </a:lnTo>
                  <a:lnTo>
                    <a:pt x="356031" y="101714"/>
                  </a:lnTo>
                  <a:lnTo>
                    <a:pt x="356031" y="76288"/>
                  </a:lnTo>
                  <a:lnTo>
                    <a:pt x="381457" y="76288"/>
                  </a:lnTo>
                  <a:lnTo>
                    <a:pt x="381457" y="50850"/>
                  </a:lnTo>
                  <a:close/>
                </a:path>
                <a:path w="1042670" h="330835">
                  <a:moveTo>
                    <a:pt x="534035" y="50850"/>
                  </a:moveTo>
                  <a:lnTo>
                    <a:pt x="508609" y="50850"/>
                  </a:lnTo>
                  <a:lnTo>
                    <a:pt x="508609" y="76288"/>
                  </a:lnTo>
                  <a:lnTo>
                    <a:pt x="534035" y="76288"/>
                  </a:lnTo>
                  <a:lnTo>
                    <a:pt x="534035" y="50850"/>
                  </a:lnTo>
                  <a:close/>
                </a:path>
                <a:path w="1042670" h="330835">
                  <a:moveTo>
                    <a:pt x="559473" y="76288"/>
                  </a:moveTo>
                  <a:lnTo>
                    <a:pt x="534035" y="76288"/>
                  </a:lnTo>
                  <a:lnTo>
                    <a:pt x="534035" y="101714"/>
                  </a:lnTo>
                  <a:lnTo>
                    <a:pt x="559473" y="101714"/>
                  </a:lnTo>
                  <a:lnTo>
                    <a:pt x="559473" y="76288"/>
                  </a:lnTo>
                  <a:close/>
                </a:path>
                <a:path w="1042670" h="330835">
                  <a:moveTo>
                    <a:pt x="610336" y="50850"/>
                  </a:moveTo>
                  <a:lnTo>
                    <a:pt x="584898" y="50850"/>
                  </a:lnTo>
                  <a:lnTo>
                    <a:pt x="584898" y="76288"/>
                  </a:lnTo>
                  <a:lnTo>
                    <a:pt x="610336" y="76288"/>
                  </a:lnTo>
                  <a:lnTo>
                    <a:pt x="610336" y="50850"/>
                  </a:lnTo>
                  <a:close/>
                </a:path>
                <a:path w="1042670" h="330835">
                  <a:moveTo>
                    <a:pt x="635762" y="101714"/>
                  </a:moveTo>
                  <a:lnTo>
                    <a:pt x="610336" y="101714"/>
                  </a:lnTo>
                  <a:lnTo>
                    <a:pt x="584898" y="101714"/>
                  </a:lnTo>
                  <a:lnTo>
                    <a:pt x="584898" y="127152"/>
                  </a:lnTo>
                  <a:lnTo>
                    <a:pt x="559473" y="127152"/>
                  </a:lnTo>
                  <a:lnTo>
                    <a:pt x="534035" y="127152"/>
                  </a:lnTo>
                  <a:lnTo>
                    <a:pt x="534035" y="101714"/>
                  </a:lnTo>
                  <a:lnTo>
                    <a:pt x="508609" y="101714"/>
                  </a:lnTo>
                  <a:lnTo>
                    <a:pt x="508609" y="127152"/>
                  </a:lnTo>
                  <a:lnTo>
                    <a:pt x="508609" y="152577"/>
                  </a:lnTo>
                  <a:lnTo>
                    <a:pt x="483184" y="152577"/>
                  </a:lnTo>
                  <a:lnTo>
                    <a:pt x="483184" y="127152"/>
                  </a:lnTo>
                  <a:lnTo>
                    <a:pt x="508609" y="127152"/>
                  </a:lnTo>
                  <a:lnTo>
                    <a:pt x="508609" y="101714"/>
                  </a:lnTo>
                  <a:lnTo>
                    <a:pt x="483184" y="101714"/>
                  </a:lnTo>
                  <a:lnTo>
                    <a:pt x="457746" y="101714"/>
                  </a:lnTo>
                  <a:lnTo>
                    <a:pt x="457746" y="127152"/>
                  </a:lnTo>
                  <a:lnTo>
                    <a:pt x="432320" y="127152"/>
                  </a:lnTo>
                  <a:lnTo>
                    <a:pt x="406882" y="127152"/>
                  </a:lnTo>
                  <a:lnTo>
                    <a:pt x="381457" y="127152"/>
                  </a:lnTo>
                  <a:lnTo>
                    <a:pt x="381457" y="101714"/>
                  </a:lnTo>
                  <a:lnTo>
                    <a:pt x="356031" y="101714"/>
                  </a:lnTo>
                  <a:lnTo>
                    <a:pt x="356031" y="127152"/>
                  </a:lnTo>
                  <a:lnTo>
                    <a:pt x="330593" y="127152"/>
                  </a:lnTo>
                  <a:lnTo>
                    <a:pt x="330593" y="228866"/>
                  </a:lnTo>
                  <a:lnTo>
                    <a:pt x="356031" y="228866"/>
                  </a:lnTo>
                  <a:lnTo>
                    <a:pt x="356031" y="203441"/>
                  </a:lnTo>
                  <a:lnTo>
                    <a:pt x="381457" y="203441"/>
                  </a:lnTo>
                  <a:lnTo>
                    <a:pt x="406882" y="203441"/>
                  </a:lnTo>
                  <a:lnTo>
                    <a:pt x="406882" y="178003"/>
                  </a:lnTo>
                  <a:lnTo>
                    <a:pt x="381457" y="178003"/>
                  </a:lnTo>
                  <a:lnTo>
                    <a:pt x="356031" y="178003"/>
                  </a:lnTo>
                  <a:lnTo>
                    <a:pt x="356031" y="152577"/>
                  </a:lnTo>
                  <a:lnTo>
                    <a:pt x="381457" y="152577"/>
                  </a:lnTo>
                  <a:lnTo>
                    <a:pt x="406882" y="152577"/>
                  </a:lnTo>
                  <a:lnTo>
                    <a:pt x="406882" y="178003"/>
                  </a:lnTo>
                  <a:lnTo>
                    <a:pt x="432320" y="178003"/>
                  </a:lnTo>
                  <a:lnTo>
                    <a:pt x="432320" y="152577"/>
                  </a:lnTo>
                  <a:lnTo>
                    <a:pt x="457746" y="152577"/>
                  </a:lnTo>
                  <a:lnTo>
                    <a:pt x="457746" y="203441"/>
                  </a:lnTo>
                  <a:lnTo>
                    <a:pt x="483184" y="203441"/>
                  </a:lnTo>
                  <a:lnTo>
                    <a:pt x="508609" y="203441"/>
                  </a:lnTo>
                  <a:lnTo>
                    <a:pt x="508609" y="178003"/>
                  </a:lnTo>
                  <a:lnTo>
                    <a:pt x="534035" y="178003"/>
                  </a:lnTo>
                  <a:lnTo>
                    <a:pt x="559473" y="178003"/>
                  </a:lnTo>
                  <a:lnTo>
                    <a:pt x="559473" y="152577"/>
                  </a:lnTo>
                  <a:lnTo>
                    <a:pt x="584898" y="152577"/>
                  </a:lnTo>
                  <a:lnTo>
                    <a:pt x="584898" y="203441"/>
                  </a:lnTo>
                  <a:lnTo>
                    <a:pt x="610336" y="203441"/>
                  </a:lnTo>
                  <a:lnTo>
                    <a:pt x="610336" y="127152"/>
                  </a:lnTo>
                  <a:lnTo>
                    <a:pt x="635762" y="127152"/>
                  </a:lnTo>
                  <a:lnTo>
                    <a:pt x="635762" y="101714"/>
                  </a:lnTo>
                  <a:close/>
                </a:path>
                <a:path w="1042670" h="330835">
                  <a:moveTo>
                    <a:pt x="686625" y="76288"/>
                  </a:moveTo>
                  <a:lnTo>
                    <a:pt x="661187" y="76288"/>
                  </a:lnTo>
                  <a:lnTo>
                    <a:pt x="661187" y="101714"/>
                  </a:lnTo>
                  <a:lnTo>
                    <a:pt x="686625" y="101714"/>
                  </a:lnTo>
                  <a:lnTo>
                    <a:pt x="686625" y="76288"/>
                  </a:lnTo>
                  <a:close/>
                </a:path>
                <a:path w="1042670" h="330835">
                  <a:moveTo>
                    <a:pt x="686625" y="25425"/>
                  </a:moveTo>
                  <a:lnTo>
                    <a:pt x="661187" y="25425"/>
                  </a:lnTo>
                  <a:lnTo>
                    <a:pt x="661187" y="50850"/>
                  </a:lnTo>
                  <a:lnTo>
                    <a:pt x="686625" y="50850"/>
                  </a:lnTo>
                  <a:lnTo>
                    <a:pt x="686625" y="25425"/>
                  </a:lnTo>
                  <a:close/>
                </a:path>
                <a:path w="1042670" h="330835">
                  <a:moveTo>
                    <a:pt x="737489" y="254292"/>
                  </a:moveTo>
                  <a:lnTo>
                    <a:pt x="712050" y="254292"/>
                  </a:lnTo>
                  <a:lnTo>
                    <a:pt x="712050" y="279730"/>
                  </a:lnTo>
                  <a:lnTo>
                    <a:pt x="737489" y="279730"/>
                  </a:lnTo>
                  <a:lnTo>
                    <a:pt x="737489" y="254292"/>
                  </a:lnTo>
                  <a:close/>
                </a:path>
                <a:path w="1042670" h="330835">
                  <a:moveTo>
                    <a:pt x="788339" y="127152"/>
                  </a:moveTo>
                  <a:lnTo>
                    <a:pt x="762914" y="127152"/>
                  </a:lnTo>
                  <a:lnTo>
                    <a:pt x="762914" y="25425"/>
                  </a:lnTo>
                  <a:lnTo>
                    <a:pt x="737489" y="25425"/>
                  </a:lnTo>
                  <a:lnTo>
                    <a:pt x="712050" y="25425"/>
                  </a:lnTo>
                  <a:lnTo>
                    <a:pt x="712050" y="50850"/>
                  </a:lnTo>
                  <a:lnTo>
                    <a:pt x="737489" y="50850"/>
                  </a:lnTo>
                  <a:lnTo>
                    <a:pt x="737489" y="76288"/>
                  </a:lnTo>
                  <a:lnTo>
                    <a:pt x="712050" y="76288"/>
                  </a:lnTo>
                  <a:lnTo>
                    <a:pt x="712050" y="101714"/>
                  </a:lnTo>
                  <a:lnTo>
                    <a:pt x="737489" y="101714"/>
                  </a:lnTo>
                  <a:lnTo>
                    <a:pt x="737489" y="127152"/>
                  </a:lnTo>
                  <a:lnTo>
                    <a:pt x="712050" y="127152"/>
                  </a:lnTo>
                  <a:lnTo>
                    <a:pt x="712050" y="101714"/>
                  </a:lnTo>
                  <a:lnTo>
                    <a:pt x="686625" y="101714"/>
                  </a:lnTo>
                  <a:lnTo>
                    <a:pt x="686625" y="178003"/>
                  </a:lnTo>
                  <a:lnTo>
                    <a:pt x="712050" y="178003"/>
                  </a:lnTo>
                  <a:lnTo>
                    <a:pt x="712050" y="152577"/>
                  </a:lnTo>
                  <a:lnTo>
                    <a:pt x="737489" y="152577"/>
                  </a:lnTo>
                  <a:lnTo>
                    <a:pt x="737489" y="178003"/>
                  </a:lnTo>
                  <a:lnTo>
                    <a:pt x="762914" y="178003"/>
                  </a:lnTo>
                  <a:lnTo>
                    <a:pt x="762914" y="152577"/>
                  </a:lnTo>
                  <a:lnTo>
                    <a:pt x="788339" y="152577"/>
                  </a:lnTo>
                  <a:lnTo>
                    <a:pt x="788339" y="127152"/>
                  </a:lnTo>
                  <a:close/>
                </a:path>
                <a:path w="1042670" h="330835">
                  <a:moveTo>
                    <a:pt x="813765" y="50850"/>
                  </a:moveTo>
                  <a:lnTo>
                    <a:pt x="788339" y="50850"/>
                  </a:lnTo>
                  <a:lnTo>
                    <a:pt x="788339" y="76288"/>
                  </a:lnTo>
                  <a:lnTo>
                    <a:pt x="813765" y="76288"/>
                  </a:lnTo>
                  <a:lnTo>
                    <a:pt x="813765" y="50850"/>
                  </a:lnTo>
                  <a:close/>
                </a:path>
                <a:path w="1042670" h="330835">
                  <a:moveTo>
                    <a:pt x="864628" y="152577"/>
                  </a:moveTo>
                  <a:lnTo>
                    <a:pt x="839203" y="152577"/>
                  </a:lnTo>
                  <a:lnTo>
                    <a:pt x="839203" y="178003"/>
                  </a:lnTo>
                  <a:lnTo>
                    <a:pt x="864628" y="178003"/>
                  </a:lnTo>
                  <a:lnTo>
                    <a:pt x="864628" y="152577"/>
                  </a:lnTo>
                  <a:close/>
                </a:path>
                <a:path w="1042670" h="330835">
                  <a:moveTo>
                    <a:pt x="915492" y="0"/>
                  </a:moveTo>
                  <a:lnTo>
                    <a:pt x="890066" y="0"/>
                  </a:lnTo>
                  <a:lnTo>
                    <a:pt x="864628" y="0"/>
                  </a:lnTo>
                  <a:lnTo>
                    <a:pt x="839203" y="0"/>
                  </a:lnTo>
                  <a:lnTo>
                    <a:pt x="839203" y="25425"/>
                  </a:lnTo>
                  <a:lnTo>
                    <a:pt x="813765" y="25425"/>
                  </a:lnTo>
                  <a:lnTo>
                    <a:pt x="813765" y="50850"/>
                  </a:lnTo>
                  <a:lnTo>
                    <a:pt x="839203" y="50850"/>
                  </a:lnTo>
                  <a:lnTo>
                    <a:pt x="839203" y="76288"/>
                  </a:lnTo>
                  <a:lnTo>
                    <a:pt x="813765" y="76288"/>
                  </a:lnTo>
                  <a:lnTo>
                    <a:pt x="813765" y="152577"/>
                  </a:lnTo>
                  <a:lnTo>
                    <a:pt x="839203" y="152577"/>
                  </a:lnTo>
                  <a:lnTo>
                    <a:pt x="839203" y="127152"/>
                  </a:lnTo>
                  <a:lnTo>
                    <a:pt x="864628" y="127152"/>
                  </a:lnTo>
                  <a:lnTo>
                    <a:pt x="864628" y="50850"/>
                  </a:lnTo>
                  <a:lnTo>
                    <a:pt x="890066" y="50850"/>
                  </a:lnTo>
                  <a:lnTo>
                    <a:pt x="915492" y="50850"/>
                  </a:lnTo>
                  <a:lnTo>
                    <a:pt x="915492" y="0"/>
                  </a:lnTo>
                  <a:close/>
                </a:path>
                <a:path w="1042670" h="330835">
                  <a:moveTo>
                    <a:pt x="966355" y="50850"/>
                  </a:moveTo>
                  <a:lnTo>
                    <a:pt x="940917" y="50850"/>
                  </a:lnTo>
                  <a:lnTo>
                    <a:pt x="940917" y="76288"/>
                  </a:lnTo>
                  <a:lnTo>
                    <a:pt x="966355" y="76288"/>
                  </a:lnTo>
                  <a:lnTo>
                    <a:pt x="966355" y="50850"/>
                  </a:lnTo>
                  <a:close/>
                </a:path>
                <a:path w="1042670" h="330835">
                  <a:moveTo>
                    <a:pt x="1042644" y="152577"/>
                  </a:moveTo>
                  <a:lnTo>
                    <a:pt x="1017219" y="152577"/>
                  </a:lnTo>
                  <a:lnTo>
                    <a:pt x="991781" y="152577"/>
                  </a:lnTo>
                  <a:lnTo>
                    <a:pt x="966355" y="152577"/>
                  </a:lnTo>
                  <a:lnTo>
                    <a:pt x="966355" y="178003"/>
                  </a:lnTo>
                  <a:lnTo>
                    <a:pt x="991781" y="178003"/>
                  </a:lnTo>
                  <a:lnTo>
                    <a:pt x="1017219" y="178003"/>
                  </a:lnTo>
                  <a:lnTo>
                    <a:pt x="1017219" y="228866"/>
                  </a:lnTo>
                  <a:lnTo>
                    <a:pt x="1042644" y="228866"/>
                  </a:lnTo>
                  <a:lnTo>
                    <a:pt x="1042644" y="152577"/>
                  </a:lnTo>
                  <a:close/>
                </a:path>
                <a:path w="1042670" h="330835">
                  <a:moveTo>
                    <a:pt x="1042644" y="76288"/>
                  </a:moveTo>
                  <a:lnTo>
                    <a:pt x="1017219" y="76288"/>
                  </a:lnTo>
                  <a:lnTo>
                    <a:pt x="1017219" y="101714"/>
                  </a:lnTo>
                  <a:lnTo>
                    <a:pt x="991781" y="101714"/>
                  </a:lnTo>
                  <a:lnTo>
                    <a:pt x="991781" y="127152"/>
                  </a:lnTo>
                  <a:lnTo>
                    <a:pt x="1017219" y="127152"/>
                  </a:lnTo>
                  <a:lnTo>
                    <a:pt x="1042644" y="127152"/>
                  </a:lnTo>
                  <a:lnTo>
                    <a:pt x="1042644" y="7628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22748" y="2211346"/>
              <a:ext cx="839469" cy="356235"/>
            </a:xfrm>
            <a:custGeom>
              <a:avLst/>
              <a:gdLst/>
              <a:ahLst/>
              <a:cxnLst/>
              <a:rect l="l" t="t" r="r" b="b"/>
              <a:pathLst>
                <a:path w="839470" h="356235">
                  <a:moveTo>
                    <a:pt x="50850" y="178015"/>
                  </a:moveTo>
                  <a:lnTo>
                    <a:pt x="25425" y="178015"/>
                  </a:lnTo>
                  <a:lnTo>
                    <a:pt x="25425" y="203441"/>
                  </a:lnTo>
                  <a:lnTo>
                    <a:pt x="50850" y="203441"/>
                  </a:lnTo>
                  <a:lnTo>
                    <a:pt x="50850" y="178015"/>
                  </a:lnTo>
                  <a:close/>
                </a:path>
                <a:path w="839470" h="356235">
                  <a:moveTo>
                    <a:pt x="101714" y="228866"/>
                  </a:moveTo>
                  <a:lnTo>
                    <a:pt x="76288" y="228866"/>
                  </a:lnTo>
                  <a:lnTo>
                    <a:pt x="50850" y="228866"/>
                  </a:lnTo>
                  <a:lnTo>
                    <a:pt x="25425" y="228866"/>
                  </a:lnTo>
                  <a:lnTo>
                    <a:pt x="25425" y="254304"/>
                  </a:lnTo>
                  <a:lnTo>
                    <a:pt x="0" y="254304"/>
                  </a:lnTo>
                  <a:lnTo>
                    <a:pt x="0" y="279730"/>
                  </a:lnTo>
                  <a:lnTo>
                    <a:pt x="25425" y="279730"/>
                  </a:lnTo>
                  <a:lnTo>
                    <a:pt x="25425" y="305168"/>
                  </a:lnTo>
                  <a:lnTo>
                    <a:pt x="50850" y="305168"/>
                  </a:lnTo>
                  <a:lnTo>
                    <a:pt x="50850" y="356019"/>
                  </a:lnTo>
                  <a:lnTo>
                    <a:pt x="76288" y="356019"/>
                  </a:lnTo>
                  <a:lnTo>
                    <a:pt x="76288" y="279730"/>
                  </a:lnTo>
                  <a:lnTo>
                    <a:pt x="50850" y="279730"/>
                  </a:lnTo>
                  <a:lnTo>
                    <a:pt x="50850" y="254304"/>
                  </a:lnTo>
                  <a:lnTo>
                    <a:pt x="76288" y="254304"/>
                  </a:lnTo>
                  <a:lnTo>
                    <a:pt x="76288" y="279730"/>
                  </a:lnTo>
                  <a:lnTo>
                    <a:pt x="101714" y="279730"/>
                  </a:lnTo>
                  <a:lnTo>
                    <a:pt x="101714" y="228866"/>
                  </a:lnTo>
                  <a:close/>
                </a:path>
                <a:path w="839470" h="356235">
                  <a:moveTo>
                    <a:pt x="254292" y="127152"/>
                  </a:moveTo>
                  <a:lnTo>
                    <a:pt x="228866" y="127152"/>
                  </a:lnTo>
                  <a:lnTo>
                    <a:pt x="228866" y="101727"/>
                  </a:lnTo>
                  <a:lnTo>
                    <a:pt x="203428" y="101727"/>
                  </a:lnTo>
                  <a:lnTo>
                    <a:pt x="203428" y="127152"/>
                  </a:lnTo>
                  <a:lnTo>
                    <a:pt x="178003" y="127152"/>
                  </a:lnTo>
                  <a:lnTo>
                    <a:pt x="152577" y="127152"/>
                  </a:lnTo>
                  <a:lnTo>
                    <a:pt x="152577" y="178015"/>
                  </a:lnTo>
                  <a:lnTo>
                    <a:pt x="178003" y="178015"/>
                  </a:lnTo>
                  <a:lnTo>
                    <a:pt x="178003" y="152577"/>
                  </a:lnTo>
                  <a:lnTo>
                    <a:pt x="203428" y="152577"/>
                  </a:lnTo>
                  <a:lnTo>
                    <a:pt x="203428" y="178015"/>
                  </a:lnTo>
                  <a:lnTo>
                    <a:pt x="178003" y="178015"/>
                  </a:lnTo>
                  <a:lnTo>
                    <a:pt x="178003" y="203441"/>
                  </a:lnTo>
                  <a:lnTo>
                    <a:pt x="152577" y="203441"/>
                  </a:lnTo>
                  <a:lnTo>
                    <a:pt x="152577" y="228866"/>
                  </a:lnTo>
                  <a:lnTo>
                    <a:pt x="127139" y="228866"/>
                  </a:lnTo>
                  <a:lnTo>
                    <a:pt x="127139" y="254304"/>
                  </a:lnTo>
                  <a:lnTo>
                    <a:pt x="152577" y="254304"/>
                  </a:lnTo>
                  <a:lnTo>
                    <a:pt x="178003" y="254304"/>
                  </a:lnTo>
                  <a:lnTo>
                    <a:pt x="178003" y="228866"/>
                  </a:lnTo>
                  <a:lnTo>
                    <a:pt x="203428" y="228866"/>
                  </a:lnTo>
                  <a:lnTo>
                    <a:pt x="203428" y="203441"/>
                  </a:lnTo>
                  <a:lnTo>
                    <a:pt x="228866" y="203441"/>
                  </a:lnTo>
                  <a:lnTo>
                    <a:pt x="254292" y="203441"/>
                  </a:lnTo>
                  <a:lnTo>
                    <a:pt x="254292" y="127152"/>
                  </a:lnTo>
                  <a:close/>
                </a:path>
                <a:path w="839470" h="356235">
                  <a:moveTo>
                    <a:pt x="534035" y="152577"/>
                  </a:moveTo>
                  <a:lnTo>
                    <a:pt x="508596" y="152577"/>
                  </a:lnTo>
                  <a:lnTo>
                    <a:pt x="508596" y="178015"/>
                  </a:lnTo>
                  <a:lnTo>
                    <a:pt x="534035" y="178015"/>
                  </a:lnTo>
                  <a:lnTo>
                    <a:pt x="534035" y="152577"/>
                  </a:lnTo>
                  <a:close/>
                </a:path>
                <a:path w="839470" h="356235">
                  <a:moveTo>
                    <a:pt x="559460" y="305168"/>
                  </a:moveTo>
                  <a:lnTo>
                    <a:pt x="534035" y="305168"/>
                  </a:lnTo>
                  <a:lnTo>
                    <a:pt x="534035" y="356019"/>
                  </a:lnTo>
                  <a:lnTo>
                    <a:pt x="559460" y="356019"/>
                  </a:lnTo>
                  <a:lnTo>
                    <a:pt x="559460" y="305168"/>
                  </a:lnTo>
                  <a:close/>
                </a:path>
                <a:path w="839470" h="356235">
                  <a:moveTo>
                    <a:pt x="610311" y="178015"/>
                  </a:moveTo>
                  <a:lnTo>
                    <a:pt x="584885" y="178015"/>
                  </a:lnTo>
                  <a:lnTo>
                    <a:pt x="584885" y="203441"/>
                  </a:lnTo>
                  <a:lnTo>
                    <a:pt x="610311" y="203441"/>
                  </a:lnTo>
                  <a:lnTo>
                    <a:pt x="610311" y="178015"/>
                  </a:lnTo>
                  <a:close/>
                </a:path>
                <a:path w="839470" h="356235">
                  <a:moveTo>
                    <a:pt x="635749" y="254304"/>
                  </a:moveTo>
                  <a:lnTo>
                    <a:pt x="610311" y="254304"/>
                  </a:lnTo>
                  <a:lnTo>
                    <a:pt x="610311" y="356019"/>
                  </a:lnTo>
                  <a:lnTo>
                    <a:pt x="635749" y="356019"/>
                  </a:lnTo>
                  <a:lnTo>
                    <a:pt x="635749" y="254304"/>
                  </a:lnTo>
                  <a:close/>
                </a:path>
                <a:path w="839470" h="356235">
                  <a:moveTo>
                    <a:pt x="661174" y="102019"/>
                  </a:moveTo>
                  <a:lnTo>
                    <a:pt x="635749" y="102019"/>
                  </a:lnTo>
                  <a:lnTo>
                    <a:pt x="635749" y="76619"/>
                  </a:lnTo>
                  <a:lnTo>
                    <a:pt x="610311" y="76619"/>
                  </a:lnTo>
                  <a:lnTo>
                    <a:pt x="610311" y="51219"/>
                  </a:lnTo>
                  <a:lnTo>
                    <a:pt x="584885" y="51219"/>
                  </a:lnTo>
                  <a:lnTo>
                    <a:pt x="584885" y="76619"/>
                  </a:lnTo>
                  <a:lnTo>
                    <a:pt x="559460" y="76619"/>
                  </a:lnTo>
                  <a:lnTo>
                    <a:pt x="559460" y="102019"/>
                  </a:lnTo>
                  <a:lnTo>
                    <a:pt x="534035" y="102019"/>
                  </a:lnTo>
                  <a:lnTo>
                    <a:pt x="508596" y="102019"/>
                  </a:lnTo>
                  <a:lnTo>
                    <a:pt x="483171" y="102019"/>
                  </a:lnTo>
                  <a:lnTo>
                    <a:pt x="457733" y="102019"/>
                  </a:lnTo>
                  <a:lnTo>
                    <a:pt x="457733" y="178219"/>
                  </a:lnTo>
                  <a:lnTo>
                    <a:pt x="457733" y="203619"/>
                  </a:lnTo>
                  <a:lnTo>
                    <a:pt x="432308" y="203619"/>
                  </a:lnTo>
                  <a:lnTo>
                    <a:pt x="432308" y="178219"/>
                  </a:lnTo>
                  <a:lnTo>
                    <a:pt x="457733" y="178219"/>
                  </a:lnTo>
                  <a:lnTo>
                    <a:pt x="457733" y="102019"/>
                  </a:lnTo>
                  <a:lnTo>
                    <a:pt x="432308" y="102019"/>
                  </a:lnTo>
                  <a:lnTo>
                    <a:pt x="432308" y="127419"/>
                  </a:lnTo>
                  <a:lnTo>
                    <a:pt x="406882" y="127419"/>
                  </a:lnTo>
                  <a:lnTo>
                    <a:pt x="406882" y="152819"/>
                  </a:lnTo>
                  <a:lnTo>
                    <a:pt x="381444" y="152819"/>
                  </a:lnTo>
                  <a:lnTo>
                    <a:pt x="356019" y="152819"/>
                  </a:lnTo>
                  <a:lnTo>
                    <a:pt x="356019" y="178219"/>
                  </a:lnTo>
                  <a:lnTo>
                    <a:pt x="381444" y="178219"/>
                  </a:lnTo>
                  <a:lnTo>
                    <a:pt x="381444" y="203619"/>
                  </a:lnTo>
                  <a:lnTo>
                    <a:pt x="406882" y="203619"/>
                  </a:lnTo>
                  <a:lnTo>
                    <a:pt x="406882" y="229019"/>
                  </a:lnTo>
                  <a:lnTo>
                    <a:pt x="432308" y="229019"/>
                  </a:lnTo>
                  <a:lnTo>
                    <a:pt x="432308" y="254419"/>
                  </a:lnTo>
                  <a:lnTo>
                    <a:pt x="457733" y="254419"/>
                  </a:lnTo>
                  <a:lnTo>
                    <a:pt x="457733" y="279819"/>
                  </a:lnTo>
                  <a:lnTo>
                    <a:pt x="432308" y="279819"/>
                  </a:lnTo>
                  <a:lnTo>
                    <a:pt x="406882" y="279819"/>
                  </a:lnTo>
                  <a:lnTo>
                    <a:pt x="406882" y="305219"/>
                  </a:lnTo>
                  <a:lnTo>
                    <a:pt x="381444" y="305219"/>
                  </a:lnTo>
                  <a:lnTo>
                    <a:pt x="381444" y="330619"/>
                  </a:lnTo>
                  <a:lnTo>
                    <a:pt x="356019" y="330619"/>
                  </a:lnTo>
                  <a:lnTo>
                    <a:pt x="356019" y="254419"/>
                  </a:lnTo>
                  <a:lnTo>
                    <a:pt x="381444" y="254419"/>
                  </a:lnTo>
                  <a:lnTo>
                    <a:pt x="381444" y="279819"/>
                  </a:lnTo>
                  <a:lnTo>
                    <a:pt x="406882" y="279819"/>
                  </a:lnTo>
                  <a:lnTo>
                    <a:pt x="406882" y="229019"/>
                  </a:lnTo>
                  <a:lnTo>
                    <a:pt x="381444" y="229019"/>
                  </a:lnTo>
                  <a:lnTo>
                    <a:pt x="381444" y="203619"/>
                  </a:lnTo>
                  <a:lnTo>
                    <a:pt x="356019" y="203619"/>
                  </a:lnTo>
                  <a:lnTo>
                    <a:pt x="330581" y="203619"/>
                  </a:lnTo>
                  <a:lnTo>
                    <a:pt x="330581" y="152819"/>
                  </a:lnTo>
                  <a:lnTo>
                    <a:pt x="356019" y="152819"/>
                  </a:lnTo>
                  <a:lnTo>
                    <a:pt x="356019" y="127419"/>
                  </a:lnTo>
                  <a:lnTo>
                    <a:pt x="381444" y="127419"/>
                  </a:lnTo>
                  <a:lnTo>
                    <a:pt x="381444" y="102019"/>
                  </a:lnTo>
                  <a:lnTo>
                    <a:pt x="356019" y="102019"/>
                  </a:lnTo>
                  <a:lnTo>
                    <a:pt x="330581" y="102019"/>
                  </a:lnTo>
                  <a:lnTo>
                    <a:pt x="305155" y="102019"/>
                  </a:lnTo>
                  <a:lnTo>
                    <a:pt x="305155" y="127419"/>
                  </a:lnTo>
                  <a:lnTo>
                    <a:pt x="279730" y="127419"/>
                  </a:lnTo>
                  <a:lnTo>
                    <a:pt x="279730" y="178219"/>
                  </a:lnTo>
                  <a:lnTo>
                    <a:pt x="305155" y="178219"/>
                  </a:lnTo>
                  <a:lnTo>
                    <a:pt x="305155" y="228866"/>
                  </a:lnTo>
                  <a:lnTo>
                    <a:pt x="279730" y="228866"/>
                  </a:lnTo>
                  <a:lnTo>
                    <a:pt x="279730" y="254304"/>
                  </a:lnTo>
                  <a:lnTo>
                    <a:pt x="305155" y="254304"/>
                  </a:lnTo>
                  <a:lnTo>
                    <a:pt x="305155" y="229019"/>
                  </a:lnTo>
                  <a:lnTo>
                    <a:pt x="330581" y="229019"/>
                  </a:lnTo>
                  <a:lnTo>
                    <a:pt x="330581" y="254419"/>
                  </a:lnTo>
                  <a:lnTo>
                    <a:pt x="305155" y="254419"/>
                  </a:lnTo>
                  <a:lnTo>
                    <a:pt x="305155" y="305219"/>
                  </a:lnTo>
                  <a:lnTo>
                    <a:pt x="279730" y="305219"/>
                  </a:lnTo>
                  <a:lnTo>
                    <a:pt x="279730" y="254419"/>
                  </a:lnTo>
                  <a:lnTo>
                    <a:pt x="254292" y="254419"/>
                  </a:lnTo>
                  <a:lnTo>
                    <a:pt x="254292" y="229019"/>
                  </a:lnTo>
                  <a:lnTo>
                    <a:pt x="228866" y="229019"/>
                  </a:lnTo>
                  <a:lnTo>
                    <a:pt x="228866" y="254419"/>
                  </a:lnTo>
                  <a:lnTo>
                    <a:pt x="203428" y="254419"/>
                  </a:lnTo>
                  <a:lnTo>
                    <a:pt x="178003" y="254419"/>
                  </a:lnTo>
                  <a:lnTo>
                    <a:pt x="178003" y="279819"/>
                  </a:lnTo>
                  <a:lnTo>
                    <a:pt x="203428" y="279819"/>
                  </a:lnTo>
                  <a:lnTo>
                    <a:pt x="228866" y="279819"/>
                  </a:lnTo>
                  <a:lnTo>
                    <a:pt x="254292" y="279819"/>
                  </a:lnTo>
                  <a:lnTo>
                    <a:pt x="254292" y="305219"/>
                  </a:lnTo>
                  <a:lnTo>
                    <a:pt x="228866" y="305219"/>
                  </a:lnTo>
                  <a:lnTo>
                    <a:pt x="228866" y="330619"/>
                  </a:lnTo>
                  <a:lnTo>
                    <a:pt x="203428" y="330619"/>
                  </a:lnTo>
                  <a:lnTo>
                    <a:pt x="203428" y="305219"/>
                  </a:lnTo>
                  <a:lnTo>
                    <a:pt x="178003" y="305219"/>
                  </a:lnTo>
                  <a:lnTo>
                    <a:pt x="178003" y="279819"/>
                  </a:lnTo>
                  <a:lnTo>
                    <a:pt x="152577" y="279819"/>
                  </a:lnTo>
                  <a:lnTo>
                    <a:pt x="152577" y="330619"/>
                  </a:lnTo>
                  <a:lnTo>
                    <a:pt x="178003" y="330619"/>
                  </a:lnTo>
                  <a:lnTo>
                    <a:pt x="178003" y="356019"/>
                  </a:lnTo>
                  <a:lnTo>
                    <a:pt x="203428" y="356019"/>
                  </a:lnTo>
                  <a:lnTo>
                    <a:pt x="228866" y="356019"/>
                  </a:lnTo>
                  <a:lnTo>
                    <a:pt x="254292" y="356019"/>
                  </a:lnTo>
                  <a:lnTo>
                    <a:pt x="254292" y="330619"/>
                  </a:lnTo>
                  <a:lnTo>
                    <a:pt x="279730" y="330619"/>
                  </a:lnTo>
                  <a:lnTo>
                    <a:pt x="279730" y="356019"/>
                  </a:lnTo>
                  <a:lnTo>
                    <a:pt x="305155" y="356019"/>
                  </a:lnTo>
                  <a:lnTo>
                    <a:pt x="508596" y="356019"/>
                  </a:lnTo>
                  <a:lnTo>
                    <a:pt x="508596" y="330619"/>
                  </a:lnTo>
                  <a:lnTo>
                    <a:pt x="483171" y="330619"/>
                  </a:lnTo>
                  <a:lnTo>
                    <a:pt x="457733" y="330619"/>
                  </a:lnTo>
                  <a:lnTo>
                    <a:pt x="432308" y="330619"/>
                  </a:lnTo>
                  <a:lnTo>
                    <a:pt x="432308" y="305219"/>
                  </a:lnTo>
                  <a:lnTo>
                    <a:pt x="457733" y="305219"/>
                  </a:lnTo>
                  <a:lnTo>
                    <a:pt x="483171" y="305219"/>
                  </a:lnTo>
                  <a:lnTo>
                    <a:pt x="483171" y="254419"/>
                  </a:lnTo>
                  <a:lnTo>
                    <a:pt x="508596" y="254419"/>
                  </a:lnTo>
                  <a:lnTo>
                    <a:pt x="534035" y="254419"/>
                  </a:lnTo>
                  <a:lnTo>
                    <a:pt x="534035" y="279730"/>
                  </a:lnTo>
                  <a:lnTo>
                    <a:pt x="559460" y="279730"/>
                  </a:lnTo>
                  <a:lnTo>
                    <a:pt x="559460" y="254304"/>
                  </a:lnTo>
                  <a:lnTo>
                    <a:pt x="534035" y="254304"/>
                  </a:lnTo>
                  <a:lnTo>
                    <a:pt x="534035" y="229019"/>
                  </a:lnTo>
                  <a:lnTo>
                    <a:pt x="559460" y="229019"/>
                  </a:lnTo>
                  <a:lnTo>
                    <a:pt x="559460" y="178219"/>
                  </a:lnTo>
                  <a:lnTo>
                    <a:pt x="534035" y="178219"/>
                  </a:lnTo>
                  <a:lnTo>
                    <a:pt x="534035" y="203619"/>
                  </a:lnTo>
                  <a:lnTo>
                    <a:pt x="508596" y="203619"/>
                  </a:lnTo>
                  <a:lnTo>
                    <a:pt x="508596" y="229019"/>
                  </a:lnTo>
                  <a:lnTo>
                    <a:pt x="483171" y="229019"/>
                  </a:lnTo>
                  <a:lnTo>
                    <a:pt x="483171" y="127419"/>
                  </a:lnTo>
                  <a:lnTo>
                    <a:pt x="508596" y="127419"/>
                  </a:lnTo>
                  <a:lnTo>
                    <a:pt x="534035" y="127419"/>
                  </a:lnTo>
                  <a:lnTo>
                    <a:pt x="559460" y="127419"/>
                  </a:lnTo>
                  <a:lnTo>
                    <a:pt x="584885" y="127419"/>
                  </a:lnTo>
                  <a:lnTo>
                    <a:pt x="584885" y="152819"/>
                  </a:lnTo>
                  <a:lnTo>
                    <a:pt x="610311" y="152819"/>
                  </a:lnTo>
                  <a:lnTo>
                    <a:pt x="610311" y="127419"/>
                  </a:lnTo>
                  <a:lnTo>
                    <a:pt x="635749" y="127419"/>
                  </a:lnTo>
                  <a:lnTo>
                    <a:pt x="661174" y="127419"/>
                  </a:lnTo>
                  <a:lnTo>
                    <a:pt x="661174" y="102019"/>
                  </a:lnTo>
                  <a:close/>
                </a:path>
                <a:path w="839470" h="356235">
                  <a:moveTo>
                    <a:pt x="737463" y="254304"/>
                  </a:moveTo>
                  <a:lnTo>
                    <a:pt x="712038" y="254304"/>
                  </a:lnTo>
                  <a:lnTo>
                    <a:pt x="712038" y="305168"/>
                  </a:lnTo>
                  <a:lnTo>
                    <a:pt x="737463" y="305168"/>
                  </a:lnTo>
                  <a:lnTo>
                    <a:pt x="737463" y="254304"/>
                  </a:lnTo>
                  <a:close/>
                </a:path>
                <a:path w="839470" h="356235">
                  <a:moveTo>
                    <a:pt x="762901" y="228866"/>
                  </a:moveTo>
                  <a:lnTo>
                    <a:pt x="737463" y="228866"/>
                  </a:lnTo>
                  <a:lnTo>
                    <a:pt x="737463" y="254304"/>
                  </a:lnTo>
                  <a:lnTo>
                    <a:pt x="762901" y="254304"/>
                  </a:lnTo>
                  <a:lnTo>
                    <a:pt x="762901" y="228866"/>
                  </a:lnTo>
                  <a:close/>
                </a:path>
                <a:path w="839470" h="356235">
                  <a:moveTo>
                    <a:pt x="788327" y="254304"/>
                  </a:moveTo>
                  <a:lnTo>
                    <a:pt x="762901" y="254304"/>
                  </a:lnTo>
                  <a:lnTo>
                    <a:pt x="762901" y="279730"/>
                  </a:lnTo>
                  <a:lnTo>
                    <a:pt x="788327" y="279730"/>
                  </a:lnTo>
                  <a:lnTo>
                    <a:pt x="788327" y="254304"/>
                  </a:lnTo>
                  <a:close/>
                </a:path>
                <a:path w="839470" h="356235">
                  <a:moveTo>
                    <a:pt x="813765" y="228866"/>
                  </a:moveTo>
                  <a:lnTo>
                    <a:pt x="788327" y="228866"/>
                  </a:lnTo>
                  <a:lnTo>
                    <a:pt x="788327" y="254304"/>
                  </a:lnTo>
                  <a:lnTo>
                    <a:pt x="813765" y="254304"/>
                  </a:lnTo>
                  <a:lnTo>
                    <a:pt x="813765" y="228866"/>
                  </a:lnTo>
                  <a:close/>
                </a:path>
                <a:path w="839470" h="356235">
                  <a:moveTo>
                    <a:pt x="839190" y="203441"/>
                  </a:moveTo>
                  <a:lnTo>
                    <a:pt x="813765" y="203441"/>
                  </a:lnTo>
                  <a:lnTo>
                    <a:pt x="813765" y="228866"/>
                  </a:lnTo>
                  <a:lnTo>
                    <a:pt x="839190" y="228866"/>
                  </a:lnTo>
                  <a:lnTo>
                    <a:pt x="839190" y="203441"/>
                  </a:lnTo>
                  <a:close/>
                </a:path>
                <a:path w="839470" h="356235">
                  <a:moveTo>
                    <a:pt x="839190" y="152577"/>
                  </a:moveTo>
                  <a:lnTo>
                    <a:pt x="813765" y="152577"/>
                  </a:lnTo>
                  <a:lnTo>
                    <a:pt x="813765" y="127152"/>
                  </a:lnTo>
                  <a:lnTo>
                    <a:pt x="788327" y="127152"/>
                  </a:lnTo>
                  <a:lnTo>
                    <a:pt x="762901" y="127152"/>
                  </a:lnTo>
                  <a:lnTo>
                    <a:pt x="762901" y="76288"/>
                  </a:lnTo>
                  <a:lnTo>
                    <a:pt x="737463" y="76288"/>
                  </a:lnTo>
                  <a:lnTo>
                    <a:pt x="712038" y="76288"/>
                  </a:lnTo>
                  <a:lnTo>
                    <a:pt x="712038" y="0"/>
                  </a:lnTo>
                  <a:lnTo>
                    <a:pt x="686612" y="0"/>
                  </a:lnTo>
                  <a:lnTo>
                    <a:pt x="686612" y="127152"/>
                  </a:lnTo>
                  <a:lnTo>
                    <a:pt x="712038" y="127152"/>
                  </a:lnTo>
                  <a:lnTo>
                    <a:pt x="737463" y="127152"/>
                  </a:lnTo>
                  <a:lnTo>
                    <a:pt x="737463" y="152577"/>
                  </a:lnTo>
                  <a:lnTo>
                    <a:pt x="762901" y="152577"/>
                  </a:lnTo>
                  <a:lnTo>
                    <a:pt x="788327" y="152577"/>
                  </a:lnTo>
                  <a:lnTo>
                    <a:pt x="788327" y="178015"/>
                  </a:lnTo>
                  <a:lnTo>
                    <a:pt x="762901" y="178015"/>
                  </a:lnTo>
                  <a:lnTo>
                    <a:pt x="762901" y="228866"/>
                  </a:lnTo>
                  <a:lnTo>
                    <a:pt x="788327" y="228866"/>
                  </a:lnTo>
                  <a:lnTo>
                    <a:pt x="788327" y="203441"/>
                  </a:lnTo>
                  <a:lnTo>
                    <a:pt x="813765" y="203441"/>
                  </a:lnTo>
                  <a:lnTo>
                    <a:pt x="813765" y="178015"/>
                  </a:lnTo>
                  <a:lnTo>
                    <a:pt x="839190" y="178015"/>
                  </a:lnTo>
                  <a:lnTo>
                    <a:pt x="839190" y="15257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4" y="1525139"/>
              <a:ext cx="1042669" cy="1042669"/>
            </a:xfrm>
            <a:custGeom>
              <a:avLst/>
              <a:gdLst/>
              <a:ahLst/>
              <a:cxnLst/>
              <a:rect l="l" t="t" r="r" b="b"/>
              <a:pathLst>
                <a:path w="1042670" h="1042669">
                  <a:moveTo>
                    <a:pt x="127152" y="915073"/>
                  </a:moveTo>
                  <a:lnTo>
                    <a:pt x="50863" y="915073"/>
                  </a:lnTo>
                  <a:lnTo>
                    <a:pt x="50863" y="991374"/>
                  </a:lnTo>
                  <a:lnTo>
                    <a:pt x="127152" y="991374"/>
                  </a:lnTo>
                  <a:lnTo>
                    <a:pt x="127152" y="915073"/>
                  </a:lnTo>
                  <a:close/>
                </a:path>
                <a:path w="1042670" h="1042669">
                  <a:moveTo>
                    <a:pt x="127152" y="50457"/>
                  </a:moveTo>
                  <a:lnTo>
                    <a:pt x="50863" y="50457"/>
                  </a:lnTo>
                  <a:lnTo>
                    <a:pt x="50863" y="126746"/>
                  </a:lnTo>
                  <a:lnTo>
                    <a:pt x="127152" y="126746"/>
                  </a:lnTo>
                  <a:lnTo>
                    <a:pt x="127152" y="50457"/>
                  </a:lnTo>
                  <a:close/>
                </a:path>
                <a:path w="1042670" h="1042669">
                  <a:moveTo>
                    <a:pt x="178015" y="863600"/>
                  </a:moveTo>
                  <a:lnTo>
                    <a:pt x="0" y="863600"/>
                  </a:lnTo>
                  <a:lnTo>
                    <a:pt x="0" y="890270"/>
                  </a:lnTo>
                  <a:lnTo>
                    <a:pt x="0" y="1017270"/>
                  </a:lnTo>
                  <a:lnTo>
                    <a:pt x="0" y="1042670"/>
                  </a:lnTo>
                  <a:lnTo>
                    <a:pt x="178015" y="1042670"/>
                  </a:lnTo>
                  <a:lnTo>
                    <a:pt x="178015" y="1017270"/>
                  </a:lnTo>
                  <a:lnTo>
                    <a:pt x="25438" y="1017270"/>
                  </a:lnTo>
                  <a:lnTo>
                    <a:pt x="25438" y="890270"/>
                  </a:lnTo>
                  <a:lnTo>
                    <a:pt x="152590" y="890270"/>
                  </a:lnTo>
                  <a:lnTo>
                    <a:pt x="152590" y="1016800"/>
                  </a:lnTo>
                  <a:lnTo>
                    <a:pt x="178015" y="1016800"/>
                  </a:lnTo>
                  <a:lnTo>
                    <a:pt x="178015" y="890270"/>
                  </a:lnTo>
                  <a:lnTo>
                    <a:pt x="178015" y="889647"/>
                  </a:lnTo>
                  <a:lnTo>
                    <a:pt x="178015" y="863600"/>
                  </a:lnTo>
                  <a:close/>
                </a:path>
                <a:path w="1042670" h="1042669">
                  <a:moveTo>
                    <a:pt x="178015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8015" y="177800"/>
                  </a:lnTo>
                  <a:lnTo>
                    <a:pt x="178015" y="152400"/>
                  </a:lnTo>
                  <a:lnTo>
                    <a:pt x="25438" y="152400"/>
                  </a:lnTo>
                  <a:lnTo>
                    <a:pt x="25438" y="25400"/>
                  </a:lnTo>
                  <a:lnTo>
                    <a:pt x="152590" y="25400"/>
                  </a:lnTo>
                  <a:lnTo>
                    <a:pt x="152590" y="152171"/>
                  </a:lnTo>
                  <a:lnTo>
                    <a:pt x="178015" y="152171"/>
                  </a:lnTo>
                  <a:lnTo>
                    <a:pt x="178015" y="25400"/>
                  </a:lnTo>
                  <a:lnTo>
                    <a:pt x="178015" y="25019"/>
                  </a:lnTo>
                  <a:lnTo>
                    <a:pt x="178015" y="0"/>
                  </a:lnTo>
                  <a:close/>
                </a:path>
                <a:path w="1042670" h="1042669">
                  <a:moveTo>
                    <a:pt x="356031" y="1016800"/>
                  </a:moveTo>
                  <a:lnTo>
                    <a:pt x="330593" y="1016800"/>
                  </a:lnTo>
                  <a:lnTo>
                    <a:pt x="330593" y="1042225"/>
                  </a:lnTo>
                  <a:lnTo>
                    <a:pt x="356031" y="1042225"/>
                  </a:lnTo>
                  <a:lnTo>
                    <a:pt x="356031" y="1016800"/>
                  </a:lnTo>
                  <a:close/>
                </a:path>
                <a:path w="1042670" h="1042669">
                  <a:moveTo>
                    <a:pt x="737489" y="965936"/>
                  </a:moveTo>
                  <a:lnTo>
                    <a:pt x="712050" y="965936"/>
                  </a:lnTo>
                  <a:lnTo>
                    <a:pt x="712050" y="1016800"/>
                  </a:lnTo>
                  <a:lnTo>
                    <a:pt x="737489" y="1016800"/>
                  </a:lnTo>
                  <a:lnTo>
                    <a:pt x="737489" y="965936"/>
                  </a:lnTo>
                  <a:close/>
                </a:path>
                <a:path w="1042670" h="1042669">
                  <a:moveTo>
                    <a:pt x="890066" y="864222"/>
                  </a:moveTo>
                  <a:lnTo>
                    <a:pt x="864628" y="864222"/>
                  </a:lnTo>
                  <a:lnTo>
                    <a:pt x="864628" y="889647"/>
                  </a:lnTo>
                  <a:lnTo>
                    <a:pt x="890066" y="889647"/>
                  </a:lnTo>
                  <a:lnTo>
                    <a:pt x="890066" y="864222"/>
                  </a:lnTo>
                  <a:close/>
                </a:path>
                <a:path w="1042670" h="1042669">
                  <a:moveTo>
                    <a:pt x="940917" y="1016800"/>
                  </a:moveTo>
                  <a:lnTo>
                    <a:pt x="915492" y="1016800"/>
                  </a:lnTo>
                  <a:lnTo>
                    <a:pt x="915492" y="991374"/>
                  </a:lnTo>
                  <a:lnTo>
                    <a:pt x="890066" y="991374"/>
                  </a:lnTo>
                  <a:lnTo>
                    <a:pt x="890066" y="1042225"/>
                  </a:lnTo>
                  <a:lnTo>
                    <a:pt x="915492" y="1042225"/>
                  </a:lnTo>
                  <a:lnTo>
                    <a:pt x="940917" y="1042225"/>
                  </a:lnTo>
                  <a:lnTo>
                    <a:pt x="940917" y="1016800"/>
                  </a:lnTo>
                  <a:close/>
                </a:path>
                <a:path w="1042670" h="1042669">
                  <a:moveTo>
                    <a:pt x="940917" y="838784"/>
                  </a:moveTo>
                  <a:lnTo>
                    <a:pt x="915492" y="838784"/>
                  </a:lnTo>
                  <a:lnTo>
                    <a:pt x="915492" y="915073"/>
                  </a:lnTo>
                  <a:lnTo>
                    <a:pt x="940917" y="915073"/>
                  </a:lnTo>
                  <a:lnTo>
                    <a:pt x="940917" y="838784"/>
                  </a:lnTo>
                  <a:close/>
                </a:path>
                <a:path w="1042670" h="1042669">
                  <a:moveTo>
                    <a:pt x="940917" y="812800"/>
                  </a:moveTo>
                  <a:lnTo>
                    <a:pt x="813765" y="812800"/>
                  </a:lnTo>
                  <a:lnTo>
                    <a:pt x="813765" y="838200"/>
                  </a:lnTo>
                  <a:lnTo>
                    <a:pt x="813765" y="915670"/>
                  </a:lnTo>
                  <a:lnTo>
                    <a:pt x="813765" y="940511"/>
                  </a:lnTo>
                  <a:lnTo>
                    <a:pt x="788339" y="940511"/>
                  </a:lnTo>
                  <a:lnTo>
                    <a:pt x="788339" y="965936"/>
                  </a:lnTo>
                  <a:lnTo>
                    <a:pt x="762914" y="965936"/>
                  </a:lnTo>
                  <a:lnTo>
                    <a:pt x="762914" y="1016800"/>
                  </a:lnTo>
                  <a:lnTo>
                    <a:pt x="788339" y="1016800"/>
                  </a:lnTo>
                  <a:lnTo>
                    <a:pt x="813765" y="1016800"/>
                  </a:lnTo>
                  <a:lnTo>
                    <a:pt x="813765" y="1042225"/>
                  </a:lnTo>
                  <a:lnTo>
                    <a:pt x="839203" y="1042225"/>
                  </a:lnTo>
                  <a:lnTo>
                    <a:pt x="864628" y="1042225"/>
                  </a:lnTo>
                  <a:lnTo>
                    <a:pt x="864628" y="1016800"/>
                  </a:lnTo>
                  <a:lnTo>
                    <a:pt x="839203" y="1016800"/>
                  </a:lnTo>
                  <a:lnTo>
                    <a:pt x="839203" y="965936"/>
                  </a:lnTo>
                  <a:lnTo>
                    <a:pt x="864628" y="965936"/>
                  </a:lnTo>
                  <a:lnTo>
                    <a:pt x="890066" y="965936"/>
                  </a:lnTo>
                  <a:lnTo>
                    <a:pt x="890066" y="941070"/>
                  </a:lnTo>
                  <a:lnTo>
                    <a:pt x="940917" y="941070"/>
                  </a:lnTo>
                  <a:lnTo>
                    <a:pt x="940917" y="915670"/>
                  </a:lnTo>
                  <a:lnTo>
                    <a:pt x="839203" y="915670"/>
                  </a:lnTo>
                  <a:lnTo>
                    <a:pt x="839203" y="838200"/>
                  </a:lnTo>
                  <a:lnTo>
                    <a:pt x="940917" y="838200"/>
                  </a:lnTo>
                  <a:lnTo>
                    <a:pt x="940917" y="812800"/>
                  </a:lnTo>
                  <a:close/>
                </a:path>
                <a:path w="1042670" h="1042669">
                  <a:moveTo>
                    <a:pt x="991781" y="50457"/>
                  </a:moveTo>
                  <a:lnTo>
                    <a:pt x="915492" y="50457"/>
                  </a:lnTo>
                  <a:lnTo>
                    <a:pt x="915492" y="126746"/>
                  </a:lnTo>
                  <a:lnTo>
                    <a:pt x="991781" y="126746"/>
                  </a:lnTo>
                  <a:lnTo>
                    <a:pt x="991781" y="50457"/>
                  </a:lnTo>
                  <a:close/>
                </a:path>
                <a:path w="1042670" h="1042669">
                  <a:moveTo>
                    <a:pt x="1017219" y="991374"/>
                  </a:moveTo>
                  <a:lnTo>
                    <a:pt x="991781" y="991374"/>
                  </a:lnTo>
                  <a:lnTo>
                    <a:pt x="991781" y="1042225"/>
                  </a:lnTo>
                  <a:lnTo>
                    <a:pt x="1017219" y="1042225"/>
                  </a:lnTo>
                  <a:lnTo>
                    <a:pt x="1017219" y="991374"/>
                  </a:lnTo>
                  <a:close/>
                </a:path>
                <a:path w="1042670" h="1042669">
                  <a:moveTo>
                    <a:pt x="1042644" y="965936"/>
                  </a:moveTo>
                  <a:lnTo>
                    <a:pt x="1017219" y="965936"/>
                  </a:lnTo>
                  <a:lnTo>
                    <a:pt x="1017219" y="991374"/>
                  </a:lnTo>
                  <a:lnTo>
                    <a:pt x="1042644" y="991374"/>
                  </a:lnTo>
                  <a:lnTo>
                    <a:pt x="1042644" y="965936"/>
                  </a:lnTo>
                  <a:close/>
                </a:path>
                <a:path w="1042670" h="1042669">
                  <a:moveTo>
                    <a:pt x="1042644" y="0"/>
                  </a:moveTo>
                  <a:lnTo>
                    <a:pt x="864628" y="0"/>
                  </a:lnTo>
                  <a:lnTo>
                    <a:pt x="864628" y="25400"/>
                  </a:lnTo>
                  <a:lnTo>
                    <a:pt x="864628" y="152400"/>
                  </a:lnTo>
                  <a:lnTo>
                    <a:pt x="864628" y="177800"/>
                  </a:lnTo>
                  <a:lnTo>
                    <a:pt x="1042644" y="177800"/>
                  </a:lnTo>
                  <a:lnTo>
                    <a:pt x="1042644" y="152400"/>
                  </a:lnTo>
                  <a:lnTo>
                    <a:pt x="890066" y="152400"/>
                  </a:lnTo>
                  <a:lnTo>
                    <a:pt x="890066" y="25400"/>
                  </a:lnTo>
                  <a:lnTo>
                    <a:pt x="1017219" y="25400"/>
                  </a:lnTo>
                  <a:lnTo>
                    <a:pt x="1017219" y="152171"/>
                  </a:lnTo>
                  <a:lnTo>
                    <a:pt x="1042644" y="152171"/>
                  </a:lnTo>
                  <a:lnTo>
                    <a:pt x="1042644" y="25400"/>
                  </a:lnTo>
                  <a:lnTo>
                    <a:pt x="1042644" y="25019"/>
                  </a:lnTo>
                  <a:lnTo>
                    <a:pt x="104264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79571" y="7097010"/>
              <a:ext cx="1685925" cy="2382520"/>
            </a:xfrm>
            <a:custGeom>
              <a:avLst/>
              <a:gdLst/>
              <a:ahLst/>
              <a:cxnLst/>
              <a:rect l="l" t="t" r="r" b="b"/>
              <a:pathLst>
                <a:path w="1685925" h="2382520">
                  <a:moveTo>
                    <a:pt x="1764" y="0"/>
                  </a:moveTo>
                  <a:lnTo>
                    <a:pt x="0" y="2378876"/>
                  </a:lnTo>
                  <a:lnTo>
                    <a:pt x="1682647" y="2382094"/>
                  </a:lnTo>
                  <a:lnTo>
                    <a:pt x="1685297" y="3221"/>
                  </a:lnTo>
                  <a:lnTo>
                    <a:pt x="1764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79571" y="7097010"/>
              <a:ext cx="1685925" cy="2382520"/>
            </a:xfrm>
            <a:custGeom>
              <a:avLst/>
              <a:gdLst/>
              <a:ahLst/>
              <a:cxnLst/>
              <a:rect l="l" t="t" r="r" b="b"/>
              <a:pathLst>
                <a:path w="1685925" h="2382520">
                  <a:moveTo>
                    <a:pt x="1685297" y="3221"/>
                  </a:moveTo>
                  <a:lnTo>
                    <a:pt x="1764" y="0"/>
                  </a:lnTo>
                  <a:lnTo>
                    <a:pt x="0" y="2378876"/>
                  </a:lnTo>
                  <a:lnTo>
                    <a:pt x="1682647" y="2382094"/>
                  </a:lnTo>
                  <a:lnTo>
                    <a:pt x="1685297" y="322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39436" y="7688804"/>
              <a:ext cx="1777364" cy="2421255"/>
            </a:xfrm>
            <a:custGeom>
              <a:avLst/>
              <a:gdLst/>
              <a:ahLst/>
              <a:cxnLst/>
              <a:rect l="l" t="t" r="r" b="b"/>
              <a:pathLst>
                <a:path w="1777365" h="2421254">
                  <a:moveTo>
                    <a:pt x="1776859" y="0"/>
                  </a:moveTo>
                  <a:lnTo>
                    <a:pt x="0" y="1022332"/>
                  </a:lnTo>
                  <a:lnTo>
                    <a:pt x="0" y="2421213"/>
                  </a:lnTo>
                  <a:lnTo>
                    <a:pt x="1776859" y="1398884"/>
                  </a:lnTo>
                  <a:lnTo>
                    <a:pt x="1776859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39436" y="7688804"/>
              <a:ext cx="1777364" cy="2421255"/>
            </a:xfrm>
            <a:custGeom>
              <a:avLst/>
              <a:gdLst/>
              <a:ahLst/>
              <a:cxnLst/>
              <a:rect l="l" t="t" r="r" b="b"/>
              <a:pathLst>
                <a:path w="1777365" h="2421254">
                  <a:moveTo>
                    <a:pt x="1776859" y="0"/>
                  </a:moveTo>
                  <a:lnTo>
                    <a:pt x="0" y="1022332"/>
                  </a:lnTo>
                  <a:lnTo>
                    <a:pt x="0" y="2421213"/>
                  </a:lnTo>
                  <a:lnTo>
                    <a:pt x="1776859" y="1398884"/>
                  </a:lnTo>
                  <a:lnTo>
                    <a:pt x="1776859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37967" y="6945026"/>
              <a:ext cx="3171825" cy="1762125"/>
            </a:xfrm>
            <a:custGeom>
              <a:avLst/>
              <a:gdLst/>
              <a:ahLst/>
              <a:cxnLst/>
              <a:rect l="l" t="t" r="r" b="b"/>
              <a:pathLst>
                <a:path w="3171825" h="1762125">
                  <a:moveTo>
                    <a:pt x="1652856" y="0"/>
                  </a:moveTo>
                  <a:lnTo>
                    <a:pt x="0" y="947722"/>
                  </a:lnTo>
                  <a:lnTo>
                    <a:pt x="1398884" y="1761630"/>
                  </a:lnTo>
                  <a:lnTo>
                    <a:pt x="3171261" y="745210"/>
                  </a:lnTo>
                  <a:lnTo>
                    <a:pt x="1636895" y="745124"/>
                  </a:lnTo>
                  <a:lnTo>
                    <a:pt x="165285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37967" y="6945026"/>
              <a:ext cx="3171825" cy="1762125"/>
            </a:xfrm>
            <a:custGeom>
              <a:avLst/>
              <a:gdLst/>
              <a:ahLst/>
              <a:cxnLst/>
              <a:rect l="l" t="t" r="r" b="b"/>
              <a:pathLst>
                <a:path w="3171825" h="1762125">
                  <a:moveTo>
                    <a:pt x="0" y="947722"/>
                  </a:moveTo>
                  <a:lnTo>
                    <a:pt x="1398884" y="1761630"/>
                  </a:lnTo>
                  <a:lnTo>
                    <a:pt x="3171261" y="745210"/>
                  </a:lnTo>
                  <a:lnTo>
                    <a:pt x="1636895" y="745124"/>
                  </a:lnTo>
                  <a:lnTo>
                    <a:pt x="1652856" y="0"/>
                  </a:lnTo>
                  <a:lnTo>
                    <a:pt x="0" y="94772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37017" y="7893687"/>
              <a:ext cx="1398905" cy="2212975"/>
            </a:xfrm>
            <a:custGeom>
              <a:avLst/>
              <a:gdLst/>
              <a:ahLst/>
              <a:cxnLst/>
              <a:rect l="l" t="t" r="r" b="b"/>
              <a:pathLst>
                <a:path w="1398904" h="2212975">
                  <a:moveTo>
                    <a:pt x="0" y="0"/>
                  </a:moveTo>
                  <a:lnTo>
                    <a:pt x="0" y="1398880"/>
                  </a:lnTo>
                  <a:lnTo>
                    <a:pt x="1398883" y="2212794"/>
                  </a:lnTo>
                  <a:lnTo>
                    <a:pt x="1398883" y="8139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37017" y="6412712"/>
              <a:ext cx="3326129" cy="3693795"/>
            </a:xfrm>
            <a:custGeom>
              <a:avLst/>
              <a:gdLst/>
              <a:ahLst/>
              <a:cxnLst/>
              <a:rect l="l" t="t" r="r" b="b"/>
              <a:pathLst>
                <a:path w="3326130" h="3693795">
                  <a:moveTo>
                    <a:pt x="0" y="1480974"/>
                  </a:moveTo>
                  <a:lnTo>
                    <a:pt x="1398883" y="2294888"/>
                  </a:lnTo>
                  <a:lnTo>
                    <a:pt x="1398883" y="3693769"/>
                  </a:lnTo>
                  <a:lnTo>
                    <a:pt x="0" y="2879855"/>
                  </a:lnTo>
                  <a:lnTo>
                    <a:pt x="0" y="1480974"/>
                  </a:lnTo>
                  <a:close/>
                </a:path>
                <a:path w="3326130" h="3693795">
                  <a:moveTo>
                    <a:pt x="1651549" y="903813"/>
                  </a:moveTo>
                  <a:lnTo>
                    <a:pt x="3325971" y="903813"/>
                  </a:lnTo>
                  <a:lnTo>
                    <a:pt x="3325971" y="0"/>
                  </a:lnTo>
                  <a:lnTo>
                    <a:pt x="1651549" y="0"/>
                  </a:lnTo>
                  <a:lnTo>
                    <a:pt x="1651549" y="90381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79892" y="2878664"/>
              <a:ext cx="2520315" cy="2776220"/>
            </a:xfrm>
            <a:custGeom>
              <a:avLst/>
              <a:gdLst/>
              <a:ahLst/>
              <a:cxnLst/>
              <a:rect l="l" t="t" r="r" b="b"/>
              <a:pathLst>
                <a:path w="2520315" h="2776220">
                  <a:moveTo>
                    <a:pt x="0" y="0"/>
                  </a:moveTo>
                  <a:lnTo>
                    <a:pt x="2520000" y="0"/>
                  </a:lnTo>
                  <a:lnTo>
                    <a:pt x="2520000" y="2776204"/>
                  </a:lnTo>
                  <a:lnTo>
                    <a:pt x="0" y="277620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07998" y="1293810"/>
              <a:ext cx="3054985" cy="3054985"/>
            </a:xfrm>
            <a:custGeom>
              <a:avLst/>
              <a:gdLst/>
              <a:ahLst/>
              <a:cxnLst/>
              <a:rect l="l" t="t" r="r" b="b"/>
              <a:pathLst>
                <a:path w="3054984" h="3054985">
                  <a:moveTo>
                    <a:pt x="1527351" y="0"/>
                  </a:moveTo>
                  <a:lnTo>
                    <a:pt x="0" y="1527350"/>
                  </a:lnTo>
                  <a:lnTo>
                    <a:pt x="1527351" y="3054701"/>
                  </a:lnTo>
                  <a:lnTo>
                    <a:pt x="3054701" y="1527350"/>
                  </a:lnTo>
                  <a:lnTo>
                    <a:pt x="15273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07998" y="1293810"/>
              <a:ext cx="3054985" cy="3054985"/>
            </a:xfrm>
            <a:custGeom>
              <a:avLst/>
              <a:gdLst/>
              <a:ahLst/>
              <a:cxnLst/>
              <a:rect l="l" t="t" r="r" b="b"/>
              <a:pathLst>
                <a:path w="3054984" h="3054985">
                  <a:moveTo>
                    <a:pt x="0" y="1527350"/>
                  </a:moveTo>
                  <a:lnTo>
                    <a:pt x="1527351" y="0"/>
                  </a:lnTo>
                  <a:lnTo>
                    <a:pt x="3054701" y="1527350"/>
                  </a:lnTo>
                  <a:lnTo>
                    <a:pt x="1527351" y="3054701"/>
                  </a:lnTo>
                  <a:lnTo>
                    <a:pt x="0" y="152735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408" y="1104267"/>
              <a:ext cx="5307965" cy="5307965"/>
            </a:xfrm>
            <a:custGeom>
              <a:avLst/>
              <a:gdLst/>
              <a:ahLst/>
              <a:cxnLst/>
              <a:rect l="l" t="t" r="r" b="b"/>
              <a:pathLst>
                <a:path w="5307965" h="5307965">
                  <a:moveTo>
                    <a:pt x="5307451" y="530745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50851" y="3070742"/>
              <a:ext cx="2573655" cy="54610"/>
            </a:xfrm>
            <a:custGeom>
              <a:avLst/>
              <a:gdLst/>
              <a:ahLst/>
              <a:cxnLst/>
              <a:rect l="l" t="t" r="r" b="b"/>
              <a:pathLst>
                <a:path w="2573654" h="54610">
                  <a:moveTo>
                    <a:pt x="54000" y="27000"/>
                  </a:moveTo>
                  <a:lnTo>
                    <a:pt x="51879" y="16484"/>
                  </a:lnTo>
                  <a:lnTo>
                    <a:pt x="46101" y="7899"/>
                  </a:lnTo>
                  <a:lnTo>
                    <a:pt x="37515" y="2120"/>
                  </a:lnTo>
                  <a:lnTo>
                    <a:pt x="27000" y="0"/>
                  </a:lnTo>
                  <a:lnTo>
                    <a:pt x="16497" y="2120"/>
                  </a:lnTo>
                  <a:lnTo>
                    <a:pt x="7912" y="7899"/>
                  </a:lnTo>
                  <a:lnTo>
                    <a:pt x="2120" y="16484"/>
                  </a:lnTo>
                  <a:lnTo>
                    <a:pt x="0" y="27000"/>
                  </a:lnTo>
                  <a:lnTo>
                    <a:pt x="2120" y="37503"/>
                  </a:lnTo>
                  <a:lnTo>
                    <a:pt x="7912" y="46088"/>
                  </a:lnTo>
                  <a:lnTo>
                    <a:pt x="16497" y="51879"/>
                  </a:lnTo>
                  <a:lnTo>
                    <a:pt x="27000" y="54000"/>
                  </a:lnTo>
                  <a:lnTo>
                    <a:pt x="37515" y="51879"/>
                  </a:lnTo>
                  <a:lnTo>
                    <a:pt x="46101" y="46088"/>
                  </a:lnTo>
                  <a:lnTo>
                    <a:pt x="51879" y="37503"/>
                  </a:lnTo>
                  <a:lnTo>
                    <a:pt x="54000" y="27000"/>
                  </a:lnTo>
                  <a:close/>
                </a:path>
                <a:path w="2573654" h="54610">
                  <a:moveTo>
                    <a:pt x="2573477" y="27000"/>
                  </a:moveTo>
                  <a:lnTo>
                    <a:pt x="2571356" y="16484"/>
                  </a:lnTo>
                  <a:lnTo>
                    <a:pt x="2565577" y="7899"/>
                  </a:lnTo>
                  <a:lnTo>
                    <a:pt x="2556992" y="2120"/>
                  </a:lnTo>
                  <a:lnTo>
                    <a:pt x="2546477" y="0"/>
                  </a:lnTo>
                  <a:lnTo>
                    <a:pt x="2535974" y="2120"/>
                  </a:lnTo>
                  <a:lnTo>
                    <a:pt x="2527389" y="7899"/>
                  </a:lnTo>
                  <a:lnTo>
                    <a:pt x="2521597" y="16484"/>
                  </a:lnTo>
                  <a:lnTo>
                    <a:pt x="2519476" y="27000"/>
                  </a:lnTo>
                  <a:lnTo>
                    <a:pt x="2521597" y="37503"/>
                  </a:lnTo>
                  <a:lnTo>
                    <a:pt x="2527389" y="46088"/>
                  </a:lnTo>
                  <a:lnTo>
                    <a:pt x="2535974" y="51879"/>
                  </a:lnTo>
                  <a:lnTo>
                    <a:pt x="2546477" y="54000"/>
                  </a:lnTo>
                  <a:lnTo>
                    <a:pt x="2556992" y="51879"/>
                  </a:lnTo>
                  <a:lnTo>
                    <a:pt x="2565577" y="46088"/>
                  </a:lnTo>
                  <a:lnTo>
                    <a:pt x="2571356" y="37503"/>
                  </a:lnTo>
                  <a:lnTo>
                    <a:pt x="2573477" y="2700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22981" y="6412319"/>
              <a:ext cx="3028950" cy="3600450"/>
            </a:xfrm>
            <a:custGeom>
              <a:avLst/>
              <a:gdLst/>
              <a:ahLst/>
              <a:cxnLst/>
              <a:rect l="l" t="t" r="r" b="b"/>
              <a:pathLst>
                <a:path w="3028950" h="3600450">
                  <a:moveTo>
                    <a:pt x="0" y="0"/>
                  </a:moveTo>
                  <a:lnTo>
                    <a:pt x="3028936" y="0"/>
                  </a:lnTo>
                  <a:lnTo>
                    <a:pt x="3028936" y="3600000"/>
                  </a:lnTo>
                  <a:lnTo>
                    <a:pt x="0" y="3600000"/>
                  </a:lnTo>
                  <a:lnTo>
                    <a:pt x="0" y="0"/>
                  </a:lnTo>
                  <a:close/>
                </a:path>
                <a:path w="3028950" h="3600450">
                  <a:moveTo>
                    <a:pt x="1504933" y="0"/>
                  </a:moveTo>
                  <a:lnTo>
                    <a:pt x="3028936" y="0"/>
                  </a:lnTo>
                  <a:lnTo>
                    <a:pt x="3028936" y="3600000"/>
                  </a:lnTo>
                  <a:lnTo>
                    <a:pt x="1504933" y="3600000"/>
                  </a:lnTo>
                  <a:lnTo>
                    <a:pt x="1504933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72692" y="6961848"/>
              <a:ext cx="2520315" cy="2520315"/>
            </a:xfrm>
            <a:custGeom>
              <a:avLst/>
              <a:gdLst/>
              <a:ahLst/>
              <a:cxnLst/>
              <a:rect l="l" t="t" r="r" b="b"/>
              <a:pathLst>
                <a:path w="2520315" h="2520315">
                  <a:moveTo>
                    <a:pt x="2520000" y="0"/>
                  </a:moveTo>
                  <a:lnTo>
                    <a:pt x="0" y="0"/>
                  </a:lnTo>
                  <a:lnTo>
                    <a:pt x="0" y="2520000"/>
                  </a:lnTo>
                  <a:lnTo>
                    <a:pt x="2520000" y="2520000"/>
                  </a:lnTo>
                  <a:lnTo>
                    <a:pt x="2520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72692" y="6961848"/>
              <a:ext cx="2520315" cy="2520315"/>
            </a:xfrm>
            <a:custGeom>
              <a:avLst/>
              <a:gdLst/>
              <a:ahLst/>
              <a:cxnLst/>
              <a:rect l="l" t="t" r="r" b="b"/>
              <a:pathLst>
                <a:path w="2520315" h="2520315">
                  <a:moveTo>
                    <a:pt x="0" y="0"/>
                  </a:moveTo>
                  <a:lnTo>
                    <a:pt x="2520000" y="0"/>
                  </a:lnTo>
                  <a:lnTo>
                    <a:pt x="2520000" y="2520000"/>
                  </a:lnTo>
                  <a:lnTo>
                    <a:pt x="0" y="2520000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9180" y="2771347"/>
            <a:ext cx="4814570" cy="125666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‘prisms’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intersect,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intersection’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created.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visible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 an orthographic and 3D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95"/>
              </a:spcBef>
            </a:pPr>
            <a:endParaRPr sz="1600">
              <a:latin typeface="Arial"/>
              <a:cs typeface="Arial"/>
            </a:endParaRPr>
          </a:p>
          <a:p>
            <a:pPr marL="74930" algn="ctr">
              <a:lnSpc>
                <a:spcPct val="100000"/>
              </a:lnSpc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534207" y="8042030"/>
            <a:ext cx="134937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256540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INTERSECTION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0" name="object 40"/>
          <p:cNvGrpSpPr>
            <a:grpSpLocks noGrp="1" noUngrp="1" noRot="1" noMove="1" noResize="1"/>
          </p:cNvGrpSpPr>
          <p:nvPr/>
        </p:nvGrpSpPr>
        <p:grpSpPr>
          <a:xfrm>
            <a:off x="9370556" y="768452"/>
            <a:ext cx="4342130" cy="9829800"/>
            <a:chOff x="9370556" y="768452"/>
            <a:chExt cx="4342130" cy="9829800"/>
          </a:xfrm>
        </p:grpSpPr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21735" y="8227458"/>
              <a:ext cx="790575" cy="76835"/>
            </a:xfrm>
            <a:custGeom>
              <a:avLst/>
              <a:gdLst/>
              <a:ahLst/>
              <a:cxnLst/>
              <a:rect l="l" t="t" r="r" b="b"/>
              <a:pathLst>
                <a:path w="79057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79057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790575" h="76834">
                  <a:moveTo>
                    <a:pt x="790577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790577" y="42003"/>
                  </a:lnTo>
                  <a:lnTo>
                    <a:pt x="790577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9159" y="7689600"/>
              <a:ext cx="1546860" cy="1400175"/>
            </a:xfrm>
            <a:custGeom>
              <a:avLst/>
              <a:gdLst/>
              <a:ahLst/>
              <a:cxnLst/>
              <a:rect l="l" t="t" r="r" b="b"/>
              <a:pathLst>
                <a:path w="1546859" h="1400175">
                  <a:moveTo>
                    <a:pt x="0" y="0"/>
                  </a:moveTo>
                  <a:lnTo>
                    <a:pt x="1546618" y="0"/>
                  </a:lnTo>
                  <a:lnTo>
                    <a:pt x="1546618" y="1400176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80080" y="768452"/>
              <a:ext cx="0" cy="9829800"/>
            </a:xfrm>
            <a:custGeom>
              <a:avLst/>
              <a:gdLst/>
              <a:ahLst/>
              <a:cxnLst/>
              <a:rect l="l" t="t" r="r" b="b"/>
              <a:pathLst>
                <a:path h="9829800">
                  <a:moveTo>
                    <a:pt x="0" y="0"/>
                  </a:moveTo>
                  <a:lnTo>
                    <a:pt x="0" y="9829792"/>
                  </a:lnTo>
                </a:path>
              </a:pathLst>
            </a:custGeom>
            <a:ln w="1904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88567" y="6412712"/>
            <a:ext cx="1674495" cy="904240"/>
          </a:xfrm>
          <a:prstGeom prst="rect">
            <a:avLst/>
          </a:prstGeom>
          <a:solidFill>
            <a:srgbClr val="989899"/>
          </a:solidFill>
        </p:spPr>
        <p:txBody>
          <a:bodyPr vert="horz" wrap="square" lIns="0" tIns="1663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10"/>
              </a:spcBef>
            </a:pPr>
            <a:endParaRPr sz="1200">
              <a:latin typeface="Times New Roman"/>
              <a:cs typeface="Times New Roman"/>
            </a:endParaRPr>
          </a:p>
          <a:p>
            <a:pPr marL="400685">
              <a:lnSpc>
                <a:spcPct val="100000"/>
              </a:lnSpc>
            </a:pPr>
            <a:r>
              <a:rPr sz="1200" spc="-1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1200" spc="-4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1200" spc="-3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818281"/>
                </a:solidFill>
                <a:latin typeface="Arial"/>
                <a:cs typeface="Arial"/>
              </a:rPr>
              <a:t>2024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92067" y="10113539"/>
            <a:ext cx="8204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6443" y="5755433"/>
            <a:ext cx="717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43820" y="10094491"/>
            <a:ext cx="6819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7011" y="10012500"/>
            <a:ext cx="8972550" cy="0"/>
          </a:xfrm>
          <a:custGeom>
            <a:avLst/>
            <a:gdLst/>
            <a:ahLst/>
            <a:cxnLst/>
            <a:rect l="l" t="t" r="r" b="b"/>
            <a:pathLst>
              <a:path w="8972550">
                <a:moveTo>
                  <a:pt x="8972553" y="0"/>
                </a:moveTo>
                <a:lnTo>
                  <a:pt x="0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7070"/>
            <a:chOff x="91683" y="89146"/>
            <a:chExt cx="14912975" cy="687070"/>
          </a:xfrm>
        </p:grpSpPr>
        <p:pic>
          <p:nvPicPr>
            <p:cNvPr id="5" name="object 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23862" y="894606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https://technologystudent.com/despro_3/inter1.html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32755" y="127180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" name="object 11"/>
          <p:cNvGrpSpPr>
            <a:grpSpLocks noGrp="1" noUngrp="1" noRot="1" noMove="1" noResize="1"/>
          </p:cNvGrpSpPr>
          <p:nvPr/>
        </p:nvGrpSpPr>
        <p:grpSpPr>
          <a:xfrm>
            <a:off x="11455728" y="1461149"/>
            <a:ext cx="1170305" cy="1170305"/>
            <a:chOff x="11455728" y="1461149"/>
            <a:chExt cx="1170305" cy="1170305"/>
          </a:xfrm>
        </p:grpSpPr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5728" y="1461149"/>
              <a:ext cx="1170305" cy="1170305"/>
            </a:xfrm>
            <a:custGeom>
              <a:avLst/>
              <a:gdLst/>
              <a:ahLst/>
              <a:cxnLst/>
              <a:rect l="l" t="t" r="r" b="b"/>
              <a:pathLst>
                <a:path w="1170304" h="1170305">
                  <a:moveTo>
                    <a:pt x="1169791" y="0"/>
                  </a:moveTo>
                  <a:lnTo>
                    <a:pt x="0" y="0"/>
                  </a:lnTo>
                  <a:lnTo>
                    <a:pt x="0" y="1169791"/>
                  </a:lnTo>
                  <a:lnTo>
                    <a:pt x="1169791" y="1169791"/>
                  </a:lnTo>
                  <a:lnTo>
                    <a:pt x="11697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524733"/>
              <a:ext cx="1042669" cy="407034"/>
            </a:xfrm>
            <a:custGeom>
              <a:avLst/>
              <a:gdLst/>
              <a:ahLst/>
              <a:cxnLst/>
              <a:rect l="l" t="t" r="r" b="b"/>
              <a:pathLst>
                <a:path w="1042670" h="407035">
                  <a:moveTo>
                    <a:pt x="101727" y="330593"/>
                  </a:moveTo>
                  <a:lnTo>
                    <a:pt x="76301" y="330593"/>
                  </a:lnTo>
                  <a:lnTo>
                    <a:pt x="76301" y="381444"/>
                  </a:lnTo>
                  <a:lnTo>
                    <a:pt x="101727" y="381444"/>
                  </a:lnTo>
                  <a:lnTo>
                    <a:pt x="101727" y="330593"/>
                  </a:lnTo>
                  <a:close/>
                </a:path>
                <a:path w="1042670" h="407035">
                  <a:moveTo>
                    <a:pt x="101727" y="279730"/>
                  </a:moveTo>
                  <a:lnTo>
                    <a:pt x="76301" y="279730"/>
                  </a:lnTo>
                  <a:lnTo>
                    <a:pt x="76301" y="228866"/>
                  </a:lnTo>
                  <a:lnTo>
                    <a:pt x="50863" y="228866"/>
                  </a:lnTo>
                  <a:lnTo>
                    <a:pt x="25438" y="228866"/>
                  </a:lnTo>
                  <a:lnTo>
                    <a:pt x="25438" y="254304"/>
                  </a:lnTo>
                  <a:lnTo>
                    <a:pt x="0" y="254304"/>
                  </a:lnTo>
                  <a:lnTo>
                    <a:pt x="0" y="279730"/>
                  </a:lnTo>
                  <a:lnTo>
                    <a:pt x="25438" y="279730"/>
                  </a:lnTo>
                  <a:lnTo>
                    <a:pt x="25438" y="305155"/>
                  </a:lnTo>
                  <a:lnTo>
                    <a:pt x="0" y="305155"/>
                  </a:lnTo>
                  <a:lnTo>
                    <a:pt x="0" y="381444"/>
                  </a:lnTo>
                  <a:lnTo>
                    <a:pt x="25438" y="381444"/>
                  </a:lnTo>
                  <a:lnTo>
                    <a:pt x="25438" y="330593"/>
                  </a:lnTo>
                  <a:lnTo>
                    <a:pt x="50863" y="330593"/>
                  </a:lnTo>
                  <a:lnTo>
                    <a:pt x="50863" y="305155"/>
                  </a:lnTo>
                  <a:lnTo>
                    <a:pt x="76301" y="305155"/>
                  </a:lnTo>
                  <a:lnTo>
                    <a:pt x="101727" y="305155"/>
                  </a:lnTo>
                  <a:lnTo>
                    <a:pt x="101727" y="279730"/>
                  </a:lnTo>
                  <a:close/>
                </a:path>
                <a:path w="1042670" h="407035">
                  <a:moveTo>
                    <a:pt x="101727" y="203441"/>
                  </a:moveTo>
                  <a:lnTo>
                    <a:pt x="76301" y="203441"/>
                  </a:lnTo>
                  <a:lnTo>
                    <a:pt x="76301" y="228866"/>
                  </a:lnTo>
                  <a:lnTo>
                    <a:pt x="101727" y="228866"/>
                  </a:lnTo>
                  <a:lnTo>
                    <a:pt x="101727" y="203441"/>
                  </a:lnTo>
                  <a:close/>
                </a:path>
                <a:path w="1042670" h="407035">
                  <a:moveTo>
                    <a:pt x="178015" y="254304"/>
                  </a:moveTo>
                  <a:lnTo>
                    <a:pt x="152590" y="254304"/>
                  </a:lnTo>
                  <a:lnTo>
                    <a:pt x="127152" y="254304"/>
                  </a:lnTo>
                  <a:lnTo>
                    <a:pt x="101727" y="254304"/>
                  </a:lnTo>
                  <a:lnTo>
                    <a:pt x="101727" y="279730"/>
                  </a:lnTo>
                  <a:lnTo>
                    <a:pt x="127152" y="279730"/>
                  </a:lnTo>
                  <a:lnTo>
                    <a:pt x="152590" y="279730"/>
                  </a:lnTo>
                  <a:lnTo>
                    <a:pt x="178015" y="279730"/>
                  </a:lnTo>
                  <a:lnTo>
                    <a:pt x="178015" y="254304"/>
                  </a:lnTo>
                  <a:close/>
                </a:path>
                <a:path w="1042670" h="407035">
                  <a:moveTo>
                    <a:pt x="178015" y="203441"/>
                  </a:moveTo>
                  <a:lnTo>
                    <a:pt x="152590" y="203441"/>
                  </a:lnTo>
                  <a:lnTo>
                    <a:pt x="152590" y="228866"/>
                  </a:lnTo>
                  <a:lnTo>
                    <a:pt x="178015" y="228866"/>
                  </a:lnTo>
                  <a:lnTo>
                    <a:pt x="178015" y="203441"/>
                  </a:lnTo>
                  <a:close/>
                </a:path>
                <a:path w="1042670" h="407035">
                  <a:moveTo>
                    <a:pt x="203454" y="228866"/>
                  </a:moveTo>
                  <a:lnTo>
                    <a:pt x="178015" y="228866"/>
                  </a:lnTo>
                  <a:lnTo>
                    <a:pt x="178015" y="254304"/>
                  </a:lnTo>
                  <a:lnTo>
                    <a:pt x="203454" y="254304"/>
                  </a:lnTo>
                  <a:lnTo>
                    <a:pt x="203454" y="228866"/>
                  </a:lnTo>
                  <a:close/>
                </a:path>
                <a:path w="1042670" h="407035">
                  <a:moveTo>
                    <a:pt x="254304" y="381444"/>
                  </a:moveTo>
                  <a:lnTo>
                    <a:pt x="228879" y="381444"/>
                  </a:lnTo>
                  <a:lnTo>
                    <a:pt x="228879" y="356019"/>
                  </a:lnTo>
                  <a:lnTo>
                    <a:pt x="203454" y="356019"/>
                  </a:lnTo>
                  <a:lnTo>
                    <a:pt x="203454" y="406882"/>
                  </a:lnTo>
                  <a:lnTo>
                    <a:pt x="228879" y="406882"/>
                  </a:lnTo>
                  <a:lnTo>
                    <a:pt x="254304" y="406882"/>
                  </a:lnTo>
                  <a:lnTo>
                    <a:pt x="254304" y="381444"/>
                  </a:lnTo>
                  <a:close/>
                </a:path>
                <a:path w="1042670" h="407035">
                  <a:moveTo>
                    <a:pt x="254304" y="127152"/>
                  </a:moveTo>
                  <a:lnTo>
                    <a:pt x="228879" y="127152"/>
                  </a:lnTo>
                  <a:lnTo>
                    <a:pt x="228879" y="76288"/>
                  </a:lnTo>
                  <a:lnTo>
                    <a:pt x="203454" y="76288"/>
                  </a:lnTo>
                  <a:lnTo>
                    <a:pt x="203454" y="178015"/>
                  </a:lnTo>
                  <a:lnTo>
                    <a:pt x="228879" y="178015"/>
                  </a:lnTo>
                  <a:lnTo>
                    <a:pt x="228879" y="152577"/>
                  </a:lnTo>
                  <a:lnTo>
                    <a:pt x="254304" y="152577"/>
                  </a:lnTo>
                  <a:lnTo>
                    <a:pt x="254304" y="127152"/>
                  </a:lnTo>
                  <a:close/>
                </a:path>
                <a:path w="1042670" h="407035">
                  <a:moveTo>
                    <a:pt x="254304" y="0"/>
                  </a:moveTo>
                  <a:lnTo>
                    <a:pt x="228879" y="0"/>
                  </a:lnTo>
                  <a:lnTo>
                    <a:pt x="203454" y="0"/>
                  </a:lnTo>
                  <a:lnTo>
                    <a:pt x="203454" y="50863"/>
                  </a:lnTo>
                  <a:lnTo>
                    <a:pt x="228879" y="50863"/>
                  </a:lnTo>
                  <a:lnTo>
                    <a:pt x="254304" y="50863"/>
                  </a:lnTo>
                  <a:lnTo>
                    <a:pt x="254304" y="0"/>
                  </a:lnTo>
                  <a:close/>
                </a:path>
                <a:path w="1042670" h="407035">
                  <a:moveTo>
                    <a:pt x="279742" y="152577"/>
                  </a:moveTo>
                  <a:lnTo>
                    <a:pt x="254304" y="152577"/>
                  </a:lnTo>
                  <a:lnTo>
                    <a:pt x="254304" y="178015"/>
                  </a:lnTo>
                  <a:lnTo>
                    <a:pt x="279742" y="178015"/>
                  </a:lnTo>
                  <a:lnTo>
                    <a:pt x="279742" y="152577"/>
                  </a:lnTo>
                  <a:close/>
                </a:path>
                <a:path w="1042670" h="407035">
                  <a:moveTo>
                    <a:pt x="279742" y="101714"/>
                  </a:moveTo>
                  <a:lnTo>
                    <a:pt x="254304" y="101714"/>
                  </a:lnTo>
                  <a:lnTo>
                    <a:pt x="254304" y="127152"/>
                  </a:lnTo>
                  <a:lnTo>
                    <a:pt x="279742" y="127152"/>
                  </a:lnTo>
                  <a:lnTo>
                    <a:pt x="279742" y="101714"/>
                  </a:lnTo>
                  <a:close/>
                </a:path>
                <a:path w="1042670" h="407035">
                  <a:moveTo>
                    <a:pt x="305168" y="127152"/>
                  </a:moveTo>
                  <a:lnTo>
                    <a:pt x="279742" y="127152"/>
                  </a:lnTo>
                  <a:lnTo>
                    <a:pt x="279742" y="152577"/>
                  </a:lnTo>
                  <a:lnTo>
                    <a:pt x="305168" y="152577"/>
                  </a:lnTo>
                  <a:lnTo>
                    <a:pt x="305168" y="127152"/>
                  </a:lnTo>
                  <a:close/>
                </a:path>
                <a:path w="1042670" h="407035">
                  <a:moveTo>
                    <a:pt x="330593" y="279730"/>
                  </a:moveTo>
                  <a:lnTo>
                    <a:pt x="305168" y="279730"/>
                  </a:lnTo>
                  <a:lnTo>
                    <a:pt x="305168" y="305155"/>
                  </a:lnTo>
                  <a:lnTo>
                    <a:pt x="330593" y="305155"/>
                  </a:lnTo>
                  <a:lnTo>
                    <a:pt x="330593" y="279730"/>
                  </a:lnTo>
                  <a:close/>
                </a:path>
                <a:path w="1042670" h="407035">
                  <a:moveTo>
                    <a:pt x="356031" y="127152"/>
                  </a:moveTo>
                  <a:lnTo>
                    <a:pt x="330593" y="127152"/>
                  </a:lnTo>
                  <a:lnTo>
                    <a:pt x="330593" y="152577"/>
                  </a:lnTo>
                  <a:lnTo>
                    <a:pt x="356031" y="152577"/>
                  </a:lnTo>
                  <a:lnTo>
                    <a:pt x="356031" y="127152"/>
                  </a:lnTo>
                  <a:close/>
                </a:path>
                <a:path w="1042670" h="407035">
                  <a:moveTo>
                    <a:pt x="381457" y="254304"/>
                  </a:moveTo>
                  <a:lnTo>
                    <a:pt x="356031" y="254304"/>
                  </a:lnTo>
                  <a:lnTo>
                    <a:pt x="356031" y="305155"/>
                  </a:lnTo>
                  <a:lnTo>
                    <a:pt x="381457" y="305155"/>
                  </a:lnTo>
                  <a:lnTo>
                    <a:pt x="381457" y="254304"/>
                  </a:lnTo>
                  <a:close/>
                </a:path>
                <a:path w="1042670" h="407035">
                  <a:moveTo>
                    <a:pt x="381457" y="152577"/>
                  </a:moveTo>
                  <a:lnTo>
                    <a:pt x="356031" y="152577"/>
                  </a:lnTo>
                  <a:lnTo>
                    <a:pt x="356031" y="178015"/>
                  </a:lnTo>
                  <a:lnTo>
                    <a:pt x="381457" y="178015"/>
                  </a:lnTo>
                  <a:lnTo>
                    <a:pt x="381457" y="152577"/>
                  </a:lnTo>
                  <a:close/>
                </a:path>
                <a:path w="1042670" h="407035">
                  <a:moveTo>
                    <a:pt x="406882" y="178015"/>
                  </a:moveTo>
                  <a:lnTo>
                    <a:pt x="381457" y="178015"/>
                  </a:lnTo>
                  <a:lnTo>
                    <a:pt x="381457" y="203441"/>
                  </a:lnTo>
                  <a:lnTo>
                    <a:pt x="406882" y="203441"/>
                  </a:lnTo>
                  <a:lnTo>
                    <a:pt x="406882" y="178015"/>
                  </a:lnTo>
                  <a:close/>
                </a:path>
                <a:path w="1042670" h="407035">
                  <a:moveTo>
                    <a:pt x="406882" y="0"/>
                  </a:moveTo>
                  <a:lnTo>
                    <a:pt x="381457" y="0"/>
                  </a:lnTo>
                  <a:lnTo>
                    <a:pt x="356031" y="0"/>
                  </a:lnTo>
                  <a:lnTo>
                    <a:pt x="356031" y="25425"/>
                  </a:lnTo>
                  <a:lnTo>
                    <a:pt x="330593" y="25425"/>
                  </a:lnTo>
                  <a:lnTo>
                    <a:pt x="330593" y="0"/>
                  </a:lnTo>
                  <a:lnTo>
                    <a:pt x="305168" y="0"/>
                  </a:lnTo>
                  <a:lnTo>
                    <a:pt x="279742" y="0"/>
                  </a:lnTo>
                  <a:lnTo>
                    <a:pt x="279742" y="50863"/>
                  </a:lnTo>
                  <a:lnTo>
                    <a:pt x="305168" y="50863"/>
                  </a:lnTo>
                  <a:lnTo>
                    <a:pt x="305168" y="127152"/>
                  </a:lnTo>
                  <a:lnTo>
                    <a:pt x="330593" y="127152"/>
                  </a:lnTo>
                  <a:lnTo>
                    <a:pt x="330593" y="50863"/>
                  </a:lnTo>
                  <a:lnTo>
                    <a:pt x="356031" y="50863"/>
                  </a:lnTo>
                  <a:lnTo>
                    <a:pt x="356031" y="127152"/>
                  </a:lnTo>
                  <a:lnTo>
                    <a:pt x="381457" y="127152"/>
                  </a:lnTo>
                  <a:lnTo>
                    <a:pt x="381457" y="25425"/>
                  </a:lnTo>
                  <a:lnTo>
                    <a:pt x="406882" y="25425"/>
                  </a:lnTo>
                  <a:lnTo>
                    <a:pt x="406882" y="0"/>
                  </a:lnTo>
                  <a:close/>
                </a:path>
                <a:path w="1042670" h="407035">
                  <a:moveTo>
                    <a:pt x="432320" y="152577"/>
                  </a:moveTo>
                  <a:lnTo>
                    <a:pt x="406882" y="152577"/>
                  </a:lnTo>
                  <a:lnTo>
                    <a:pt x="406882" y="178015"/>
                  </a:lnTo>
                  <a:lnTo>
                    <a:pt x="432320" y="178015"/>
                  </a:lnTo>
                  <a:lnTo>
                    <a:pt x="432320" y="152577"/>
                  </a:lnTo>
                  <a:close/>
                </a:path>
                <a:path w="1042670" h="407035">
                  <a:moveTo>
                    <a:pt x="483184" y="127152"/>
                  </a:moveTo>
                  <a:lnTo>
                    <a:pt x="457746" y="127152"/>
                  </a:lnTo>
                  <a:lnTo>
                    <a:pt x="457746" y="101714"/>
                  </a:lnTo>
                  <a:lnTo>
                    <a:pt x="432320" y="101714"/>
                  </a:lnTo>
                  <a:lnTo>
                    <a:pt x="432320" y="152577"/>
                  </a:lnTo>
                  <a:lnTo>
                    <a:pt x="457746" y="152577"/>
                  </a:lnTo>
                  <a:lnTo>
                    <a:pt x="457746" y="203441"/>
                  </a:lnTo>
                  <a:lnTo>
                    <a:pt x="483184" y="203441"/>
                  </a:lnTo>
                  <a:lnTo>
                    <a:pt x="483184" y="127152"/>
                  </a:lnTo>
                  <a:close/>
                </a:path>
                <a:path w="1042670" h="407035">
                  <a:moveTo>
                    <a:pt x="534035" y="101714"/>
                  </a:moveTo>
                  <a:lnTo>
                    <a:pt x="508609" y="101714"/>
                  </a:lnTo>
                  <a:lnTo>
                    <a:pt x="508609" y="127152"/>
                  </a:lnTo>
                  <a:lnTo>
                    <a:pt x="534035" y="127152"/>
                  </a:lnTo>
                  <a:lnTo>
                    <a:pt x="534035" y="101714"/>
                  </a:lnTo>
                  <a:close/>
                </a:path>
                <a:path w="1042670" h="407035">
                  <a:moveTo>
                    <a:pt x="559473" y="127152"/>
                  </a:moveTo>
                  <a:lnTo>
                    <a:pt x="534035" y="127152"/>
                  </a:lnTo>
                  <a:lnTo>
                    <a:pt x="534035" y="152577"/>
                  </a:lnTo>
                  <a:lnTo>
                    <a:pt x="559473" y="152577"/>
                  </a:lnTo>
                  <a:lnTo>
                    <a:pt x="559473" y="127152"/>
                  </a:lnTo>
                  <a:close/>
                </a:path>
                <a:path w="1042670" h="407035">
                  <a:moveTo>
                    <a:pt x="610336" y="25425"/>
                  </a:moveTo>
                  <a:lnTo>
                    <a:pt x="584898" y="25425"/>
                  </a:lnTo>
                  <a:lnTo>
                    <a:pt x="559473" y="25425"/>
                  </a:lnTo>
                  <a:lnTo>
                    <a:pt x="559473" y="0"/>
                  </a:lnTo>
                  <a:lnTo>
                    <a:pt x="432320" y="0"/>
                  </a:lnTo>
                  <a:lnTo>
                    <a:pt x="432320" y="25425"/>
                  </a:lnTo>
                  <a:lnTo>
                    <a:pt x="406882" y="25425"/>
                  </a:lnTo>
                  <a:lnTo>
                    <a:pt x="406882" y="76288"/>
                  </a:lnTo>
                  <a:lnTo>
                    <a:pt x="432320" y="76288"/>
                  </a:lnTo>
                  <a:lnTo>
                    <a:pt x="457746" y="76288"/>
                  </a:lnTo>
                  <a:lnTo>
                    <a:pt x="457746" y="101714"/>
                  </a:lnTo>
                  <a:lnTo>
                    <a:pt x="483184" y="101714"/>
                  </a:lnTo>
                  <a:lnTo>
                    <a:pt x="508609" y="101714"/>
                  </a:lnTo>
                  <a:lnTo>
                    <a:pt x="508609" y="76288"/>
                  </a:lnTo>
                  <a:lnTo>
                    <a:pt x="483184" y="76288"/>
                  </a:lnTo>
                  <a:lnTo>
                    <a:pt x="483184" y="25425"/>
                  </a:lnTo>
                  <a:lnTo>
                    <a:pt x="508609" y="25425"/>
                  </a:lnTo>
                  <a:lnTo>
                    <a:pt x="508609" y="50863"/>
                  </a:lnTo>
                  <a:lnTo>
                    <a:pt x="534035" y="50863"/>
                  </a:lnTo>
                  <a:lnTo>
                    <a:pt x="534035" y="101714"/>
                  </a:lnTo>
                  <a:lnTo>
                    <a:pt x="559473" y="101714"/>
                  </a:lnTo>
                  <a:lnTo>
                    <a:pt x="559473" y="76288"/>
                  </a:lnTo>
                  <a:lnTo>
                    <a:pt x="584898" y="76288"/>
                  </a:lnTo>
                  <a:lnTo>
                    <a:pt x="610336" y="76288"/>
                  </a:lnTo>
                  <a:lnTo>
                    <a:pt x="610336" y="25425"/>
                  </a:lnTo>
                  <a:close/>
                </a:path>
                <a:path w="1042670" h="407035">
                  <a:moveTo>
                    <a:pt x="635762" y="0"/>
                  </a:moveTo>
                  <a:lnTo>
                    <a:pt x="610336" y="0"/>
                  </a:lnTo>
                  <a:lnTo>
                    <a:pt x="610336" y="25425"/>
                  </a:lnTo>
                  <a:lnTo>
                    <a:pt x="635762" y="25425"/>
                  </a:lnTo>
                  <a:lnTo>
                    <a:pt x="635762" y="0"/>
                  </a:lnTo>
                  <a:close/>
                </a:path>
                <a:path w="1042670" h="407035">
                  <a:moveTo>
                    <a:pt x="686625" y="152577"/>
                  </a:moveTo>
                  <a:lnTo>
                    <a:pt x="661187" y="152577"/>
                  </a:lnTo>
                  <a:lnTo>
                    <a:pt x="661187" y="178015"/>
                  </a:lnTo>
                  <a:lnTo>
                    <a:pt x="686625" y="178015"/>
                  </a:lnTo>
                  <a:lnTo>
                    <a:pt x="686625" y="152577"/>
                  </a:lnTo>
                  <a:close/>
                </a:path>
                <a:path w="1042670" h="407035">
                  <a:moveTo>
                    <a:pt x="686625" y="50863"/>
                  </a:moveTo>
                  <a:lnTo>
                    <a:pt x="661187" y="50863"/>
                  </a:lnTo>
                  <a:lnTo>
                    <a:pt x="661187" y="76288"/>
                  </a:lnTo>
                  <a:lnTo>
                    <a:pt x="686625" y="76288"/>
                  </a:lnTo>
                  <a:lnTo>
                    <a:pt x="686625" y="50863"/>
                  </a:lnTo>
                  <a:close/>
                </a:path>
                <a:path w="1042670" h="407035">
                  <a:moveTo>
                    <a:pt x="712050" y="0"/>
                  </a:moveTo>
                  <a:lnTo>
                    <a:pt x="686625" y="0"/>
                  </a:lnTo>
                  <a:lnTo>
                    <a:pt x="686625" y="50863"/>
                  </a:lnTo>
                  <a:lnTo>
                    <a:pt x="712050" y="50863"/>
                  </a:lnTo>
                  <a:lnTo>
                    <a:pt x="712050" y="0"/>
                  </a:lnTo>
                  <a:close/>
                </a:path>
                <a:path w="1042670" h="407035">
                  <a:moveTo>
                    <a:pt x="737489" y="203441"/>
                  </a:moveTo>
                  <a:lnTo>
                    <a:pt x="712050" y="203441"/>
                  </a:lnTo>
                  <a:lnTo>
                    <a:pt x="686625" y="203441"/>
                  </a:lnTo>
                  <a:lnTo>
                    <a:pt x="686625" y="228866"/>
                  </a:lnTo>
                  <a:lnTo>
                    <a:pt x="712050" y="228866"/>
                  </a:lnTo>
                  <a:lnTo>
                    <a:pt x="712050" y="254304"/>
                  </a:lnTo>
                  <a:lnTo>
                    <a:pt x="737489" y="254304"/>
                  </a:lnTo>
                  <a:lnTo>
                    <a:pt x="737489" y="203441"/>
                  </a:lnTo>
                  <a:close/>
                </a:path>
                <a:path w="1042670" h="407035">
                  <a:moveTo>
                    <a:pt x="737489" y="101714"/>
                  </a:moveTo>
                  <a:lnTo>
                    <a:pt x="712050" y="101714"/>
                  </a:lnTo>
                  <a:lnTo>
                    <a:pt x="712050" y="76288"/>
                  </a:lnTo>
                  <a:lnTo>
                    <a:pt x="686625" y="76288"/>
                  </a:lnTo>
                  <a:lnTo>
                    <a:pt x="686625" y="152577"/>
                  </a:lnTo>
                  <a:lnTo>
                    <a:pt x="712050" y="152577"/>
                  </a:lnTo>
                  <a:lnTo>
                    <a:pt x="712050" y="178015"/>
                  </a:lnTo>
                  <a:lnTo>
                    <a:pt x="737489" y="178015"/>
                  </a:lnTo>
                  <a:lnTo>
                    <a:pt x="737489" y="101714"/>
                  </a:lnTo>
                  <a:close/>
                </a:path>
                <a:path w="1042670" h="407035">
                  <a:moveTo>
                    <a:pt x="762914" y="254304"/>
                  </a:moveTo>
                  <a:lnTo>
                    <a:pt x="737489" y="254304"/>
                  </a:lnTo>
                  <a:lnTo>
                    <a:pt x="737489" y="279730"/>
                  </a:lnTo>
                  <a:lnTo>
                    <a:pt x="762914" y="279730"/>
                  </a:lnTo>
                  <a:lnTo>
                    <a:pt x="762914" y="254304"/>
                  </a:lnTo>
                  <a:close/>
                </a:path>
                <a:path w="1042670" h="407035">
                  <a:moveTo>
                    <a:pt x="762914" y="178015"/>
                  </a:moveTo>
                  <a:lnTo>
                    <a:pt x="737489" y="178015"/>
                  </a:lnTo>
                  <a:lnTo>
                    <a:pt x="737489" y="203441"/>
                  </a:lnTo>
                  <a:lnTo>
                    <a:pt x="762914" y="203441"/>
                  </a:lnTo>
                  <a:lnTo>
                    <a:pt x="762914" y="178015"/>
                  </a:lnTo>
                  <a:close/>
                </a:path>
                <a:path w="1042670" h="407035">
                  <a:moveTo>
                    <a:pt x="813765" y="305155"/>
                  </a:moveTo>
                  <a:lnTo>
                    <a:pt x="788339" y="305155"/>
                  </a:lnTo>
                  <a:lnTo>
                    <a:pt x="788339" y="330593"/>
                  </a:lnTo>
                  <a:lnTo>
                    <a:pt x="813765" y="330593"/>
                  </a:lnTo>
                  <a:lnTo>
                    <a:pt x="813765" y="305155"/>
                  </a:lnTo>
                  <a:close/>
                </a:path>
                <a:path w="1042670" h="407035">
                  <a:moveTo>
                    <a:pt x="813765" y="254304"/>
                  </a:moveTo>
                  <a:lnTo>
                    <a:pt x="788339" y="254304"/>
                  </a:lnTo>
                  <a:lnTo>
                    <a:pt x="788339" y="279730"/>
                  </a:lnTo>
                  <a:lnTo>
                    <a:pt x="813765" y="279730"/>
                  </a:lnTo>
                  <a:lnTo>
                    <a:pt x="813765" y="254304"/>
                  </a:lnTo>
                  <a:close/>
                </a:path>
                <a:path w="1042670" h="407035">
                  <a:moveTo>
                    <a:pt x="839203" y="152577"/>
                  </a:moveTo>
                  <a:lnTo>
                    <a:pt x="813765" y="152577"/>
                  </a:lnTo>
                  <a:lnTo>
                    <a:pt x="813765" y="254304"/>
                  </a:lnTo>
                  <a:lnTo>
                    <a:pt x="839203" y="254304"/>
                  </a:lnTo>
                  <a:lnTo>
                    <a:pt x="839203" y="152577"/>
                  </a:lnTo>
                  <a:close/>
                </a:path>
                <a:path w="1042670" h="407035">
                  <a:moveTo>
                    <a:pt x="839203" y="0"/>
                  </a:moveTo>
                  <a:lnTo>
                    <a:pt x="813765" y="0"/>
                  </a:lnTo>
                  <a:lnTo>
                    <a:pt x="788339" y="0"/>
                  </a:lnTo>
                  <a:lnTo>
                    <a:pt x="762914" y="0"/>
                  </a:lnTo>
                  <a:lnTo>
                    <a:pt x="737489" y="0"/>
                  </a:lnTo>
                  <a:lnTo>
                    <a:pt x="737489" y="25425"/>
                  </a:lnTo>
                  <a:lnTo>
                    <a:pt x="762914" y="25425"/>
                  </a:lnTo>
                  <a:lnTo>
                    <a:pt x="762914" y="76288"/>
                  </a:lnTo>
                  <a:lnTo>
                    <a:pt x="737489" y="76288"/>
                  </a:lnTo>
                  <a:lnTo>
                    <a:pt x="737489" y="101714"/>
                  </a:lnTo>
                  <a:lnTo>
                    <a:pt x="762914" y="101714"/>
                  </a:lnTo>
                  <a:lnTo>
                    <a:pt x="762914" y="178015"/>
                  </a:lnTo>
                  <a:lnTo>
                    <a:pt x="788339" y="178015"/>
                  </a:lnTo>
                  <a:lnTo>
                    <a:pt x="788339" y="152577"/>
                  </a:lnTo>
                  <a:lnTo>
                    <a:pt x="813765" y="152577"/>
                  </a:lnTo>
                  <a:lnTo>
                    <a:pt x="813765" y="127152"/>
                  </a:lnTo>
                  <a:lnTo>
                    <a:pt x="788339" y="127152"/>
                  </a:lnTo>
                  <a:lnTo>
                    <a:pt x="788339" y="101714"/>
                  </a:lnTo>
                  <a:lnTo>
                    <a:pt x="813765" y="101714"/>
                  </a:lnTo>
                  <a:lnTo>
                    <a:pt x="813765" y="50863"/>
                  </a:lnTo>
                  <a:lnTo>
                    <a:pt x="788339" y="50863"/>
                  </a:lnTo>
                  <a:lnTo>
                    <a:pt x="788339" y="25425"/>
                  </a:lnTo>
                  <a:lnTo>
                    <a:pt x="813765" y="25425"/>
                  </a:lnTo>
                  <a:lnTo>
                    <a:pt x="813765" y="50863"/>
                  </a:lnTo>
                  <a:lnTo>
                    <a:pt x="839203" y="50863"/>
                  </a:lnTo>
                  <a:lnTo>
                    <a:pt x="839203" y="0"/>
                  </a:lnTo>
                  <a:close/>
                </a:path>
                <a:path w="1042670" h="407035">
                  <a:moveTo>
                    <a:pt x="890066" y="228866"/>
                  </a:moveTo>
                  <a:lnTo>
                    <a:pt x="864628" y="228866"/>
                  </a:lnTo>
                  <a:lnTo>
                    <a:pt x="864628" y="254304"/>
                  </a:lnTo>
                  <a:lnTo>
                    <a:pt x="839203" y="254304"/>
                  </a:lnTo>
                  <a:lnTo>
                    <a:pt x="839203" y="279730"/>
                  </a:lnTo>
                  <a:lnTo>
                    <a:pt x="864628" y="279730"/>
                  </a:lnTo>
                  <a:lnTo>
                    <a:pt x="890066" y="279730"/>
                  </a:lnTo>
                  <a:lnTo>
                    <a:pt x="890066" y="228866"/>
                  </a:lnTo>
                  <a:close/>
                </a:path>
                <a:path w="1042670" h="407035">
                  <a:moveTo>
                    <a:pt x="915492" y="305155"/>
                  </a:moveTo>
                  <a:lnTo>
                    <a:pt x="890066" y="305155"/>
                  </a:lnTo>
                  <a:lnTo>
                    <a:pt x="864628" y="305155"/>
                  </a:lnTo>
                  <a:lnTo>
                    <a:pt x="839203" y="305155"/>
                  </a:lnTo>
                  <a:lnTo>
                    <a:pt x="839203" y="356019"/>
                  </a:lnTo>
                  <a:lnTo>
                    <a:pt x="864628" y="356019"/>
                  </a:lnTo>
                  <a:lnTo>
                    <a:pt x="864628" y="330593"/>
                  </a:lnTo>
                  <a:lnTo>
                    <a:pt x="890066" y="330593"/>
                  </a:lnTo>
                  <a:lnTo>
                    <a:pt x="915492" y="330593"/>
                  </a:lnTo>
                  <a:lnTo>
                    <a:pt x="915492" y="305155"/>
                  </a:lnTo>
                  <a:close/>
                </a:path>
                <a:path w="1042670" h="407035">
                  <a:moveTo>
                    <a:pt x="1042644" y="305155"/>
                  </a:moveTo>
                  <a:lnTo>
                    <a:pt x="1017219" y="305155"/>
                  </a:lnTo>
                  <a:lnTo>
                    <a:pt x="1017219" y="330593"/>
                  </a:lnTo>
                  <a:lnTo>
                    <a:pt x="1042644" y="330593"/>
                  </a:lnTo>
                  <a:lnTo>
                    <a:pt x="1042644" y="305155"/>
                  </a:lnTo>
                  <a:close/>
                </a:path>
                <a:path w="1042670" h="407035">
                  <a:moveTo>
                    <a:pt x="1042644" y="203441"/>
                  </a:moveTo>
                  <a:lnTo>
                    <a:pt x="1017219" y="203441"/>
                  </a:lnTo>
                  <a:lnTo>
                    <a:pt x="991781" y="203441"/>
                  </a:lnTo>
                  <a:lnTo>
                    <a:pt x="991781" y="228866"/>
                  </a:lnTo>
                  <a:lnTo>
                    <a:pt x="966355" y="228866"/>
                  </a:lnTo>
                  <a:lnTo>
                    <a:pt x="966355" y="203441"/>
                  </a:lnTo>
                  <a:lnTo>
                    <a:pt x="940917" y="203441"/>
                  </a:lnTo>
                  <a:lnTo>
                    <a:pt x="915492" y="203441"/>
                  </a:lnTo>
                  <a:lnTo>
                    <a:pt x="890066" y="203441"/>
                  </a:lnTo>
                  <a:lnTo>
                    <a:pt x="890066" y="228866"/>
                  </a:lnTo>
                  <a:lnTo>
                    <a:pt x="915492" y="228866"/>
                  </a:lnTo>
                  <a:lnTo>
                    <a:pt x="940917" y="228866"/>
                  </a:lnTo>
                  <a:lnTo>
                    <a:pt x="940917" y="254304"/>
                  </a:lnTo>
                  <a:lnTo>
                    <a:pt x="915492" y="254304"/>
                  </a:lnTo>
                  <a:lnTo>
                    <a:pt x="915492" y="279730"/>
                  </a:lnTo>
                  <a:lnTo>
                    <a:pt x="940917" y="279730"/>
                  </a:lnTo>
                  <a:lnTo>
                    <a:pt x="966355" y="279730"/>
                  </a:lnTo>
                  <a:lnTo>
                    <a:pt x="966355" y="305155"/>
                  </a:lnTo>
                  <a:lnTo>
                    <a:pt x="991781" y="305155"/>
                  </a:lnTo>
                  <a:lnTo>
                    <a:pt x="991781" y="254304"/>
                  </a:lnTo>
                  <a:lnTo>
                    <a:pt x="1017219" y="254304"/>
                  </a:lnTo>
                  <a:lnTo>
                    <a:pt x="1042644" y="254304"/>
                  </a:lnTo>
                  <a:lnTo>
                    <a:pt x="1042644" y="20344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70157" y="1601504"/>
              <a:ext cx="915669" cy="457834"/>
            </a:xfrm>
            <a:custGeom>
              <a:avLst/>
              <a:gdLst/>
              <a:ahLst/>
              <a:cxnLst/>
              <a:rect l="l" t="t" r="r" b="b"/>
              <a:pathLst>
                <a:path w="915670" h="457835">
                  <a:moveTo>
                    <a:pt x="279730" y="253822"/>
                  </a:moveTo>
                  <a:lnTo>
                    <a:pt x="254304" y="253822"/>
                  </a:lnTo>
                  <a:lnTo>
                    <a:pt x="228879" y="253822"/>
                  </a:lnTo>
                  <a:lnTo>
                    <a:pt x="228879" y="279247"/>
                  </a:lnTo>
                  <a:lnTo>
                    <a:pt x="254304" y="279247"/>
                  </a:lnTo>
                  <a:lnTo>
                    <a:pt x="279730" y="279247"/>
                  </a:lnTo>
                  <a:lnTo>
                    <a:pt x="279730" y="253822"/>
                  </a:lnTo>
                  <a:close/>
                </a:path>
                <a:path w="915670" h="457835">
                  <a:moveTo>
                    <a:pt x="330593" y="330111"/>
                  </a:moveTo>
                  <a:lnTo>
                    <a:pt x="305168" y="330111"/>
                  </a:lnTo>
                  <a:lnTo>
                    <a:pt x="279730" y="330111"/>
                  </a:lnTo>
                  <a:lnTo>
                    <a:pt x="279730" y="304673"/>
                  </a:lnTo>
                  <a:lnTo>
                    <a:pt x="254304" y="304673"/>
                  </a:lnTo>
                  <a:lnTo>
                    <a:pt x="228879" y="304673"/>
                  </a:lnTo>
                  <a:lnTo>
                    <a:pt x="228879" y="330111"/>
                  </a:lnTo>
                  <a:lnTo>
                    <a:pt x="203441" y="330111"/>
                  </a:lnTo>
                  <a:lnTo>
                    <a:pt x="203441" y="355536"/>
                  </a:lnTo>
                  <a:lnTo>
                    <a:pt x="228879" y="355536"/>
                  </a:lnTo>
                  <a:lnTo>
                    <a:pt x="254304" y="355536"/>
                  </a:lnTo>
                  <a:lnTo>
                    <a:pt x="254304" y="380974"/>
                  </a:lnTo>
                  <a:lnTo>
                    <a:pt x="279730" y="380974"/>
                  </a:lnTo>
                  <a:lnTo>
                    <a:pt x="279730" y="355536"/>
                  </a:lnTo>
                  <a:lnTo>
                    <a:pt x="305168" y="355536"/>
                  </a:lnTo>
                  <a:lnTo>
                    <a:pt x="330593" y="355536"/>
                  </a:lnTo>
                  <a:lnTo>
                    <a:pt x="330593" y="330111"/>
                  </a:lnTo>
                  <a:close/>
                </a:path>
                <a:path w="915670" h="457835">
                  <a:moveTo>
                    <a:pt x="330593" y="126669"/>
                  </a:moveTo>
                  <a:lnTo>
                    <a:pt x="305168" y="126669"/>
                  </a:lnTo>
                  <a:lnTo>
                    <a:pt x="305168" y="101244"/>
                  </a:lnTo>
                  <a:lnTo>
                    <a:pt x="279730" y="101244"/>
                  </a:lnTo>
                  <a:lnTo>
                    <a:pt x="279730" y="75806"/>
                  </a:lnTo>
                  <a:lnTo>
                    <a:pt x="254304" y="75806"/>
                  </a:lnTo>
                  <a:lnTo>
                    <a:pt x="254304" y="126669"/>
                  </a:lnTo>
                  <a:lnTo>
                    <a:pt x="228879" y="126669"/>
                  </a:lnTo>
                  <a:lnTo>
                    <a:pt x="228879" y="152095"/>
                  </a:lnTo>
                  <a:lnTo>
                    <a:pt x="203441" y="152095"/>
                  </a:lnTo>
                  <a:lnTo>
                    <a:pt x="203441" y="126669"/>
                  </a:lnTo>
                  <a:lnTo>
                    <a:pt x="178015" y="126669"/>
                  </a:lnTo>
                  <a:lnTo>
                    <a:pt x="178015" y="177533"/>
                  </a:lnTo>
                  <a:lnTo>
                    <a:pt x="152590" y="177533"/>
                  </a:lnTo>
                  <a:lnTo>
                    <a:pt x="152590" y="228384"/>
                  </a:lnTo>
                  <a:lnTo>
                    <a:pt x="127152" y="228384"/>
                  </a:lnTo>
                  <a:lnTo>
                    <a:pt x="101727" y="228384"/>
                  </a:lnTo>
                  <a:lnTo>
                    <a:pt x="101727" y="253822"/>
                  </a:lnTo>
                  <a:lnTo>
                    <a:pt x="127152" y="253822"/>
                  </a:lnTo>
                  <a:lnTo>
                    <a:pt x="127152" y="279247"/>
                  </a:lnTo>
                  <a:lnTo>
                    <a:pt x="101727" y="279247"/>
                  </a:lnTo>
                  <a:lnTo>
                    <a:pt x="101727" y="253822"/>
                  </a:lnTo>
                  <a:lnTo>
                    <a:pt x="76288" y="253822"/>
                  </a:lnTo>
                  <a:lnTo>
                    <a:pt x="50863" y="253822"/>
                  </a:lnTo>
                  <a:lnTo>
                    <a:pt x="25438" y="253822"/>
                  </a:lnTo>
                  <a:lnTo>
                    <a:pt x="0" y="253822"/>
                  </a:lnTo>
                  <a:lnTo>
                    <a:pt x="0" y="279247"/>
                  </a:lnTo>
                  <a:lnTo>
                    <a:pt x="25438" y="279247"/>
                  </a:lnTo>
                  <a:lnTo>
                    <a:pt x="25438" y="304673"/>
                  </a:lnTo>
                  <a:lnTo>
                    <a:pt x="50863" y="304673"/>
                  </a:lnTo>
                  <a:lnTo>
                    <a:pt x="50863" y="279247"/>
                  </a:lnTo>
                  <a:lnTo>
                    <a:pt x="76288" y="279247"/>
                  </a:lnTo>
                  <a:lnTo>
                    <a:pt x="76288" y="304673"/>
                  </a:lnTo>
                  <a:lnTo>
                    <a:pt x="101727" y="304673"/>
                  </a:lnTo>
                  <a:lnTo>
                    <a:pt x="127152" y="304673"/>
                  </a:lnTo>
                  <a:lnTo>
                    <a:pt x="152590" y="304673"/>
                  </a:lnTo>
                  <a:lnTo>
                    <a:pt x="152590" y="253822"/>
                  </a:lnTo>
                  <a:lnTo>
                    <a:pt x="178015" y="253822"/>
                  </a:lnTo>
                  <a:lnTo>
                    <a:pt x="178015" y="279247"/>
                  </a:lnTo>
                  <a:lnTo>
                    <a:pt x="203441" y="279247"/>
                  </a:lnTo>
                  <a:lnTo>
                    <a:pt x="203441" y="228384"/>
                  </a:lnTo>
                  <a:lnTo>
                    <a:pt x="228879" y="228384"/>
                  </a:lnTo>
                  <a:lnTo>
                    <a:pt x="228879" y="177533"/>
                  </a:lnTo>
                  <a:lnTo>
                    <a:pt x="254304" y="177533"/>
                  </a:lnTo>
                  <a:lnTo>
                    <a:pt x="279730" y="177533"/>
                  </a:lnTo>
                  <a:lnTo>
                    <a:pt x="305168" y="177533"/>
                  </a:lnTo>
                  <a:lnTo>
                    <a:pt x="305168" y="152095"/>
                  </a:lnTo>
                  <a:lnTo>
                    <a:pt x="330593" y="152095"/>
                  </a:lnTo>
                  <a:lnTo>
                    <a:pt x="330593" y="126669"/>
                  </a:lnTo>
                  <a:close/>
                </a:path>
                <a:path w="915670" h="457835">
                  <a:moveTo>
                    <a:pt x="457746" y="406400"/>
                  </a:moveTo>
                  <a:lnTo>
                    <a:pt x="432320" y="406400"/>
                  </a:lnTo>
                  <a:lnTo>
                    <a:pt x="432320" y="431825"/>
                  </a:lnTo>
                  <a:lnTo>
                    <a:pt x="457746" y="431825"/>
                  </a:lnTo>
                  <a:lnTo>
                    <a:pt x="457746" y="406400"/>
                  </a:lnTo>
                  <a:close/>
                </a:path>
                <a:path w="915670" h="457835">
                  <a:moveTo>
                    <a:pt x="483171" y="380974"/>
                  </a:moveTo>
                  <a:lnTo>
                    <a:pt x="457746" y="380974"/>
                  </a:lnTo>
                  <a:lnTo>
                    <a:pt x="457746" y="406400"/>
                  </a:lnTo>
                  <a:lnTo>
                    <a:pt x="483171" y="406400"/>
                  </a:lnTo>
                  <a:lnTo>
                    <a:pt x="483171" y="380974"/>
                  </a:lnTo>
                  <a:close/>
                </a:path>
                <a:path w="915670" h="457835">
                  <a:moveTo>
                    <a:pt x="483171" y="330111"/>
                  </a:moveTo>
                  <a:lnTo>
                    <a:pt x="457746" y="330111"/>
                  </a:lnTo>
                  <a:lnTo>
                    <a:pt x="457746" y="355536"/>
                  </a:lnTo>
                  <a:lnTo>
                    <a:pt x="483171" y="355536"/>
                  </a:lnTo>
                  <a:lnTo>
                    <a:pt x="483171" y="330111"/>
                  </a:lnTo>
                  <a:close/>
                </a:path>
                <a:path w="915670" h="457835">
                  <a:moveTo>
                    <a:pt x="508609" y="355536"/>
                  </a:moveTo>
                  <a:lnTo>
                    <a:pt x="483171" y="355536"/>
                  </a:lnTo>
                  <a:lnTo>
                    <a:pt x="483171" y="380974"/>
                  </a:lnTo>
                  <a:lnTo>
                    <a:pt x="508609" y="380974"/>
                  </a:lnTo>
                  <a:lnTo>
                    <a:pt x="508609" y="355536"/>
                  </a:lnTo>
                  <a:close/>
                </a:path>
                <a:path w="915670" h="457835">
                  <a:moveTo>
                    <a:pt x="559473" y="406400"/>
                  </a:moveTo>
                  <a:lnTo>
                    <a:pt x="534035" y="406400"/>
                  </a:lnTo>
                  <a:lnTo>
                    <a:pt x="534035" y="380974"/>
                  </a:lnTo>
                  <a:lnTo>
                    <a:pt x="508609" y="380974"/>
                  </a:lnTo>
                  <a:lnTo>
                    <a:pt x="508609" y="406400"/>
                  </a:lnTo>
                  <a:lnTo>
                    <a:pt x="483171" y="406400"/>
                  </a:lnTo>
                  <a:lnTo>
                    <a:pt x="483171" y="457263"/>
                  </a:lnTo>
                  <a:lnTo>
                    <a:pt x="508609" y="457263"/>
                  </a:lnTo>
                  <a:lnTo>
                    <a:pt x="508609" y="431825"/>
                  </a:lnTo>
                  <a:lnTo>
                    <a:pt x="534035" y="431825"/>
                  </a:lnTo>
                  <a:lnTo>
                    <a:pt x="559473" y="431825"/>
                  </a:lnTo>
                  <a:lnTo>
                    <a:pt x="559473" y="406400"/>
                  </a:lnTo>
                  <a:close/>
                </a:path>
                <a:path w="915670" h="457835">
                  <a:moveTo>
                    <a:pt x="661187" y="406400"/>
                  </a:moveTo>
                  <a:lnTo>
                    <a:pt x="635762" y="406400"/>
                  </a:lnTo>
                  <a:lnTo>
                    <a:pt x="635762" y="431825"/>
                  </a:lnTo>
                  <a:lnTo>
                    <a:pt x="661187" y="431825"/>
                  </a:lnTo>
                  <a:lnTo>
                    <a:pt x="661187" y="406400"/>
                  </a:lnTo>
                  <a:close/>
                </a:path>
                <a:path w="915670" h="457835">
                  <a:moveTo>
                    <a:pt x="788339" y="355536"/>
                  </a:moveTo>
                  <a:lnTo>
                    <a:pt x="762901" y="355536"/>
                  </a:lnTo>
                  <a:lnTo>
                    <a:pt x="762901" y="304800"/>
                  </a:lnTo>
                  <a:lnTo>
                    <a:pt x="737476" y="304800"/>
                  </a:lnTo>
                  <a:lnTo>
                    <a:pt x="712050" y="304800"/>
                  </a:lnTo>
                  <a:lnTo>
                    <a:pt x="686625" y="304800"/>
                  </a:lnTo>
                  <a:lnTo>
                    <a:pt x="686625" y="330200"/>
                  </a:lnTo>
                  <a:lnTo>
                    <a:pt x="686625" y="355536"/>
                  </a:lnTo>
                  <a:lnTo>
                    <a:pt x="661187" y="355536"/>
                  </a:lnTo>
                  <a:lnTo>
                    <a:pt x="661187" y="330200"/>
                  </a:lnTo>
                  <a:lnTo>
                    <a:pt x="635762" y="330200"/>
                  </a:lnTo>
                  <a:lnTo>
                    <a:pt x="635762" y="304800"/>
                  </a:lnTo>
                  <a:lnTo>
                    <a:pt x="661187" y="304800"/>
                  </a:lnTo>
                  <a:lnTo>
                    <a:pt x="661187" y="330200"/>
                  </a:lnTo>
                  <a:lnTo>
                    <a:pt x="686625" y="330200"/>
                  </a:lnTo>
                  <a:lnTo>
                    <a:pt x="686625" y="304800"/>
                  </a:lnTo>
                  <a:lnTo>
                    <a:pt x="686625" y="279400"/>
                  </a:lnTo>
                  <a:lnTo>
                    <a:pt x="661187" y="279400"/>
                  </a:lnTo>
                  <a:lnTo>
                    <a:pt x="661187" y="254000"/>
                  </a:lnTo>
                  <a:lnTo>
                    <a:pt x="686625" y="254000"/>
                  </a:lnTo>
                  <a:lnTo>
                    <a:pt x="712050" y="254000"/>
                  </a:lnTo>
                  <a:lnTo>
                    <a:pt x="712050" y="279247"/>
                  </a:lnTo>
                  <a:lnTo>
                    <a:pt x="737476" y="279247"/>
                  </a:lnTo>
                  <a:lnTo>
                    <a:pt x="737476" y="253822"/>
                  </a:lnTo>
                  <a:lnTo>
                    <a:pt x="712050" y="253822"/>
                  </a:lnTo>
                  <a:lnTo>
                    <a:pt x="712050" y="228600"/>
                  </a:lnTo>
                  <a:lnTo>
                    <a:pt x="686625" y="228600"/>
                  </a:lnTo>
                  <a:lnTo>
                    <a:pt x="686625" y="203200"/>
                  </a:lnTo>
                  <a:lnTo>
                    <a:pt x="661187" y="203200"/>
                  </a:lnTo>
                  <a:lnTo>
                    <a:pt x="661187" y="228600"/>
                  </a:lnTo>
                  <a:lnTo>
                    <a:pt x="635762" y="228600"/>
                  </a:lnTo>
                  <a:lnTo>
                    <a:pt x="635762" y="203200"/>
                  </a:lnTo>
                  <a:lnTo>
                    <a:pt x="610323" y="203200"/>
                  </a:lnTo>
                  <a:lnTo>
                    <a:pt x="584898" y="203200"/>
                  </a:lnTo>
                  <a:lnTo>
                    <a:pt x="584898" y="177800"/>
                  </a:lnTo>
                  <a:lnTo>
                    <a:pt x="559473" y="177800"/>
                  </a:lnTo>
                  <a:lnTo>
                    <a:pt x="559473" y="152400"/>
                  </a:lnTo>
                  <a:lnTo>
                    <a:pt x="584898" y="152400"/>
                  </a:lnTo>
                  <a:lnTo>
                    <a:pt x="584898" y="177800"/>
                  </a:lnTo>
                  <a:lnTo>
                    <a:pt x="610323" y="177800"/>
                  </a:lnTo>
                  <a:lnTo>
                    <a:pt x="635762" y="177800"/>
                  </a:lnTo>
                  <a:lnTo>
                    <a:pt x="635762" y="152400"/>
                  </a:lnTo>
                  <a:lnTo>
                    <a:pt x="610323" y="152400"/>
                  </a:lnTo>
                  <a:lnTo>
                    <a:pt x="610323" y="127000"/>
                  </a:lnTo>
                  <a:lnTo>
                    <a:pt x="584898" y="127000"/>
                  </a:lnTo>
                  <a:lnTo>
                    <a:pt x="584898" y="76200"/>
                  </a:lnTo>
                  <a:lnTo>
                    <a:pt x="610323" y="76200"/>
                  </a:lnTo>
                  <a:lnTo>
                    <a:pt x="610323" y="50800"/>
                  </a:lnTo>
                  <a:lnTo>
                    <a:pt x="584898" y="50800"/>
                  </a:lnTo>
                  <a:lnTo>
                    <a:pt x="584898" y="25400"/>
                  </a:lnTo>
                  <a:lnTo>
                    <a:pt x="610323" y="25400"/>
                  </a:lnTo>
                  <a:lnTo>
                    <a:pt x="610323" y="0"/>
                  </a:lnTo>
                  <a:lnTo>
                    <a:pt x="584898" y="0"/>
                  </a:lnTo>
                  <a:lnTo>
                    <a:pt x="559473" y="0"/>
                  </a:lnTo>
                  <a:lnTo>
                    <a:pt x="559473" y="101600"/>
                  </a:lnTo>
                  <a:lnTo>
                    <a:pt x="534035" y="101600"/>
                  </a:lnTo>
                  <a:lnTo>
                    <a:pt x="534035" y="203200"/>
                  </a:lnTo>
                  <a:lnTo>
                    <a:pt x="534035" y="228600"/>
                  </a:lnTo>
                  <a:lnTo>
                    <a:pt x="508609" y="228600"/>
                  </a:lnTo>
                  <a:lnTo>
                    <a:pt x="508609" y="253822"/>
                  </a:lnTo>
                  <a:lnTo>
                    <a:pt x="483171" y="253822"/>
                  </a:lnTo>
                  <a:lnTo>
                    <a:pt x="483171" y="203200"/>
                  </a:lnTo>
                  <a:lnTo>
                    <a:pt x="508609" y="203200"/>
                  </a:lnTo>
                  <a:lnTo>
                    <a:pt x="534035" y="203200"/>
                  </a:lnTo>
                  <a:lnTo>
                    <a:pt x="534035" y="101600"/>
                  </a:lnTo>
                  <a:lnTo>
                    <a:pt x="534035" y="76200"/>
                  </a:lnTo>
                  <a:lnTo>
                    <a:pt x="508609" y="76200"/>
                  </a:lnTo>
                  <a:lnTo>
                    <a:pt x="508609" y="101600"/>
                  </a:lnTo>
                  <a:lnTo>
                    <a:pt x="483171" y="101600"/>
                  </a:lnTo>
                  <a:lnTo>
                    <a:pt x="483171" y="76200"/>
                  </a:lnTo>
                  <a:lnTo>
                    <a:pt x="457746" y="76200"/>
                  </a:lnTo>
                  <a:lnTo>
                    <a:pt x="457746" y="152400"/>
                  </a:lnTo>
                  <a:lnTo>
                    <a:pt x="483171" y="152400"/>
                  </a:lnTo>
                  <a:lnTo>
                    <a:pt x="483171" y="127000"/>
                  </a:lnTo>
                  <a:lnTo>
                    <a:pt x="508609" y="127000"/>
                  </a:lnTo>
                  <a:lnTo>
                    <a:pt x="508609" y="152400"/>
                  </a:lnTo>
                  <a:lnTo>
                    <a:pt x="483171" y="152400"/>
                  </a:lnTo>
                  <a:lnTo>
                    <a:pt x="483171" y="177800"/>
                  </a:lnTo>
                  <a:lnTo>
                    <a:pt x="457746" y="177800"/>
                  </a:lnTo>
                  <a:lnTo>
                    <a:pt x="432320" y="177800"/>
                  </a:lnTo>
                  <a:lnTo>
                    <a:pt x="432320" y="203200"/>
                  </a:lnTo>
                  <a:lnTo>
                    <a:pt x="457746" y="203200"/>
                  </a:lnTo>
                  <a:lnTo>
                    <a:pt x="457746" y="228600"/>
                  </a:lnTo>
                  <a:lnTo>
                    <a:pt x="432320" y="228600"/>
                  </a:lnTo>
                  <a:lnTo>
                    <a:pt x="406882" y="228600"/>
                  </a:lnTo>
                  <a:lnTo>
                    <a:pt x="381457" y="228600"/>
                  </a:lnTo>
                  <a:lnTo>
                    <a:pt x="381457" y="203200"/>
                  </a:lnTo>
                  <a:lnTo>
                    <a:pt x="406882" y="203200"/>
                  </a:lnTo>
                  <a:lnTo>
                    <a:pt x="406882" y="177800"/>
                  </a:lnTo>
                  <a:lnTo>
                    <a:pt x="381457" y="177800"/>
                  </a:lnTo>
                  <a:lnTo>
                    <a:pt x="381457" y="152400"/>
                  </a:lnTo>
                  <a:lnTo>
                    <a:pt x="356019" y="152400"/>
                  </a:lnTo>
                  <a:lnTo>
                    <a:pt x="330593" y="152400"/>
                  </a:lnTo>
                  <a:lnTo>
                    <a:pt x="330593" y="177800"/>
                  </a:lnTo>
                  <a:lnTo>
                    <a:pt x="356019" y="177800"/>
                  </a:lnTo>
                  <a:lnTo>
                    <a:pt x="356019" y="279247"/>
                  </a:lnTo>
                  <a:lnTo>
                    <a:pt x="330593" y="279247"/>
                  </a:lnTo>
                  <a:lnTo>
                    <a:pt x="330593" y="253822"/>
                  </a:lnTo>
                  <a:lnTo>
                    <a:pt x="305168" y="253822"/>
                  </a:lnTo>
                  <a:lnTo>
                    <a:pt x="305168" y="304673"/>
                  </a:lnTo>
                  <a:lnTo>
                    <a:pt x="330593" y="304673"/>
                  </a:lnTo>
                  <a:lnTo>
                    <a:pt x="356019" y="304673"/>
                  </a:lnTo>
                  <a:lnTo>
                    <a:pt x="356019" y="279400"/>
                  </a:lnTo>
                  <a:lnTo>
                    <a:pt x="381457" y="279400"/>
                  </a:lnTo>
                  <a:lnTo>
                    <a:pt x="381457" y="254000"/>
                  </a:lnTo>
                  <a:lnTo>
                    <a:pt x="406882" y="254000"/>
                  </a:lnTo>
                  <a:lnTo>
                    <a:pt x="432320" y="254000"/>
                  </a:lnTo>
                  <a:lnTo>
                    <a:pt x="457746" y="254000"/>
                  </a:lnTo>
                  <a:lnTo>
                    <a:pt x="483171" y="254000"/>
                  </a:lnTo>
                  <a:lnTo>
                    <a:pt x="483171" y="279247"/>
                  </a:lnTo>
                  <a:lnTo>
                    <a:pt x="457746" y="279247"/>
                  </a:lnTo>
                  <a:lnTo>
                    <a:pt x="457746" y="304673"/>
                  </a:lnTo>
                  <a:lnTo>
                    <a:pt x="483171" y="304673"/>
                  </a:lnTo>
                  <a:lnTo>
                    <a:pt x="508609" y="304673"/>
                  </a:lnTo>
                  <a:lnTo>
                    <a:pt x="534035" y="304673"/>
                  </a:lnTo>
                  <a:lnTo>
                    <a:pt x="534035" y="279247"/>
                  </a:lnTo>
                  <a:lnTo>
                    <a:pt x="508609" y="279247"/>
                  </a:lnTo>
                  <a:lnTo>
                    <a:pt x="508609" y="254000"/>
                  </a:lnTo>
                  <a:lnTo>
                    <a:pt x="534035" y="254000"/>
                  </a:lnTo>
                  <a:lnTo>
                    <a:pt x="559473" y="254000"/>
                  </a:lnTo>
                  <a:lnTo>
                    <a:pt x="584898" y="254000"/>
                  </a:lnTo>
                  <a:lnTo>
                    <a:pt x="584898" y="279400"/>
                  </a:lnTo>
                  <a:lnTo>
                    <a:pt x="610323" y="279400"/>
                  </a:lnTo>
                  <a:lnTo>
                    <a:pt x="610323" y="304800"/>
                  </a:lnTo>
                  <a:lnTo>
                    <a:pt x="584898" y="304800"/>
                  </a:lnTo>
                  <a:lnTo>
                    <a:pt x="559473" y="304800"/>
                  </a:lnTo>
                  <a:lnTo>
                    <a:pt x="534035" y="304800"/>
                  </a:lnTo>
                  <a:lnTo>
                    <a:pt x="534035" y="330111"/>
                  </a:lnTo>
                  <a:lnTo>
                    <a:pt x="508609" y="330111"/>
                  </a:lnTo>
                  <a:lnTo>
                    <a:pt x="508609" y="355536"/>
                  </a:lnTo>
                  <a:lnTo>
                    <a:pt x="534035" y="355536"/>
                  </a:lnTo>
                  <a:lnTo>
                    <a:pt x="534035" y="330200"/>
                  </a:lnTo>
                  <a:lnTo>
                    <a:pt x="559473" y="330200"/>
                  </a:lnTo>
                  <a:lnTo>
                    <a:pt x="559473" y="355536"/>
                  </a:lnTo>
                  <a:lnTo>
                    <a:pt x="534035" y="355536"/>
                  </a:lnTo>
                  <a:lnTo>
                    <a:pt x="534035" y="380974"/>
                  </a:lnTo>
                  <a:lnTo>
                    <a:pt x="559473" y="380974"/>
                  </a:lnTo>
                  <a:lnTo>
                    <a:pt x="559473" y="355600"/>
                  </a:lnTo>
                  <a:lnTo>
                    <a:pt x="584898" y="355600"/>
                  </a:lnTo>
                  <a:lnTo>
                    <a:pt x="584898" y="381000"/>
                  </a:lnTo>
                  <a:lnTo>
                    <a:pt x="559473" y="381000"/>
                  </a:lnTo>
                  <a:lnTo>
                    <a:pt x="559473" y="406400"/>
                  </a:lnTo>
                  <a:lnTo>
                    <a:pt x="584898" y="406400"/>
                  </a:lnTo>
                  <a:lnTo>
                    <a:pt x="610323" y="406400"/>
                  </a:lnTo>
                  <a:lnTo>
                    <a:pt x="635762" y="406400"/>
                  </a:lnTo>
                  <a:lnTo>
                    <a:pt x="635762" y="355600"/>
                  </a:lnTo>
                  <a:lnTo>
                    <a:pt x="661187" y="355600"/>
                  </a:lnTo>
                  <a:lnTo>
                    <a:pt x="661187" y="406400"/>
                  </a:lnTo>
                  <a:lnTo>
                    <a:pt x="686625" y="406400"/>
                  </a:lnTo>
                  <a:lnTo>
                    <a:pt x="686625" y="355600"/>
                  </a:lnTo>
                  <a:lnTo>
                    <a:pt x="712050" y="355600"/>
                  </a:lnTo>
                  <a:lnTo>
                    <a:pt x="712050" y="330200"/>
                  </a:lnTo>
                  <a:lnTo>
                    <a:pt x="737476" y="330200"/>
                  </a:lnTo>
                  <a:lnTo>
                    <a:pt x="737476" y="355600"/>
                  </a:lnTo>
                  <a:lnTo>
                    <a:pt x="762901" y="355600"/>
                  </a:lnTo>
                  <a:lnTo>
                    <a:pt x="762901" y="380974"/>
                  </a:lnTo>
                  <a:lnTo>
                    <a:pt x="788339" y="380974"/>
                  </a:lnTo>
                  <a:lnTo>
                    <a:pt x="788339" y="355536"/>
                  </a:lnTo>
                  <a:close/>
                </a:path>
                <a:path w="915670" h="457835">
                  <a:moveTo>
                    <a:pt x="788339" y="279247"/>
                  </a:moveTo>
                  <a:lnTo>
                    <a:pt x="762901" y="279247"/>
                  </a:lnTo>
                  <a:lnTo>
                    <a:pt x="762901" y="304673"/>
                  </a:lnTo>
                  <a:lnTo>
                    <a:pt x="788339" y="304673"/>
                  </a:lnTo>
                  <a:lnTo>
                    <a:pt x="788339" y="279247"/>
                  </a:lnTo>
                  <a:close/>
                </a:path>
                <a:path w="915670" h="457835">
                  <a:moveTo>
                    <a:pt x="890054" y="380974"/>
                  </a:moveTo>
                  <a:lnTo>
                    <a:pt x="864628" y="380974"/>
                  </a:lnTo>
                  <a:lnTo>
                    <a:pt x="864628" y="406400"/>
                  </a:lnTo>
                  <a:lnTo>
                    <a:pt x="890054" y="406400"/>
                  </a:lnTo>
                  <a:lnTo>
                    <a:pt x="890054" y="380974"/>
                  </a:lnTo>
                  <a:close/>
                </a:path>
                <a:path w="915670" h="457835">
                  <a:moveTo>
                    <a:pt x="915492" y="406400"/>
                  </a:moveTo>
                  <a:lnTo>
                    <a:pt x="890054" y="406400"/>
                  </a:lnTo>
                  <a:lnTo>
                    <a:pt x="890054" y="431825"/>
                  </a:lnTo>
                  <a:lnTo>
                    <a:pt x="915492" y="431825"/>
                  </a:lnTo>
                  <a:lnTo>
                    <a:pt x="915492" y="406400"/>
                  </a:lnTo>
                  <a:close/>
                </a:path>
                <a:path w="915670" h="457835">
                  <a:moveTo>
                    <a:pt x="915492" y="330111"/>
                  </a:moveTo>
                  <a:lnTo>
                    <a:pt x="890054" y="330111"/>
                  </a:lnTo>
                  <a:lnTo>
                    <a:pt x="890054" y="355536"/>
                  </a:lnTo>
                  <a:lnTo>
                    <a:pt x="915492" y="355536"/>
                  </a:lnTo>
                  <a:lnTo>
                    <a:pt x="915492" y="3301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829888"/>
              <a:ext cx="1042669" cy="330835"/>
            </a:xfrm>
            <a:custGeom>
              <a:avLst/>
              <a:gdLst/>
              <a:ahLst/>
              <a:cxnLst/>
              <a:rect l="l" t="t" r="r" b="b"/>
              <a:pathLst>
                <a:path w="1042670" h="330835">
                  <a:moveTo>
                    <a:pt x="127152" y="178015"/>
                  </a:moveTo>
                  <a:lnTo>
                    <a:pt x="101727" y="178015"/>
                  </a:lnTo>
                  <a:lnTo>
                    <a:pt x="76301" y="178015"/>
                  </a:lnTo>
                  <a:lnTo>
                    <a:pt x="50863" y="178015"/>
                  </a:lnTo>
                  <a:lnTo>
                    <a:pt x="50863" y="152590"/>
                  </a:lnTo>
                  <a:lnTo>
                    <a:pt x="76301" y="152590"/>
                  </a:lnTo>
                  <a:lnTo>
                    <a:pt x="76301" y="127152"/>
                  </a:lnTo>
                  <a:lnTo>
                    <a:pt x="50863" y="127152"/>
                  </a:lnTo>
                  <a:lnTo>
                    <a:pt x="25438" y="127152"/>
                  </a:lnTo>
                  <a:lnTo>
                    <a:pt x="25438" y="101727"/>
                  </a:lnTo>
                  <a:lnTo>
                    <a:pt x="0" y="101727"/>
                  </a:lnTo>
                  <a:lnTo>
                    <a:pt x="0" y="152590"/>
                  </a:lnTo>
                  <a:lnTo>
                    <a:pt x="25438" y="152590"/>
                  </a:lnTo>
                  <a:lnTo>
                    <a:pt x="25438" y="228879"/>
                  </a:lnTo>
                  <a:lnTo>
                    <a:pt x="0" y="228879"/>
                  </a:lnTo>
                  <a:lnTo>
                    <a:pt x="0" y="279742"/>
                  </a:lnTo>
                  <a:lnTo>
                    <a:pt x="25438" y="279742"/>
                  </a:lnTo>
                  <a:lnTo>
                    <a:pt x="25438" y="254304"/>
                  </a:lnTo>
                  <a:lnTo>
                    <a:pt x="50863" y="254304"/>
                  </a:lnTo>
                  <a:lnTo>
                    <a:pt x="50863" y="228879"/>
                  </a:lnTo>
                  <a:lnTo>
                    <a:pt x="76301" y="228879"/>
                  </a:lnTo>
                  <a:lnTo>
                    <a:pt x="76301" y="203441"/>
                  </a:lnTo>
                  <a:lnTo>
                    <a:pt x="101727" y="203441"/>
                  </a:lnTo>
                  <a:lnTo>
                    <a:pt x="101727" y="228879"/>
                  </a:lnTo>
                  <a:lnTo>
                    <a:pt x="127152" y="228879"/>
                  </a:lnTo>
                  <a:lnTo>
                    <a:pt x="127152" y="178015"/>
                  </a:lnTo>
                  <a:close/>
                </a:path>
                <a:path w="1042670" h="330835">
                  <a:moveTo>
                    <a:pt x="152590" y="228879"/>
                  </a:moveTo>
                  <a:lnTo>
                    <a:pt x="127152" y="228879"/>
                  </a:lnTo>
                  <a:lnTo>
                    <a:pt x="127152" y="254304"/>
                  </a:lnTo>
                  <a:lnTo>
                    <a:pt x="152590" y="254304"/>
                  </a:lnTo>
                  <a:lnTo>
                    <a:pt x="152590" y="228879"/>
                  </a:lnTo>
                  <a:close/>
                </a:path>
                <a:path w="1042670" h="330835">
                  <a:moveTo>
                    <a:pt x="178015" y="305168"/>
                  </a:moveTo>
                  <a:lnTo>
                    <a:pt x="152590" y="305168"/>
                  </a:lnTo>
                  <a:lnTo>
                    <a:pt x="152590" y="330593"/>
                  </a:lnTo>
                  <a:lnTo>
                    <a:pt x="178015" y="330593"/>
                  </a:lnTo>
                  <a:lnTo>
                    <a:pt x="178015" y="305168"/>
                  </a:lnTo>
                  <a:close/>
                </a:path>
                <a:path w="1042670" h="330835">
                  <a:moveTo>
                    <a:pt x="178015" y="254304"/>
                  </a:moveTo>
                  <a:lnTo>
                    <a:pt x="152590" y="254304"/>
                  </a:lnTo>
                  <a:lnTo>
                    <a:pt x="152590" y="279742"/>
                  </a:lnTo>
                  <a:lnTo>
                    <a:pt x="178015" y="279742"/>
                  </a:lnTo>
                  <a:lnTo>
                    <a:pt x="178015" y="254304"/>
                  </a:lnTo>
                  <a:close/>
                </a:path>
                <a:path w="1042670" h="330835">
                  <a:moveTo>
                    <a:pt x="228879" y="305168"/>
                  </a:moveTo>
                  <a:lnTo>
                    <a:pt x="203454" y="305168"/>
                  </a:lnTo>
                  <a:lnTo>
                    <a:pt x="203454" y="330593"/>
                  </a:lnTo>
                  <a:lnTo>
                    <a:pt x="228879" y="330593"/>
                  </a:lnTo>
                  <a:lnTo>
                    <a:pt x="228879" y="305168"/>
                  </a:lnTo>
                  <a:close/>
                </a:path>
                <a:path w="1042670" h="330835">
                  <a:moveTo>
                    <a:pt x="228879" y="178015"/>
                  </a:moveTo>
                  <a:lnTo>
                    <a:pt x="203454" y="178015"/>
                  </a:lnTo>
                  <a:lnTo>
                    <a:pt x="203454" y="101727"/>
                  </a:lnTo>
                  <a:lnTo>
                    <a:pt x="178015" y="101727"/>
                  </a:lnTo>
                  <a:lnTo>
                    <a:pt x="152590" y="101727"/>
                  </a:lnTo>
                  <a:lnTo>
                    <a:pt x="127152" y="101727"/>
                  </a:lnTo>
                  <a:lnTo>
                    <a:pt x="101727" y="101727"/>
                  </a:lnTo>
                  <a:lnTo>
                    <a:pt x="76301" y="101727"/>
                  </a:lnTo>
                  <a:lnTo>
                    <a:pt x="76301" y="127152"/>
                  </a:lnTo>
                  <a:lnTo>
                    <a:pt x="101727" y="127152"/>
                  </a:lnTo>
                  <a:lnTo>
                    <a:pt x="101727" y="152590"/>
                  </a:lnTo>
                  <a:lnTo>
                    <a:pt x="127152" y="152590"/>
                  </a:lnTo>
                  <a:lnTo>
                    <a:pt x="127152" y="127152"/>
                  </a:lnTo>
                  <a:lnTo>
                    <a:pt x="152590" y="127152"/>
                  </a:lnTo>
                  <a:lnTo>
                    <a:pt x="178015" y="127152"/>
                  </a:lnTo>
                  <a:lnTo>
                    <a:pt x="178015" y="152590"/>
                  </a:lnTo>
                  <a:lnTo>
                    <a:pt x="152590" y="152590"/>
                  </a:lnTo>
                  <a:lnTo>
                    <a:pt x="127152" y="152590"/>
                  </a:lnTo>
                  <a:lnTo>
                    <a:pt x="127152" y="178015"/>
                  </a:lnTo>
                  <a:lnTo>
                    <a:pt x="152590" y="178015"/>
                  </a:lnTo>
                  <a:lnTo>
                    <a:pt x="178015" y="178015"/>
                  </a:lnTo>
                  <a:lnTo>
                    <a:pt x="178015" y="203441"/>
                  </a:lnTo>
                  <a:lnTo>
                    <a:pt x="152590" y="203441"/>
                  </a:lnTo>
                  <a:lnTo>
                    <a:pt x="152590" y="228879"/>
                  </a:lnTo>
                  <a:lnTo>
                    <a:pt x="178015" y="228879"/>
                  </a:lnTo>
                  <a:lnTo>
                    <a:pt x="178015" y="254304"/>
                  </a:lnTo>
                  <a:lnTo>
                    <a:pt x="203454" y="254304"/>
                  </a:lnTo>
                  <a:lnTo>
                    <a:pt x="203454" y="279742"/>
                  </a:lnTo>
                  <a:lnTo>
                    <a:pt x="228879" y="279742"/>
                  </a:lnTo>
                  <a:lnTo>
                    <a:pt x="228879" y="228879"/>
                  </a:lnTo>
                  <a:lnTo>
                    <a:pt x="203454" y="228879"/>
                  </a:lnTo>
                  <a:lnTo>
                    <a:pt x="203454" y="203441"/>
                  </a:lnTo>
                  <a:lnTo>
                    <a:pt x="228879" y="203441"/>
                  </a:lnTo>
                  <a:lnTo>
                    <a:pt x="228879" y="178015"/>
                  </a:lnTo>
                  <a:close/>
                </a:path>
                <a:path w="1042670" h="330835">
                  <a:moveTo>
                    <a:pt x="406882" y="279742"/>
                  </a:moveTo>
                  <a:lnTo>
                    <a:pt x="381457" y="279742"/>
                  </a:lnTo>
                  <a:lnTo>
                    <a:pt x="381457" y="305168"/>
                  </a:lnTo>
                  <a:lnTo>
                    <a:pt x="406882" y="305168"/>
                  </a:lnTo>
                  <a:lnTo>
                    <a:pt x="406882" y="279742"/>
                  </a:lnTo>
                  <a:close/>
                </a:path>
                <a:path w="1042670" h="330835">
                  <a:moveTo>
                    <a:pt x="483184" y="50863"/>
                  </a:moveTo>
                  <a:lnTo>
                    <a:pt x="457746" y="50863"/>
                  </a:lnTo>
                  <a:lnTo>
                    <a:pt x="432320" y="50863"/>
                  </a:lnTo>
                  <a:lnTo>
                    <a:pt x="432320" y="101727"/>
                  </a:lnTo>
                  <a:lnTo>
                    <a:pt x="406882" y="101727"/>
                  </a:lnTo>
                  <a:lnTo>
                    <a:pt x="406882" y="178015"/>
                  </a:lnTo>
                  <a:lnTo>
                    <a:pt x="381457" y="178015"/>
                  </a:lnTo>
                  <a:lnTo>
                    <a:pt x="381457" y="152590"/>
                  </a:lnTo>
                  <a:lnTo>
                    <a:pt x="356031" y="152590"/>
                  </a:lnTo>
                  <a:lnTo>
                    <a:pt x="356031" y="178015"/>
                  </a:lnTo>
                  <a:lnTo>
                    <a:pt x="330593" y="178015"/>
                  </a:lnTo>
                  <a:lnTo>
                    <a:pt x="305168" y="178015"/>
                  </a:lnTo>
                  <a:lnTo>
                    <a:pt x="279742" y="178015"/>
                  </a:lnTo>
                  <a:lnTo>
                    <a:pt x="279742" y="152590"/>
                  </a:lnTo>
                  <a:lnTo>
                    <a:pt x="254304" y="152590"/>
                  </a:lnTo>
                  <a:lnTo>
                    <a:pt x="254304" y="127152"/>
                  </a:lnTo>
                  <a:lnTo>
                    <a:pt x="228879" y="127152"/>
                  </a:lnTo>
                  <a:lnTo>
                    <a:pt x="228879" y="178015"/>
                  </a:lnTo>
                  <a:lnTo>
                    <a:pt x="254304" y="178015"/>
                  </a:lnTo>
                  <a:lnTo>
                    <a:pt x="254304" y="279742"/>
                  </a:lnTo>
                  <a:lnTo>
                    <a:pt x="279742" y="279742"/>
                  </a:lnTo>
                  <a:lnTo>
                    <a:pt x="279742" y="203441"/>
                  </a:lnTo>
                  <a:lnTo>
                    <a:pt x="305168" y="203441"/>
                  </a:lnTo>
                  <a:lnTo>
                    <a:pt x="330593" y="203441"/>
                  </a:lnTo>
                  <a:lnTo>
                    <a:pt x="330593" y="228879"/>
                  </a:lnTo>
                  <a:lnTo>
                    <a:pt x="305168" y="228879"/>
                  </a:lnTo>
                  <a:lnTo>
                    <a:pt x="305168" y="254304"/>
                  </a:lnTo>
                  <a:lnTo>
                    <a:pt x="330593" y="254304"/>
                  </a:lnTo>
                  <a:lnTo>
                    <a:pt x="356031" y="254304"/>
                  </a:lnTo>
                  <a:lnTo>
                    <a:pt x="356031" y="203441"/>
                  </a:lnTo>
                  <a:lnTo>
                    <a:pt x="381457" y="203441"/>
                  </a:lnTo>
                  <a:lnTo>
                    <a:pt x="381457" y="228879"/>
                  </a:lnTo>
                  <a:lnTo>
                    <a:pt x="406882" y="228879"/>
                  </a:lnTo>
                  <a:lnTo>
                    <a:pt x="406882" y="254304"/>
                  </a:lnTo>
                  <a:lnTo>
                    <a:pt x="432320" y="254304"/>
                  </a:lnTo>
                  <a:lnTo>
                    <a:pt x="432320" y="228879"/>
                  </a:lnTo>
                  <a:lnTo>
                    <a:pt x="457746" y="228879"/>
                  </a:lnTo>
                  <a:lnTo>
                    <a:pt x="483184" y="228879"/>
                  </a:lnTo>
                  <a:lnTo>
                    <a:pt x="483184" y="203441"/>
                  </a:lnTo>
                  <a:lnTo>
                    <a:pt x="457746" y="203441"/>
                  </a:lnTo>
                  <a:lnTo>
                    <a:pt x="432320" y="203441"/>
                  </a:lnTo>
                  <a:lnTo>
                    <a:pt x="432320" y="178015"/>
                  </a:lnTo>
                  <a:lnTo>
                    <a:pt x="457746" y="178015"/>
                  </a:lnTo>
                  <a:lnTo>
                    <a:pt x="457746" y="152590"/>
                  </a:lnTo>
                  <a:lnTo>
                    <a:pt x="483184" y="152590"/>
                  </a:lnTo>
                  <a:lnTo>
                    <a:pt x="483184" y="127152"/>
                  </a:lnTo>
                  <a:lnTo>
                    <a:pt x="457746" y="127152"/>
                  </a:lnTo>
                  <a:lnTo>
                    <a:pt x="457746" y="101727"/>
                  </a:lnTo>
                  <a:lnTo>
                    <a:pt x="483184" y="101727"/>
                  </a:lnTo>
                  <a:lnTo>
                    <a:pt x="483184" y="50863"/>
                  </a:lnTo>
                  <a:close/>
                </a:path>
                <a:path w="1042670" h="330835">
                  <a:moveTo>
                    <a:pt x="508609" y="305168"/>
                  </a:moveTo>
                  <a:lnTo>
                    <a:pt x="483184" y="305168"/>
                  </a:lnTo>
                  <a:lnTo>
                    <a:pt x="483184" y="279742"/>
                  </a:lnTo>
                  <a:lnTo>
                    <a:pt x="457746" y="279742"/>
                  </a:lnTo>
                  <a:lnTo>
                    <a:pt x="457746" y="254304"/>
                  </a:lnTo>
                  <a:lnTo>
                    <a:pt x="432320" y="254304"/>
                  </a:lnTo>
                  <a:lnTo>
                    <a:pt x="432320" y="305168"/>
                  </a:lnTo>
                  <a:lnTo>
                    <a:pt x="406882" y="305168"/>
                  </a:lnTo>
                  <a:lnTo>
                    <a:pt x="406882" y="330593"/>
                  </a:lnTo>
                  <a:lnTo>
                    <a:pt x="432320" y="330593"/>
                  </a:lnTo>
                  <a:lnTo>
                    <a:pt x="457746" y="330593"/>
                  </a:lnTo>
                  <a:lnTo>
                    <a:pt x="483184" y="330593"/>
                  </a:lnTo>
                  <a:lnTo>
                    <a:pt x="508609" y="330593"/>
                  </a:lnTo>
                  <a:lnTo>
                    <a:pt x="508609" y="305168"/>
                  </a:lnTo>
                  <a:close/>
                </a:path>
                <a:path w="1042670" h="330835">
                  <a:moveTo>
                    <a:pt x="508609" y="228879"/>
                  </a:moveTo>
                  <a:lnTo>
                    <a:pt x="483184" y="228879"/>
                  </a:lnTo>
                  <a:lnTo>
                    <a:pt x="483184" y="279742"/>
                  </a:lnTo>
                  <a:lnTo>
                    <a:pt x="508609" y="279742"/>
                  </a:lnTo>
                  <a:lnTo>
                    <a:pt x="508609" y="228879"/>
                  </a:lnTo>
                  <a:close/>
                </a:path>
                <a:path w="1042670" h="330835">
                  <a:moveTo>
                    <a:pt x="610336" y="254304"/>
                  </a:moveTo>
                  <a:lnTo>
                    <a:pt x="584898" y="254304"/>
                  </a:lnTo>
                  <a:lnTo>
                    <a:pt x="584898" y="279742"/>
                  </a:lnTo>
                  <a:lnTo>
                    <a:pt x="559473" y="279742"/>
                  </a:lnTo>
                  <a:lnTo>
                    <a:pt x="559473" y="254304"/>
                  </a:lnTo>
                  <a:lnTo>
                    <a:pt x="534035" y="254304"/>
                  </a:lnTo>
                  <a:lnTo>
                    <a:pt x="534035" y="279742"/>
                  </a:lnTo>
                  <a:lnTo>
                    <a:pt x="508609" y="279742"/>
                  </a:lnTo>
                  <a:lnTo>
                    <a:pt x="508609" y="305168"/>
                  </a:lnTo>
                  <a:lnTo>
                    <a:pt x="534035" y="305168"/>
                  </a:lnTo>
                  <a:lnTo>
                    <a:pt x="559473" y="305168"/>
                  </a:lnTo>
                  <a:lnTo>
                    <a:pt x="584898" y="305168"/>
                  </a:lnTo>
                  <a:lnTo>
                    <a:pt x="610336" y="305168"/>
                  </a:lnTo>
                  <a:lnTo>
                    <a:pt x="610336" y="254304"/>
                  </a:lnTo>
                  <a:close/>
                </a:path>
                <a:path w="1042670" h="330835">
                  <a:moveTo>
                    <a:pt x="661187" y="228879"/>
                  </a:moveTo>
                  <a:lnTo>
                    <a:pt x="635762" y="228879"/>
                  </a:lnTo>
                  <a:lnTo>
                    <a:pt x="610336" y="228879"/>
                  </a:lnTo>
                  <a:lnTo>
                    <a:pt x="610336" y="254304"/>
                  </a:lnTo>
                  <a:lnTo>
                    <a:pt x="635762" y="254304"/>
                  </a:lnTo>
                  <a:lnTo>
                    <a:pt x="661187" y="254304"/>
                  </a:lnTo>
                  <a:lnTo>
                    <a:pt x="661187" y="228879"/>
                  </a:lnTo>
                  <a:close/>
                </a:path>
                <a:path w="1042670" h="330835">
                  <a:moveTo>
                    <a:pt x="686625" y="305168"/>
                  </a:moveTo>
                  <a:lnTo>
                    <a:pt x="661187" y="305168"/>
                  </a:lnTo>
                  <a:lnTo>
                    <a:pt x="661187" y="330593"/>
                  </a:lnTo>
                  <a:lnTo>
                    <a:pt x="686625" y="330593"/>
                  </a:lnTo>
                  <a:lnTo>
                    <a:pt x="686625" y="305168"/>
                  </a:lnTo>
                  <a:close/>
                </a:path>
                <a:path w="1042670" h="330835">
                  <a:moveTo>
                    <a:pt x="686625" y="203441"/>
                  </a:moveTo>
                  <a:lnTo>
                    <a:pt x="661187" y="203441"/>
                  </a:lnTo>
                  <a:lnTo>
                    <a:pt x="661187" y="228879"/>
                  </a:lnTo>
                  <a:lnTo>
                    <a:pt x="686625" y="228879"/>
                  </a:lnTo>
                  <a:lnTo>
                    <a:pt x="686625" y="203441"/>
                  </a:lnTo>
                  <a:close/>
                </a:path>
                <a:path w="1042670" h="330835">
                  <a:moveTo>
                    <a:pt x="839203" y="228879"/>
                  </a:moveTo>
                  <a:lnTo>
                    <a:pt x="813765" y="228879"/>
                  </a:lnTo>
                  <a:lnTo>
                    <a:pt x="813765" y="254304"/>
                  </a:lnTo>
                  <a:lnTo>
                    <a:pt x="788339" y="254304"/>
                  </a:lnTo>
                  <a:lnTo>
                    <a:pt x="788339" y="279742"/>
                  </a:lnTo>
                  <a:lnTo>
                    <a:pt x="762914" y="279742"/>
                  </a:lnTo>
                  <a:lnTo>
                    <a:pt x="762914" y="305168"/>
                  </a:lnTo>
                  <a:lnTo>
                    <a:pt x="788339" y="305168"/>
                  </a:lnTo>
                  <a:lnTo>
                    <a:pt x="813765" y="305168"/>
                  </a:lnTo>
                  <a:lnTo>
                    <a:pt x="813765" y="279742"/>
                  </a:lnTo>
                  <a:lnTo>
                    <a:pt x="839203" y="279742"/>
                  </a:lnTo>
                  <a:lnTo>
                    <a:pt x="839203" y="228879"/>
                  </a:lnTo>
                  <a:close/>
                </a:path>
                <a:path w="1042670" h="330835">
                  <a:moveTo>
                    <a:pt x="915492" y="76288"/>
                  </a:moveTo>
                  <a:lnTo>
                    <a:pt x="890066" y="76288"/>
                  </a:lnTo>
                  <a:lnTo>
                    <a:pt x="890066" y="50863"/>
                  </a:lnTo>
                  <a:lnTo>
                    <a:pt x="864628" y="50863"/>
                  </a:lnTo>
                  <a:lnTo>
                    <a:pt x="864628" y="101727"/>
                  </a:lnTo>
                  <a:lnTo>
                    <a:pt x="890066" y="101727"/>
                  </a:lnTo>
                  <a:lnTo>
                    <a:pt x="890066" y="127152"/>
                  </a:lnTo>
                  <a:lnTo>
                    <a:pt x="864628" y="127152"/>
                  </a:lnTo>
                  <a:lnTo>
                    <a:pt x="864628" y="152590"/>
                  </a:lnTo>
                  <a:lnTo>
                    <a:pt x="839203" y="152590"/>
                  </a:lnTo>
                  <a:lnTo>
                    <a:pt x="839203" y="178015"/>
                  </a:lnTo>
                  <a:lnTo>
                    <a:pt x="813765" y="178015"/>
                  </a:lnTo>
                  <a:lnTo>
                    <a:pt x="788339" y="178015"/>
                  </a:lnTo>
                  <a:lnTo>
                    <a:pt x="788339" y="152590"/>
                  </a:lnTo>
                  <a:lnTo>
                    <a:pt x="762914" y="152590"/>
                  </a:lnTo>
                  <a:lnTo>
                    <a:pt x="762914" y="178015"/>
                  </a:lnTo>
                  <a:lnTo>
                    <a:pt x="737489" y="178015"/>
                  </a:lnTo>
                  <a:lnTo>
                    <a:pt x="737489" y="203441"/>
                  </a:lnTo>
                  <a:lnTo>
                    <a:pt x="712050" y="203441"/>
                  </a:lnTo>
                  <a:lnTo>
                    <a:pt x="712050" y="279742"/>
                  </a:lnTo>
                  <a:lnTo>
                    <a:pt x="737489" y="279742"/>
                  </a:lnTo>
                  <a:lnTo>
                    <a:pt x="737489" y="254304"/>
                  </a:lnTo>
                  <a:lnTo>
                    <a:pt x="762914" y="254304"/>
                  </a:lnTo>
                  <a:lnTo>
                    <a:pt x="788339" y="254304"/>
                  </a:lnTo>
                  <a:lnTo>
                    <a:pt x="788339" y="228879"/>
                  </a:lnTo>
                  <a:lnTo>
                    <a:pt x="813765" y="228879"/>
                  </a:lnTo>
                  <a:lnTo>
                    <a:pt x="813765" y="203441"/>
                  </a:lnTo>
                  <a:lnTo>
                    <a:pt x="839203" y="203441"/>
                  </a:lnTo>
                  <a:lnTo>
                    <a:pt x="839203" y="228879"/>
                  </a:lnTo>
                  <a:lnTo>
                    <a:pt x="864628" y="228879"/>
                  </a:lnTo>
                  <a:lnTo>
                    <a:pt x="864628" y="254304"/>
                  </a:lnTo>
                  <a:lnTo>
                    <a:pt x="890066" y="254304"/>
                  </a:lnTo>
                  <a:lnTo>
                    <a:pt x="890066" y="228879"/>
                  </a:lnTo>
                  <a:lnTo>
                    <a:pt x="915492" y="228879"/>
                  </a:lnTo>
                  <a:lnTo>
                    <a:pt x="915492" y="178015"/>
                  </a:lnTo>
                  <a:lnTo>
                    <a:pt x="890066" y="178015"/>
                  </a:lnTo>
                  <a:lnTo>
                    <a:pt x="890066" y="152590"/>
                  </a:lnTo>
                  <a:lnTo>
                    <a:pt x="915492" y="152590"/>
                  </a:lnTo>
                  <a:lnTo>
                    <a:pt x="915492" y="76288"/>
                  </a:lnTo>
                  <a:close/>
                </a:path>
                <a:path w="1042670" h="330835">
                  <a:moveTo>
                    <a:pt x="966355" y="254304"/>
                  </a:moveTo>
                  <a:lnTo>
                    <a:pt x="940917" y="254304"/>
                  </a:lnTo>
                  <a:lnTo>
                    <a:pt x="915492" y="254304"/>
                  </a:lnTo>
                  <a:lnTo>
                    <a:pt x="915492" y="279742"/>
                  </a:lnTo>
                  <a:lnTo>
                    <a:pt x="940917" y="279742"/>
                  </a:lnTo>
                  <a:lnTo>
                    <a:pt x="966355" y="279742"/>
                  </a:lnTo>
                  <a:lnTo>
                    <a:pt x="966355" y="254304"/>
                  </a:lnTo>
                  <a:close/>
                </a:path>
                <a:path w="1042670" h="330835">
                  <a:moveTo>
                    <a:pt x="966355" y="178015"/>
                  </a:moveTo>
                  <a:lnTo>
                    <a:pt x="940917" y="178015"/>
                  </a:lnTo>
                  <a:lnTo>
                    <a:pt x="940917" y="203441"/>
                  </a:lnTo>
                  <a:lnTo>
                    <a:pt x="966355" y="203441"/>
                  </a:lnTo>
                  <a:lnTo>
                    <a:pt x="966355" y="178015"/>
                  </a:lnTo>
                  <a:close/>
                </a:path>
                <a:path w="1042670" h="330835">
                  <a:moveTo>
                    <a:pt x="1042644" y="50863"/>
                  </a:moveTo>
                  <a:lnTo>
                    <a:pt x="1017219" y="50863"/>
                  </a:lnTo>
                  <a:lnTo>
                    <a:pt x="1017219" y="25438"/>
                  </a:lnTo>
                  <a:lnTo>
                    <a:pt x="991781" y="25438"/>
                  </a:lnTo>
                  <a:lnTo>
                    <a:pt x="966355" y="25438"/>
                  </a:lnTo>
                  <a:lnTo>
                    <a:pt x="966355" y="0"/>
                  </a:lnTo>
                  <a:lnTo>
                    <a:pt x="940917" y="0"/>
                  </a:lnTo>
                  <a:lnTo>
                    <a:pt x="940917" y="76288"/>
                  </a:lnTo>
                  <a:lnTo>
                    <a:pt x="966355" y="76288"/>
                  </a:lnTo>
                  <a:lnTo>
                    <a:pt x="991781" y="76288"/>
                  </a:lnTo>
                  <a:lnTo>
                    <a:pt x="1017219" y="76288"/>
                  </a:lnTo>
                  <a:lnTo>
                    <a:pt x="1017219" y="101727"/>
                  </a:lnTo>
                  <a:lnTo>
                    <a:pt x="991781" y="101727"/>
                  </a:lnTo>
                  <a:lnTo>
                    <a:pt x="991781" y="127152"/>
                  </a:lnTo>
                  <a:lnTo>
                    <a:pt x="966355" y="127152"/>
                  </a:lnTo>
                  <a:lnTo>
                    <a:pt x="966355" y="178015"/>
                  </a:lnTo>
                  <a:lnTo>
                    <a:pt x="991781" y="178015"/>
                  </a:lnTo>
                  <a:lnTo>
                    <a:pt x="991781" y="203441"/>
                  </a:lnTo>
                  <a:lnTo>
                    <a:pt x="966355" y="203441"/>
                  </a:lnTo>
                  <a:lnTo>
                    <a:pt x="966355" y="254304"/>
                  </a:lnTo>
                  <a:lnTo>
                    <a:pt x="991781" y="254304"/>
                  </a:lnTo>
                  <a:lnTo>
                    <a:pt x="991781" y="279742"/>
                  </a:lnTo>
                  <a:lnTo>
                    <a:pt x="966355" y="279742"/>
                  </a:lnTo>
                  <a:lnTo>
                    <a:pt x="966355" y="305168"/>
                  </a:lnTo>
                  <a:lnTo>
                    <a:pt x="991781" y="305168"/>
                  </a:lnTo>
                  <a:lnTo>
                    <a:pt x="1017219" y="305168"/>
                  </a:lnTo>
                  <a:lnTo>
                    <a:pt x="1017219" y="330593"/>
                  </a:lnTo>
                  <a:lnTo>
                    <a:pt x="1042644" y="330593"/>
                  </a:lnTo>
                  <a:lnTo>
                    <a:pt x="1042644" y="279742"/>
                  </a:lnTo>
                  <a:lnTo>
                    <a:pt x="1017219" y="279742"/>
                  </a:lnTo>
                  <a:lnTo>
                    <a:pt x="1017219" y="254304"/>
                  </a:lnTo>
                  <a:lnTo>
                    <a:pt x="1042644" y="254304"/>
                  </a:lnTo>
                  <a:lnTo>
                    <a:pt x="1042644" y="228879"/>
                  </a:lnTo>
                  <a:lnTo>
                    <a:pt x="1017219" y="228879"/>
                  </a:lnTo>
                  <a:lnTo>
                    <a:pt x="1017219" y="203441"/>
                  </a:lnTo>
                  <a:lnTo>
                    <a:pt x="1042644" y="203441"/>
                  </a:lnTo>
                  <a:lnTo>
                    <a:pt x="1042644" y="5086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2109631"/>
              <a:ext cx="1042669" cy="330835"/>
            </a:xfrm>
            <a:custGeom>
              <a:avLst/>
              <a:gdLst/>
              <a:ahLst/>
              <a:cxnLst/>
              <a:rect l="l" t="t" r="r" b="b"/>
              <a:pathLst>
                <a:path w="1042670" h="330835">
                  <a:moveTo>
                    <a:pt x="25438" y="228866"/>
                  </a:moveTo>
                  <a:lnTo>
                    <a:pt x="0" y="228866"/>
                  </a:lnTo>
                  <a:lnTo>
                    <a:pt x="0" y="254292"/>
                  </a:lnTo>
                  <a:lnTo>
                    <a:pt x="25438" y="254292"/>
                  </a:lnTo>
                  <a:lnTo>
                    <a:pt x="25438" y="228866"/>
                  </a:lnTo>
                  <a:close/>
                </a:path>
                <a:path w="1042670" h="330835">
                  <a:moveTo>
                    <a:pt x="25438" y="178003"/>
                  </a:moveTo>
                  <a:lnTo>
                    <a:pt x="0" y="178003"/>
                  </a:lnTo>
                  <a:lnTo>
                    <a:pt x="0" y="203441"/>
                  </a:lnTo>
                  <a:lnTo>
                    <a:pt x="25438" y="203441"/>
                  </a:lnTo>
                  <a:lnTo>
                    <a:pt x="25438" y="178003"/>
                  </a:lnTo>
                  <a:close/>
                </a:path>
                <a:path w="1042670" h="330835">
                  <a:moveTo>
                    <a:pt x="50863" y="152577"/>
                  </a:moveTo>
                  <a:lnTo>
                    <a:pt x="25438" y="152577"/>
                  </a:lnTo>
                  <a:lnTo>
                    <a:pt x="25438" y="178003"/>
                  </a:lnTo>
                  <a:lnTo>
                    <a:pt x="50863" y="178003"/>
                  </a:lnTo>
                  <a:lnTo>
                    <a:pt x="50863" y="152577"/>
                  </a:lnTo>
                  <a:close/>
                </a:path>
                <a:path w="1042670" h="330835">
                  <a:moveTo>
                    <a:pt x="76301" y="178003"/>
                  </a:moveTo>
                  <a:lnTo>
                    <a:pt x="50863" y="178003"/>
                  </a:lnTo>
                  <a:lnTo>
                    <a:pt x="50863" y="203441"/>
                  </a:lnTo>
                  <a:lnTo>
                    <a:pt x="76301" y="203441"/>
                  </a:lnTo>
                  <a:lnTo>
                    <a:pt x="76301" y="178003"/>
                  </a:lnTo>
                  <a:close/>
                </a:path>
                <a:path w="1042670" h="330835">
                  <a:moveTo>
                    <a:pt x="101727" y="76288"/>
                  </a:moveTo>
                  <a:lnTo>
                    <a:pt x="76301" y="76288"/>
                  </a:lnTo>
                  <a:lnTo>
                    <a:pt x="76301" y="127152"/>
                  </a:lnTo>
                  <a:lnTo>
                    <a:pt x="50863" y="127152"/>
                  </a:lnTo>
                  <a:lnTo>
                    <a:pt x="50863" y="152577"/>
                  </a:lnTo>
                  <a:lnTo>
                    <a:pt x="76301" y="152577"/>
                  </a:lnTo>
                  <a:lnTo>
                    <a:pt x="76301" y="178003"/>
                  </a:lnTo>
                  <a:lnTo>
                    <a:pt x="101727" y="178003"/>
                  </a:lnTo>
                  <a:lnTo>
                    <a:pt x="101727" y="76288"/>
                  </a:lnTo>
                  <a:close/>
                </a:path>
                <a:path w="1042670" h="330835">
                  <a:moveTo>
                    <a:pt x="152590" y="0"/>
                  </a:moveTo>
                  <a:lnTo>
                    <a:pt x="127152" y="0"/>
                  </a:lnTo>
                  <a:lnTo>
                    <a:pt x="101727" y="0"/>
                  </a:lnTo>
                  <a:lnTo>
                    <a:pt x="76301" y="0"/>
                  </a:lnTo>
                  <a:lnTo>
                    <a:pt x="76301" y="25425"/>
                  </a:lnTo>
                  <a:lnTo>
                    <a:pt x="50863" y="25425"/>
                  </a:lnTo>
                  <a:lnTo>
                    <a:pt x="50863" y="0"/>
                  </a:lnTo>
                  <a:lnTo>
                    <a:pt x="25438" y="0"/>
                  </a:lnTo>
                  <a:lnTo>
                    <a:pt x="25438" y="25425"/>
                  </a:lnTo>
                  <a:lnTo>
                    <a:pt x="0" y="25425"/>
                  </a:lnTo>
                  <a:lnTo>
                    <a:pt x="0" y="50850"/>
                  </a:lnTo>
                  <a:lnTo>
                    <a:pt x="25438" y="50850"/>
                  </a:lnTo>
                  <a:lnTo>
                    <a:pt x="25438" y="101714"/>
                  </a:lnTo>
                  <a:lnTo>
                    <a:pt x="0" y="101714"/>
                  </a:lnTo>
                  <a:lnTo>
                    <a:pt x="0" y="152577"/>
                  </a:lnTo>
                  <a:lnTo>
                    <a:pt x="25438" y="152577"/>
                  </a:lnTo>
                  <a:lnTo>
                    <a:pt x="25438" y="127152"/>
                  </a:lnTo>
                  <a:lnTo>
                    <a:pt x="50863" y="127152"/>
                  </a:lnTo>
                  <a:lnTo>
                    <a:pt x="50863" y="50850"/>
                  </a:lnTo>
                  <a:lnTo>
                    <a:pt x="76301" y="50850"/>
                  </a:lnTo>
                  <a:lnTo>
                    <a:pt x="101727" y="50850"/>
                  </a:lnTo>
                  <a:lnTo>
                    <a:pt x="101727" y="25425"/>
                  </a:lnTo>
                  <a:lnTo>
                    <a:pt x="127152" y="25425"/>
                  </a:lnTo>
                  <a:lnTo>
                    <a:pt x="152590" y="25425"/>
                  </a:lnTo>
                  <a:lnTo>
                    <a:pt x="152590" y="0"/>
                  </a:lnTo>
                  <a:close/>
                </a:path>
                <a:path w="1042670" h="330835">
                  <a:moveTo>
                    <a:pt x="178015" y="76288"/>
                  </a:moveTo>
                  <a:lnTo>
                    <a:pt x="152590" y="76288"/>
                  </a:lnTo>
                  <a:lnTo>
                    <a:pt x="152590" y="50850"/>
                  </a:lnTo>
                  <a:lnTo>
                    <a:pt x="127152" y="50850"/>
                  </a:lnTo>
                  <a:lnTo>
                    <a:pt x="127152" y="178003"/>
                  </a:lnTo>
                  <a:lnTo>
                    <a:pt x="152590" y="178003"/>
                  </a:lnTo>
                  <a:lnTo>
                    <a:pt x="152590" y="152577"/>
                  </a:lnTo>
                  <a:lnTo>
                    <a:pt x="178015" y="152577"/>
                  </a:lnTo>
                  <a:lnTo>
                    <a:pt x="178015" y="127152"/>
                  </a:lnTo>
                  <a:lnTo>
                    <a:pt x="152590" y="127152"/>
                  </a:lnTo>
                  <a:lnTo>
                    <a:pt x="152590" y="101714"/>
                  </a:lnTo>
                  <a:lnTo>
                    <a:pt x="178015" y="101714"/>
                  </a:lnTo>
                  <a:lnTo>
                    <a:pt x="178015" y="76288"/>
                  </a:lnTo>
                  <a:close/>
                </a:path>
                <a:path w="1042670" h="330835">
                  <a:moveTo>
                    <a:pt x="203454" y="50850"/>
                  </a:moveTo>
                  <a:lnTo>
                    <a:pt x="178015" y="50850"/>
                  </a:lnTo>
                  <a:lnTo>
                    <a:pt x="178015" y="76288"/>
                  </a:lnTo>
                  <a:lnTo>
                    <a:pt x="203454" y="76288"/>
                  </a:lnTo>
                  <a:lnTo>
                    <a:pt x="203454" y="50850"/>
                  </a:lnTo>
                  <a:close/>
                </a:path>
                <a:path w="1042670" h="330835">
                  <a:moveTo>
                    <a:pt x="228879" y="152577"/>
                  </a:moveTo>
                  <a:lnTo>
                    <a:pt x="203454" y="152577"/>
                  </a:lnTo>
                  <a:lnTo>
                    <a:pt x="203454" y="178003"/>
                  </a:lnTo>
                  <a:lnTo>
                    <a:pt x="178015" y="178003"/>
                  </a:lnTo>
                  <a:lnTo>
                    <a:pt x="152590" y="178003"/>
                  </a:lnTo>
                  <a:lnTo>
                    <a:pt x="152590" y="203441"/>
                  </a:lnTo>
                  <a:lnTo>
                    <a:pt x="178015" y="203441"/>
                  </a:lnTo>
                  <a:lnTo>
                    <a:pt x="178015" y="228866"/>
                  </a:lnTo>
                  <a:lnTo>
                    <a:pt x="152590" y="228866"/>
                  </a:lnTo>
                  <a:lnTo>
                    <a:pt x="152590" y="203441"/>
                  </a:lnTo>
                  <a:lnTo>
                    <a:pt x="127152" y="203441"/>
                  </a:lnTo>
                  <a:lnTo>
                    <a:pt x="101727" y="203441"/>
                  </a:lnTo>
                  <a:lnTo>
                    <a:pt x="101727" y="228866"/>
                  </a:lnTo>
                  <a:lnTo>
                    <a:pt x="76301" y="228866"/>
                  </a:lnTo>
                  <a:lnTo>
                    <a:pt x="76301" y="254292"/>
                  </a:lnTo>
                  <a:lnTo>
                    <a:pt x="101727" y="254292"/>
                  </a:lnTo>
                  <a:lnTo>
                    <a:pt x="127152" y="254292"/>
                  </a:lnTo>
                  <a:lnTo>
                    <a:pt x="152590" y="254292"/>
                  </a:lnTo>
                  <a:lnTo>
                    <a:pt x="178015" y="254292"/>
                  </a:lnTo>
                  <a:lnTo>
                    <a:pt x="203454" y="254292"/>
                  </a:lnTo>
                  <a:lnTo>
                    <a:pt x="203454" y="279730"/>
                  </a:lnTo>
                  <a:lnTo>
                    <a:pt x="228879" y="279730"/>
                  </a:lnTo>
                  <a:lnTo>
                    <a:pt x="228879" y="152577"/>
                  </a:lnTo>
                  <a:close/>
                </a:path>
                <a:path w="1042670" h="330835">
                  <a:moveTo>
                    <a:pt x="254304" y="101714"/>
                  </a:moveTo>
                  <a:lnTo>
                    <a:pt x="228879" y="101714"/>
                  </a:lnTo>
                  <a:lnTo>
                    <a:pt x="203454" y="101714"/>
                  </a:lnTo>
                  <a:lnTo>
                    <a:pt x="178015" y="101714"/>
                  </a:lnTo>
                  <a:lnTo>
                    <a:pt x="178015" y="127152"/>
                  </a:lnTo>
                  <a:lnTo>
                    <a:pt x="203454" y="127152"/>
                  </a:lnTo>
                  <a:lnTo>
                    <a:pt x="228879" y="127152"/>
                  </a:lnTo>
                  <a:lnTo>
                    <a:pt x="254304" y="127152"/>
                  </a:lnTo>
                  <a:lnTo>
                    <a:pt x="254304" y="101714"/>
                  </a:lnTo>
                  <a:close/>
                </a:path>
                <a:path w="1042670" h="330835">
                  <a:moveTo>
                    <a:pt x="254304" y="50850"/>
                  </a:moveTo>
                  <a:lnTo>
                    <a:pt x="228879" y="50850"/>
                  </a:lnTo>
                  <a:lnTo>
                    <a:pt x="228879" y="76288"/>
                  </a:lnTo>
                  <a:lnTo>
                    <a:pt x="254304" y="76288"/>
                  </a:lnTo>
                  <a:lnTo>
                    <a:pt x="254304" y="50850"/>
                  </a:lnTo>
                  <a:close/>
                </a:path>
                <a:path w="1042670" h="330835">
                  <a:moveTo>
                    <a:pt x="305168" y="152577"/>
                  </a:moveTo>
                  <a:lnTo>
                    <a:pt x="279742" y="152577"/>
                  </a:lnTo>
                  <a:lnTo>
                    <a:pt x="279742" y="203441"/>
                  </a:lnTo>
                  <a:lnTo>
                    <a:pt x="305168" y="203441"/>
                  </a:lnTo>
                  <a:lnTo>
                    <a:pt x="305168" y="152577"/>
                  </a:lnTo>
                  <a:close/>
                </a:path>
                <a:path w="1042670" h="330835">
                  <a:moveTo>
                    <a:pt x="330593" y="228866"/>
                  </a:moveTo>
                  <a:lnTo>
                    <a:pt x="305168" y="228866"/>
                  </a:lnTo>
                  <a:lnTo>
                    <a:pt x="279742" y="228866"/>
                  </a:lnTo>
                  <a:lnTo>
                    <a:pt x="254304" y="228866"/>
                  </a:lnTo>
                  <a:lnTo>
                    <a:pt x="254304" y="279730"/>
                  </a:lnTo>
                  <a:lnTo>
                    <a:pt x="279742" y="279730"/>
                  </a:lnTo>
                  <a:lnTo>
                    <a:pt x="279742" y="254292"/>
                  </a:lnTo>
                  <a:lnTo>
                    <a:pt x="305168" y="254292"/>
                  </a:lnTo>
                  <a:lnTo>
                    <a:pt x="305168" y="330581"/>
                  </a:lnTo>
                  <a:lnTo>
                    <a:pt x="330593" y="330581"/>
                  </a:lnTo>
                  <a:lnTo>
                    <a:pt x="330593" y="228866"/>
                  </a:lnTo>
                  <a:close/>
                </a:path>
                <a:path w="1042670" h="330835">
                  <a:moveTo>
                    <a:pt x="381457" y="50850"/>
                  </a:moveTo>
                  <a:lnTo>
                    <a:pt x="356031" y="50850"/>
                  </a:lnTo>
                  <a:lnTo>
                    <a:pt x="356031" y="25425"/>
                  </a:lnTo>
                  <a:lnTo>
                    <a:pt x="330593" y="25425"/>
                  </a:lnTo>
                  <a:lnTo>
                    <a:pt x="330593" y="50850"/>
                  </a:lnTo>
                  <a:lnTo>
                    <a:pt x="305168" y="50850"/>
                  </a:lnTo>
                  <a:lnTo>
                    <a:pt x="279742" y="50850"/>
                  </a:lnTo>
                  <a:lnTo>
                    <a:pt x="279742" y="127152"/>
                  </a:lnTo>
                  <a:lnTo>
                    <a:pt x="305168" y="127152"/>
                  </a:lnTo>
                  <a:lnTo>
                    <a:pt x="305168" y="76288"/>
                  </a:lnTo>
                  <a:lnTo>
                    <a:pt x="330593" y="76288"/>
                  </a:lnTo>
                  <a:lnTo>
                    <a:pt x="330593" y="101714"/>
                  </a:lnTo>
                  <a:lnTo>
                    <a:pt x="356031" y="101714"/>
                  </a:lnTo>
                  <a:lnTo>
                    <a:pt x="356031" y="76288"/>
                  </a:lnTo>
                  <a:lnTo>
                    <a:pt x="381457" y="76288"/>
                  </a:lnTo>
                  <a:lnTo>
                    <a:pt x="381457" y="50850"/>
                  </a:lnTo>
                  <a:close/>
                </a:path>
                <a:path w="1042670" h="330835">
                  <a:moveTo>
                    <a:pt x="534035" y="50850"/>
                  </a:moveTo>
                  <a:lnTo>
                    <a:pt x="508609" y="50850"/>
                  </a:lnTo>
                  <a:lnTo>
                    <a:pt x="508609" y="76288"/>
                  </a:lnTo>
                  <a:lnTo>
                    <a:pt x="534035" y="76288"/>
                  </a:lnTo>
                  <a:lnTo>
                    <a:pt x="534035" y="50850"/>
                  </a:lnTo>
                  <a:close/>
                </a:path>
                <a:path w="1042670" h="330835">
                  <a:moveTo>
                    <a:pt x="559473" y="76288"/>
                  </a:moveTo>
                  <a:lnTo>
                    <a:pt x="534035" y="76288"/>
                  </a:lnTo>
                  <a:lnTo>
                    <a:pt x="534035" y="101714"/>
                  </a:lnTo>
                  <a:lnTo>
                    <a:pt x="559473" y="101714"/>
                  </a:lnTo>
                  <a:lnTo>
                    <a:pt x="559473" y="76288"/>
                  </a:lnTo>
                  <a:close/>
                </a:path>
                <a:path w="1042670" h="330835">
                  <a:moveTo>
                    <a:pt x="610336" y="50850"/>
                  </a:moveTo>
                  <a:lnTo>
                    <a:pt x="584898" y="50850"/>
                  </a:lnTo>
                  <a:lnTo>
                    <a:pt x="584898" y="76288"/>
                  </a:lnTo>
                  <a:lnTo>
                    <a:pt x="610336" y="76288"/>
                  </a:lnTo>
                  <a:lnTo>
                    <a:pt x="610336" y="50850"/>
                  </a:lnTo>
                  <a:close/>
                </a:path>
                <a:path w="1042670" h="330835">
                  <a:moveTo>
                    <a:pt x="635762" y="101714"/>
                  </a:moveTo>
                  <a:lnTo>
                    <a:pt x="610336" y="101714"/>
                  </a:lnTo>
                  <a:lnTo>
                    <a:pt x="584898" y="101714"/>
                  </a:lnTo>
                  <a:lnTo>
                    <a:pt x="584898" y="127152"/>
                  </a:lnTo>
                  <a:lnTo>
                    <a:pt x="559473" y="127152"/>
                  </a:lnTo>
                  <a:lnTo>
                    <a:pt x="534035" y="127152"/>
                  </a:lnTo>
                  <a:lnTo>
                    <a:pt x="534035" y="101714"/>
                  </a:lnTo>
                  <a:lnTo>
                    <a:pt x="508609" y="101714"/>
                  </a:lnTo>
                  <a:lnTo>
                    <a:pt x="508609" y="127152"/>
                  </a:lnTo>
                  <a:lnTo>
                    <a:pt x="508609" y="152577"/>
                  </a:lnTo>
                  <a:lnTo>
                    <a:pt x="483184" y="152577"/>
                  </a:lnTo>
                  <a:lnTo>
                    <a:pt x="483184" y="127152"/>
                  </a:lnTo>
                  <a:lnTo>
                    <a:pt x="508609" y="127152"/>
                  </a:lnTo>
                  <a:lnTo>
                    <a:pt x="508609" y="101714"/>
                  </a:lnTo>
                  <a:lnTo>
                    <a:pt x="483184" y="101714"/>
                  </a:lnTo>
                  <a:lnTo>
                    <a:pt x="457746" y="101714"/>
                  </a:lnTo>
                  <a:lnTo>
                    <a:pt x="457746" y="127152"/>
                  </a:lnTo>
                  <a:lnTo>
                    <a:pt x="432320" y="127152"/>
                  </a:lnTo>
                  <a:lnTo>
                    <a:pt x="406882" y="127152"/>
                  </a:lnTo>
                  <a:lnTo>
                    <a:pt x="381457" y="127152"/>
                  </a:lnTo>
                  <a:lnTo>
                    <a:pt x="381457" y="101714"/>
                  </a:lnTo>
                  <a:lnTo>
                    <a:pt x="356031" y="101714"/>
                  </a:lnTo>
                  <a:lnTo>
                    <a:pt x="356031" y="127152"/>
                  </a:lnTo>
                  <a:lnTo>
                    <a:pt x="330593" y="127152"/>
                  </a:lnTo>
                  <a:lnTo>
                    <a:pt x="330593" y="228866"/>
                  </a:lnTo>
                  <a:lnTo>
                    <a:pt x="356031" y="228866"/>
                  </a:lnTo>
                  <a:lnTo>
                    <a:pt x="356031" y="203441"/>
                  </a:lnTo>
                  <a:lnTo>
                    <a:pt x="381457" y="203441"/>
                  </a:lnTo>
                  <a:lnTo>
                    <a:pt x="406882" y="203441"/>
                  </a:lnTo>
                  <a:lnTo>
                    <a:pt x="406882" y="178003"/>
                  </a:lnTo>
                  <a:lnTo>
                    <a:pt x="381457" y="178003"/>
                  </a:lnTo>
                  <a:lnTo>
                    <a:pt x="356031" y="178003"/>
                  </a:lnTo>
                  <a:lnTo>
                    <a:pt x="356031" y="152577"/>
                  </a:lnTo>
                  <a:lnTo>
                    <a:pt x="381457" y="152577"/>
                  </a:lnTo>
                  <a:lnTo>
                    <a:pt x="406882" y="152577"/>
                  </a:lnTo>
                  <a:lnTo>
                    <a:pt x="406882" y="178003"/>
                  </a:lnTo>
                  <a:lnTo>
                    <a:pt x="432320" y="178003"/>
                  </a:lnTo>
                  <a:lnTo>
                    <a:pt x="432320" y="152577"/>
                  </a:lnTo>
                  <a:lnTo>
                    <a:pt x="457746" y="152577"/>
                  </a:lnTo>
                  <a:lnTo>
                    <a:pt x="457746" y="203441"/>
                  </a:lnTo>
                  <a:lnTo>
                    <a:pt x="483184" y="203441"/>
                  </a:lnTo>
                  <a:lnTo>
                    <a:pt x="508609" y="203441"/>
                  </a:lnTo>
                  <a:lnTo>
                    <a:pt x="508609" y="178003"/>
                  </a:lnTo>
                  <a:lnTo>
                    <a:pt x="534035" y="178003"/>
                  </a:lnTo>
                  <a:lnTo>
                    <a:pt x="559473" y="178003"/>
                  </a:lnTo>
                  <a:lnTo>
                    <a:pt x="559473" y="152577"/>
                  </a:lnTo>
                  <a:lnTo>
                    <a:pt x="584898" y="152577"/>
                  </a:lnTo>
                  <a:lnTo>
                    <a:pt x="584898" y="203441"/>
                  </a:lnTo>
                  <a:lnTo>
                    <a:pt x="610336" y="203441"/>
                  </a:lnTo>
                  <a:lnTo>
                    <a:pt x="610336" y="127152"/>
                  </a:lnTo>
                  <a:lnTo>
                    <a:pt x="635762" y="127152"/>
                  </a:lnTo>
                  <a:lnTo>
                    <a:pt x="635762" y="101714"/>
                  </a:lnTo>
                  <a:close/>
                </a:path>
                <a:path w="1042670" h="330835">
                  <a:moveTo>
                    <a:pt x="686625" y="76288"/>
                  </a:moveTo>
                  <a:lnTo>
                    <a:pt x="661187" y="76288"/>
                  </a:lnTo>
                  <a:lnTo>
                    <a:pt x="661187" y="101714"/>
                  </a:lnTo>
                  <a:lnTo>
                    <a:pt x="686625" y="101714"/>
                  </a:lnTo>
                  <a:lnTo>
                    <a:pt x="686625" y="76288"/>
                  </a:lnTo>
                  <a:close/>
                </a:path>
                <a:path w="1042670" h="330835">
                  <a:moveTo>
                    <a:pt x="686625" y="25425"/>
                  </a:moveTo>
                  <a:lnTo>
                    <a:pt x="661187" y="25425"/>
                  </a:lnTo>
                  <a:lnTo>
                    <a:pt x="661187" y="50850"/>
                  </a:lnTo>
                  <a:lnTo>
                    <a:pt x="686625" y="50850"/>
                  </a:lnTo>
                  <a:lnTo>
                    <a:pt x="686625" y="25425"/>
                  </a:lnTo>
                  <a:close/>
                </a:path>
                <a:path w="1042670" h="330835">
                  <a:moveTo>
                    <a:pt x="737489" y="254292"/>
                  </a:moveTo>
                  <a:lnTo>
                    <a:pt x="712050" y="254292"/>
                  </a:lnTo>
                  <a:lnTo>
                    <a:pt x="712050" y="279730"/>
                  </a:lnTo>
                  <a:lnTo>
                    <a:pt x="737489" y="279730"/>
                  </a:lnTo>
                  <a:lnTo>
                    <a:pt x="737489" y="254292"/>
                  </a:lnTo>
                  <a:close/>
                </a:path>
                <a:path w="1042670" h="330835">
                  <a:moveTo>
                    <a:pt x="788339" y="127152"/>
                  </a:moveTo>
                  <a:lnTo>
                    <a:pt x="762914" y="127152"/>
                  </a:lnTo>
                  <a:lnTo>
                    <a:pt x="762914" y="25425"/>
                  </a:lnTo>
                  <a:lnTo>
                    <a:pt x="737489" y="25425"/>
                  </a:lnTo>
                  <a:lnTo>
                    <a:pt x="712050" y="25425"/>
                  </a:lnTo>
                  <a:lnTo>
                    <a:pt x="712050" y="50850"/>
                  </a:lnTo>
                  <a:lnTo>
                    <a:pt x="737489" y="50850"/>
                  </a:lnTo>
                  <a:lnTo>
                    <a:pt x="737489" y="76288"/>
                  </a:lnTo>
                  <a:lnTo>
                    <a:pt x="712050" y="76288"/>
                  </a:lnTo>
                  <a:lnTo>
                    <a:pt x="712050" y="101714"/>
                  </a:lnTo>
                  <a:lnTo>
                    <a:pt x="737489" y="101714"/>
                  </a:lnTo>
                  <a:lnTo>
                    <a:pt x="737489" y="127152"/>
                  </a:lnTo>
                  <a:lnTo>
                    <a:pt x="712050" y="127152"/>
                  </a:lnTo>
                  <a:lnTo>
                    <a:pt x="712050" y="101714"/>
                  </a:lnTo>
                  <a:lnTo>
                    <a:pt x="686625" y="101714"/>
                  </a:lnTo>
                  <a:lnTo>
                    <a:pt x="686625" y="178003"/>
                  </a:lnTo>
                  <a:lnTo>
                    <a:pt x="712050" y="178003"/>
                  </a:lnTo>
                  <a:lnTo>
                    <a:pt x="712050" y="152577"/>
                  </a:lnTo>
                  <a:lnTo>
                    <a:pt x="737489" y="152577"/>
                  </a:lnTo>
                  <a:lnTo>
                    <a:pt x="737489" y="178003"/>
                  </a:lnTo>
                  <a:lnTo>
                    <a:pt x="762914" y="178003"/>
                  </a:lnTo>
                  <a:lnTo>
                    <a:pt x="762914" y="152577"/>
                  </a:lnTo>
                  <a:lnTo>
                    <a:pt x="788339" y="152577"/>
                  </a:lnTo>
                  <a:lnTo>
                    <a:pt x="788339" y="127152"/>
                  </a:lnTo>
                  <a:close/>
                </a:path>
                <a:path w="1042670" h="330835">
                  <a:moveTo>
                    <a:pt x="813765" y="50850"/>
                  </a:moveTo>
                  <a:lnTo>
                    <a:pt x="788339" y="50850"/>
                  </a:lnTo>
                  <a:lnTo>
                    <a:pt x="788339" y="76288"/>
                  </a:lnTo>
                  <a:lnTo>
                    <a:pt x="813765" y="76288"/>
                  </a:lnTo>
                  <a:lnTo>
                    <a:pt x="813765" y="50850"/>
                  </a:lnTo>
                  <a:close/>
                </a:path>
                <a:path w="1042670" h="330835">
                  <a:moveTo>
                    <a:pt x="864628" y="152577"/>
                  </a:moveTo>
                  <a:lnTo>
                    <a:pt x="839203" y="152577"/>
                  </a:lnTo>
                  <a:lnTo>
                    <a:pt x="839203" y="178003"/>
                  </a:lnTo>
                  <a:lnTo>
                    <a:pt x="864628" y="178003"/>
                  </a:lnTo>
                  <a:lnTo>
                    <a:pt x="864628" y="152577"/>
                  </a:lnTo>
                  <a:close/>
                </a:path>
                <a:path w="1042670" h="330835">
                  <a:moveTo>
                    <a:pt x="915492" y="0"/>
                  </a:moveTo>
                  <a:lnTo>
                    <a:pt x="890066" y="0"/>
                  </a:lnTo>
                  <a:lnTo>
                    <a:pt x="864628" y="0"/>
                  </a:lnTo>
                  <a:lnTo>
                    <a:pt x="839203" y="0"/>
                  </a:lnTo>
                  <a:lnTo>
                    <a:pt x="839203" y="25425"/>
                  </a:lnTo>
                  <a:lnTo>
                    <a:pt x="813765" y="25425"/>
                  </a:lnTo>
                  <a:lnTo>
                    <a:pt x="813765" y="50850"/>
                  </a:lnTo>
                  <a:lnTo>
                    <a:pt x="839203" y="50850"/>
                  </a:lnTo>
                  <a:lnTo>
                    <a:pt x="839203" y="76288"/>
                  </a:lnTo>
                  <a:lnTo>
                    <a:pt x="813765" y="76288"/>
                  </a:lnTo>
                  <a:lnTo>
                    <a:pt x="813765" y="152577"/>
                  </a:lnTo>
                  <a:lnTo>
                    <a:pt x="839203" y="152577"/>
                  </a:lnTo>
                  <a:lnTo>
                    <a:pt x="839203" y="127152"/>
                  </a:lnTo>
                  <a:lnTo>
                    <a:pt x="864628" y="127152"/>
                  </a:lnTo>
                  <a:lnTo>
                    <a:pt x="864628" y="50850"/>
                  </a:lnTo>
                  <a:lnTo>
                    <a:pt x="890066" y="50850"/>
                  </a:lnTo>
                  <a:lnTo>
                    <a:pt x="915492" y="50850"/>
                  </a:lnTo>
                  <a:lnTo>
                    <a:pt x="915492" y="0"/>
                  </a:lnTo>
                  <a:close/>
                </a:path>
                <a:path w="1042670" h="330835">
                  <a:moveTo>
                    <a:pt x="966355" y="50850"/>
                  </a:moveTo>
                  <a:lnTo>
                    <a:pt x="940917" y="50850"/>
                  </a:lnTo>
                  <a:lnTo>
                    <a:pt x="940917" y="76288"/>
                  </a:lnTo>
                  <a:lnTo>
                    <a:pt x="966355" y="76288"/>
                  </a:lnTo>
                  <a:lnTo>
                    <a:pt x="966355" y="50850"/>
                  </a:lnTo>
                  <a:close/>
                </a:path>
                <a:path w="1042670" h="330835">
                  <a:moveTo>
                    <a:pt x="1042644" y="152577"/>
                  </a:moveTo>
                  <a:lnTo>
                    <a:pt x="1017219" y="152577"/>
                  </a:lnTo>
                  <a:lnTo>
                    <a:pt x="991781" y="152577"/>
                  </a:lnTo>
                  <a:lnTo>
                    <a:pt x="966355" y="152577"/>
                  </a:lnTo>
                  <a:lnTo>
                    <a:pt x="966355" y="178003"/>
                  </a:lnTo>
                  <a:lnTo>
                    <a:pt x="991781" y="178003"/>
                  </a:lnTo>
                  <a:lnTo>
                    <a:pt x="1017219" y="178003"/>
                  </a:lnTo>
                  <a:lnTo>
                    <a:pt x="1017219" y="228866"/>
                  </a:lnTo>
                  <a:lnTo>
                    <a:pt x="1042644" y="228866"/>
                  </a:lnTo>
                  <a:lnTo>
                    <a:pt x="1042644" y="152577"/>
                  </a:lnTo>
                  <a:close/>
                </a:path>
                <a:path w="1042670" h="330835">
                  <a:moveTo>
                    <a:pt x="1042644" y="76288"/>
                  </a:moveTo>
                  <a:lnTo>
                    <a:pt x="1017219" y="76288"/>
                  </a:lnTo>
                  <a:lnTo>
                    <a:pt x="1017219" y="101714"/>
                  </a:lnTo>
                  <a:lnTo>
                    <a:pt x="991781" y="101714"/>
                  </a:lnTo>
                  <a:lnTo>
                    <a:pt x="991781" y="127152"/>
                  </a:lnTo>
                  <a:lnTo>
                    <a:pt x="1017219" y="127152"/>
                  </a:lnTo>
                  <a:lnTo>
                    <a:pt x="1042644" y="127152"/>
                  </a:lnTo>
                  <a:lnTo>
                    <a:pt x="1042644" y="7628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22747" y="2211346"/>
              <a:ext cx="839469" cy="356235"/>
            </a:xfrm>
            <a:custGeom>
              <a:avLst/>
              <a:gdLst/>
              <a:ahLst/>
              <a:cxnLst/>
              <a:rect l="l" t="t" r="r" b="b"/>
              <a:pathLst>
                <a:path w="839470" h="356235">
                  <a:moveTo>
                    <a:pt x="50850" y="178015"/>
                  </a:moveTo>
                  <a:lnTo>
                    <a:pt x="25425" y="178015"/>
                  </a:lnTo>
                  <a:lnTo>
                    <a:pt x="25425" y="203441"/>
                  </a:lnTo>
                  <a:lnTo>
                    <a:pt x="50850" y="203441"/>
                  </a:lnTo>
                  <a:lnTo>
                    <a:pt x="50850" y="178015"/>
                  </a:lnTo>
                  <a:close/>
                </a:path>
                <a:path w="839470" h="356235">
                  <a:moveTo>
                    <a:pt x="101714" y="228866"/>
                  </a:moveTo>
                  <a:lnTo>
                    <a:pt x="76288" y="228866"/>
                  </a:lnTo>
                  <a:lnTo>
                    <a:pt x="50850" y="228866"/>
                  </a:lnTo>
                  <a:lnTo>
                    <a:pt x="25425" y="228866"/>
                  </a:lnTo>
                  <a:lnTo>
                    <a:pt x="25425" y="254304"/>
                  </a:lnTo>
                  <a:lnTo>
                    <a:pt x="0" y="254304"/>
                  </a:lnTo>
                  <a:lnTo>
                    <a:pt x="0" y="279730"/>
                  </a:lnTo>
                  <a:lnTo>
                    <a:pt x="25425" y="279730"/>
                  </a:lnTo>
                  <a:lnTo>
                    <a:pt x="25425" y="305168"/>
                  </a:lnTo>
                  <a:lnTo>
                    <a:pt x="50850" y="305168"/>
                  </a:lnTo>
                  <a:lnTo>
                    <a:pt x="50850" y="356019"/>
                  </a:lnTo>
                  <a:lnTo>
                    <a:pt x="76288" y="356019"/>
                  </a:lnTo>
                  <a:lnTo>
                    <a:pt x="76288" y="279730"/>
                  </a:lnTo>
                  <a:lnTo>
                    <a:pt x="50850" y="279730"/>
                  </a:lnTo>
                  <a:lnTo>
                    <a:pt x="50850" y="254304"/>
                  </a:lnTo>
                  <a:lnTo>
                    <a:pt x="76288" y="254304"/>
                  </a:lnTo>
                  <a:lnTo>
                    <a:pt x="76288" y="279730"/>
                  </a:lnTo>
                  <a:lnTo>
                    <a:pt x="101714" y="279730"/>
                  </a:lnTo>
                  <a:lnTo>
                    <a:pt x="101714" y="228866"/>
                  </a:lnTo>
                  <a:close/>
                </a:path>
                <a:path w="839470" h="356235">
                  <a:moveTo>
                    <a:pt x="254292" y="127152"/>
                  </a:moveTo>
                  <a:lnTo>
                    <a:pt x="228866" y="127152"/>
                  </a:lnTo>
                  <a:lnTo>
                    <a:pt x="228866" y="101727"/>
                  </a:lnTo>
                  <a:lnTo>
                    <a:pt x="203428" y="101727"/>
                  </a:lnTo>
                  <a:lnTo>
                    <a:pt x="203428" y="127152"/>
                  </a:lnTo>
                  <a:lnTo>
                    <a:pt x="178003" y="127152"/>
                  </a:lnTo>
                  <a:lnTo>
                    <a:pt x="152577" y="127152"/>
                  </a:lnTo>
                  <a:lnTo>
                    <a:pt x="152577" y="178015"/>
                  </a:lnTo>
                  <a:lnTo>
                    <a:pt x="178003" y="178015"/>
                  </a:lnTo>
                  <a:lnTo>
                    <a:pt x="178003" y="152577"/>
                  </a:lnTo>
                  <a:lnTo>
                    <a:pt x="203428" y="152577"/>
                  </a:lnTo>
                  <a:lnTo>
                    <a:pt x="203428" y="178015"/>
                  </a:lnTo>
                  <a:lnTo>
                    <a:pt x="178003" y="178015"/>
                  </a:lnTo>
                  <a:lnTo>
                    <a:pt x="178003" y="203441"/>
                  </a:lnTo>
                  <a:lnTo>
                    <a:pt x="152577" y="203441"/>
                  </a:lnTo>
                  <a:lnTo>
                    <a:pt x="152577" y="228866"/>
                  </a:lnTo>
                  <a:lnTo>
                    <a:pt x="127139" y="228866"/>
                  </a:lnTo>
                  <a:lnTo>
                    <a:pt x="127139" y="254304"/>
                  </a:lnTo>
                  <a:lnTo>
                    <a:pt x="152577" y="254304"/>
                  </a:lnTo>
                  <a:lnTo>
                    <a:pt x="178003" y="254304"/>
                  </a:lnTo>
                  <a:lnTo>
                    <a:pt x="178003" y="228866"/>
                  </a:lnTo>
                  <a:lnTo>
                    <a:pt x="203428" y="228866"/>
                  </a:lnTo>
                  <a:lnTo>
                    <a:pt x="203428" y="203441"/>
                  </a:lnTo>
                  <a:lnTo>
                    <a:pt x="228866" y="203441"/>
                  </a:lnTo>
                  <a:lnTo>
                    <a:pt x="254292" y="203441"/>
                  </a:lnTo>
                  <a:lnTo>
                    <a:pt x="254292" y="127152"/>
                  </a:lnTo>
                  <a:close/>
                </a:path>
                <a:path w="839470" h="356235">
                  <a:moveTo>
                    <a:pt x="534035" y="152577"/>
                  </a:moveTo>
                  <a:lnTo>
                    <a:pt x="508596" y="152577"/>
                  </a:lnTo>
                  <a:lnTo>
                    <a:pt x="508596" y="178015"/>
                  </a:lnTo>
                  <a:lnTo>
                    <a:pt x="534035" y="178015"/>
                  </a:lnTo>
                  <a:lnTo>
                    <a:pt x="534035" y="152577"/>
                  </a:lnTo>
                  <a:close/>
                </a:path>
                <a:path w="839470" h="356235">
                  <a:moveTo>
                    <a:pt x="559460" y="305168"/>
                  </a:moveTo>
                  <a:lnTo>
                    <a:pt x="534035" y="305168"/>
                  </a:lnTo>
                  <a:lnTo>
                    <a:pt x="534035" y="356019"/>
                  </a:lnTo>
                  <a:lnTo>
                    <a:pt x="559460" y="356019"/>
                  </a:lnTo>
                  <a:lnTo>
                    <a:pt x="559460" y="305168"/>
                  </a:lnTo>
                  <a:close/>
                </a:path>
                <a:path w="839470" h="356235">
                  <a:moveTo>
                    <a:pt x="610311" y="178015"/>
                  </a:moveTo>
                  <a:lnTo>
                    <a:pt x="584885" y="178015"/>
                  </a:lnTo>
                  <a:lnTo>
                    <a:pt x="584885" y="203441"/>
                  </a:lnTo>
                  <a:lnTo>
                    <a:pt x="610311" y="203441"/>
                  </a:lnTo>
                  <a:lnTo>
                    <a:pt x="610311" y="178015"/>
                  </a:lnTo>
                  <a:close/>
                </a:path>
                <a:path w="839470" h="356235">
                  <a:moveTo>
                    <a:pt x="635749" y="254304"/>
                  </a:moveTo>
                  <a:lnTo>
                    <a:pt x="610311" y="254304"/>
                  </a:lnTo>
                  <a:lnTo>
                    <a:pt x="610311" y="356019"/>
                  </a:lnTo>
                  <a:lnTo>
                    <a:pt x="635749" y="356019"/>
                  </a:lnTo>
                  <a:lnTo>
                    <a:pt x="635749" y="254304"/>
                  </a:lnTo>
                  <a:close/>
                </a:path>
                <a:path w="839470" h="356235">
                  <a:moveTo>
                    <a:pt x="661174" y="102019"/>
                  </a:moveTo>
                  <a:lnTo>
                    <a:pt x="635749" y="102019"/>
                  </a:lnTo>
                  <a:lnTo>
                    <a:pt x="635749" y="76619"/>
                  </a:lnTo>
                  <a:lnTo>
                    <a:pt x="610311" y="76619"/>
                  </a:lnTo>
                  <a:lnTo>
                    <a:pt x="610311" y="51219"/>
                  </a:lnTo>
                  <a:lnTo>
                    <a:pt x="584885" y="51219"/>
                  </a:lnTo>
                  <a:lnTo>
                    <a:pt x="584885" y="76619"/>
                  </a:lnTo>
                  <a:lnTo>
                    <a:pt x="559460" y="76619"/>
                  </a:lnTo>
                  <a:lnTo>
                    <a:pt x="559460" y="102019"/>
                  </a:lnTo>
                  <a:lnTo>
                    <a:pt x="534035" y="102019"/>
                  </a:lnTo>
                  <a:lnTo>
                    <a:pt x="508596" y="102019"/>
                  </a:lnTo>
                  <a:lnTo>
                    <a:pt x="483171" y="102019"/>
                  </a:lnTo>
                  <a:lnTo>
                    <a:pt x="457733" y="102019"/>
                  </a:lnTo>
                  <a:lnTo>
                    <a:pt x="457733" y="178219"/>
                  </a:lnTo>
                  <a:lnTo>
                    <a:pt x="457733" y="203619"/>
                  </a:lnTo>
                  <a:lnTo>
                    <a:pt x="432308" y="203619"/>
                  </a:lnTo>
                  <a:lnTo>
                    <a:pt x="432308" y="178219"/>
                  </a:lnTo>
                  <a:lnTo>
                    <a:pt x="457733" y="178219"/>
                  </a:lnTo>
                  <a:lnTo>
                    <a:pt x="457733" y="102019"/>
                  </a:lnTo>
                  <a:lnTo>
                    <a:pt x="432308" y="102019"/>
                  </a:lnTo>
                  <a:lnTo>
                    <a:pt x="432308" y="127419"/>
                  </a:lnTo>
                  <a:lnTo>
                    <a:pt x="406882" y="127419"/>
                  </a:lnTo>
                  <a:lnTo>
                    <a:pt x="406882" y="152819"/>
                  </a:lnTo>
                  <a:lnTo>
                    <a:pt x="381444" y="152819"/>
                  </a:lnTo>
                  <a:lnTo>
                    <a:pt x="356019" y="152819"/>
                  </a:lnTo>
                  <a:lnTo>
                    <a:pt x="356019" y="178219"/>
                  </a:lnTo>
                  <a:lnTo>
                    <a:pt x="381444" y="178219"/>
                  </a:lnTo>
                  <a:lnTo>
                    <a:pt x="381444" y="203619"/>
                  </a:lnTo>
                  <a:lnTo>
                    <a:pt x="406882" y="203619"/>
                  </a:lnTo>
                  <a:lnTo>
                    <a:pt x="406882" y="229019"/>
                  </a:lnTo>
                  <a:lnTo>
                    <a:pt x="432308" y="229019"/>
                  </a:lnTo>
                  <a:lnTo>
                    <a:pt x="432308" y="254419"/>
                  </a:lnTo>
                  <a:lnTo>
                    <a:pt x="457733" y="254419"/>
                  </a:lnTo>
                  <a:lnTo>
                    <a:pt x="457733" y="279819"/>
                  </a:lnTo>
                  <a:lnTo>
                    <a:pt x="432308" y="279819"/>
                  </a:lnTo>
                  <a:lnTo>
                    <a:pt x="406882" y="279819"/>
                  </a:lnTo>
                  <a:lnTo>
                    <a:pt x="406882" y="305219"/>
                  </a:lnTo>
                  <a:lnTo>
                    <a:pt x="381444" y="305219"/>
                  </a:lnTo>
                  <a:lnTo>
                    <a:pt x="381444" y="330619"/>
                  </a:lnTo>
                  <a:lnTo>
                    <a:pt x="356019" y="330619"/>
                  </a:lnTo>
                  <a:lnTo>
                    <a:pt x="356019" y="254419"/>
                  </a:lnTo>
                  <a:lnTo>
                    <a:pt x="381444" y="254419"/>
                  </a:lnTo>
                  <a:lnTo>
                    <a:pt x="381444" y="279819"/>
                  </a:lnTo>
                  <a:lnTo>
                    <a:pt x="406882" y="279819"/>
                  </a:lnTo>
                  <a:lnTo>
                    <a:pt x="406882" y="229019"/>
                  </a:lnTo>
                  <a:lnTo>
                    <a:pt x="381444" y="229019"/>
                  </a:lnTo>
                  <a:lnTo>
                    <a:pt x="381444" y="203619"/>
                  </a:lnTo>
                  <a:lnTo>
                    <a:pt x="356019" y="203619"/>
                  </a:lnTo>
                  <a:lnTo>
                    <a:pt x="330581" y="203619"/>
                  </a:lnTo>
                  <a:lnTo>
                    <a:pt x="330581" y="152819"/>
                  </a:lnTo>
                  <a:lnTo>
                    <a:pt x="356019" y="152819"/>
                  </a:lnTo>
                  <a:lnTo>
                    <a:pt x="356019" y="127419"/>
                  </a:lnTo>
                  <a:lnTo>
                    <a:pt x="381444" y="127419"/>
                  </a:lnTo>
                  <a:lnTo>
                    <a:pt x="381444" y="102019"/>
                  </a:lnTo>
                  <a:lnTo>
                    <a:pt x="356019" y="102019"/>
                  </a:lnTo>
                  <a:lnTo>
                    <a:pt x="330581" y="102019"/>
                  </a:lnTo>
                  <a:lnTo>
                    <a:pt x="305155" y="102019"/>
                  </a:lnTo>
                  <a:lnTo>
                    <a:pt x="305155" y="127419"/>
                  </a:lnTo>
                  <a:lnTo>
                    <a:pt x="279730" y="127419"/>
                  </a:lnTo>
                  <a:lnTo>
                    <a:pt x="279730" y="178219"/>
                  </a:lnTo>
                  <a:lnTo>
                    <a:pt x="305155" y="178219"/>
                  </a:lnTo>
                  <a:lnTo>
                    <a:pt x="305155" y="228866"/>
                  </a:lnTo>
                  <a:lnTo>
                    <a:pt x="279730" y="228866"/>
                  </a:lnTo>
                  <a:lnTo>
                    <a:pt x="279730" y="254304"/>
                  </a:lnTo>
                  <a:lnTo>
                    <a:pt x="305155" y="254304"/>
                  </a:lnTo>
                  <a:lnTo>
                    <a:pt x="305155" y="229019"/>
                  </a:lnTo>
                  <a:lnTo>
                    <a:pt x="330581" y="229019"/>
                  </a:lnTo>
                  <a:lnTo>
                    <a:pt x="330581" y="254419"/>
                  </a:lnTo>
                  <a:lnTo>
                    <a:pt x="305155" y="254419"/>
                  </a:lnTo>
                  <a:lnTo>
                    <a:pt x="305155" y="305219"/>
                  </a:lnTo>
                  <a:lnTo>
                    <a:pt x="279730" y="305219"/>
                  </a:lnTo>
                  <a:lnTo>
                    <a:pt x="279730" y="254419"/>
                  </a:lnTo>
                  <a:lnTo>
                    <a:pt x="254292" y="254419"/>
                  </a:lnTo>
                  <a:lnTo>
                    <a:pt x="254292" y="229019"/>
                  </a:lnTo>
                  <a:lnTo>
                    <a:pt x="228866" y="229019"/>
                  </a:lnTo>
                  <a:lnTo>
                    <a:pt x="228866" y="254419"/>
                  </a:lnTo>
                  <a:lnTo>
                    <a:pt x="203428" y="254419"/>
                  </a:lnTo>
                  <a:lnTo>
                    <a:pt x="178003" y="254419"/>
                  </a:lnTo>
                  <a:lnTo>
                    <a:pt x="178003" y="279819"/>
                  </a:lnTo>
                  <a:lnTo>
                    <a:pt x="203428" y="279819"/>
                  </a:lnTo>
                  <a:lnTo>
                    <a:pt x="228866" y="279819"/>
                  </a:lnTo>
                  <a:lnTo>
                    <a:pt x="254292" y="279819"/>
                  </a:lnTo>
                  <a:lnTo>
                    <a:pt x="254292" y="305219"/>
                  </a:lnTo>
                  <a:lnTo>
                    <a:pt x="228866" y="305219"/>
                  </a:lnTo>
                  <a:lnTo>
                    <a:pt x="228866" y="330619"/>
                  </a:lnTo>
                  <a:lnTo>
                    <a:pt x="203428" y="330619"/>
                  </a:lnTo>
                  <a:lnTo>
                    <a:pt x="203428" y="305219"/>
                  </a:lnTo>
                  <a:lnTo>
                    <a:pt x="178003" y="305219"/>
                  </a:lnTo>
                  <a:lnTo>
                    <a:pt x="178003" y="279819"/>
                  </a:lnTo>
                  <a:lnTo>
                    <a:pt x="152577" y="279819"/>
                  </a:lnTo>
                  <a:lnTo>
                    <a:pt x="152577" y="330619"/>
                  </a:lnTo>
                  <a:lnTo>
                    <a:pt x="178003" y="330619"/>
                  </a:lnTo>
                  <a:lnTo>
                    <a:pt x="178003" y="356019"/>
                  </a:lnTo>
                  <a:lnTo>
                    <a:pt x="203428" y="356019"/>
                  </a:lnTo>
                  <a:lnTo>
                    <a:pt x="228866" y="356019"/>
                  </a:lnTo>
                  <a:lnTo>
                    <a:pt x="254292" y="356019"/>
                  </a:lnTo>
                  <a:lnTo>
                    <a:pt x="254292" y="330619"/>
                  </a:lnTo>
                  <a:lnTo>
                    <a:pt x="279730" y="330619"/>
                  </a:lnTo>
                  <a:lnTo>
                    <a:pt x="279730" y="356019"/>
                  </a:lnTo>
                  <a:lnTo>
                    <a:pt x="305155" y="356019"/>
                  </a:lnTo>
                  <a:lnTo>
                    <a:pt x="508596" y="356019"/>
                  </a:lnTo>
                  <a:lnTo>
                    <a:pt x="508596" y="330619"/>
                  </a:lnTo>
                  <a:lnTo>
                    <a:pt x="483171" y="330619"/>
                  </a:lnTo>
                  <a:lnTo>
                    <a:pt x="457733" y="330619"/>
                  </a:lnTo>
                  <a:lnTo>
                    <a:pt x="432308" y="330619"/>
                  </a:lnTo>
                  <a:lnTo>
                    <a:pt x="432308" y="305219"/>
                  </a:lnTo>
                  <a:lnTo>
                    <a:pt x="457733" y="305219"/>
                  </a:lnTo>
                  <a:lnTo>
                    <a:pt x="483171" y="305219"/>
                  </a:lnTo>
                  <a:lnTo>
                    <a:pt x="483171" y="254419"/>
                  </a:lnTo>
                  <a:lnTo>
                    <a:pt x="508596" y="254419"/>
                  </a:lnTo>
                  <a:lnTo>
                    <a:pt x="534035" y="254419"/>
                  </a:lnTo>
                  <a:lnTo>
                    <a:pt x="534035" y="279730"/>
                  </a:lnTo>
                  <a:lnTo>
                    <a:pt x="559460" y="279730"/>
                  </a:lnTo>
                  <a:lnTo>
                    <a:pt x="559460" y="254304"/>
                  </a:lnTo>
                  <a:lnTo>
                    <a:pt x="534035" y="254304"/>
                  </a:lnTo>
                  <a:lnTo>
                    <a:pt x="534035" y="229019"/>
                  </a:lnTo>
                  <a:lnTo>
                    <a:pt x="559460" y="229019"/>
                  </a:lnTo>
                  <a:lnTo>
                    <a:pt x="559460" y="178219"/>
                  </a:lnTo>
                  <a:lnTo>
                    <a:pt x="534035" y="178219"/>
                  </a:lnTo>
                  <a:lnTo>
                    <a:pt x="534035" y="203619"/>
                  </a:lnTo>
                  <a:lnTo>
                    <a:pt x="508596" y="203619"/>
                  </a:lnTo>
                  <a:lnTo>
                    <a:pt x="508596" y="229019"/>
                  </a:lnTo>
                  <a:lnTo>
                    <a:pt x="483171" y="229019"/>
                  </a:lnTo>
                  <a:lnTo>
                    <a:pt x="483171" y="127419"/>
                  </a:lnTo>
                  <a:lnTo>
                    <a:pt x="508596" y="127419"/>
                  </a:lnTo>
                  <a:lnTo>
                    <a:pt x="534035" y="127419"/>
                  </a:lnTo>
                  <a:lnTo>
                    <a:pt x="559460" y="127419"/>
                  </a:lnTo>
                  <a:lnTo>
                    <a:pt x="584885" y="127419"/>
                  </a:lnTo>
                  <a:lnTo>
                    <a:pt x="584885" y="152819"/>
                  </a:lnTo>
                  <a:lnTo>
                    <a:pt x="610311" y="152819"/>
                  </a:lnTo>
                  <a:lnTo>
                    <a:pt x="610311" y="127419"/>
                  </a:lnTo>
                  <a:lnTo>
                    <a:pt x="635749" y="127419"/>
                  </a:lnTo>
                  <a:lnTo>
                    <a:pt x="661174" y="127419"/>
                  </a:lnTo>
                  <a:lnTo>
                    <a:pt x="661174" y="102019"/>
                  </a:lnTo>
                  <a:close/>
                </a:path>
                <a:path w="839470" h="356235">
                  <a:moveTo>
                    <a:pt x="737463" y="254304"/>
                  </a:moveTo>
                  <a:lnTo>
                    <a:pt x="712038" y="254304"/>
                  </a:lnTo>
                  <a:lnTo>
                    <a:pt x="712038" y="305168"/>
                  </a:lnTo>
                  <a:lnTo>
                    <a:pt x="737463" y="305168"/>
                  </a:lnTo>
                  <a:lnTo>
                    <a:pt x="737463" y="254304"/>
                  </a:lnTo>
                  <a:close/>
                </a:path>
                <a:path w="839470" h="356235">
                  <a:moveTo>
                    <a:pt x="762901" y="228866"/>
                  </a:moveTo>
                  <a:lnTo>
                    <a:pt x="737463" y="228866"/>
                  </a:lnTo>
                  <a:lnTo>
                    <a:pt x="737463" y="254304"/>
                  </a:lnTo>
                  <a:lnTo>
                    <a:pt x="762901" y="254304"/>
                  </a:lnTo>
                  <a:lnTo>
                    <a:pt x="762901" y="228866"/>
                  </a:lnTo>
                  <a:close/>
                </a:path>
                <a:path w="839470" h="356235">
                  <a:moveTo>
                    <a:pt x="788327" y="254304"/>
                  </a:moveTo>
                  <a:lnTo>
                    <a:pt x="762901" y="254304"/>
                  </a:lnTo>
                  <a:lnTo>
                    <a:pt x="762901" y="279730"/>
                  </a:lnTo>
                  <a:lnTo>
                    <a:pt x="788327" y="279730"/>
                  </a:lnTo>
                  <a:lnTo>
                    <a:pt x="788327" y="254304"/>
                  </a:lnTo>
                  <a:close/>
                </a:path>
                <a:path w="839470" h="356235">
                  <a:moveTo>
                    <a:pt x="813765" y="228866"/>
                  </a:moveTo>
                  <a:lnTo>
                    <a:pt x="788327" y="228866"/>
                  </a:lnTo>
                  <a:lnTo>
                    <a:pt x="788327" y="254304"/>
                  </a:lnTo>
                  <a:lnTo>
                    <a:pt x="813765" y="254304"/>
                  </a:lnTo>
                  <a:lnTo>
                    <a:pt x="813765" y="228866"/>
                  </a:lnTo>
                  <a:close/>
                </a:path>
                <a:path w="839470" h="356235">
                  <a:moveTo>
                    <a:pt x="839190" y="203441"/>
                  </a:moveTo>
                  <a:lnTo>
                    <a:pt x="813765" y="203441"/>
                  </a:lnTo>
                  <a:lnTo>
                    <a:pt x="813765" y="228866"/>
                  </a:lnTo>
                  <a:lnTo>
                    <a:pt x="839190" y="228866"/>
                  </a:lnTo>
                  <a:lnTo>
                    <a:pt x="839190" y="203441"/>
                  </a:lnTo>
                  <a:close/>
                </a:path>
                <a:path w="839470" h="356235">
                  <a:moveTo>
                    <a:pt x="839190" y="152577"/>
                  </a:moveTo>
                  <a:lnTo>
                    <a:pt x="813765" y="152577"/>
                  </a:lnTo>
                  <a:lnTo>
                    <a:pt x="813765" y="127152"/>
                  </a:lnTo>
                  <a:lnTo>
                    <a:pt x="788327" y="127152"/>
                  </a:lnTo>
                  <a:lnTo>
                    <a:pt x="762901" y="127152"/>
                  </a:lnTo>
                  <a:lnTo>
                    <a:pt x="762901" y="76288"/>
                  </a:lnTo>
                  <a:lnTo>
                    <a:pt x="737463" y="76288"/>
                  </a:lnTo>
                  <a:lnTo>
                    <a:pt x="712038" y="76288"/>
                  </a:lnTo>
                  <a:lnTo>
                    <a:pt x="712038" y="0"/>
                  </a:lnTo>
                  <a:lnTo>
                    <a:pt x="686612" y="0"/>
                  </a:lnTo>
                  <a:lnTo>
                    <a:pt x="686612" y="127152"/>
                  </a:lnTo>
                  <a:lnTo>
                    <a:pt x="712038" y="127152"/>
                  </a:lnTo>
                  <a:lnTo>
                    <a:pt x="737463" y="127152"/>
                  </a:lnTo>
                  <a:lnTo>
                    <a:pt x="737463" y="152577"/>
                  </a:lnTo>
                  <a:lnTo>
                    <a:pt x="762901" y="152577"/>
                  </a:lnTo>
                  <a:lnTo>
                    <a:pt x="788327" y="152577"/>
                  </a:lnTo>
                  <a:lnTo>
                    <a:pt x="788327" y="178015"/>
                  </a:lnTo>
                  <a:lnTo>
                    <a:pt x="762901" y="178015"/>
                  </a:lnTo>
                  <a:lnTo>
                    <a:pt x="762901" y="228866"/>
                  </a:lnTo>
                  <a:lnTo>
                    <a:pt x="788327" y="228866"/>
                  </a:lnTo>
                  <a:lnTo>
                    <a:pt x="788327" y="203441"/>
                  </a:lnTo>
                  <a:lnTo>
                    <a:pt x="813765" y="203441"/>
                  </a:lnTo>
                  <a:lnTo>
                    <a:pt x="813765" y="178015"/>
                  </a:lnTo>
                  <a:lnTo>
                    <a:pt x="839190" y="178015"/>
                  </a:lnTo>
                  <a:lnTo>
                    <a:pt x="839190" y="15257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525139"/>
              <a:ext cx="1042669" cy="1042669"/>
            </a:xfrm>
            <a:custGeom>
              <a:avLst/>
              <a:gdLst/>
              <a:ahLst/>
              <a:cxnLst/>
              <a:rect l="l" t="t" r="r" b="b"/>
              <a:pathLst>
                <a:path w="1042670" h="1042669">
                  <a:moveTo>
                    <a:pt x="127152" y="915073"/>
                  </a:moveTo>
                  <a:lnTo>
                    <a:pt x="50863" y="915073"/>
                  </a:lnTo>
                  <a:lnTo>
                    <a:pt x="50863" y="991374"/>
                  </a:lnTo>
                  <a:lnTo>
                    <a:pt x="127152" y="991374"/>
                  </a:lnTo>
                  <a:lnTo>
                    <a:pt x="127152" y="915073"/>
                  </a:lnTo>
                  <a:close/>
                </a:path>
                <a:path w="1042670" h="1042669">
                  <a:moveTo>
                    <a:pt x="127152" y="50457"/>
                  </a:moveTo>
                  <a:lnTo>
                    <a:pt x="50863" y="50457"/>
                  </a:lnTo>
                  <a:lnTo>
                    <a:pt x="50863" y="126746"/>
                  </a:lnTo>
                  <a:lnTo>
                    <a:pt x="127152" y="126746"/>
                  </a:lnTo>
                  <a:lnTo>
                    <a:pt x="127152" y="50457"/>
                  </a:lnTo>
                  <a:close/>
                </a:path>
                <a:path w="1042670" h="1042669">
                  <a:moveTo>
                    <a:pt x="178015" y="863600"/>
                  </a:moveTo>
                  <a:lnTo>
                    <a:pt x="0" y="863600"/>
                  </a:lnTo>
                  <a:lnTo>
                    <a:pt x="0" y="890270"/>
                  </a:lnTo>
                  <a:lnTo>
                    <a:pt x="0" y="1017270"/>
                  </a:lnTo>
                  <a:lnTo>
                    <a:pt x="0" y="1042670"/>
                  </a:lnTo>
                  <a:lnTo>
                    <a:pt x="178015" y="1042670"/>
                  </a:lnTo>
                  <a:lnTo>
                    <a:pt x="178015" y="1017270"/>
                  </a:lnTo>
                  <a:lnTo>
                    <a:pt x="25438" y="1017270"/>
                  </a:lnTo>
                  <a:lnTo>
                    <a:pt x="25438" y="890270"/>
                  </a:lnTo>
                  <a:lnTo>
                    <a:pt x="152590" y="890270"/>
                  </a:lnTo>
                  <a:lnTo>
                    <a:pt x="152590" y="1016800"/>
                  </a:lnTo>
                  <a:lnTo>
                    <a:pt x="178015" y="1016800"/>
                  </a:lnTo>
                  <a:lnTo>
                    <a:pt x="178015" y="890270"/>
                  </a:lnTo>
                  <a:lnTo>
                    <a:pt x="178015" y="889647"/>
                  </a:lnTo>
                  <a:lnTo>
                    <a:pt x="178015" y="863600"/>
                  </a:lnTo>
                  <a:close/>
                </a:path>
                <a:path w="1042670" h="1042669">
                  <a:moveTo>
                    <a:pt x="178015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8015" y="177800"/>
                  </a:lnTo>
                  <a:lnTo>
                    <a:pt x="178015" y="152400"/>
                  </a:lnTo>
                  <a:lnTo>
                    <a:pt x="25438" y="152400"/>
                  </a:lnTo>
                  <a:lnTo>
                    <a:pt x="25438" y="25400"/>
                  </a:lnTo>
                  <a:lnTo>
                    <a:pt x="152590" y="25400"/>
                  </a:lnTo>
                  <a:lnTo>
                    <a:pt x="152590" y="152171"/>
                  </a:lnTo>
                  <a:lnTo>
                    <a:pt x="178015" y="152171"/>
                  </a:lnTo>
                  <a:lnTo>
                    <a:pt x="178015" y="25400"/>
                  </a:lnTo>
                  <a:lnTo>
                    <a:pt x="178015" y="25019"/>
                  </a:lnTo>
                  <a:lnTo>
                    <a:pt x="178015" y="0"/>
                  </a:lnTo>
                  <a:close/>
                </a:path>
                <a:path w="1042670" h="1042669">
                  <a:moveTo>
                    <a:pt x="356031" y="1016800"/>
                  </a:moveTo>
                  <a:lnTo>
                    <a:pt x="330593" y="1016800"/>
                  </a:lnTo>
                  <a:lnTo>
                    <a:pt x="330593" y="1042225"/>
                  </a:lnTo>
                  <a:lnTo>
                    <a:pt x="356031" y="1042225"/>
                  </a:lnTo>
                  <a:lnTo>
                    <a:pt x="356031" y="1016800"/>
                  </a:lnTo>
                  <a:close/>
                </a:path>
                <a:path w="1042670" h="1042669">
                  <a:moveTo>
                    <a:pt x="737489" y="965936"/>
                  </a:moveTo>
                  <a:lnTo>
                    <a:pt x="712050" y="965936"/>
                  </a:lnTo>
                  <a:lnTo>
                    <a:pt x="712050" y="1016800"/>
                  </a:lnTo>
                  <a:lnTo>
                    <a:pt x="737489" y="1016800"/>
                  </a:lnTo>
                  <a:lnTo>
                    <a:pt x="737489" y="965936"/>
                  </a:lnTo>
                  <a:close/>
                </a:path>
                <a:path w="1042670" h="1042669">
                  <a:moveTo>
                    <a:pt x="890066" y="864222"/>
                  </a:moveTo>
                  <a:lnTo>
                    <a:pt x="864628" y="864222"/>
                  </a:lnTo>
                  <a:lnTo>
                    <a:pt x="864628" y="889647"/>
                  </a:lnTo>
                  <a:lnTo>
                    <a:pt x="890066" y="889647"/>
                  </a:lnTo>
                  <a:lnTo>
                    <a:pt x="890066" y="864222"/>
                  </a:lnTo>
                  <a:close/>
                </a:path>
                <a:path w="1042670" h="1042669">
                  <a:moveTo>
                    <a:pt x="940917" y="1016800"/>
                  </a:moveTo>
                  <a:lnTo>
                    <a:pt x="915492" y="1016800"/>
                  </a:lnTo>
                  <a:lnTo>
                    <a:pt x="915492" y="991374"/>
                  </a:lnTo>
                  <a:lnTo>
                    <a:pt x="890066" y="991374"/>
                  </a:lnTo>
                  <a:lnTo>
                    <a:pt x="890066" y="1042225"/>
                  </a:lnTo>
                  <a:lnTo>
                    <a:pt x="915492" y="1042225"/>
                  </a:lnTo>
                  <a:lnTo>
                    <a:pt x="940917" y="1042225"/>
                  </a:lnTo>
                  <a:lnTo>
                    <a:pt x="940917" y="1016800"/>
                  </a:lnTo>
                  <a:close/>
                </a:path>
                <a:path w="1042670" h="1042669">
                  <a:moveTo>
                    <a:pt x="940917" y="838784"/>
                  </a:moveTo>
                  <a:lnTo>
                    <a:pt x="915492" y="838784"/>
                  </a:lnTo>
                  <a:lnTo>
                    <a:pt x="915492" y="915073"/>
                  </a:lnTo>
                  <a:lnTo>
                    <a:pt x="940917" y="915073"/>
                  </a:lnTo>
                  <a:lnTo>
                    <a:pt x="940917" y="838784"/>
                  </a:lnTo>
                  <a:close/>
                </a:path>
                <a:path w="1042670" h="1042669">
                  <a:moveTo>
                    <a:pt x="940917" y="812800"/>
                  </a:moveTo>
                  <a:lnTo>
                    <a:pt x="813765" y="812800"/>
                  </a:lnTo>
                  <a:lnTo>
                    <a:pt x="813765" y="838200"/>
                  </a:lnTo>
                  <a:lnTo>
                    <a:pt x="813765" y="915670"/>
                  </a:lnTo>
                  <a:lnTo>
                    <a:pt x="813765" y="940511"/>
                  </a:lnTo>
                  <a:lnTo>
                    <a:pt x="788339" y="940511"/>
                  </a:lnTo>
                  <a:lnTo>
                    <a:pt x="788339" y="965936"/>
                  </a:lnTo>
                  <a:lnTo>
                    <a:pt x="762914" y="965936"/>
                  </a:lnTo>
                  <a:lnTo>
                    <a:pt x="762914" y="1016800"/>
                  </a:lnTo>
                  <a:lnTo>
                    <a:pt x="788339" y="1016800"/>
                  </a:lnTo>
                  <a:lnTo>
                    <a:pt x="813765" y="1016800"/>
                  </a:lnTo>
                  <a:lnTo>
                    <a:pt x="813765" y="1042225"/>
                  </a:lnTo>
                  <a:lnTo>
                    <a:pt x="839203" y="1042225"/>
                  </a:lnTo>
                  <a:lnTo>
                    <a:pt x="864628" y="1042225"/>
                  </a:lnTo>
                  <a:lnTo>
                    <a:pt x="864628" y="1016800"/>
                  </a:lnTo>
                  <a:lnTo>
                    <a:pt x="839203" y="1016800"/>
                  </a:lnTo>
                  <a:lnTo>
                    <a:pt x="839203" y="965936"/>
                  </a:lnTo>
                  <a:lnTo>
                    <a:pt x="864628" y="965936"/>
                  </a:lnTo>
                  <a:lnTo>
                    <a:pt x="890066" y="965936"/>
                  </a:lnTo>
                  <a:lnTo>
                    <a:pt x="890066" y="941070"/>
                  </a:lnTo>
                  <a:lnTo>
                    <a:pt x="940917" y="941070"/>
                  </a:lnTo>
                  <a:lnTo>
                    <a:pt x="940917" y="915670"/>
                  </a:lnTo>
                  <a:lnTo>
                    <a:pt x="839203" y="915670"/>
                  </a:lnTo>
                  <a:lnTo>
                    <a:pt x="839203" y="838200"/>
                  </a:lnTo>
                  <a:lnTo>
                    <a:pt x="940917" y="838200"/>
                  </a:lnTo>
                  <a:lnTo>
                    <a:pt x="940917" y="812800"/>
                  </a:lnTo>
                  <a:close/>
                </a:path>
                <a:path w="1042670" h="1042669">
                  <a:moveTo>
                    <a:pt x="991781" y="50457"/>
                  </a:moveTo>
                  <a:lnTo>
                    <a:pt x="915492" y="50457"/>
                  </a:lnTo>
                  <a:lnTo>
                    <a:pt x="915492" y="126746"/>
                  </a:lnTo>
                  <a:lnTo>
                    <a:pt x="991781" y="126746"/>
                  </a:lnTo>
                  <a:lnTo>
                    <a:pt x="991781" y="50457"/>
                  </a:lnTo>
                  <a:close/>
                </a:path>
                <a:path w="1042670" h="1042669">
                  <a:moveTo>
                    <a:pt x="1017219" y="991374"/>
                  </a:moveTo>
                  <a:lnTo>
                    <a:pt x="991781" y="991374"/>
                  </a:lnTo>
                  <a:lnTo>
                    <a:pt x="991781" y="1042225"/>
                  </a:lnTo>
                  <a:lnTo>
                    <a:pt x="1017219" y="1042225"/>
                  </a:lnTo>
                  <a:lnTo>
                    <a:pt x="1017219" y="991374"/>
                  </a:lnTo>
                  <a:close/>
                </a:path>
                <a:path w="1042670" h="1042669">
                  <a:moveTo>
                    <a:pt x="1042644" y="965936"/>
                  </a:moveTo>
                  <a:lnTo>
                    <a:pt x="1017219" y="965936"/>
                  </a:lnTo>
                  <a:lnTo>
                    <a:pt x="1017219" y="991374"/>
                  </a:lnTo>
                  <a:lnTo>
                    <a:pt x="1042644" y="991374"/>
                  </a:lnTo>
                  <a:lnTo>
                    <a:pt x="1042644" y="965936"/>
                  </a:lnTo>
                  <a:close/>
                </a:path>
                <a:path w="1042670" h="1042669">
                  <a:moveTo>
                    <a:pt x="1042644" y="0"/>
                  </a:moveTo>
                  <a:lnTo>
                    <a:pt x="864628" y="0"/>
                  </a:lnTo>
                  <a:lnTo>
                    <a:pt x="864628" y="25400"/>
                  </a:lnTo>
                  <a:lnTo>
                    <a:pt x="864628" y="152400"/>
                  </a:lnTo>
                  <a:lnTo>
                    <a:pt x="864628" y="177800"/>
                  </a:lnTo>
                  <a:lnTo>
                    <a:pt x="1042644" y="177800"/>
                  </a:lnTo>
                  <a:lnTo>
                    <a:pt x="1042644" y="152400"/>
                  </a:lnTo>
                  <a:lnTo>
                    <a:pt x="890066" y="152400"/>
                  </a:lnTo>
                  <a:lnTo>
                    <a:pt x="890066" y="25400"/>
                  </a:lnTo>
                  <a:lnTo>
                    <a:pt x="1017219" y="25400"/>
                  </a:lnTo>
                  <a:lnTo>
                    <a:pt x="1017219" y="152171"/>
                  </a:lnTo>
                  <a:lnTo>
                    <a:pt x="1042644" y="152171"/>
                  </a:lnTo>
                  <a:lnTo>
                    <a:pt x="1042644" y="25400"/>
                  </a:lnTo>
                  <a:lnTo>
                    <a:pt x="1042644" y="25019"/>
                  </a:lnTo>
                  <a:lnTo>
                    <a:pt x="104264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>
            <a:grpSpLocks noGrp="1" noUngrp="1" noRot="1" noMove="1" noResize="1"/>
          </p:cNvGrpSpPr>
          <p:nvPr/>
        </p:nvGrpSpPr>
        <p:grpSpPr>
          <a:xfrm>
            <a:off x="9934195" y="6243201"/>
            <a:ext cx="4295140" cy="4046220"/>
            <a:chOff x="9934195" y="6243201"/>
            <a:chExt cx="4295140" cy="4046220"/>
          </a:xfrm>
        </p:grpSpPr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0462" y="6437289"/>
              <a:ext cx="1424305" cy="3848735"/>
            </a:xfrm>
            <a:custGeom>
              <a:avLst/>
              <a:gdLst/>
              <a:ahLst/>
              <a:cxnLst/>
              <a:rect l="l" t="t" r="r" b="b"/>
              <a:pathLst>
                <a:path w="1424304" h="3848734">
                  <a:moveTo>
                    <a:pt x="1423742" y="0"/>
                  </a:moveTo>
                  <a:lnTo>
                    <a:pt x="0" y="190583"/>
                  </a:lnTo>
                  <a:lnTo>
                    <a:pt x="0" y="3848324"/>
                  </a:lnTo>
                  <a:lnTo>
                    <a:pt x="1423742" y="3605651"/>
                  </a:lnTo>
                  <a:lnTo>
                    <a:pt x="142374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0462" y="6437289"/>
              <a:ext cx="1424305" cy="3848735"/>
            </a:xfrm>
            <a:custGeom>
              <a:avLst/>
              <a:gdLst/>
              <a:ahLst/>
              <a:cxnLst/>
              <a:rect l="l" t="t" r="r" b="b"/>
              <a:pathLst>
                <a:path w="1424304" h="3848734">
                  <a:moveTo>
                    <a:pt x="1423742" y="0"/>
                  </a:moveTo>
                  <a:lnTo>
                    <a:pt x="0" y="190583"/>
                  </a:lnTo>
                  <a:lnTo>
                    <a:pt x="0" y="3848324"/>
                  </a:lnTo>
                  <a:lnTo>
                    <a:pt x="1423742" y="3605651"/>
                  </a:lnTo>
                  <a:lnTo>
                    <a:pt x="142374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55377" y="6943727"/>
              <a:ext cx="2569845" cy="1412240"/>
            </a:xfrm>
            <a:custGeom>
              <a:avLst/>
              <a:gdLst/>
              <a:ahLst/>
              <a:cxnLst/>
              <a:rect l="l" t="t" r="r" b="b"/>
              <a:pathLst>
                <a:path w="2569844" h="1412240">
                  <a:moveTo>
                    <a:pt x="2511799" y="0"/>
                  </a:moveTo>
                  <a:lnTo>
                    <a:pt x="1250110" y="10"/>
                  </a:lnTo>
                  <a:lnTo>
                    <a:pt x="0" y="1412165"/>
                  </a:lnTo>
                  <a:lnTo>
                    <a:pt x="2569676" y="1412165"/>
                  </a:lnTo>
                  <a:lnTo>
                    <a:pt x="2511799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55377" y="6943727"/>
              <a:ext cx="2569845" cy="1412240"/>
            </a:xfrm>
            <a:custGeom>
              <a:avLst/>
              <a:gdLst/>
              <a:ahLst/>
              <a:cxnLst/>
              <a:rect l="l" t="t" r="r" b="b"/>
              <a:pathLst>
                <a:path w="2569844" h="1412240">
                  <a:moveTo>
                    <a:pt x="1250110" y="10"/>
                  </a:moveTo>
                  <a:lnTo>
                    <a:pt x="0" y="1412165"/>
                  </a:lnTo>
                  <a:lnTo>
                    <a:pt x="2569676" y="1412165"/>
                  </a:lnTo>
                  <a:lnTo>
                    <a:pt x="2511799" y="0"/>
                  </a:lnTo>
                  <a:lnTo>
                    <a:pt x="1250110" y="1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55377" y="8355892"/>
              <a:ext cx="2569845" cy="1224280"/>
            </a:xfrm>
            <a:custGeom>
              <a:avLst/>
              <a:gdLst/>
              <a:ahLst/>
              <a:cxnLst/>
              <a:rect l="l" t="t" r="r" b="b"/>
              <a:pathLst>
                <a:path w="2569844" h="1224279">
                  <a:moveTo>
                    <a:pt x="2569676" y="0"/>
                  </a:moveTo>
                  <a:lnTo>
                    <a:pt x="0" y="0"/>
                  </a:lnTo>
                  <a:lnTo>
                    <a:pt x="1250110" y="1224078"/>
                  </a:lnTo>
                  <a:lnTo>
                    <a:pt x="2511799" y="1224067"/>
                  </a:lnTo>
                  <a:lnTo>
                    <a:pt x="256967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55377" y="8355892"/>
              <a:ext cx="2569845" cy="1224280"/>
            </a:xfrm>
            <a:custGeom>
              <a:avLst/>
              <a:gdLst/>
              <a:ahLst/>
              <a:cxnLst/>
              <a:rect l="l" t="t" r="r" b="b"/>
              <a:pathLst>
                <a:path w="2569844" h="1224279">
                  <a:moveTo>
                    <a:pt x="1250110" y="1224078"/>
                  </a:moveTo>
                  <a:lnTo>
                    <a:pt x="0" y="0"/>
                  </a:lnTo>
                  <a:lnTo>
                    <a:pt x="2569676" y="0"/>
                  </a:lnTo>
                  <a:lnTo>
                    <a:pt x="2511799" y="1224067"/>
                  </a:lnTo>
                  <a:lnTo>
                    <a:pt x="1250110" y="122407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39398" y="6437289"/>
              <a:ext cx="1551305" cy="3848735"/>
            </a:xfrm>
            <a:custGeom>
              <a:avLst/>
              <a:gdLst/>
              <a:ahLst/>
              <a:cxnLst/>
              <a:rect l="l" t="t" r="r" b="b"/>
              <a:pathLst>
                <a:path w="1551304" h="3848734">
                  <a:moveTo>
                    <a:pt x="0" y="0"/>
                  </a:moveTo>
                  <a:lnTo>
                    <a:pt x="0" y="3541990"/>
                  </a:lnTo>
                  <a:lnTo>
                    <a:pt x="1551063" y="3848324"/>
                  </a:lnTo>
                  <a:lnTo>
                    <a:pt x="1551063" y="1905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39398" y="6437289"/>
              <a:ext cx="1551305" cy="3848735"/>
            </a:xfrm>
            <a:custGeom>
              <a:avLst/>
              <a:gdLst/>
              <a:ahLst/>
              <a:cxnLst/>
              <a:rect l="l" t="t" r="r" b="b"/>
              <a:pathLst>
                <a:path w="1551304" h="3848734">
                  <a:moveTo>
                    <a:pt x="0" y="0"/>
                  </a:moveTo>
                  <a:lnTo>
                    <a:pt x="1551063" y="190583"/>
                  </a:lnTo>
                  <a:lnTo>
                    <a:pt x="1551063" y="3848324"/>
                  </a:lnTo>
                  <a:lnTo>
                    <a:pt x="0" y="354199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38005" y="6247011"/>
              <a:ext cx="2979420" cy="379095"/>
            </a:xfrm>
            <a:custGeom>
              <a:avLst/>
              <a:gdLst/>
              <a:ahLst/>
              <a:cxnLst/>
              <a:rect l="l" t="t" r="r" b="b"/>
              <a:pathLst>
                <a:path w="2979420" h="379095">
                  <a:moveTo>
                    <a:pt x="1478732" y="0"/>
                  </a:moveTo>
                  <a:lnTo>
                    <a:pt x="0" y="189557"/>
                  </a:lnTo>
                  <a:lnTo>
                    <a:pt x="1553223" y="379095"/>
                  </a:lnTo>
                  <a:lnTo>
                    <a:pt x="2979107" y="188831"/>
                  </a:lnTo>
                  <a:lnTo>
                    <a:pt x="147873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38005" y="6247011"/>
              <a:ext cx="2979420" cy="379095"/>
            </a:xfrm>
            <a:custGeom>
              <a:avLst/>
              <a:gdLst/>
              <a:ahLst/>
              <a:cxnLst/>
              <a:rect l="l" t="t" r="r" b="b"/>
              <a:pathLst>
                <a:path w="2979420" h="379095">
                  <a:moveTo>
                    <a:pt x="2979107" y="188831"/>
                  </a:moveTo>
                  <a:lnTo>
                    <a:pt x="1553223" y="379095"/>
                  </a:lnTo>
                  <a:lnTo>
                    <a:pt x="0" y="189557"/>
                  </a:lnTo>
                  <a:lnTo>
                    <a:pt x="1478732" y="0"/>
                  </a:lnTo>
                  <a:lnTo>
                    <a:pt x="2979107" y="18883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520009" y="768452"/>
            <a:ext cx="8923655" cy="9829800"/>
            <a:chOff x="520009" y="768452"/>
            <a:chExt cx="8923655" cy="9829800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30181" y="6412319"/>
              <a:ext cx="3028950" cy="3600450"/>
            </a:xfrm>
            <a:custGeom>
              <a:avLst/>
              <a:gdLst/>
              <a:ahLst/>
              <a:cxnLst/>
              <a:rect l="l" t="t" r="r" b="b"/>
              <a:pathLst>
                <a:path w="3028950" h="3600450">
                  <a:moveTo>
                    <a:pt x="0" y="0"/>
                  </a:moveTo>
                  <a:lnTo>
                    <a:pt x="3028936" y="0"/>
                  </a:lnTo>
                  <a:lnTo>
                    <a:pt x="3028936" y="3600000"/>
                  </a:lnTo>
                  <a:lnTo>
                    <a:pt x="0" y="3600000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35114" y="6412319"/>
              <a:ext cx="1524000" cy="3600450"/>
            </a:xfrm>
            <a:custGeom>
              <a:avLst/>
              <a:gdLst/>
              <a:ahLst/>
              <a:cxnLst/>
              <a:rect l="l" t="t" r="r" b="b"/>
              <a:pathLst>
                <a:path w="1524000" h="3600450">
                  <a:moveTo>
                    <a:pt x="0" y="0"/>
                  </a:moveTo>
                  <a:lnTo>
                    <a:pt x="1524002" y="0"/>
                  </a:lnTo>
                  <a:lnTo>
                    <a:pt x="1524002" y="3600000"/>
                  </a:lnTo>
                  <a:lnTo>
                    <a:pt x="0" y="360000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84045" y="2891783"/>
              <a:ext cx="2712085" cy="2763520"/>
            </a:xfrm>
            <a:custGeom>
              <a:avLst/>
              <a:gdLst/>
              <a:ahLst/>
              <a:cxnLst/>
              <a:rect l="l" t="t" r="r" b="b"/>
              <a:pathLst>
                <a:path w="2712084" h="2763520">
                  <a:moveTo>
                    <a:pt x="0" y="0"/>
                  </a:moveTo>
                  <a:lnTo>
                    <a:pt x="2711692" y="0"/>
                  </a:lnTo>
                  <a:lnTo>
                    <a:pt x="2711692" y="2763085"/>
                  </a:lnTo>
                  <a:lnTo>
                    <a:pt x="0" y="2763085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15199" y="1293810"/>
              <a:ext cx="3054985" cy="3054985"/>
            </a:xfrm>
            <a:custGeom>
              <a:avLst/>
              <a:gdLst/>
              <a:ahLst/>
              <a:cxnLst/>
              <a:rect l="l" t="t" r="r" b="b"/>
              <a:pathLst>
                <a:path w="3054984" h="3054985">
                  <a:moveTo>
                    <a:pt x="1527350" y="0"/>
                  </a:moveTo>
                  <a:lnTo>
                    <a:pt x="0" y="1527350"/>
                  </a:lnTo>
                  <a:lnTo>
                    <a:pt x="1527350" y="3054701"/>
                  </a:lnTo>
                  <a:lnTo>
                    <a:pt x="3054700" y="1527350"/>
                  </a:lnTo>
                  <a:lnTo>
                    <a:pt x="15273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15199" y="1293810"/>
              <a:ext cx="3054985" cy="3054985"/>
            </a:xfrm>
            <a:custGeom>
              <a:avLst/>
              <a:gdLst/>
              <a:ahLst/>
              <a:cxnLst/>
              <a:rect l="l" t="t" r="r" b="b"/>
              <a:pathLst>
                <a:path w="3054984" h="3054985">
                  <a:moveTo>
                    <a:pt x="0" y="1527350"/>
                  </a:moveTo>
                  <a:lnTo>
                    <a:pt x="1527350" y="0"/>
                  </a:lnTo>
                  <a:lnTo>
                    <a:pt x="3054700" y="1527350"/>
                  </a:lnTo>
                  <a:lnTo>
                    <a:pt x="1527350" y="3054701"/>
                  </a:lnTo>
                  <a:lnTo>
                    <a:pt x="0" y="152735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89892" y="6871848"/>
              <a:ext cx="2700020" cy="2700020"/>
            </a:xfrm>
            <a:custGeom>
              <a:avLst/>
              <a:gdLst/>
              <a:ahLst/>
              <a:cxnLst/>
              <a:rect l="l" t="t" r="r" b="b"/>
              <a:pathLst>
                <a:path w="2700020" h="2700020">
                  <a:moveTo>
                    <a:pt x="1349999" y="0"/>
                  </a:moveTo>
                  <a:lnTo>
                    <a:pt x="0" y="1349999"/>
                  </a:lnTo>
                  <a:lnTo>
                    <a:pt x="1349999" y="2699999"/>
                  </a:lnTo>
                  <a:lnTo>
                    <a:pt x="2699999" y="1349999"/>
                  </a:lnTo>
                  <a:lnTo>
                    <a:pt x="1349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89892" y="6871848"/>
              <a:ext cx="2700020" cy="2700020"/>
            </a:xfrm>
            <a:custGeom>
              <a:avLst/>
              <a:gdLst/>
              <a:ahLst/>
              <a:cxnLst/>
              <a:rect l="l" t="t" r="r" b="b"/>
              <a:pathLst>
                <a:path w="2700020" h="2700020">
                  <a:moveTo>
                    <a:pt x="0" y="1349999"/>
                  </a:moveTo>
                  <a:lnTo>
                    <a:pt x="1349999" y="0"/>
                  </a:lnTo>
                  <a:lnTo>
                    <a:pt x="2699999" y="1349999"/>
                  </a:lnTo>
                  <a:lnTo>
                    <a:pt x="1349999" y="2699999"/>
                  </a:lnTo>
                  <a:lnTo>
                    <a:pt x="0" y="1349999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3609" y="1104267"/>
              <a:ext cx="5307965" cy="5307965"/>
            </a:xfrm>
            <a:custGeom>
              <a:avLst/>
              <a:gdLst/>
              <a:ahLst/>
              <a:cxnLst/>
              <a:rect l="l" t="t" r="r" b="b"/>
              <a:pathLst>
                <a:path w="5307965" h="5307965">
                  <a:moveTo>
                    <a:pt x="5307450" y="530745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75171" y="2968336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10">
                  <a:moveTo>
                    <a:pt x="27000" y="0"/>
                  </a:moveTo>
                  <a:lnTo>
                    <a:pt x="16490" y="2121"/>
                  </a:lnTo>
                  <a:lnTo>
                    <a:pt x="7908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8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34080" y="768452"/>
              <a:ext cx="0" cy="9829800"/>
            </a:xfrm>
            <a:custGeom>
              <a:avLst/>
              <a:gdLst/>
              <a:ahLst/>
              <a:cxnLst/>
              <a:rect l="l" t="t" r="r" b="b"/>
              <a:pathLst>
                <a:path h="9829800">
                  <a:moveTo>
                    <a:pt x="0" y="0"/>
                  </a:moveTo>
                  <a:lnTo>
                    <a:pt x="0" y="9829792"/>
                  </a:lnTo>
                </a:path>
              </a:pathLst>
            </a:custGeom>
            <a:ln w="1904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46114" y="9572584"/>
              <a:ext cx="1482090" cy="635"/>
            </a:xfrm>
            <a:custGeom>
              <a:avLst/>
              <a:gdLst/>
              <a:ahLst/>
              <a:cxnLst/>
              <a:rect l="l" t="t" r="r" b="b"/>
              <a:pathLst>
                <a:path w="1482090" h="634">
                  <a:moveTo>
                    <a:pt x="0" y="553"/>
                  </a:moveTo>
                  <a:lnTo>
                    <a:pt x="1481932" y="0"/>
                  </a:lnTo>
                </a:path>
              </a:pathLst>
            </a:custGeom>
            <a:ln w="6346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14356" y="8096097"/>
              <a:ext cx="252729" cy="252729"/>
            </a:xfrm>
            <a:custGeom>
              <a:avLst/>
              <a:gdLst/>
              <a:ahLst/>
              <a:cxnLst/>
              <a:rect l="l" t="t" r="r" b="b"/>
              <a:pathLst>
                <a:path w="252729" h="252729">
                  <a:moveTo>
                    <a:pt x="0" y="126208"/>
                  </a:moveTo>
                  <a:lnTo>
                    <a:pt x="252413" y="126208"/>
                  </a:lnTo>
                </a:path>
                <a:path w="252729" h="252729">
                  <a:moveTo>
                    <a:pt x="126204" y="252415"/>
                  </a:moveTo>
                  <a:lnTo>
                    <a:pt x="126204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07438" y="8220758"/>
              <a:ext cx="2019935" cy="635"/>
            </a:xfrm>
            <a:custGeom>
              <a:avLst/>
              <a:gdLst/>
              <a:ahLst/>
              <a:cxnLst/>
              <a:rect l="l" t="t" r="r" b="b"/>
              <a:pathLst>
                <a:path w="2019934" h="634">
                  <a:moveTo>
                    <a:pt x="0" y="554"/>
                  </a:moveTo>
                  <a:lnTo>
                    <a:pt x="2019805" y="0"/>
                  </a:lnTo>
                </a:path>
              </a:pathLst>
            </a:custGeom>
            <a:ln w="6346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42522" y="4850628"/>
            <a:ext cx="3350260" cy="1344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3D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VERSION</a:t>
            </a:r>
            <a:endParaRPr sz="1600">
              <a:latin typeface="Arial"/>
              <a:cs typeface="Arial"/>
            </a:endParaRPr>
          </a:p>
          <a:p>
            <a:pPr marL="811530" marR="5080" algn="ctr">
              <a:lnSpc>
                <a:spcPts val="1789"/>
              </a:lnSpc>
              <a:spcBef>
                <a:spcPts val="134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NOTE: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QUESTION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 SQUARE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PRISM</a:t>
            </a:r>
            <a:endParaRPr sz="1600">
              <a:latin typeface="Arial"/>
              <a:cs typeface="Arial"/>
            </a:endParaRPr>
          </a:p>
          <a:p>
            <a:pPr marL="802640" algn="ctr">
              <a:lnSpc>
                <a:spcPts val="1680"/>
              </a:lnSpc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ROTATED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endParaRPr sz="1600">
              <a:latin typeface="Arial"/>
              <a:cs typeface="Arial"/>
            </a:endParaRPr>
          </a:p>
          <a:p>
            <a:pPr marL="798830" algn="ctr">
              <a:lnSpc>
                <a:spcPts val="1855"/>
              </a:lnSpc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45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DEGREES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321293" y="6960235"/>
            <a:ext cx="285115" cy="2628900"/>
          </a:xfrm>
          <a:custGeom>
            <a:avLst/>
            <a:gdLst/>
            <a:ahLst/>
            <a:cxnLst/>
            <a:rect l="l" t="t" r="r" b="b"/>
            <a:pathLst>
              <a:path w="285115" h="2628900">
                <a:moveTo>
                  <a:pt x="132184" y="2616200"/>
                </a:moveTo>
                <a:lnTo>
                  <a:pt x="122190" y="2616200"/>
                </a:lnTo>
                <a:lnTo>
                  <a:pt x="126589" y="2628900"/>
                </a:lnTo>
                <a:lnTo>
                  <a:pt x="136039" y="2628900"/>
                </a:lnTo>
                <a:lnTo>
                  <a:pt x="132184" y="2616200"/>
                </a:lnTo>
                <a:close/>
              </a:path>
              <a:path w="285115" h="2628900">
                <a:moveTo>
                  <a:pt x="265816" y="647700"/>
                </a:moveTo>
                <a:lnTo>
                  <a:pt x="258630" y="647700"/>
                </a:lnTo>
                <a:lnTo>
                  <a:pt x="259732" y="660400"/>
                </a:lnTo>
                <a:lnTo>
                  <a:pt x="260805" y="685800"/>
                </a:lnTo>
                <a:lnTo>
                  <a:pt x="261842" y="698500"/>
                </a:lnTo>
                <a:lnTo>
                  <a:pt x="262853" y="723900"/>
                </a:lnTo>
                <a:lnTo>
                  <a:pt x="263832" y="736600"/>
                </a:lnTo>
                <a:lnTo>
                  <a:pt x="264783" y="762000"/>
                </a:lnTo>
                <a:lnTo>
                  <a:pt x="265697" y="774700"/>
                </a:lnTo>
                <a:lnTo>
                  <a:pt x="266583" y="800100"/>
                </a:lnTo>
                <a:lnTo>
                  <a:pt x="267436" y="825500"/>
                </a:lnTo>
                <a:lnTo>
                  <a:pt x="268257" y="838200"/>
                </a:lnTo>
                <a:lnTo>
                  <a:pt x="269041" y="863600"/>
                </a:lnTo>
                <a:lnTo>
                  <a:pt x="269798" y="876300"/>
                </a:lnTo>
                <a:lnTo>
                  <a:pt x="270517" y="901700"/>
                </a:lnTo>
                <a:lnTo>
                  <a:pt x="271202" y="927100"/>
                </a:lnTo>
                <a:lnTo>
                  <a:pt x="271849" y="939800"/>
                </a:lnTo>
                <a:lnTo>
                  <a:pt x="272469" y="965200"/>
                </a:lnTo>
                <a:lnTo>
                  <a:pt x="273052" y="990600"/>
                </a:lnTo>
                <a:lnTo>
                  <a:pt x="273599" y="1003300"/>
                </a:lnTo>
                <a:lnTo>
                  <a:pt x="274110" y="1028700"/>
                </a:lnTo>
                <a:lnTo>
                  <a:pt x="274586" y="1054100"/>
                </a:lnTo>
                <a:lnTo>
                  <a:pt x="275024" y="1066800"/>
                </a:lnTo>
                <a:lnTo>
                  <a:pt x="275428" y="1092200"/>
                </a:lnTo>
                <a:lnTo>
                  <a:pt x="275795" y="1117600"/>
                </a:lnTo>
                <a:lnTo>
                  <a:pt x="276123" y="1143000"/>
                </a:lnTo>
                <a:lnTo>
                  <a:pt x="276415" y="1155700"/>
                </a:lnTo>
                <a:lnTo>
                  <a:pt x="276670" y="1181100"/>
                </a:lnTo>
                <a:lnTo>
                  <a:pt x="276886" y="1206500"/>
                </a:lnTo>
                <a:lnTo>
                  <a:pt x="277063" y="1231900"/>
                </a:lnTo>
                <a:lnTo>
                  <a:pt x="277200" y="1244600"/>
                </a:lnTo>
                <a:lnTo>
                  <a:pt x="277308" y="1346200"/>
                </a:lnTo>
                <a:lnTo>
                  <a:pt x="277202" y="1384300"/>
                </a:lnTo>
                <a:lnTo>
                  <a:pt x="276684" y="1447800"/>
                </a:lnTo>
                <a:lnTo>
                  <a:pt x="275828" y="1511300"/>
                </a:lnTo>
                <a:lnTo>
                  <a:pt x="274647" y="1587500"/>
                </a:lnTo>
                <a:lnTo>
                  <a:pt x="273146" y="1651000"/>
                </a:lnTo>
                <a:lnTo>
                  <a:pt x="271335" y="1701800"/>
                </a:lnTo>
                <a:lnTo>
                  <a:pt x="269218" y="1765300"/>
                </a:lnTo>
                <a:lnTo>
                  <a:pt x="266810" y="1828800"/>
                </a:lnTo>
                <a:lnTo>
                  <a:pt x="264116" y="1892300"/>
                </a:lnTo>
                <a:lnTo>
                  <a:pt x="261151" y="1943100"/>
                </a:lnTo>
                <a:lnTo>
                  <a:pt x="257911" y="1993900"/>
                </a:lnTo>
                <a:lnTo>
                  <a:pt x="254411" y="2057400"/>
                </a:lnTo>
                <a:lnTo>
                  <a:pt x="250663" y="2108200"/>
                </a:lnTo>
                <a:lnTo>
                  <a:pt x="246675" y="2159000"/>
                </a:lnTo>
                <a:lnTo>
                  <a:pt x="242445" y="2197100"/>
                </a:lnTo>
                <a:lnTo>
                  <a:pt x="237995" y="2247900"/>
                </a:lnTo>
                <a:lnTo>
                  <a:pt x="233326" y="2286000"/>
                </a:lnTo>
                <a:lnTo>
                  <a:pt x="228452" y="2336800"/>
                </a:lnTo>
                <a:lnTo>
                  <a:pt x="223372" y="2374900"/>
                </a:lnTo>
                <a:lnTo>
                  <a:pt x="218105" y="2400300"/>
                </a:lnTo>
                <a:lnTo>
                  <a:pt x="212658" y="2438400"/>
                </a:lnTo>
                <a:lnTo>
                  <a:pt x="207035" y="2476500"/>
                </a:lnTo>
                <a:lnTo>
                  <a:pt x="201250" y="2501900"/>
                </a:lnTo>
                <a:lnTo>
                  <a:pt x="195314" y="2527300"/>
                </a:lnTo>
                <a:lnTo>
                  <a:pt x="189237" y="2552700"/>
                </a:lnTo>
                <a:lnTo>
                  <a:pt x="183034" y="2565400"/>
                </a:lnTo>
                <a:lnTo>
                  <a:pt x="176724" y="2590800"/>
                </a:lnTo>
                <a:lnTo>
                  <a:pt x="163944" y="2616200"/>
                </a:lnTo>
                <a:lnTo>
                  <a:pt x="157669" y="2616200"/>
                </a:lnTo>
                <a:lnTo>
                  <a:pt x="151778" y="2628900"/>
                </a:lnTo>
                <a:lnTo>
                  <a:pt x="162737" y="2628900"/>
                </a:lnTo>
                <a:lnTo>
                  <a:pt x="169927" y="2616200"/>
                </a:lnTo>
                <a:lnTo>
                  <a:pt x="189875" y="2578100"/>
                </a:lnTo>
                <a:lnTo>
                  <a:pt x="202312" y="2527300"/>
                </a:lnTo>
                <a:lnTo>
                  <a:pt x="214113" y="2476500"/>
                </a:lnTo>
                <a:lnTo>
                  <a:pt x="219758" y="2438400"/>
                </a:lnTo>
                <a:lnTo>
                  <a:pt x="225226" y="2413000"/>
                </a:lnTo>
                <a:lnTo>
                  <a:pt x="230507" y="2374900"/>
                </a:lnTo>
                <a:lnTo>
                  <a:pt x="235595" y="2336800"/>
                </a:lnTo>
                <a:lnTo>
                  <a:pt x="240483" y="2286000"/>
                </a:lnTo>
                <a:lnTo>
                  <a:pt x="245159" y="2247900"/>
                </a:lnTo>
                <a:lnTo>
                  <a:pt x="249615" y="2197100"/>
                </a:lnTo>
                <a:lnTo>
                  <a:pt x="253846" y="2159000"/>
                </a:lnTo>
                <a:lnTo>
                  <a:pt x="257843" y="2108200"/>
                </a:lnTo>
                <a:lnTo>
                  <a:pt x="261597" y="2057400"/>
                </a:lnTo>
                <a:lnTo>
                  <a:pt x="265095" y="1993900"/>
                </a:lnTo>
                <a:lnTo>
                  <a:pt x="268337" y="1943100"/>
                </a:lnTo>
                <a:lnTo>
                  <a:pt x="271310" y="1892300"/>
                </a:lnTo>
                <a:lnTo>
                  <a:pt x="274002" y="1828800"/>
                </a:lnTo>
                <a:lnTo>
                  <a:pt x="276411" y="1765300"/>
                </a:lnTo>
                <a:lnTo>
                  <a:pt x="278528" y="1714500"/>
                </a:lnTo>
                <a:lnTo>
                  <a:pt x="280346" y="1651000"/>
                </a:lnTo>
                <a:lnTo>
                  <a:pt x="281847" y="1587500"/>
                </a:lnTo>
                <a:lnTo>
                  <a:pt x="283028" y="1511300"/>
                </a:lnTo>
                <a:lnTo>
                  <a:pt x="283884" y="1447800"/>
                </a:lnTo>
                <a:lnTo>
                  <a:pt x="284403" y="1384300"/>
                </a:lnTo>
                <a:lnTo>
                  <a:pt x="284509" y="1346200"/>
                </a:lnTo>
                <a:lnTo>
                  <a:pt x="284399" y="1244600"/>
                </a:lnTo>
                <a:lnTo>
                  <a:pt x="284262" y="1231900"/>
                </a:lnTo>
                <a:lnTo>
                  <a:pt x="284086" y="1206500"/>
                </a:lnTo>
                <a:lnTo>
                  <a:pt x="283870" y="1181100"/>
                </a:lnTo>
                <a:lnTo>
                  <a:pt x="283615" y="1155700"/>
                </a:lnTo>
                <a:lnTo>
                  <a:pt x="283323" y="1143000"/>
                </a:lnTo>
                <a:lnTo>
                  <a:pt x="282995" y="1117600"/>
                </a:lnTo>
                <a:lnTo>
                  <a:pt x="282628" y="1092200"/>
                </a:lnTo>
                <a:lnTo>
                  <a:pt x="282225" y="1066800"/>
                </a:lnTo>
                <a:lnTo>
                  <a:pt x="281786" y="1054100"/>
                </a:lnTo>
                <a:lnTo>
                  <a:pt x="281311" y="1028700"/>
                </a:lnTo>
                <a:lnTo>
                  <a:pt x="280799" y="1003300"/>
                </a:lnTo>
                <a:lnTo>
                  <a:pt x="280252" y="990600"/>
                </a:lnTo>
                <a:lnTo>
                  <a:pt x="279669" y="965200"/>
                </a:lnTo>
                <a:lnTo>
                  <a:pt x="279050" y="939800"/>
                </a:lnTo>
                <a:lnTo>
                  <a:pt x="278395" y="927100"/>
                </a:lnTo>
                <a:lnTo>
                  <a:pt x="277710" y="901700"/>
                </a:lnTo>
                <a:lnTo>
                  <a:pt x="276990" y="876300"/>
                </a:lnTo>
                <a:lnTo>
                  <a:pt x="276235" y="863600"/>
                </a:lnTo>
                <a:lnTo>
                  <a:pt x="275450" y="838200"/>
                </a:lnTo>
                <a:lnTo>
                  <a:pt x="274629" y="825500"/>
                </a:lnTo>
                <a:lnTo>
                  <a:pt x="273776" y="800100"/>
                </a:lnTo>
                <a:lnTo>
                  <a:pt x="272889" y="774700"/>
                </a:lnTo>
                <a:lnTo>
                  <a:pt x="271975" y="762000"/>
                </a:lnTo>
                <a:lnTo>
                  <a:pt x="271025" y="736600"/>
                </a:lnTo>
                <a:lnTo>
                  <a:pt x="270046" y="723900"/>
                </a:lnTo>
                <a:lnTo>
                  <a:pt x="269035" y="698500"/>
                </a:lnTo>
                <a:lnTo>
                  <a:pt x="267991" y="685800"/>
                </a:lnTo>
                <a:lnTo>
                  <a:pt x="266918" y="660400"/>
                </a:lnTo>
                <a:lnTo>
                  <a:pt x="265816" y="647700"/>
                </a:lnTo>
                <a:close/>
              </a:path>
              <a:path w="285115" h="2628900">
                <a:moveTo>
                  <a:pt x="38801" y="2057400"/>
                </a:moveTo>
                <a:lnTo>
                  <a:pt x="31615" y="2057400"/>
                </a:lnTo>
                <a:lnTo>
                  <a:pt x="33936" y="2082800"/>
                </a:lnTo>
                <a:lnTo>
                  <a:pt x="36348" y="2120900"/>
                </a:lnTo>
                <a:lnTo>
                  <a:pt x="38861" y="2146300"/>
                </a:lnTo>
                <a:lnTo>
                  <a:pt x="41457" y="2184400"/>
                </a:lnTo>
                <a:lnTo>
                  <a:pt x="44142" y="2209800"/>
                </a:lnTo>
                <a:lnTo>
                  <a:pt x="46922" y="2235200"/>
                </a:lnTo>
                <a:lnTo>
                  <a:pt x="49783" y="2260600"/>
                </a:lnTo>
                <a:lnTo>
                  <a:pt x="52721" y="2298700"/>
                </a:lnTo>
                <a:lnTo>
                  <a:pt x="55749" y="2324100"/>
                </a:lnTo>
                <a:lnTo>
                  <a:pt x="58853" y="2349500"/>
                </a:lnTo>
                <a:lnTo>
                  <a:pt x="62034" y="2362200"/>
                </a:lnTo>
                <a:lnTo>
                  <a:pt x="65289" y="2387600"/>
                </a:lnTo>
                <a:lnTo>
                  <a:pt x="68623" y="2413000"/>
                </a:lnTo>
                <a:lnTo>
                  <a:pt x="72021" y="2438400"/>
                </a:lnTo>
                <a:lnTo>
                  <a:pt x="75491" y="2451100"/>
                </a:lnTo>
                <a:lnTo>
                  <a:pt x="79030" y="2476500"/>
                </a:lnTo>
                <a:lnTo>
                  <a:pt x="82633" y="2489200"/>
                </a:lnTo>
                <a:lnTo>
                  <a:pt x="86302" y="2514600"/>
                </a:lnTo>
                <a:lnTo>
                  <a:pt x="90035" y="2527300"/>
                </a:lnTo>
                <a:lnTo>
                  <a:pt x="101606" y="2565400"/>
                </a:lnTo>
                <a:lnTo>
                  <a:pt x="113731" y="2603500"/>
                </a:lnTo>
                <a:lnTo>
                  <a:pt x="117914" y="2616200"/>
                </a:lnTo>
                <a:lnTo>
                  <a:pt x="128239" y="2616200"/>
                </a:lnTo>
                <a:lnTo>
                  <a:pt x="124256" y="2603500"/>
                </a:lnTo>
                <a:lnTo>
                  <a:pt x="120275" y="2603500"/>
                </a:lnTo>
                <a:lnTo>
                  <a:pt x="116309" y="2590800"/>
                </a:lnTo>
                <a:lnTo>
                  <a:pt x="104608" y="2552700"/>
                </a:lnTo>
                <a:lnTo>
                  <a:pt x="93337" y="2514600"/>
                </a:lnTo>
                <a:lnTo>
                  <a:pt x="89689" y="2489200"/>
                </a:lnTo>
                <a:lnTo>
                  <a:pt x="86108" y="2476500"/>
                </a:lnTo>
                <a:lnTo>
                  <a:pt x="82584" y="2451100"/>
                </a:lnTo>
                <a:lnTo>
                  <a:pt x="79127" y="2438400"/>
                </a:lnTo>
                <a:lnTo>
                  <a:pt x="75736" y="2413000"/>
                </a:lnTo>
                <a:lnTo>
                  <a:pt x="72417" y="2387600"/>
                </a:lnTo>
                <a:lnTo>
                  <a:pt x="69170" y="2362200"/>
                </a:lnTo>
                <a:lnTo>
                  <a:pt x="65995" y="2349500"/>
                </a:lnTo>
                <a:lnTo>
                  <a:pt x="62899" y="2324100"/>
                </a:lnTo>
                <a:lnTo>
                  <a:pt x="59877" y="2298700"/>
                </a:lnTo>
                <a:lnTo>
                  <a:pt x="56940" y="2260600"/>
                </a:lnTo>
                <a:lnTo>
                  <a:pt x="54086" y="2235200"/>
                </a:lnTo>
                <a:lnTo>
                  <a:pt x="51314" y="2209800"/>
                </a:lnTo>
                <a:lnTo>
                  <a:pt x="48628" y="2184400"/>
                </a:lnTo>
                <a:lnTo>
                  <a:pt x="46032" y="2146300"/>
                </a:lnTo>
                <a:lnTo>
                  <a:pt x="43527" y="2120900"/>
                </a:lnTo>
                <a:lnTo>
                  <a:pt x="41114" y="2082800"/>
                </a:lnTo>
                <a:lnTo>
                  <a:pt x="38801" y="2057400"/>
                </a:lnTo>
                <a:close/>
              </a:path>
              <a:path w="285115" h="2628900">
                <a:moveTo>
                  <a:pt x="32076" y="2006600"/>
                </a:moveTo>
                <a:lnTo>
                  <a:pt x="0" y="2108200"/>
                </a:lnTo>
                <a:lnTo>
                  <a:pt x="2313" y="2108200"/>
                </a:lnTo>
                <a:lnTo>
                  <a:pt x="4632" y="2095500"/>
                </a:lnTo>
                <a:lnTo>
                  <a:pt x="34740" y="2095500"/>
                </a:lnTo>
                <a:lnTo>
                  <a:pt x="33936" y="2082800"/>
                </a:lnTo>
                <a:lnTo>
                  <a:pt x="31615" y="2057400"/>
                </a:lnTo>
                <a:lnTo>
                  <a:pt x="57532" y="2057400"/>
                </a:lnTo>
                <a:lnTo>
                  <a:pt x="32076" y="2006600"/>
                </a:lnTo>
                <a:close/>
              </a:path>
              <a:path w="285115" h="2628900">
                <a:moveTo>
                  <a:pt x="57532" y="2057400"/>
                </a:moveTo>
                <a:lnTo>
                  <a:pt x="38801" y="2057400"/>
                </a:lnTo>
                <a:lnTo>
                  <a:pt x="41114" y="2082800"/>
                </a:lnTo>
                <a:lnTo>
                  <a:pt x="41919" y="2095500"/>
                </a:lnTo>
                <a:lnTo>
                  <a:pt x="76625" y="2095500"/>
                </a:lnTo>
                <a:lnTo>
                  <a:pt x="57532" y="2057400"/>
                </a:lnTo>
                <a:close/>
              </a:path>
              <a:path w="285115" h="2628900">
                <a:moveTo>
                  <a:pt x="135227" y="12700"/>
                </a:moveTo>
                <a:lnTo>
                  <a:pt x="122971" y="12700"/>
                </a:lnTo>
                <a:lnTo>
                  <a:pt x="116113" y="25400"/>
                </a:lnTo>
                <a:lnTo>
                  <a:pt x="109479" y="38100"/>
                </a:lnTo>
                <a:lnTo>
                  <a:pt x="103021" y="63500"/>
                </a:lnTo>
                <a:lnTo>
                  <a:pt x="96720" y="76200"/>
                </a:lnTo>
                <a:lnTo>
                  <a:pt x="90578" y="101600"/>
                </a:lnTo>
                <a:lnTo>
                  <a:pt x="84599" y="127000"/>
                </a:lnTo>
                <a:lnTo>
                  <a:pt x="78781" y="165100"/>
                </a:lnTo>
                <a:lnTo>
                  <a:pt x="73136" y="190500"/>
                </a:lnTo>
                <a:lnTo>
                  <a:pt x="67665" y="228600"/>
                </a:lnTo>
                <a:lnTo>
                  <a:pt x="62383" y="266700"/>
                </a:lnTo>
                <a:lnTo>
                  <a:pt x="57297" y="304800"/>
                </a:lnTo>
                <a:lnTo>
                  <a:pt x="52409" y="342900"/>
                </a:lnTo>
                <a:lnTo>
                  <a:pt x="47735" y="393700"/>
                </a:lnTo>
                <a:lnTo>
                  <a:pt x="43275" y="431800"/>
                </a:lnTo>
                <a:lnTo>
                  <a:pt x="39048" y="482600"/>
                </a:lnTo>
                <a:lnTo>
                  <a:pt x="35049" y="533400"/>
                </a:lnTo>
                <a:lnTo>
                  <a:pt x="31294" y="584200"/>
                </a:lnTo>
                <a:lnTo>
                  <a:pt x="27795" y="635000"/>
                </a:lnTo>
                <a:lnTo>
                  <a:pt x="24555" y="685800"/>
                </a:lnTo>
                <a:lnTo>
                  <a:pt x="21582" y="749300"/>
                </a:lnTo>
                <a:lnTo>
                  <a:pt x="18888" y="800100"/>
                </a:lnTo>
                <a:lnTo>
                  <a:pt x="16480" y="863600"/>
                </a:lnTo>
                <a:lnTo>
                  <a:pt x="14363" y="927100"/>
                </a:lnTo>
                <a:lnTo>
                  <a:pt x="12548" y="990600"/>
                </a:lnTo>
                <a:lnTo>
                  <a:pt x="11045" y="1054100"/>
                </a:lnTo>
                <a:lnTo>
                  <a:pt x="9864" y="1117600"/>
                </a:lnTo>
                <a:lnTo>
                  <a:pt x="9006" y="1181100"/>
                </a:lnTo>
                <a:lnTo>
                  <a:pt x="8488" y="1244600"/>
                </a:lnTo>
                <a:lnTo>
                  <a:pt x="8347" y="1346200"/>
                </a:lnTo>
                <a:lnTo>
                  <a:pt x="8455" y="1384300"/>
                </a:lnTo>
                <a:lnTo>
                  <a:pt x="8632" y="1409700"/>
                </a:lnTo>
                <a:lnTo>
                  <a:pt x="8986" y="1447800"/>
                </a:lnTo>
                <a:lnTo>
                  <a:pt x="9197" y="1473200"/>
                </a:lnTo>
                <a:lnTo>
                  <a:pt x="9579" y="1498600"/>
                </a:lnTo>
                <a:lnTo>
                  <a:pt x="10032" y="1524000"/>
                </a:lnTo>
                <a:lnTo>
                  <a:pt x="10551" y="1562100"/>
                </a:lnTo>
                <a:lnTo>
                  <a:pt x="11134" y="1587500"/>
                </a:lnTo>
                <a:lnTo>
                  <a:pt x="11783" y="1612900"/>
                </a:lnTo>
                <a:lnTo>
                  <a:pt x="12495" y="1638300"/>
                </a:lnTo>
                <a:lnTo>
                  <a:pt x="13268" y="1676400"/>
                </a:lnTo>
                <a:lnTo>
                  <a:pt x="14108" y="1701800"/>
                </a:lnTo>
                <a:lnTo>
                  <a:pt x="15011" y="1727200"/>
                </a:lnTo>
                <a:lnTo>
                  <a:pt x="15972" y="1752600"/>
                </a:lnTo>
                <a:lnTo>
                  <a:pt x="16991" y="1778000"/>
                </a:lnTo>
                <a:lnTo>
                  <a:pt x="24184" y="1778000"/>
                </a:lnTo>
                <a:lnTo>
                  <a:pt x="23166" y="1752600"/>
                </a:lnTo>
                <a:lnTo>
                  <a:pt x="22204" y="1727200"/>
                </a:lnTo>
                <a:lnTo>
                  <a:pt x="21308" y="1701800"/>
                </a:lnTo>
                <a:lnTo>
                  <a:pt x="20469" y="1676400"/>
                </a:lnTo>
                <a:lnTo>
                  <a:pt x="19695" y="1638300"/>
                </a:lnTo>
                <a:lnTo>
                  <a:pt x="18982" y="1612900"/>
                </a:lnTo>
                <a:lnTo>
                  <a:pt x="18334" y="1587500"/>
                </a:lnTo>
                <a:lnTo>
                  <a:pt x="17750" y="1562100"/>
                </a:lnTo>
                <a:lnTo>
                  <a:pt x="17232" y="1524000"/>
                </a:lnTo>
                <a:lnTo>
                  <a:pt x="16779" y="1498600"/>
                </a:lnTo>
                <a:lnTo>
                  <a:pt x="16398" y="1473200"/>
                </a:lnTo>
                <a:lnTo>
                  <a:pt x="16080" y="1435100"/>
                </a:lnTo>
                <a:lnTo>
                  <a:pt x="15833" y="1409700"/>
                </a:lnTo>
                <a:lnTo>
                  <a:pt x="15656" y="1384300"/>
                </a:lnTo>
                <a:lnTo>
                  <a:pt x="15548" y="1346200"/>
                </a:lnTo>
                <a:lnTo>
                  <a:pt x="15629" y="1270000"/>
                </a:lnTo>
                <a:lnTo>
                  <a:pt x="16206" y="1181100"/>
                </a:lnTo>
                <a:lnTo>
                  <a:pt x="17063" y="1117600"/>
                </a:lnTo>
                <a:lnTo>
                  <a:pt x="18244" y="1054100"/>
                </a:lnTo>
                <a:lnTo>
                  <a:pt x="19749" y="990600"/>
                </a:lnTo>
                <a:lnTo>
                  <a:pt x="21556" y="927100"/>
                </a:lnTo>
                <a:lnTo>
                  <a:pt x="23672" y="863600"/>
                </a:lnTo>
                <a:lnTo>
                  <a:pt x="26081" y="800100"/>
                </a:lnTo>
                <a:lnTo>
                  <a:pt x="28774" y="749300"/>
                </a:lnTo>
                <a:lnTo>
                  <a:pt x="31741" y="685800"/>
                </a:lnTo>
                <a:lnTo>
                  <a:pt x="34980" y="635000"/>
                </a:lnTo>
                <a:lnTo>
                  <a:pt x="38479" y="584200"/>
                </a:lnTo>
                <a:lnTo>
                  <a:pt x="42227" y="533400"/>
                </a:lnTo>
                <a:lnTo>
                  <a:pt x="46220" y="482600"/>
                </a:lnTo>
                <a:lnTo>
                  <a:pt x="50446" y="431800"/>
                </a:lnTo>
                <a:lnTo>
                  <a:pt x="54899" y="393700"/>
                </a:lnTo>
                <a:lnTo>
                  <a:pt x="59565" y="342900"/>
                </a:lnTo>
                <a:lnTo>
                  <a:pt x="64439" y="304800"/>
                </a:lnTo>
                <a:lnTo>
                  <a:pt x="69519" y="266700"/>
                </a:lnTo>
                <a:lnTo>
                  <a:pt x="74786" y="228600"/>
                </a:lnTo>
                <a:lnTo>
                  <a:pt x="80236" y="190500"/>
                </a:lnTo>
                <a:lnTo>
                  <a:pt x="85859" y="165100"/>
                </a:lnTo>
                <a:lnTo>
                  <a:pt x="91641" y="127000"/>
                </a:lnTo>
                <a:lnTo>
                  <a:pt x="97577" y="101600"/>
                </a:lnTo>
                <a:lnTo>
                  <a:pt x="103654" y="88900"/>
                </a:lnTo>
                <a:lnTo>
                  <a:pt x="109861" y="63500"/>
                </a:lnTo>
                <a:lnTo>
                  <a:pt x="116168" y="50800"/>
                </a:lnTo>
                <a:lnTo>
                  <a:pt x="122551" y="25400"/>
                </a:lnTo>
                <a:lnTo>
                  <a:pt x="128948" y="25400"/>
                </a:lnTo>
                <a:lnTo>
                  <a:pt x="135227" y="12700"/>
                </a:lnTo>
                <a:close/>
              </a:path>
              <a:path w="285115" h="2628900">
                <a:moveTo>
                  <a:pt x="230071" y="317500"/>
                </a:moveTo>
                <a:lnTo>
                  <a:pt x="195212" y="317500"/>
                </a:lnTo>
                <a:lnTo>
                  <a:pt x="243150" y="406400"/>
                </a:lnTo>
                <a:lnTo>
                  <a:pt x="257357" y="355600"/>
                </a:lnTo>
                <a:lnTo>
                  <a:pt x="234669" y="355600"/>
                </a:lnTo>
                <a:lnTo>
                  <a:pt x="232394" y="330200"/>
                </a:lnTo>
                <a:lnTo>
                  <a:pt x="230071" y="317500"/>
                </a:lnTo>
                <a:close/>
              </a:path>
              <a:path w="285115" h="2628900">
                <a:moveTo>
                  <a:pt x="181944" y="38100"/>
                </a:moveTo>
                <a:lnTo>
                  <a:pt x="175298" y="38100"/>
                </a:lnTo>
                <a:lnTo>
                  <a:pt x="181345" y="63500"/>
                </a:lnTo>
                <a:lnTo>
                  <a:pt x="184337" y="63500"/>
                </a:lnTo>
                <a:lnTo>
                  <a:pt x="190242" y="88900"/>
                </a:lnTo>
                <a:lnTo>
                  <a:pt x="198874" y="127000"/>
                </a:lnTo>
                <a:lnTo>
                  <a:pt x="207201" y="165100"/>
                </a:lnTo>
                <a:lnTo>
                  <a:pt x="215200" y="203200"/>
                </a:lnTo>
                <a:lnTo>
                  <a:pt x="217782" y="228600"/>
                </a:lnTo>
                <a:lnTo>
                  <a:pt x="220327" y="241300"/>
                </a:lnTo>
                <a:lnTo>
                  <a:pt x="222829" y="266700"/>
                </a:lnTo>
                <a:lnTo>
                  <a:pt x="225291" y="279400"/>
                </a:lnTo>
                <a:lnTo>
                  <a:pt x="227703" y="292100"/>
                </a:lnTo>
                <a:lnTo>
                  <a:pt x="230071" y="317500"/>
                </a:lnTo>
                <a:lnTo>
                  <a:pt x="232394" y="330200"/>
                </a:lnTo>
                <a:lnTo>
                  <a:pt x="234669" y="355600"/>
                </a:lnTo>
                <a:lnTo>
                  <a:pt x="241825" y="355600"/>
                </a:lnTo>
                <a:lnTo>
                  <a:pt x="239543" y="330200"/>
                </a:lnTo>
                <a:lnTo>
                  <a:pt x="237222" y="317500"/>
                </a:lnTo>
                <a:lnTo>
                  <a:pt x="234845" y="292100"/>
                </a:lnTo>
                <a:lnTo>
                  <a:pt x="232426" y="279400"/>
                </a:lnTo>
                <a:lnTo>
                  <a:pt x="229963" y="254000"/>
                </a:lnTo>
                <a:lnTo>
                  <a:pt x="227454" y="241300"/>
                </a:lnTo>
                <a:lnTo>
                  <a:pt x="224903" y="228600"/>
                </a:lnTo>
                <a:lnTo>
                  <a:pt x="222307" y="203200"/>
                </a:lnTo>
                <a:lnTo>
                  <a:pt x="219671" y="190500"/>
                </a:lnTo>
                <a:lnTo>
                  <a:pt x="216997" y="177800"/>
                </a:lnTo>
                <a:lnTo>
                  <a:pt x="214279" y="165100"/>
                </a:lnTo>
                <a:lnTo>
                  <a:pt x="211524" y="152400"/>
                </a:lnTo>
                <a:lnTo>
                  <a:pt x="208734" y="139700"/>
                </a:lnTo>
                <a:lnTo>
                  <a:pt x="205901" y="114300"/>
                </a:lnTo>
                <a:lnTo>
                  <a:pt x="203032" y="114300"/>
                </a:lnTo>
                <a:lnTo>
                  <a:pt x="200127" y="101600"/>
                </a:lnTo>
                <a:lnTo>
                  <a:pt x="197190" y="88900"/>
                </a:lnTo>
                <a:lnTo>
                  <a:pt x="194212" y="76200"/>
                </a:lnTo>
                <a:lnTo>
                  <a:pt x="191199" y="63500"/>
                </a:lnTo>
                <a:lnTo>
                  <a:pt x="188150" y="50800"/>
                </a:lnTo>
                <a:lnTo>
                  <a:pt x="185064" y="50800"/>
                </a:lnTo>
                <a:lnTo>
                  <a:pt x="181944" y="38100"/>
                </a:lnTo>
                <a:close/>
              </a:path>
              <a:path w="285115" h="2628900">
                <a:moveTo>
                  <a:pt x="271565" y="304800"/>
                </a:moveTo>
                <a:lnTo>
                  <a:pt x="267036" y="304800"/>
                </a:lnTo>
                <a:lnTo>
                  <a:pt x="264761" y="317500"/>
                </a:lnTo>
                <a:lnTo>
                  <a:pt x="237222" y="317500"/>
                </a:lnTo>
                <a:lnTo>
                  <a:pt x="239543" y="330200"/>
                </a:lnTo>
                <a:lnTo>
                  <a:pt x="241825" y="355600"/>
                </a:lnTo>
                <a:lnTo>
                  <a:pt x="257357" y="355600"/>
                </a:lnTo>
                <a:lnTo>
                  <a:pt x="271565" y="304800"/>
                </a:lnTo>
                <a:close/>
              </a:path>
              <a:path w="285115" h="2628900">
                <a:moveTo>
                  <a:pt x="175568" y="25400"/>
                </a:moveTo>
                <a:lnTo>
                  <a:pt x="169189" y="25400"/>
                </a:lnTo>
                <a:lnTo>
                  <a:pt x="172248" y="38100"/>
                </a:lnTo>
                <a:lnTo>
                  <a:pt x="178779" y="38100"/>
                </a:lnTo>
                <a:lnTo>
                  <a:pt x="175568" y="25400"/>
                </a:lnTo>
                <a:close/>
              </a:path>
              <a:path w="285115" h="2628900">
                <a:moveTo>
                  <a:pt x="168983" y="12700"/>
                </a:moveTo>
                <a:lnTo>
                  <a:pt x="163087" y="12700"/>
                </a:lnTo>
                <a:lnTo>
                  <a:pt x="166136" y="25400"/>
                </a:lnTo>
                <a:lnTo>
                  <a:pt x="172305" y="25400"/>
                </a:lnTo>
                <a:lnTo>
                  <a:pt x="168983" y="12700"/>
                </a:lnTo>
                <a:close/>
              </a:path>
              <a:path w="285115" h="2628900">
                <a:moveTo>
                  <a:pt x="146447" y="0"/>
                </a:moveTo>
                <a:lnTo>
                  <a:pt x="137933" y="0"/>
                </a:lnTo>
                <a:lnTo>
                  <a:pt x="130157" y="12700"/>
                </a:lnTo>
                <a:lnTo>
                  <a:pt x="141116" y="12700"/>
                </a:lnTo>
                <a:lnTo>
                  <a:pt x="146447" y="0"/>
                </a:lnTo>
                <a:close/>
              </a:path>
              <a:path w="285115" h="2628900">
                <a:moveTo>
                  <a:pt x="162072" y="0"/>
                </a:moveTo>
                <a:lnTo>
                  <a:pt x="146447" y="0"/>
                </a:lnTo>
                <a:lnTo>
                  <a:pt x="148935" y="12700"/>
                </a:lnTo>
                <a:lnTo>
                  <a:pt x="165581" y="12700"/>
                </a:lnTo>
                <a:lnTo>
                  <a:pt x="162072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61717" y="3961627"/>
            <a:ext cx="5257800" cy="564515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9370" rIns="0" bIns="0" rtlCol="0">
            <a:spAutoFit/>
          </a:bodyPr>
          <a:lstStyle/>
          <a:p>
            <a:pPr marL="452755" marR="506730" algn="ctr">
              <a:lnSpc>
                <a:spcPts val="1340"/>
              </a:lnSpc>
              <a:spcBef>
                <a:spcPts val="31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INTERSECTING RECTANGULAR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PRISMS.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LINE(S)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24205" y="5375028"/>
            <a:ext cx="134937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256540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INTERSECTION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8" name="object 48"/>
          <p:cNvGrpSpPr>
            <a:grpSpLocks noGrp="1" noUngrp="1" noRot="1" noMove="1" noResize="1"/>
          </p:cNvGrpSpPr>
          <p:nvPr/>
        </p:nvGrpSpPr>
        <p:grpSpPr>
          <a:xfrm>
            <a:off x="10384466" y="5852461"/>
            <a:ext cx="2534285" cy="3740785"/>
            <a:chOff x="10384466" y="5852461"/>
            <a:chExt cx="2534285" cy="3740785"/>
          </a:xfrm>
        </p:grpSpPr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59651" y="6943079"/>
              <a:ext cx="1252855" cy="2643505"/>
            </a:xfrm>
            <a:custGeom>
              <a:avLst/>
              <a:gdLst/>
              <a:ahLst/>
              <a:cxnLst/>
              <a:rect l="l" t="t" r="r" b="b"/>
              <a:pathLst>
                <a:path w="1252854" h="2643504">
                  <a:moveTo>
                    <a:pt x="1252540" y="0"/>
                  </a:moveTo>
                  <a:lnTo>
                    <a:pt x="0" y="1409701"/>
                  </a:lnTo>
                  <a:lnTo>
                    <a:pt x="1247777" y="2643191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84460" y="5852461"/>
              <a:ext cx="1861185" cy="3086735"/>
            </a:xfrm>
            <a:custGeom>
              <a:avLst/>
              <a:gdLst/>
              <a:ahLst/>
              <a:cxnLst/>
              <a:rect l="l" t="t" r="r" b="b"/>
              <a:pathLst>
                <a:path w="1861184" h="3086734">
                  <a:moveTo>
                    <a:pt x="1860981" y="1819275"/>
                  </a:moveTo>
                  <a:lnTo>
                    <a:pt x="1852574" y="1815680"/>
                  </a:lnTo>
                  <a:lnTo>
                    <a:pt x="1771370" y="1780870"/>
                  </a:lnTo>
                  <a:lnTo>
                    <a:pt x="1772526" y="1783283"/>
                  </a:lnTo>
                  <a:lnTo>
                    <a:pt x="1780832" y="1815680"/>
                  </a:lnTo>
                  <a:lnTo>
                    <a:pt x="7200" y="1815680"/>
                  </a:lnTo>
                  <a:lnTo>
                    <a:pt x="7200" y="0"/>
                  </a:lnTo>
                  <a:lnTo>
                    <a:pt x="0" y="0"/>
                  </a:lnTo>
                  <a:lnTo>
                    <a:pt x="0" y="1819275"/>
                  </a:lnTo>
                  <a:lnTo>
                    <a:pt x="0" y="1822881"/>
                  </a:lnTo>
                  <a:lnTo>
                    <a:pt x="0" y="3048012"/>
                  </a:lnTo>
                  <a:lnTo>
                    <a:pt x="0" y="3051606"/>
                  </a:lnTo>
                  <a:lnTo>
                    <a:pt x="3606" y="3051606"/>
                  </a:lnTo>
                  <a:lnTo>
                    <a:pt x="1780870" y="3051606"/>
                  </a:lnTo>
                  <a:lnTo>
                    <a:pt x="1780870" y="3046412"/>
                  </a:lnTo>
                  <a:lnTo>
                    <a:pt x="1780933" y="3050413"/>
                  </a:lnTo>
                  <a:lnTo>
                    <a:pt x="1780870" y="3051606"/>
                  </a:lnTo>
                  <a:lnTo>
                    <a:pt x="1780819" y="3052813"/>
                  </a:lnTo>
                  <a:lnTo>
                    <a:pt x="1780628" y="3055213"/>
                  </a:lnTo>
                  <a:lnTo>
                    <a:pt x="1771370" y="3086417"/>
                  </a:lnTo>
                  <a:lnTo>
                    <a:pt x="1852574" y="3051606"/>
                  </a:lnTo>
                  <a:lnTo>
                    <a:pt x="1860981" y="3048012"/>
                  </a:lnTo>
                  <a:lnTo>
                    <a:pt x="1852574" y="3044406"/>
                  </a:lnTo>
                  <a:lnTo>
                    <a:pt x="1771370" y="3009608"/>
                  </a:lnTo>
                  <a:lnTo>
                    <a:pt x="1772526" y="3012008"/>
                  </a:lnTo>
                  <a:lnTo>
                    <a:pt x="1773618" y="3014395"/>
                  </a:lnTo>
                  <a:lnTo>
                    <a:pt x="1780832" y="3044406"/>
                  </a:lnTo>
                  <a:lnTo>
                    <a:pt x="7200" y="3044406"/>
                  </a:lnTo>
                  <a:lnTo>
                    <a:pt x="7200" y="1822881"/>
                  </a:lnTo>
                  <a:lnTo>
                    <a:pt x="1780870" y="1822881"/>
                  </a:lnTo>
                  <a:lnTo>
                    <a:pt x="1780870" y="1817687"/>
                  </a:lnTo>
                  <a:lnTo>
                    <a:pt x="1780933" y="1821688"/>
                  </a:lnTo>
                  <a:lnTo>
                    <a:pt x="1780870" y="1822881"/>
                  </a:lnTo>
                  <a:lnTo>
                    <a:pt x="1780819" y="1824088"/>
                  </a:lnTo>
                  <a:lnTo>
                    <a:pt x="1771370" y="1857679"/>
                  </a:lnTo>
                  <a:lnTo>
                    <a:pt x="1852574" y="1822881"/>
                  </a:lnTo>
                  <a:lnTo>
                    <a:pt x="1860981" y="18192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4510220" y="108465"/>
            <a:ext cx="6847205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50" dirty="0"/>
              <a:t>INTERSECTIONS</a:t>
            </a:r>
            <a:r>
              <a:rPr sz="3050" spc="130" dirty="0"/>
              <a:t> </a:t>
            </a:r>
            <a:r>
              <a:rPr sz="3050" dirty="0"/>
              <a:t>-</a:t>
            </a:r>
            <a:r>
              <a:rPr sz="3050" spc="140" dirty="0"/>
              <a:t> </a:t>
            </a:r>
            <a:r>
              <a:rPr sz="3050" dirty="0"/>
              <a:t>SQUARE</a:t>
            </a:r>
            <a:r>
              <a:rPr sz="3050" spc="140" dirty="0"/>
              <a:t> </a:t>
            </a:r>
            <a:r>
              <a:rPr sz="3050" spc="-10" dirty="0"/>
              <a:t>PRISMS</a:t>
            </a:r>
            <a:endParaRPr sz="3050"/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660000">
            <a:off x="10123428" y="9923721"/>
            <a:ext cx="1054377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55"/>
              </a:lnSpc>
            </a:pPr>
            <a:r>
              <a:rPr sz="1800" baseline="2314" dirty="0">
                <a:solidFill>
                  <a:srgbClr val="4E4E4D"/>
                </a:solidFill>
                <a:latin typeface="Arial"/>
                <a:cs typeface="Arial"/>
              </a:rPr>
              <a:t>V.Ryan</a:t>
            </a:r>
            <a:r>
              <a:rPr sz="1800" spc="-52" baseline="2314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1200" spc="-3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4E4E4D"/>
                </a:solidFill>
                <a:latin typeface="Arial"/>
                <a:cs typeface="Arial"/>
              </a:rPr>
              <a:t>2024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92067" y="10113539"/>
            <a:ext cx="8204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6443" y="5755433"/>
            <a:ext cx="717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43820" y="10094491"/>
            <a:ext cx="6819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04900" y="2780872"/>
            <a:ext cx="4814570" cy="117094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‘prisms’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intersect,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intersection’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created.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visible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 an orthographic and 3D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drawing.</a:t>
            </a:r>
            <a:endParaRPr sz="1600">
              <a:latin typeface="Arial"/>
              <a:cs typeface="Arial"/>
            </a:endParaRPr>
          </a:p>
          <a:p>
            <a:pPr marR="88265" algn="ctr">
              <a:lnSpc>
                <a:spcPct val="100000"/>
              </a:lnSpc>
              <a:spcBef>
                <a:spcPts val="156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152779" y="108465"/>
            <a:ext cx="11313795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50" dirty="0"/>
              <a:t>INTERSECTIONS</a:t>
            </a:r>
            <a:r>
              <a:rPr sz="3050" spc="160" dirty="0"/>
              <a:t> </a:t>
            </a:r>
            <a:r>
              <a:rPr sz="3050" dirty="0"/>
              <a:t>-</a:t>
            </a:r>
            <a:r>
              <a:rPr sz="3050" spc="160" dirty="0"/>
              <a:t> </a:t>
            </a:r>
            <a:r>
              <a:rPr sz="3050" dirty="0"/>
              <a:t>TRIANGULAR</a:t>
            </a:r>
            <a:r>
              <a:rPr sz="3050" spc="25" dirty="0"/>
              <a:t> </a:t>
            </a:r>
            <a:r>
              <a:rPr sz="3050" dirty="0"/>
              <a:t>AND</a:t>
            </a:r>
            <a:r>
              <a:rPr sz="3050" spc="160" dirty="0"/>
              <a:t> </a:t>
            </a:r>
            <a:r>
              <a:rPr sz="3050" dirty="0"/>
              <a:t>HEXAGONAL</a:t>
            </a:r>
            <a:r>
              <a:rPr sz="3050" spc="95" dirty="0"/>
              <a:t> </a:t>
            </a:r>
            <a:r>
              <a:rPr sz="3050" spc="-10" dirty="0"/>
              <a:t>PRISMS</a:t>
            </a:r>
            <a:endParaRPr sz="3050"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96658" y="811096"/>
            <a:ext cx="14870430" cy="9379585"/>
            <a:chOff x="96658" y="811096"/>
            <a:chExt cx="14870430" cy="9379585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07973" y="6250820"/>
              <a:ext cx="2236470" cy="1019175"/>
            </a:xfrm>
            <a:custGeom>
              <a:avLst/>
              <a:gdLst/>
              <a:ahLst/>
              <a:cxnLst/>
              <a:rect l="l" t="t" r="r" b="b"/>
              <a:pathLst>
                <a:path w="2236470" h="1019175">
                  <a:moveTo>
                    <a:pt x="1321286" y="0"/>
                  </a:moveTo>
                  <a:lnTo>
                    <a:pt x="203073" y="254797"/>
                  </a:lnTo>
                  <a:lnTo>
                    <a:pt x="0" y="764381"/>
                  </a:lnTo>
                  <a:lnTo>
                    <a:pt x="915145" y="1019178"/>
                  </a:lnTo>
                  <a:lnTo>
                    <a:pt x="2033363" y="764381"/>
                  </a:lnTo>
                  <a:lnTo>
                    <a:pt x="2236431" y="254797"/>
                  </a:lnTo>
                  <a:lnTo>
                    <a:pt x="1321286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07973" y="6250820"/>
              <a:ext cx="2236470" cy="1019175"/>
            </a:xfrm>
            <a:custGeom>
              <a:avLst/>
              <a:gdLst/>
              <a:ahLst/>
              <a:cxnLst/>
              <a:rect l="l" t="t" r="r" b="b"/>
              <a:pathLst>
                <a:path w="2236470" h="1019175">
                  <a:moveTo>
                    <a:pt x="1321286" y="0"/>
                  </a:moveTo>
                  <a:lnTo>
                    <a:pt x="762181" y="127397"/>
                  </a:lnTo>
                  <a:lnTo>
                    <a:pt x="203073" y="254797"/>
                  </a:lnTo>
                  <a:lnTo>
                    <a:pt x="101535" y="509591"/>
                  </a:lnTo>
                  <a:lnTo>
                    <a:pt x="0" y="764381"/>
                  </a:lnTo>
                  <a:lnTo>
                    <a:pt x="457578" y="891781"/>
                  </a:lnTo>
                  <a:lnTo>
                    <a:pt x="915145" y="1019178"/>
                  </a:lnTo>
                  <a:lnTo>
                    <a:pt x="1474251" y="891781"/>
                  </a:lnTo>
                  <a:lnTo>
                    <a:pt x="2033363" y="764381"/>
                  </a:lnTo>
                  <a:lnTo>
                    <a:pt x="2134897" y="509591"/>
                  </a:lnTo>
                  <a:lnTo>
                    <a:pt x="2236431" y="254797"/>
                  </a:lnTo>
                  <a:lnTo>
                    <a:pt x="1778857" y="127397"/>
                  </a:lnTo>
                  <a:lnTo>
                    <a:pt x="132128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07053" y="7014010"/>
              <a:ext cx="920115" cy="3101975"/>
            </a:xfrm>
            <a:custGeom>
              <a:avLst/>
              <a:gdLst/>
              <a:ahLst/>
              <a:cxnLst/>
              <a:rect l="l" t="t" r="r" b="b"/>
              <a:pathLst>
                <a:path w="920115" h="3101975">
                  <a:moveTo>
                    <a:pt x="0" y="0"/>
                  </a:moveTo>
                  <a:lnTo>
                    <a:pt x="0" y="2845597"/>
                  </a:lnTo>
                  <a:lnTo>
                    <a:pt x="919756" y="3101582"/>
                  </a:lnTo>
                  <a:lnTo>
                    <a:pt x="919756" y="2559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07053" y="7014010"/>
              <a:ext cx="920115" cy="3101975"/>
            </a:xfrm>
            <a:custGeom>
              <a:avLst/>
              <a:gdLst/>
              <a:ahLst/>
              <a:cxnLst/>
              <a:rect l="l" t="t" r="r" b="b"/>
              <a:pathLst>
                <a:path w="920115" h="3101975">
                  <a:moveTo>
                    <a:pt x="919756" y="255985"/>
                  </a:moveTo>
                  <a:lnTo>
                    <a:pt x="0" y="0"/>
                  </a:lnTo>
                  <a:lnTo>
                    <a:pt x="0" y="2845597"/>
                  </a:lnTo>
                  <a:lnTo>
                    <a:pt x="919756" y="3101582"/>
                  </a:lnTo>
                  <a:lnTo>
                    <a:pt x="919756" y="25598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6211" y="7016389"/>
              <a:ext cx="1117600" cy="3099435"/>
            </a:xfrm>
            <a:custGeom>
              <a:avLst/>
              <a:gdLst/>
              <a:ahLst/>
              <a:cxnLst/>
              <a:rect l="l" t="t" r="r" b="b"/>
              <a:pathLst>
                <a:path w="1117600" h="3099434">
                  <a:moveTo>
                    <a:pt x="1117404" y="0"/>
                  </a:moveTo>
                  <a:lnTo>
                    <a:pt x="0" y="253606"/>
                  </a:lnTo>
                  <a:lnTo>
                    <a:pt x="0" y="3099203"/>
                  </a:lnTo>
                  <a:lnTo>
                    <a:pt x="1117404" y="2845598"/>
                  </a:lnTo>
                  <a:lnTo>
                    <a:pt x="111740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6211" y="7016389"/>
              <a:ext cx="1117600" cy="3099435"/>
            </a:xfrm>
            <a:custGeom>
              <a:avLst/>
              <a:gdLst/>
              <a:ahLst/>
              <a:cxnLst/>
              <a:rect l="l" t="t" r="r" b="b"/>
              <a:pathLst>
                <a:path w="1117600" h="3099434">
                  <a:moveTo>
                    <a:pt x="0" y="253606"/>
                  </a:moveTo>
                  <a:lnTo>
                    <a:pt x="1117404" y="0"/>
                  </a:lnTo>
                  <a:lnTo>
                    <a:pt x="1117404" y="2845598"/>
                  </a:lnTo>
                  <a:lnTo>
                    <a:pt x="0" y="3099203"/>
                  </a:lnTo>
                  <a:lnTo>
                    <a:pt x="0" y="25360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43616" y="6506805"/>
              <a:ext cx="201295" cy="3355340"/>
            </a:xfrm>
            <a:custGeom>
              <a:avLst/>
              <a:gdLst/>
              <a:ahLst/>
              <a:cxnLst/>
              <a:rect l="l" t="t" r="r" b="b"/>
              <a:pathLst>
                <a:path w="201295" h="3355340">
                  <a:moveTo>
                    <a:pt x="201214" y="0"/>
                  </a:moveTo>
                  <a:lnTo>
                    <a:pt x="0" y="509583"/>
                  </a:lnTo>
                  <a:lnTo>
                    <a:pt x="0" y="3355182"/>
                  </a:lnTo>
                  <a:lnTo>
                    <a:pt x="201214" y="2845598"/>
                  </a:lnTo>
                  <a:lnTo>
                    <a:pt x="20121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43616" y="6506805"/>
              <a:ext cx="201295" cy="3355340"/>
            </a:xfrm>
            <a:custGeom>
              <a:avLst/>
              <a:gdLst/>
              <a:ahLst/>
              <a:cxnLst/>
              <a:rect l="l" t="t" r="r" b="b"/>
              <a:pathLst>
                <a:path w="201295" h="3355340">
                  <a:moveTo>
                    <a:pt x="201214" y="0"/>
                  </a:moveTo>
                  <a:lnTo>
                    <a:pt x="0" y="509583"/>
                  </a:lnTo>
                  <a:lnTo>
                    <a:pt x="0" y="3355182"/>
                  </a:lnTo>
                  <a:lnTo>
                    <a:pt x="201214" y="2845598"/>
                  </a:lnTo>
                  <a:lnTo>
                    <a:pt x="201214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26238" y="7132478"/>
              <a:ext cx="2757805" cy="2257425"/>
            </a:xfrm>
            <a:custGeom>
              <a:avLst/>
              <a:gdLst/>
              <a:ahLst/>
              <a:cxnLst/>
              <a:rect l="l" t="t" r="r" b="b"/>
              <a:pathLst>
                <a:path w="2757805" h="2257425">
                  <a:moveTo>
                    <a:pt x="2757495" y="0"/>
                  </a:moveTo>
                  <a:lnTo>
                    <a:pt x="1128718" y="0"/>
                  </a:lnTo>
                  <a:lnTo>
                    <a:pt x="1014418" y="1156788"/>
                  </a:lnTo>
                  <a:lnTo>
                    <a:pt x="0" y="2257423"/>
                  </a:lnTo>
                  <a:lnTo>
                    <a:pt x="2724156" y="2257423"/>
                  </a:lnTo>
                  <a:lnTo>
                    <a:pt x="275749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26238" y="7132478"/>
              <a:ext cx="2757805" cy="2257425"/>
            </a:xfrm>
            <a:custGeom>
              <a:avLst/>
              <a:gdLst/>
              <a:ahLst/>
              <a:cxnLst/>
              <a:rect l="l" t="t" r="r" b="b"/>
              <a:pathLst>
                <a:path w="2757805" h="2257425">
                  <a:moveTo>
                    <a:pt x="1128718" y="0"/>
                  </a:moveTo>
                  <a:lnTo>
                    <a:pt x="2757495" y="0"/>
                  </a:lnTo>
                  <a:lnTo>
                    <a:pt x="2724156" y="2257423"/>
                  </a:lnTo>
                  <a:lnTo>
                    <a:pt x="0" y="2257423"/>
                  </a:lnTo>
                  <a:lnTo>
                    <a:pt x="1014418" y="1156788"/>
                  </a:lnTo>
                  <a:lnTo>
                    <a:pt x="112871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46283" y="7131819"/>
              <a:ext cx="285750" cy="2266315"/>
            </a:xfrm>
            <a:custGeom>
              <a:avLst/>
              <a:gdLst/>
              <a:ahLst/>
              <a:cxnLst/>
              <a:rect l="l" t="t" r="r" b="b"/>
              <a:pathLst>
                <a:path w="285750" h="2266315">
                  <a:moveTo>
                    <a:pt x="33340" y="0"/>
                  </a:moveTo>
                  <a:lnTo>
                    <a:pt x="0" y="2265765"/>
                  </a:lnTo>
                  <a:lnTo>
                    <a:pt x="285753" y="1694265"/>
                  </a:lnTo>
                  <a:lnTo>
                    <a:pt x="3334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46283" y="7131819"/>
              <a:ext cx="285750" cy="2266315"/>
            </a:xfrm>
            <a:custGeom>
              <a:avLst/>
              <a:gdLst/>
              <a:ahLst/>
              <a:cxnLst/>
              <a:rect l="l" t="t" r="r" b="b"/>
              <a:pathLst>
                <a:path w="285750" h="2266315">
                  <a:moveTo>
                    <a:pt x="0" y="2265765"/>
                  </a:moveTo>
                  <a:lnTo>
                    <a:pt x="285753" y="1694265"/>
                  </a:lnTo>
                  <a:lnTo>
                    <a:pt x="33340" y="0"/>
                  </a:lnTo>
                  <a:lnTo>
                    <a:pt x="0" y="226576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8314" y="2668104"/>
              <a:ext cx="2880360" cy="2781935"/>
            </a:xfrm>
            <a:custGeom>
              <a:avLst/>
              <a:gdLst/>
              <a:ahLst/>
              <a:cxnLst/>
              <a:rect l="l" t="t" r="r" b="b"/>
              <a:pathLst>
                <a:path w="2880359" h="2781935">
                  <a:moveTo>
                    <a:pt x="0" y="0"/>
                  </a:moveTo>
                  <a:lnTo>
                    <a:pt x="0" y="2781477"/>
                  </a:lnTo>
                  <a:lnTo>
                    <a:pt x="2880004" y="2781477"/>
                  </a:lnTo>
                  <a:lnTo>
                    <a:pt x="2880004" y="0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85675" y="963579"/>
              <a:ext cx="3362325" cy="2912110"/>
            </a:xfrm>
            <a:custGeom>
              <a:avLst/>
              <a:gdLst/>
              <a:ahLst/>
              <a:cxnLst/>
              <a:rect l="l" t="t" r="r" b="b"/>
              <a:pathLst>
                <a:path w="3362325" h="2912110">
                  <a:moveTo>
                    <a:pt x="2521544" y="0"/>
                  </a:moveTo>
                  <a:lnTo>
                    <a:pt x="840506" y="0"/>
                  </a:lnTo>
                  <a:lnTo>
                    <a:pt x="0" y="1455818"/>
                  </a:lnTo>
                  <a:lnTo>
                    <a:pt x="840506" y="2911633"/>
                  </a:lnTo>
                  <a:lnTo>
                    <a:pt x="2521544" y="2911633"/>
                  </a:lnTo>
                  <a:lnTo>
                    <a:pt x="3362054" y="1455818"/>
                  </a:lnTo>
                  <a:lnTo>
                    <a:pt x="25215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85675" y="963579"/>
              <a:ext cx="3362325" cy="2912110"/>
            </a:xfrm>
            <a:custGeom>
              <a:avLst/>
              <a:gdLst/>
              <a:ahLst/>
              <a:cxnLst/>
              <a:rect l="l" t="t" r="r" b="b"/>
              <a:pathLst>
                <a:path w="3362325" h="2912110">
                  <a:moveTo>
                    <a:pt x="0" y="1455818"/>
                  </a:moveTo>
                  <a:lnTo>
                    <a:pt x="420253" y="727913"/>
                  </a:lnTo>
                  <a:lnTo>
                    <a:pt x="840506" y="0"/>
                  </a:lnTo>
                  <a:lnTo>
                    <a:pt x="1681026" y="0"/>
                  </a:lnTo>
                  <a:lnTo>
                    <a:pt x="2521544" y="0"/>
                  </a:lnTo>
                  <a:lnTo>
                    <a:pt x="2941797" y="727913"/>
                  </a:lnTo>
                  <a:lnTo>
                    <a:pt x="3362054" y="1455818"/>
                  </a:lnTo>
                  <a:lnTo>
                    <a:pt x="2941797" y="2183720"/>
                  </a:lnTo>
                  <a:lnTo>
                    <a:pt x="2521544" y="2911633"/>
                  </a:lnTo>
                  <a:lnTo>
                    <a:pt x="1681026" y="2911633"/>
                  </a:lnTo>
                  <a:lnTo>
                    <a:pt x="840506" y="2911633"/>
                  </a:lnTo>
                  <a:lnTo>
                    <a:pt x="420253" y="2183720"/>
                  </a:lnTo>
                  <a:lnTo>
                    <a:pt x="0" y="1455818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25456" y="976133"/>
              <a:ext cx="2880360" cy="2880360"/>
            </a:xfrm>
            <a:custGeom>
              <a:avLst/>
              <a:gdLst/>
              <a:ahLst/>
              <a:cxnLst/>
              <a:rect l="l" t="t" r="r" b="b"/>
              <a:pathLst>
                <a:path w="2880359" h="2880360">
                  <a:moveTo>
                    <a:pt x="0" y="1439999"/>
                  </a:moveTo>
                  <a:lnTo>
                    <a:pt x="801" y="1391500"/>
                  </a:lnTo>
                  <a:lnTo>
                    <a:pt x="3188" y="1343403"/>
                  </a:lnTo>
                  <a:lnTo>
                    <a:pt x="7136" y="1295732"/>
                  </a:lnTo>
                  <a:lnTo>
                    <a:pt x="12620" y="1248513"/>
                  </a:lnTo>
                  <a:lnTo>
                    <a:pt x="19613" y="1201772"/>
                  </a:lnTo>
                  <a:lnTo>
                    <a:pt x="28092" y="1155532"/>
                  </a:lnTo>
                  <a:lnTo>
                    <a:pt x="38031" y="1109820"/>
                  </a:lnTo>
                  <a:lnTo>
                    <a:pt x="49404" y="1064661"/>
                  </a:lnTo>
                  <a:lnTo>
                    <a:pt x="62187" y="1020080"/>
                  </a:lnTo>
                  <a:lnTo>
                    <a:pt x="76355" y="976101"/>
                  </a:lnTo>
                  <a:lnTo>
                    <a:pt x="91881" y="932752"/>
                  </a:lnTo>
                  <a:lnTo>
                    <a:pt x="108741" y="890055"/>
                  </a:lnTo>
                  <a:lnTo>
                    <a:pt x="126910" y="848037"/>
                  </a:lnTo>
                  <a:lnTo>
                    <a:pt x="146363" y="806723"/>
                  </a:lnTo>
                  <a:lnTo>
                    <a:pt x="167074" y="766139"/>
                  </a:lnTo>
                  <a:lnTo>
                    <a:pt x="189018" y="726308"/>
                  </a:lnTo>
                  <a:lnTo>
                    <a:pt x="212169" y="687257"/>
                  </a:lnTo>
                  <a:lnTo>
                    <a:pt x="236504" y="649011"/>
                  </a:lnTo>
                  <a:lnTo>
                    <a:pt x="261996" y="611595"/>
                  </a:lnTo>
                  <a:lnTo>
                    <a:pt x="288620" y="575034"/>
                  </a:lnTo>
                  <a:lnTo>
                    <a:pt x="316351" y="539353"/>
                  </a:lnTo>
                  <a:lnTo>
                    <a:pt x="345165" y="504577"/>
                  </a:lnTo>
                  <a:lnTo>
                    <a:pt x="375035" y="470732"/>
                  </a:lnTo>
                  <a:lnTo>
                    <a:pt x="405936" y="437843"/>
                  </a:lnTo>
                  <a:lnTo>
                    <a:pt x="437844" y="405936"/>
                  </a:lnTo>
                  <a:lnTo>
                    <a:pt x="470733" y="375034"/>
                  </a:lnTo>
                  <a:lnTo>
                    <a:pt x="504578" y="345164"/>
                  </a:lnTo>
                  <a:lnTo>
                    <a:pt x="539353" y="316351"/>
                  </a:lnTo>
                  <a:lnTo>
                    <a:pt x="575034" y="288620"/>
                  </a:lnTo>
                  <a:lnTo>
                    <a:pt x="611595" y="261995"/>
                  </a:lnTo>
                  <a:lnTo>
                    <a:pt x="649012" y="236503"/>
                  </a:lnTo>
                  <a:lnTo>
                    <a:pt x="687258" y="212169"/>
                  </a:lnTo>
                  <a:lnTo>
                    <a:pt x="726309" y="189017"/>
                  </a:lnTo>
                  <a:lnTo>
                    <a:pt x="766139" y="167073"/>
                  </a:lnTo>
                  <a:lnTo>
                    <a:pt x="806724" y="146363"/>
                  </a:lnTo>
                  <a:lnTo>
                    <a:pt x="848038" y="126910"/>
                  </a:lnTo>
                  <a:lnTo>
                    <a:pt x="890056" y="108741"/>
                  </a:lnTo>
                  <a:lnTo>
                    <a:pt x="932752" y="91881"/>
                  </a:lnTo>
                  <a:lnTo>
                    <a:pt x="976102" y="76355"/>
                  </a:lnTo>
                  <a:lnTo>
                    <a:pt x="1020080" y="62187"/>
                  </a:lnTo>
                  <a:lnTo>
                    <a:pt x="1064661" y="49404"/>
                  </a:lnTo>
                  <a:lnTo>
                    <a:pt x="1109821" y="38031"/>
                  </a:lnTo>
                  <a:lnTo>
                    <a:pt x="1155533" y="28092"/>
                  </a:lnTo>
                  <a:lnTo>
                    <a:pt x="1201772" y="19613"/>
                  </a:lnTo>
                  <a:lnTo>
                    <a:pt x="1248514" y="12620"/>
                  </a:lnTo>
                  <a:lnTo>
                    <a:pt x="1295732" y="7136"/>
                  </a:lnTo>
                  <a:lnTo>
                    <a:pt x="1343403" y="3188"/>
                  </a:lnTo>
                  <a:lnTo>
                    <a:pt x="1391500" y="801"/>
                  </a:lnTo>
                  <a:lnTo>
                    <a:pt x="1439999" y="0"/>
                  </a:lnTo>
                  <a:lnTo>
                    <a:pt x="1488498" y="801"/>
                  </a:lnTo>
                  <a:lnTo>
                    <a:pt x="1536595" y="3188"/>
                  </a:lnTo>
                  <a:lnTo>
                    <a:pt x="1584266" y="7136"/>
                  </a:lnTo>
                  <a:lnTo>
                    <a:pt x="1631485" y="12620"/>
                  </a:lnTo>
                  <a:lnTo>
                    <a:pt x="1678227" y="19613"/>
                  </a:lnTo>
                  <a:lnTo>
                    <a:pt x="1724466" y="28092"/>
                  </a:lnTo>
                  <a:lnTo>
                    <a:pt x="1770178" y="38031"/>
                  </a:lnTo>
                  <a:lnTo>
                    <a:pt x="1815337" y="49404"/>
                  </a:lnTo>
                  <a:lnTo>
                    <a:pt x="1859919" y="62187"/>
                  </a:lnTo>
                  <a:lnTo>
                    <a:pt x="1903897" y="76355"/>
                  </a:lnTo>
                  <a:lnTo>
                    <a:pt x="1947247" y="91881"/>
                  </a:lnTo>
                  <a:lnTo>
                    <a:pt x="1989943" y="108741"/>
                  </a:lnTo>
                  <a:lnTo>
                    <a:pt x="2031961" y="126910"/>
                  </a:lnTo>
                  <a:lnTo>
                    <a:pt x="2073275" y="146363"/>
                  </a:lnTo>
                  <a:lnTo>
                    <a:pt x="2113860" y="167073"/>
                  </a:lnTo>
                  <a:lnTo>
                    <a:pt x="2153690" y="189017"/>
                  </a:lnTo>
                  <a:lnTo>
                    <a:pt x="2192741" y="212169"/>
                  </a:lnTo>
                  <a:lnTo>
                    <a:pt x="2230988" y="236503"/>
                  </a:lnTo>
                  <a:lnTo>
                    <a:pt x="2268404" y="261995"/>
                  </a:lnTo>
                  <a:lnTo>
                    <a:pt x="2304965" y="288620"/>
                  </a:lnTo>
                  <a:lnTo>
                    <a:pt x="2340646" y="316351"/>
                  </a:lnTo>
                  <a:lnTo>
                    <a:pt x="2375422" y="345164"/>
                  </a:lnTo>
                  <a:lnTo>
                    <a:pt x="2409267" y="375034"/>
                  </a:lnTo>
                  <a:lnTo>
                    <a:pt x="2442155" y="405936"/>
                  </a:lnTo>
                  <a:lnTo>
                    <a:pt x="2474063" y="437843"/>
                  </a:lnTo>
                  <a:lnTo>
                    <a:pt x="2504965" y="470732"/>
                  </a:lnTo>
                  <a:lnTo>
                    <a:pt x="2534835" y="504577"/>
                  </a:lnTo>
                  <a:lnTo>
                    <a:pt x="2563648" y="539353"/>
                  </a:lnTo>
                  <a:lnTo>
                    <a:pt x="2591379" y="575034"/>
                  </a:lnTo>
                  <a:lnTo>
                    <a:pt x="2618004" y="611595"/>
                  </a:lnTo>
                  <a:lnTo>
                    <a:pt x="2643496" y="649011"/>
                  </a:lnTo>
                  <a:lnTo>
                    <a:pt x="2667830" y="687257"/>
                  </a:lnTo>
                  <a:lnTo>
                    <a:pt x="2690982" y="726308"/>
                  </a:lnTo>
                  <a:lnTo>
                    <a:pt x="2712926" y="766139"/>
                  </a:lnTo>
                  <a:lnTo>
                    <a:pt x="2733637" y="806723"/>
                  </a:lnTo>
                  <a:lnTo>
                    <a:pt x="2753089" y="848037"/>
                  </a:lnTo>
                  <a:lnTo>
                    <a:pt x="2771258" y="890055"/>
                  </a:lnTo>
                  <a:lnTo>
                    <a:pt x="2788119" y="932752"/>
                  </a:lnTo>
                  <a:lnTo>
                    <a:pt x="2803645" y="976101"/>
                  </a:lnTo>
                  <a:lnTo>
                    <a:pt x="2817812" y="1020080"/>
                  </a:lnTo>
                  <a:lnTo>
                    <a:pt x="2830595" y="1064661"/>
                  </a:lnTo>
                  <a:lnTo>
                    <a:pt x="2841969" y="1109820"/>
                  </a:lnTo>
                  <a:lnTo>
                    <a:pt x="2851907" y="1155532"/>
                  </a:lnTo>
                  <a:lnTo>
                    <a:pt x="2860386" y="1201772"/>
                  </a:lnTo>
                  <a:lnTo>
                    <a:pt x="2867380" y="1248513"/>
                  </a:lnTo>
                  <a:lnTo>
                    <a:pt x="2872864" y="1295732"/>
                  </a:lnTo>
                  <a:lnTo>
                    <a:pt x="2876811" y="1343403"/>
                  </a:lnTo>
                  <a:lnTo>
                    <a:pt x="2879199" y="1391500"/>
                  </a:lnTo>
                  <a:lnTo>
                    <a:pt x="2880000" y="1439999"/>
                  </a:lnTo>
                  <a:lnTo>
                    <a:pt x="2879199" y="1488498"/>
                  </a:lnTo>
                  <a:lnTo>
                    <a:pt x="2876811" y="1536595"/>
                  </a:lnTo>
                  <a:lnTo>
                    <a:pt x="2872864" y="1584266"/>
                  </a:lnTo>
                  <a:lnTo>
                    <a:pt x="2867380" y="1631485"/>
                  </a:lnTo>
                  <a:lnTo>
                    <a:pt x="2860386" y="1678227"/>
                  </a:lnTo>
                  <a:lnTo>
                    <a:pt x="2851907" y="1724466"/>
                  </a:lnTo>
                  <a:lnTo>
                    <a:pt x="2841969" y="1770178"/>
                  </a:lnTo>
                  <a:lnTo>
                    <a:pt x="2830595" y="1815337"/>
                  </a:lnTo>
                  <a:lnTo>
                    <a:pt x="2817812" y="1859919"/>
                  </a:lnTo>
                  <a:lnTo>
                    <a:pt x="2803645" y="1903897"/>
                  </a:lnTo>
                  <a:lnTo>
                    <a:pt x="2788119" y="1947247"/>
                  </a:lnTo>
                  <a:lnTo>
                    <a:pt x="2771258" y="1989943"/>
                  </a:lnTo>
                  <a:lnTo>
                    <a:pt x="2753089" y="2031961"/>
                  </a:lnTo>
                  <a:lnTo>
                    <a:pt x="2733637" y="2073275"/>
                  </a:lnTo>
                  <a:lnTo>
                    <a:pt x="2712926" y="2113860"/>
                  </a:lnTo>
                  <a:lnTo>
                    <a:pt x="2690982" y="2153690"/>
                  </a:lnTo>
                  <a:lnTo>
                    <a:pt x="2667830" y="2192741"/>
                  </a:lnTo>
                  <a:lnTo>
                    <a:pt x="2643496" y="2230987"/>
                  </a:lnTo>
                  <a:lnTo>
                    <a:pt x="2618004" y="2268404"/>
                  </a:lnTo>
                  <a:lnTo>
                    <a:pt x="2591379" y="2304965"/>
                  </a:lnTo>
                  <a:lnTo>
                    <a:pt x="2563648" y="2340646"/>
                  </a:lnTo>
                  <a:lnTo>
                    <a:pt x="2534835" y="2375421"/>
                  </a:lnTo>
                  <a:lnTo>
                    <a:pt x="2504965" y="2409266"/>
                  </a:lnTo>
                  <a:lnTo>
                    <a:pt x="2474063" y="2442155"/>
                  </a:lnTo>
                  <a:lnTo>
                    <a:pt x="2442155" y="2474063"/>
                  </a:lnTo>
                  <a:lnTo>
                    <a:pt x="2409267" y="2504964"/>
                  </a:lnTo>
                  <a:lnTo>
                    <a:pt x="2375422" y="2534834"/>
                  </a:lnTo>
                  <a:lnTo>
                    <a:pt x="2340646" y="2563647"/>
                  </a:lnTo>
                  <a:lnTo>
                    <a:pt x="2304965" y="2591379"/>
                  </a:lnTo>
                  <a:lnTo>
                    <a:pt x="2268404" y="2618003"/>
                  </a:lnTo>
                  <a:lnTo>
                    <a:pt x="2230988" y="2643495"/>
                  </a:lnTo>
                  <a:lnTo>
                    <a:pt x="2192741" y="2667829"/>
                  </a:lnTo>
                  <a:lnTo>
                    <a:pt x="2153690" y="2690981"/>
                  </a:lnTo>
                  <a:lnTo>
                    <a:pt x="2113860" y="2712925"/>
                  </a:lnTo>
                  <a:lnTo>
                    <a:pt x="2073275" y="2733636"/>
                  </a:lnTo>
                  <a:lnTo>
                    <a:pt x="2031961" y="2753088"/>
                  </a:lnTo>
                  <a:lnTo>
                    <a:pt x="1989943" y="2771257"/>
                  </a:lnTo>
                  <a:lnTo>
                    <a:pt x="1947247" y="2788117"/>
                  </a:lnTo>
                  <a:lnTo>
                    <a:pt x="1903897" y="2803644"/>
                  </a:lnTo>
                  <a:lnTo>
                    <a:pt x="1859919" y="2817811"/>
                  </a:lnTo>
                  <a:lnTo>
                    <a:pt x="1815337" y="2830594"/>
                  </a:lnTo>
                  <a:lnTo>
                    <a:pt x="1770178" y="2841967"/>
                  </a:lnTo>
                  <a:lnTo>
                    <a:pt x="1724466" y="2851906"/>
                  </a:lnTo>
                  <a:lnTo>
                    <a:pt x="1678227" y="2860385"/>
                  </a:lnTo>
                  <a:lnTo>
                    <a:pt x="1631485" y="2867379"/>
                  </a:lnTo>
                  <a:lnTo>
                    <a:pt x="1584266" y="2872862"/>
                  </a:lnTo>
                  <a:lnTo>
                    <a:pt x="1536595" y="2876810"/>
                  </a:lnTo>
                  <a:lnTo>
                    <a:pt x="1488498" y="2879197"/>
                  </a:lnTo>
                  <a:lnTo>
                    <a:pt x="1439999" y="2879999"/>
                  </a:lnTo>
                  <a:lnTo>
                    <a:pt x="1391500" y="2879197"/>
                  </a:lnTo>
                  <a:lnTo>
                    <a:pt x="1343403" y="2876810"/>
                  </a:lnTo>
                  <a:lnTo>
                    <a:pt x="1295732" y="2872862"/>
                  </a:lnTo>
                  <a:lnTo>
                    <a:pt x="1248514" y="2867379"/>
                  </a:lnTo>
                  <a:lnTo>
                    <a:pt x="1201772" y="2860385"/>
                  </a:lnTo>
                  <a:lnTo>
                    <a:pt x="1155533" y="2851906"/>
                  </a:lnTo>
                  <a:lnTo>
                    <a:pt x="1109821" y="2841967"/>
                  </a:lnTo>
                  <a:lnTo>
                    <a:pt x="1064661" y="2830594"/>
                  </a:lnTo>
                  <a:lnTo>
                    <a:pt x="1020080" y="2817811"/>
                  </a:lnTo>
                  <a:lnTo>
                    <a:pt x="976102" y="2803644"/>
                  </a:lnTo>
                  <a:lnTo>
                    <a:pt x="932752" y="2788117"/>
                  </a:lnTo>
                  <a:lnTo>
                    <a:pt x="890056" y="2771257"/>
                  </a:lnTo>
                  <a:lnTo>
                    <a:pt x="848038" y="2753088"/>
                  </a:lnTo>
                  <a:lnTo>
                    <a:pt x="806724" y="2733636"/>
                  </a:lnTo>
                  <a:lnTo>
                    <a:pt x="766139" y="2712925"/>
                  </a:lnTo>
                  <a:lnTo>
                    <a:pt x="726309" y="2690981"/>
                  </a:lnTo>
                  <a:lnTo>
                    <a:pt x="687258" y="2667829"/>
                  </a:lnTo>
                  <a:lnTo>
                    <a:pt x="649012" y="2643495"/>
                  </a:lnTo>
                  <a:lnTo>
                    <a:pt x="611595" y="2618003"/>
                  </a:lnTo>
                  <a:lnTo>
                    <a:pt x="575034" y="2591379"/>
                  </a:lnTo>
                  <a:lnTo>
                    <a:pt x="539353" y="2563647"/>
                  </a:lnTo>
                  <a:lnTo>
                    <a:pt x="504578" y="2534834"/>
                  </a:lnTo>
                  <a:lnTo>
                    <a:pt x="470733" y="2504964"/>
                  </a:lnTo>
                  <a:lnTo>
                    <a:pt x="437844" y="2474063"/>
                  </a:lnTo>
                  <a:lnTo>
                    <a:pt x="405936" y="2442155"/>
                  </a:lnTo>
                  <a:lnTo>
                    <a:pt x="375035" y="2409266"/>
                  </a:lnTo>
                  <a:lnTo>
                    <a:pt x="345165" y="2375421"/>
                  </a:lnTo>
                  <a:lnTo>
                    <a:pt x="316351" y="2340646"/>
                  </a:lnTo>
                  <a:lnTo>
                    <a:pt x="288620" y="2304965"/>
                  </a:lnTo>
                  <a:lnTo>
                    <a:pt x="261996" y="2268404"/>
                  </a:lnTo>
                  <a:lnTo>
                    <a:pt x="236504" y="2230987"/>
                  </a:lnTo>
                  <a:lnTo>
                    <a:pt x="212169" y="2192741"/>
                  </a:lnTo>
                  <a:lnTo>
                    <a:pt x="189018" y="2153690"/>
                  </a:lnTo>
                  <a:lnTo>
                    <a:pt x="167074" y="2113860"/>
                  </a:lnTo>
                  <a:lnTo>
                    <a:pt x="146363" y="2073275"/>
                  </a:lnTo>
                  <a:lnTo>
                    <a:pt x="126910" y="2031961"/>
                  </a:lnTo>
                  <a:lnTo>
                    <a:pt x="108741" y="1989943"/>
                  </a:lnTo>
                  <a:lnTo>
                    <a:pt x="91881" y="1947247"/>
                  </a:lnTo>
                  <a:lnTo>
                    <a:pt x="76355" y="1903897"/>
                  </a:lnTo>
                  <a:lnTo>
                    <a:pt x="62187" y="1859919"/>
                  </a:lnTo>
                  <a:lnTo>
                    <a:pt x="49404" y="1815337"/>
                  </a:lnTo>
                  <a:lnTo>
                    <a:pt x="38031" y="1770178"/>
                  </a:lnTo>
                  <a:lnTo>
                    <a:pt x="28092" y="1724466"/>
                  </a:lnTo>
                  <a:lnTo>
                    <a:pt x="19613" y="1678227"/>
                  </a:lnTo>
                  <a:lnTo>
                    <a:pt x="12620" y="1631485"/>
                  </a:lnTo>
                  <a:lnTo>
                    <a:pt x="7136" y="1584266"/>
                  </a:lnTo>
                  <a:lnTo>
                    <a:pt x="3188" y="1536595"/>
                  </a:lnTo>
                  <a:lnTo>
                    <a:pt x="801" y="1488498"/>
                  </a:lnTo>
                  <a:lnTo>
                    <a:pt x="0" y="1439999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58311" y="3873481"/>
              <a:ext cx="0" cy="1574165"/>
            </a:xfrm>
            <a:custGeom>
              <a:avLst/>
              <a:gdLst/>
              <a:ahLst/>
              <a:cxnLst/>
              <a:rect l="l" t="t" r="r" b="b"/>
              <a:pathLst>
                <a:path h="1574164">
                  <a:moveTo>
                    <a:pt x="0" y="0"/>
                  </a:moveTo>
                  <a:lnTo>
                    <a:pt x="0" y="1573721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8351" y="814906"/>
              <a:ext cx="9257030" cy="9368155"/>
            </a:xfrm>
            <a:custGeom>
              <a:avLst/>
              <a:gdLst/>
              <a:ahLst/>
              <a:cxnLst/>
              <a:rect l="l" t="t" r="r" b="b"/>
              <a:pathLst>
                <a:path w="9257030" h="9368155">
                  <a:moveTo>
                    <a:pt x="145256" y="0"/>
                  </a:moveTo>
                  <a:lnTo>
                    <a:pt x="5554432" y="5409176"/>
                  </a:lnTo>
                </a:path>
                <a:path w="9257030" h="9368155">
                  <a:moveTo>
                    <a:pt x="9256956" y="9367851"/>
                  </a:moveTo>
                  <a:lnTo>
                    <a:pt x="0" y="936785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76231" y="6223949"/>
              <a:ext cx="3371850" cy="3960495"/>
            </a:xfrm>
            <a:custGeom>
              <a:avLst/>
              <a:gdLst/>
              <a:ahLst/>
              <a:cxnLst/>
              <a:rect l="l" t="t" r="r" b="b"/>
              <a:pathLst>
                <a:path w="3371850" h="3960495">
                  <a:moveTo>
                    <a:pt x="0" y="0"/>
                  </a:moveTo>
                  <a:lnTo>
                    <a:pt x="3371853" y="0"/>
                  </a:lnTo>
                  <a:lnTo>
                    <a:pt x="3371853" y="3959997"/>
                  </a:lnTo>
                  <a:lnTo>
                    <a:pt x="0" y="3959997"/>
                  </a:lnTo>
                  <a:lnTo>
                    <a:pt x="0" y="0"/>
                  </a:lnTo>
                  <a:close/>
                </a:path>
                <a:path w="3371850" h="3960495">
                  <a:moveTo>
                    <a:pt x="1681161" y="313837"/>
                  </a:moveTo>
                  <a:lnTo>
                    <a:pt x="2394691" y="1978333"/>
                  </a:lnTo>
                  <a:lnTo>
                    <a:pt x="3108222" y="3642829"/>
                  </a:lnTo>
                  <a:lnTo>
                    <a:pt x="1681161" y="3642829"/>
                  </a:lnTo>
                  <a:lnTo>
                    <a:pt x="254099" y="3642829"/>
                  </a:lnTo>
                  <a:lnTo>
                    <a:pt x="967630" y="1978333"/>
                  </a:lnTo>
                  <a:lnTo>
                    <a:pt x="1681161" y="31383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0468" y="3869981"/>
              <a:ext cx="8206105" cy="6305550"/>
            </a:xfrm>
            <a:custGeom>
              <a:avLst/>
              <a:gdLst/>
              <a:ahLst/>
              <a:cxnLst/>
              <a:rect l="l" t="t" r="r" b="b"/>
              <a:pathLst>
                <a:path w="8206105" h="6305550">
                  <a:moveTo>
                    <a:pt x="5867406" y="2351530"/>
                  </a:moveTo>
                  <a:lnTo>
                    <a:pt x="0" y="2351530"/>
                  </a:lnTo>
                </a:path>
                <a:path w="8206105" h="6305550">
                  <a:moveTo>
                    <a:pt x="6516302" y="0"/>
                  </a:moveTo>
                  <a:lnTo>
                    <a:pt x="6516302" y="6305555"/>
                  </a:lnTo>
                </a:path>
                <a:path w="8206105" h="6305550">
                  <a:moveTo>
                    <a:pt x="8205829" y="0"/>
                  </a:moveTo>
                  <a:lnTo>
                    <a:pt x="8205829" y="6305555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14390" y="6221458"/>
              <a:ext cx="1691639" cy="3960495"/>
            </a:xfrm>
            <a:custGeom>
              <a:avLst/>
              <a:gdLst/>
              <a:ahLst/>
              <a:cxnLst/>
              <a:rect l="l" t="t" r="r" b="b"/>
              <a:pathLst>
                <a:path w="1691640" h="3960495">
                  <a:moveTo>
                    <a:pt x="0" y="3960025"/>
                  </a:moveTo>
                  <a:lnTo>
                    <a:pt x="0" y="3643901"/>
                  </a:lnTo>
                </a:path>
                <a:path w="1691640" h="3960495">
                  <a:moveTo>
                    <a:pt x="0" y="2285401"/>
                  </a:moveTo>
                  <a:lnTo>
                    <a:pt x="0" y="0"/>
                  </a:lnTo>
                </a:path>
                <a:path w="1691640" h="3960495">
                  <a:moveTo>
                    <a:pt x="1691269" y="3960025"/>
                  </a:moveTo>
                  <a:lnTo>
                    <a:pt x="1691269" y="3643901"/>
                  </a:lnTo>
                </a:path>
                <a:path w="1691640" h="3960495">
                  <a:moveTo>
                    <a:pt x="1691269" y="2285401"/>
                  </a:moveTo>
                  <a:lnTo>
                    <a:pt x="1691269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93828" y="2812132"/>
              <a:ext cx="2935605" cy="7074534"/>
            </a:xfrm>
            <a:custGeom>
              <a:avLst/>
              <a:gdLst/>
              <a:ahLst/>
              <a:cxnLst/>
              <a:rect l="l" t="t" r="r" b="b"/>
              <a:pathLst>
                <a:path w="2935604" h="7074534">
                  <a:moveTo>
                    <a:pt x="54000" y="27000"/>
                  </a:moveTo>
                  <a:lnTo>
                    <a:pt x="51879" y="16484"/>
                  </a:lnTo>
                  <a:lnTo>
                    <a:pt x="46088" y="7899"/>
                  </a:lnTo>
                  <a:lnTo>
                    <a:pt x="37503" y="2120"/>
                  </a:lnTo>
                  <a:lnTo>
                    <a:pt x="27000" y="0"/>
                  </a:lnTo>
                  <a:lnTo>
                    <a:pt x="16484" y="2120"/>
                  </a:lnTo>
                  <a:lnTo>
                    <a:pt x="7912" y="7899"/>
                  </a:lnTo>
                  <a:lnTo>
                    <a:pt x="2120" y="16484"/>
                  </a:lnTo>
                  <a:lnTo>
                    <a:pt x="0" y="27000"/>
                  </a:lnTo>
                  <a:lnTo>
                    <a:pt x="2120" y="37503"/>
                  </a:lnTo>
                  <a:lnTo>
                    <a:pt x="7912" y="46088"/>
                  </a:lnTo>
                  <a:lnTo>
                    <a:pt x="16484" y="51879"/>
                  </a:lnTo>
                  <a:lnTo>
                    <a:pt x="27000" y="54000"/>
                  </a:lnTo>
                  <a:lnTo>
                    <a:pt x="37503" y="51879"/>
                  </a:lnTo>
                  <a:lnTo>
                    <a:pt x="46088" y="46088"/>
                  </a:lnTo>
                  <a:lnTo>
                    <a:pt x="51879" y="37503"/>
                  </a:lnTo>
                  <a:lnTo>
                    <a:pt x="54000" y="27000"/>
                  </a:lnTo>
                  <a:close/>
                </a:path>
                <a:path w="2935604" h="7074534">
                  <a:moveTo>
                    <a:pt x="63525" y="7046925"/>
                  </a:moveTo>
                  <a:lnTo>
                    <a:pt x="61404" y="7036422"/>
                  </a:lnTo>
                  <a:lnTo>
                    <a:pt x="55613" y="7027837"/>
                  </a:lnTo>
                  <a:lnTo>
                    <a:pt x="47040" y="7022046"/>
                  </a:lnTo>
                  <a:lnTo>
                    <a:pt x="36525" y="7019925"/>
                  </a:lnTo>
                  <a:lnTo>
                    <a:pt x="26009" y="7022046"/>
                  </a:lnTo>
                  <a:lnTo>
                    <a:pt x="17437" y="7027837"/>
                  </a:lnTo>
                  <a:lnTo>
                    <a:pt x="11645" y="7036422"/>
                  </a:lnTo>
                  <a:lnTo>
                    <a:pt x="9525" y="7046925"/>
                  </a:lnTo>
                  <a:lnTo>
                    <a:pt x="11645" y="7057441"/>
                  </a:lnTo>
                  <a:lnTo>
                    <a:pt x="17437" y="7066013"/>
                  </a:lnTo>
                  <a:lnTo>
                    <a:pt x="26009" y="7071804"/>
                  </a:lnTo>
                  <a:lnTo>
                    <a:pt x="36525" y="7073925"/>
                  </a:lnTo>
                  <a:lnTo>
                    <a:pt x="47040" y="7071804"/>
                  </a:lnTo>
                  <a:lnTo>
                    <a:pt x="55613" y="7066013"/>
                  </a:lnTo>
                  <a:lnTo>
                    <a:pt x="61404" y="7057441"/>
                  </a:lnTo>
                  <a:lnTo>
                    <a:pt x="63525" y="7046925"/>
                  </a:lnTo>
                  <a:close/>
                </a:path>
                <a:path w="2935604" h="7074534">
                  <a:moveTo>
                    <a:pt x="2911513" y="7046925"/>
                  </a:moveTo>
                  <a:lnTo>
                    <a:pt x="2909379" y="7036422"/>
                  </a:lnTo>
                  <a:lnTo>
                    <a:pt x="2903601" y="7027837"/>
                  </a:lnTo>
                  <a:lnTo>
                    <a:pt x="2895015" y="7022046"/>
                  </a:lnTo>
                  <a:lnTo>
                    <a:pt x="2884513" y="7019925"/>
                  </a:lnTo>
                  <a:lnTo>
                    <a:pt x="2873997" y="7022046"/>
                  </a:lnTo>
                  <a:lnTo>
                    <a:pt x="2865412" y="7027837"/>
                  </a:lnTo>
                  <a:lnTo>
                    <a:pt x="2859633" y="7036422"/>
                  </a:lnTo>
                  <a:lnTo>
                    <a:pt x="2857512" y="7046925"/>
                  </a:lnTo>
                  <a:lnTo>
                    <a:pt x="2859633" y="7057441"/>
                  </a:lnTo>
                  <a:lnTo>
                    <a:pt x="2865412" y="7066013"/>
                  </a:lnTo>
                  <a:lnTo>
                    <a:pt x="2873997" y="7071804"/>
                  </a:lnTo>
                  <a:lnTo>
                    <a:pt x="2884513" y="7073925"/>
                  </a:lnTo>
                  <a:lnTo>
                    <a:pt x="2895015" y="7071804"/>
                  </a:lnTo>
                  <a:lnTo>
                    <a:pt x="2903601" y="7066013"/>
                  </a:lnTo>
                  <a:lnTo>
                    <a:pt x="2909379" y="7057441"/>
                  </a:lnTo>
                  <a:lnTo>
                    <a:pt x="2911513" y="7046925"/>
                  </a:lnTo>
                  <a:close/>
                </a:path>
                <a:path w="2935604" h="7074534">
                  <a:moveTo>
                    <a:pt x="2935313" y="27000"/>
                  </a:moveTo>
                  <a:lnTo>
                    <a:pt x="2933192" y="16484"/>
                  </a:lnTo>
                  <a:lnTo>
                    <a:pt x="2927400" y="7899"/>
                  </a:lnTo>
                  <a:lnTo>
                    <a:pt x="2918828" y="2120"/>
                  </a:lnTo>
                  <a:lnTo>
                    <a:pt x="2908312" y="0"/>
                  </a:lnTo>
                  <a:lnTo>
                    <a:pt x="2897809" y="2120"/>
                  </a:lnTo>
                  <a:lnTo>
                    <a:pt x="2889224" y="7899"/>
                  </a:lnTo>
                  <a:lnTo>
                    <a:pt x="2883433" y="16484"/>
                  </a:lnTo>
                  <a:lnTo>
                    <a:pt x="2881312" y="27000"/>
                  </a:lnTo>
                  <a:lnTo>
                    <a:pt x="2883433" y="37503"/>
                  </a:lnTo>
                  <a:lnTo>
                    <a:pt x="2889224" y="46088"/>
                  </a:lnTo>
                  <a:lnTo>
                    <a:pt x="2897809" y="51879"/>
                  </a:lnTo>
                  <a:lnTo>
                    <a:pt x="2908312" y="54000"/>
                  </a:lnTo>
                  <a:lnTo>
                    <a:pt x="2918828" y="51879"/>
                  </a:lnTo>
                  <a:lnTo>
                    <a:pt x="2927400" y="46088"/>
                  </a:lnTo>
                  <a:lnTo>
                    <a:pt x="2933192" y="37503"/>
                  </a:lnTo>
                  <a:lnTo>
                    <a:pt x="2935313" y="2700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08869" y="4152128"/>
              <a:ext cx="5257800" cy="836930"/>
            </a:xfrm>
            <a:custGeom>
              <a:avLst/>
              <a:gdLst/>
              <a:ahLst/>
              <a:cxnLst/>
              <a:rect l="l" t="t" r="r" b="b"/>
              <a:pathLst>
                <a:path w="5257800" h="836929">
                  <a:moveTo>
                    <a:pt x="5257802" y="0"/>
                  </a:moveTo>
                  <a:lnTo>
                    <a:pt x="0" y="0"/>
                  </a:lnTo>
                  <a:lnTo>
                    <a:pt x="0" y="836334"/>
                  </a:lnTo>
                  <a:lnTo>
                    <a:pt x="5257802" y="836334"/>
                  </a:lnTo>
                  <a:lnTo>
                    <a:pt x="5257802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71011" y="894606"/>
              <a:ext cx="5082540" cy="281940"/>
            </a:xfrm>
            <a:custGeom>
              <a:avLst/>
              <a:gdLst/>
              <a:ahLst/>
              <a:cxnLst/>
              <a:rect l="l" t="t" r="r" b="b"/>
              <a:pathLst>
                <a:path w="5082540" h="281940">
                  <a:moveTo>
                    <a:pt x="0" y="0"/>
                  </a:moveTo>
                  <a:lnTo>
                    <a:pt x="5082541" y="0"/>
                  </a:lnTo>
                  <a:lnTo>
                    <a:pt x="5082541" y="281941"/>
                  </a:lnTo>
                  <a:lnTo>
                    <a:pt x="0" y="28194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06941" y="930365"/>
            <a:ext cx="4664075" cy="549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https://technologystudent.com/despro_3/inter2.html</a:t>
            </a:r>
            <a:endParaRPr sz="1800" baseline="2314">
              <a:latin typeface="Arial"/>
              <a:cs typeface="Arial"/>
            </a:endParaRPr>
          </a:p>
          <a:p>
            <a:pPr marR="22860" algn="ctr">
              <a:lnSpc>
                <a:spcPct val="100000"/>
              </a:lnSpc>
              <a:spcBef>
                <a:spcPts val="12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9522955" y="758928"/>
            <a:ext cx="4044950" cy="9848850"/>
            <a:chOff x="9522955" y="758928"/>
            <a:chExt cx="4044950" cy="9848850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02878" y="1461149"/>
              <a:ext cx="1170305" cy="1170305"/>
            </a:xfrm>
            <a:custGeom>
              <a:avLst/>
              <a:gdLst/>
              <a:ahLst/>
              <a:cxnLst/>
              <a:rect l="l" t="t" r="r" b="b"/>
              <a:pathLst>
                <a:path w="1170304" h="1170305">
                  <a:moveTo>
                    <a:pt x="1169791" y="0"/>
                  </a:moveTo>
                  <a:lnTo>
                    <a:pt x="0" y="0"/>
                  </a:lnTo>
                  <a:lnTo>
                    <a:pt x="0" y="1169791"/>
                  </a:lnTo>
                  <a:lnTo>
                    <a:pt x="1169791" y="1169791"/>
                  </a:lnTo>
                  <a:lnTo>
                    <a:pt x="11697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66448" y="1524733"/>
              <a:ext cx="1042669" cy="457834"/>
            </a:xfrm>
            <a:custGeom>
              <a:avLst/>
              <a:gdLst/>
              <a:ahLst/>
              <a:cxnLst/>
              <a:rect l="l" t="t" r="r" b="b"/>
              <a:pathLst>
                <a:path w="1042670" h="457835">
                  <a:moveTo>
                    <a:pt x="25425" y="305155"/>
                  </a:moveTo>
                  <a:lnTo>
                    <a:pt x="0" y="305155"/>
                  </a:lnTo>
                  <a:lnTo>
                    <a:pt x="0" y="330593"/>
                  </a:lnTo>
                  <a:lnTo>
                    <a:pt x="25425" y="330593"/>
                  </a:lnTo>
                  <a:lnTo>
                    <a:pt x="25425" y="305155"/>
                  </a:lnTo>
                  <a:close/>
                </a:path>
                <a:path w="1042670" h="457835">
                  <a:moveTo>
                    <a:pt x="25425" y="228866"/>
                  </a:moveTo>
                  <a:lnTo>
                    <a:pt x="0" y="228866"/>
                  </a:lnTo>
                  <a:lnTo>
                    <a:pt x="0" y="254304"/>
                  </a:lnTo>
                  <a:lnTo>
                    <a:pt x="25425" y="254304"/>
                  </a:lnTo>
                  <a:lnTo>
                    <a:pt x="25425" y="228866"/>
                  </a:lnTo>
                  <a:close/>
                </a:path>
                <a:path w="1042670" h="457835">
                  <a:moveTo>
                    <a:pt x="101727" y="305155"/>
                  </a:moveTo>
                  <a:lnTo>
                    <a:pt x="76288" y="305155"/>
                  </a:lnTo>
                  <a:lnTo>
                    <a:pt x="76288" y="330593"/>
                  </a:lnTo>
                  <a:lnTo>
                    <a:pt x="101727" y="330593"/>
                  </a:lnTo>
                  <a:lnTo>
                    <a:pt x="101727" y="305155"/>
                  </a:lnTo>
                  <a:close/>
                </a:path>
                <a:path w="1042670" h="457835">
                  <a:moveTo>
                    <a:pt x="127152" y="203441"/>
                  </a:moveTo>
                  <a:lnTo>
                    <a:pt x="101727" y="203441"/>
                  </a:lnTo>
                  <a:lnTo>
                    <a:pt x="76288" y="203441"/>
                  </a:lnTo>
                  <a:lnTo>
                    <a:pt x="76288" y="254304"/>
                  </a:lnTo>
                  <a:lnTo>
                    <a:pt x="50863" y="254304"/>
                  </a:lnTo>
                  <a:lnTo>
                    <a:pt x="25425" y="254304"/>
                  </a:lnTo>
                  <a:lnTo>
                    <a:pt x="25425" y="279730"/>
                  </a:lnTo>
                  <a:lnTo>
                    <a:pt x="50863" y="279730"/>
                  </a:lnTo>
                  <a:lnTo>
                    <a:pt x="76288" y="279730"/>
                  </a:lnTo>
                  <a:lnTo>
                    <a:pt x="101727" y="279730"/>
                  </a:lnTo>
                  <a:lnTo>
                    <a:pt x="127152" y="279730"/>
                  </a:lnTo>
                  <a:lnTo>
                    <a:pt x="127152" y="254304"/>
                  </a:lnTo>
                  <a:lnTo>
                    <a:pt x="101727" y="254304"/>
                  </a:lnTo>
                  <a:lnTo>
                    <a:pt x="101727" y="228866"/>
                  </a:lnTo>
                  <a:lnTo>
                    <a:pt x="127152" y="228866"/>
                  </a:lnTo>
                  <a:lnTo>
                    <a:pt x="127152" y="203441"/>
                  </a:lnTo>
                  <a:close/>
                </a:path>
                <a:path w="1042670" h="457835">
                  <a:moveTo>
                    <a:pt x="152577" y="228866"/>
                  </a:moveTo>
                  <a:lnTo>
                    <a:pt x="127152" y="228866"/>
                  </a:lnTo>
                  <a:lnTo>
                    <a:pt x="127152" y="254304"/>
                  </a:lnTo>
                  <a:lnTo>
                    <a:pt x="152577" y="254304"/>
                  </a:lnTo>
                  <a:lnTo>
                    <a:pt x="152577" y="228866"/>
                  </a:lnTo>
                  <a:close/>
                </a:path>
                <a:path w="1042670" h="457835">
                  <a:moveTo>
                    <a:pt x="178015" y="305155"/>
                  </a:moveTo>
                  <a:lnTo>
                    <a:pt x="152577" y="305155"/>
                  </a:lnTo>
                  <a:lnTo>
                    <a:pt x="127152" y="305155"/>
                  </a:lnTo>
                  <a:lnTo>
                    <a:pt x="127152" y="330593"/>
                  </a:lnTo>
                  <a:lnTo>
                    <a:pt x="152577" y="330593"/>
                  </a:lnTo>
                  <a:lnTo>
                    <a:pt x="178015" y="330593"/>
                  </a:lnTo>
                  <a:lnTo>
                    <a:pt x="178015" y="305155"/>
                  </a:lnTo>
                  <a:close/>
                </a:path>
                <a:path w="1042670" h="457835">
                  <a:moveTo>
                    <a:pt x="203441" y="203441"/>
                  </a:moveTo>
                  <a:lnTo>
                    <a:pt x="178015" y="203441"/>
                  </a:lnTo>
                  <a:lnTo>
                    <a:pt x="152577" y="203441"/>
                  </a:lnTo>
                  <a:lnTo>
                    <a:pt x="152577" y="228866"/>
                  </a:lnTo>
                  <a:lnTo>
                    <a:pt x="178015" y="228866"/>
                  </a:lnTo>
                  <a:lnTo>
                    <a:pt x="203441" y="228866"/>
                  </a:lnTo>
                  <a:lnTo>
                    <a:pt x="203441" y="203441"/>
                  </a:lnTo>
                  <a:close/>
                </a:path>
                <a:path w="1042670" h="457835">
                  <a:moveTo>
                    <a:pt x="228866" y="228866"/>
                  </a:moveTo>
                  <a:lnTo>
                    <a:pt x="203441" y="228866"/>
                  </a:lnTo>
                  <a:lnTo>
                    <a:pt x="203441" y="254304"/>
                  </a:lnTo>
                  <a:lnTo>
                    <a:pt x="178015" y="254304"/>
                  </a:lnTo>
                  <a:lnTo>
                    <a:pt x="152577" y="254304"/>
                  </a:lnTo>
                  <a:lnTo>
                    <a:pt x="152577" y="279730"/>
                  </a:lnTo>
                  <a:lnTo>
                    <a:pt x="178015" y="279730"/>
                  </a:lnTo>
                  <a:lnTo>
                    <a:pt x="178015" y="305155"/>
                  </a:lnTo>
                  <a:lnTo>
                    <a:pt x="203441" y="305155"/>
                  </a:lnTo>
                  <a:lnTo>
                    <a:pt x="203441" y="279730"/>
                  </a:lnTo>
                  <a:lnTo>
                    <a:pt x="228866" y="279730"/>
                  </a:lnTo>
                  <a:lnTo>
                    <a:pt x="228866" y="228866"/>
                  </a:lnTo>
                  <a:close/>
                </a:path>
                <a:path w="1042670" h="457835">
                  <a:moveTo>
                    <a:pt x="228866" y="152577"/>
                  </a:moveTo>
                  <a:lnTo>
                    <a:pt x="203441" y="152577"/>
                  </a:lnTo>
                  <a:lnTo>
                    <a:pt x="203441" y="178015"/>
                  </a:lnTo>
                  <a:lnTo>
                    <a:pt x="228866" y="178015"/>
                  </a:lnTo>
                  <a:lnTo>
                    <a:pt x="228866" y="152577"/>
                  </a:lnTo>
                  <a:close/>
                </a:path>
                <a:path w="1042670" h="457835">
                  <a:moveTo>
                    <a:pt x="254304" y="356019"/>
                  </a:moveTo>
                  <a:lnTo>
                    <a:pt x="228866" y="356019"/>
                  </a:lnTo>
                  <a:lnTo>
                    <a:pt x="228866" y="305155"/>
                  </a:lnTo>
                  <a:lnTo>
                    <a:pt x="203441" y="305155"/>
                  </a:lnTo>
                  <a:lnTo>
                    <a:pt x="203441" y="381444"/>
                  </a:lnTo>
                  <a:lnTo>
                    <a:pt x="228866" y="381444"/>
                  </a:lnTo>
                  <a:lnTo>
                    <a:pt x="254304" y="381444"/>
                  </a:lnTo>
                  <a:lnTo>
                    <a:pt x="254304" y="356019"/>
                  </a:lnTo>
                  <a:close/>
                </a:path>
                <a:path w="1042670" h="457835">
                  <a:moveTo>
                    <a:pt x="254304" y="50863"/>
                  </a:moveTo>
                  <a:lnTo>
                    <a:pt x="228866" y="50863"/>
                  </a:lnTo>
                  <a:lnTo>
                    <a:pt x="203441" y="50863"/>
                  </a:lnTo>
                  <a:lnTo>
                    <a:pt x="203441" y="101714"/>
                  </a:lnTo>
                  <a:lnTo>
                    <a:pt x="228866" y="101714"/>
                  </a:lnTo>
                  <a:lnTo>
                    <a:pt x="228866" y="76288"/>
                  </a:lnTo>
                  <a:lnTo>
                    <a:pt x="254304" y="76288"/>
                  </a:lnTo>
                  <a:lnTo>
                    <a:pt x="254304" y="50863"/>
                  </a:lnTo>
                  <a:close/>
                </a:path>
                <a:path w="1042670" h="457835">
                  <a:moveTo>
                    <a:pt x="254304" y="0"/>
                  </a:moveTo>
                  <a:lnTo>
                    <a:pt x="228866" y="0"/>
                  </a:lnTo>
                  <a:lnTo>
                    <a:pt x="228866" y="25425"/>
                  </a:lnTo>
                  <a:lnTo>
                    <a:pt x="254304" y="25425"/>
                  </a:lnTo>
                  <a:lnTo>
                    <a:pt x="254304" y="0"/>
                  </a:lnTo>
                  <a:close/>
                </a:path>
                <a:path w="1042670" h="457835">
                  <a:moveTo>
                    <a:pt x="279730" y="25425"/>
                  </a:moveTo>
                  <a:lnTo>
                    <a:pt x="254304" y="25425"/>
                  </a:lnTo>
                  <a:lnTo>
                    <a:pt x="254304" y="50863"/>
                  </a:lnTo>
                  <a:lnTo>
                    <a:pt x="279730" y="50863"/>
                  </a:lnTo>
                  <a:lnTo>
                    <a:pt x="279730" y="25425"/>
                  </a:lnTo>
                  <a:close/>
                </a:path>
                <a:path w="1042670" h="457835">
                  <a:moveTo>
                    <a:pt x="330593" y="203441"/>
                  </a:moveTo>
                  <a:lnTo>
                    <a:pt x="305168" y="203441"/>
                  </a:lnTo>
                  <a:lnTo>
                    <a:pt x="305168" y="228866"/>
                  </a:lnTo>
                  <a:lnTo>
                    <a:pt x="330593" y="228866"/>
                  </a:lnTo>
                  <a:lnTo>
                    <a:pt x="330593" y="203441"/>
                  </a:lnTo>
                  <a:close/>
                </a:path>
                <a:path w="1042670" h="457835">
                  <a:moveTo>
                    <a:pt x="483171" y="152577"/>
                  </a:moveTo>
                  <a:lnTo>
                    <a:pt x="457746" y="152577"/>
                  </a:lnTo>
                  <a:lnTo>
                    <a:pt x="457746" y="178015"/>
                  </a:lnTo>
                  <a:lnTo>
                    <a:pt x="483171" y="178015"/>
                  </a:lnTo>
                  <a:lnTo>
                    <a:pt x="483171" y="152577"/>
                  </a:lnTo>
                  <a:close/>
                </a:path>
                <a:path w="1042670" h="457835">
                  <a:moveTo>
                    <a:pt x="483171" y="76288"/>
                  </a:moveTo>
                  <a:lnTo>
                    <a:pt x="457746" y="76288"/>
                  </a:lnTo>
                  <a:lnTo>
                    <a:pt x="457746" y="101714"/>
                  </a:lnTo>
                  <a:lnTo>
                    <a:pt x="483171" y="101714"/>
                  </a:lnTo>
                  <a:lnTo>
                    <a:pt x="483171" y="76288"/>
                  </a:lnTo>
                  <a:close/>
                </a:path>
                <a:path w="1042670" h="457835">
                  <a:moveTo>
                    <a:pt x="483171" y="0"/>
                  </a:moveTo>
                  <a:lnTo>
                    <a:pt x="457746" y="0"/>
                  </a:lnTo>
                  <a:lnTo>
                    <a:pt x="432308" y="0"/>
                  </a:lnTo>
                  <a:lnTo>
                    <a:pt x="432308" y="50863"/>
                  </a:lnTo>
                  <a:lnTo>
                    <a:pt x="457746" y="50863"/>
                  </a:lnTo>
                  <a:lnTo>
                    <a:pt x="457746" y="25425"/>
                  </a:lnTo>
                  <a:lnTo>
                    <a:pt x="483171" y="25425"/>
                  </a:lnTo>
                  <a:lnTo>
                    <a:pt x="483171" y="0"/>
                  </a:lnTo>
                  <a:close/>
                </a:path>
                <a:path w="1042670" h="457835">
                  <a:moveTo>
                    <a:pt x="508609" y="25425"/>
                  </a:moveTo>
                  <a:lnTo>
                    <a:pt x="483171" y="25425"/>
                  </a:lnTo>
                  <a:lnTo>
                    <a:pt x="483171" y="76288"/>
                  </a:lnTo>
                  <a:lnTo>
                    <a:pt x="508609" y="76288"/>
                  </a:lnTo>
                  <a:lnTo>
                    <a:pt x="508609" y="25425"/>
                  </a:lnTo>
                  <a:close/>
                </a:path>
                <a:path w="1042670" h="457835">
                  <a:moveTo>
                    <a:pt x="534035" y="0"/>
                  </a:moveTo>
                  <a:lnTo>
                    <a:pt x="508609" y="0"/>
                  </a:lnTo>
                  <a:lnTo>
                    <a:pt x="508609" y="25425"/>
                  </a:lnTo>
                  <a:lnTo>
                    <a:pt x="534035" y="25425"/>
                  </a:lnTo>
                  <a:lnTo>
                    <a:pt x="534035" y="0"/>
                  </a:lnTo>
                  <a:close/>
                </a:path>
                <a:path w="1042670" h="457835">
                  <a:moveTo>
                    <a:pt x="559460" y="101714"/>
                  </a:moveTo>
                  <a:lnTo>
                    <a:pt x="534035" y="101714"/>
                  </a:lnTo>
                  <a:lnTo>
                    <a:pt x="534035" y="76288"/>
                  </a:lnTo>
                  <a:lnTo>
                    <a:pt x="508609" y="76288"/>
                  </a:lnTo>
                  <a:lnTo>
                    <a:pt x="508609" y="101714"/>
                  </a:lnTo>
                  <a:lnTo>
                    <a:pt x="483171" y="101714"/>
                  </a:lnTo>
                  <a:lnTo>
                    <a:pt x="483171" y="152577"/>
                  </a:lnTo>
                  <a:lnTo>
                    <a:pt x="508609" y="152577"/>
                  </a:lnTo>
                  <a:lnTo>
                    <a:pt x="508609" y="178015"/>
                  </a:lnTo>
                  <a:lnTo>
                    <a:pt x="534035" y="178015"/>
                  </a:lnTo>
                  <a:lnTo>
                    <a:pt x="534035" y="127152"/>
                  </a:lnTo>
                  <a:lnTo>
                    <a:pt x="559460" y="127152"/>
                  </a:lnTo>
                  <a:lnTo>
                    <a:pt x="559460" y="101714"/>
                  </a:lnTo>
                  <a:close/>
                </a:path>
                <a:path w="1042670" h="457835">
                  <a:moveTo>
                    <a:pt x="559460" y="50863"/>
                  </a:moveTo>
                  <a:lnTo>
                    <a:pt x="534035" y="50863"/>
                  </a:lnTo>
                  <a:lnTo>
                    <a:pt x="534035" y="76288"/>
                  </a:lnTo>
                  <a:lnTo>
                    <a:pt x="559460" y="76288"/>
                  </a:lnTo>
                  <a:lnTo>
                    <a:pt x="559460" y="50863"/>
                  </a:lnTo>
                  <a:close/>
                </a:path>
                <a:path w="1042670" h="457835">
                  <a:moveTo>
                    <a:pt x="635762" y="152577"/>
                  </a:moveTo>
                  <a:lnTo>
                    <a:pt x="610323" y="152577"/>
                  </a:lnTo>
                  <a:lnTo>
                    <a:pt x="610323" y="178015"/>
                  </a:lnTo>
                  <a:lnTo>
                    <a:pt x="635762" y="178015"/>
                  </a:lnTo>
                  <a:lnTo>
                    <a:pt x="635762" y="152577"/>
                  </a:lnTo>
                  <a:close/>
                </a:path>
                <a:path w="1042670" h="457835">
                  <a:moveTo>
                    <a:pt x="661187" y="254304"/>
                  </a:moveTo>
                  <a:lnTo>
                    <a:pt x="635762" y="254304"/>
                  </a:lnTo>
                  <a:lnTo>
                    <a:pt x="635762" y="203441"/>
                  </a:lnTo>
                  <a:lnTo>
                    <a:pt x="610323" y="203441"/>
                  </a:lnTo>
                  <a:lnTo>
                    <a:pt x="610323" y="279730"/>
                  </a:lnTo>
                  <a:lnTo>
                    <a:pt x="635762" y="279730"/>
                  </a:lnTo>
                  <a:lnTo>
                    <a:pt x="661187" y="279730"/>
                  </a:lnTo>
                  <a:lnTo>
                    <a:pt x="661187" y="254304"/>
                  </a:lnTo>
                  <a:close/>
                </a:path>
                <a:path w="1042670" h="457835">
                  <a:moveTo>
                    <a:pt x="661187" y="101714"/>
                  </a:moveTo>
                  <a:lnTo>
                    <a:pt x="635762" y="101714"/>
                  </a:lnTo>
                  <a:lnTo>
                    <a:pt x="610323" y="101714"/>
                  </a:lnTo>
                  <a:lnTo>
                    <a:pt x="610323" y="76288"/>
                  </a:lnTo>
                  <a:lnTo>
                    <a:pt x="584898" y="76288"/>
                  </a:lnTo>
                  <a:lnTo>
                    <a:pt x="584898" y="127152"/>
                  </a:lnTo>
                  <a:lnTo>
                    <a:pt x="559460" y="127152"/>
                  </a:lnTo>
                  <a:lnTo>
                    <a:pt x="559460" y="178015"/>
                  </a:lnTo>
                  <a:lnTo>
                    <a:pt x="584898" y="178015"/>
                  </a:lnTo>
                  <a:lnTo>
                    <a:pt x="584898" y="152577"/>
                  </a:lnTo>
                  <a:lnTo>
                    <a:pt x="610323" y="152577"/>
                  </a:lnTo>
                  <a:lnTo>
                    <a:pt x="610323" y="127152"/>
                  </a:lnTo>
                  <a:lnTo>
                    <a:pt x="635762" y="127152"/>
                  </a:lnTo>
                  <a:lnTo>
                    <a:pt x="661187" y="127152"/>
                  </a:lnTo>
                  <a:lnTo>
                    <a:pt x="661187" y="101714"/>
                  </a:lnTo>
                  <a:close/>
                </a:path>
                <a:path w="1042670" h="457835">
                  <a:moveTo>
                    <a:pt x="686612" y="305155"/>
                  </a:moveTo>
                  <a:lnTo>
                    <a:pt x="661187" y="305155"/>
                  </a:lnTo>
                  <a:lnTo>
                    <a:pt x="661187" y="330593"/>
                  </a:lnTo>
                  <a:lnTo>
                    <a:pt x="686612" y="330593"/>
                  </a:lnTo>
                  <a:lnTo>
                    <a:pt x="686612" y="305155"/>
                  </a:lnTo>
                  <a:close/>
                </a:path>
                <a:path w="1042670" h="457835">
                  <a:moveTo>
                    <a:pt x="712050" y="228866"/>
                  </a:moveTo>
                  <a:lnTo>
                    <a:pt x="686612" y="228866"/>
                  </a:lnTo>
                  <a:lnTo>
                    <a:pt x="686612" y="305155"/>
                  </a:lnTo>
                  <a:lnTo>
                    <a:pt x="712050" y="305155"/>
                  </a:lnTo>
                  <a:lnTo>
                    <a:pt x="712050" y="228866"/>
                  </a:lnTo>
                  <a:close/>
                </a:path>
                <a:path w="1042670" h="457835">
                  <a:moveTo>
                    <a:pt x="712050" y="50863"/>
                  </a:moveTo>
                  <a:lnTo>
                    <a:pt x="686612" y="50863"/>
                  </a:lnTo>
                  <a:lnTo>
                    <a:pt x="686612" y="25425"/>
                  </a:lnTo>
                  <a:lnTo>
                    <a:pt x="661187" y="25425"/>
                  </a:lnTo>
                  <a:lnTo>
                    <a:pt x="661187" y="0"/>
                  </a:lnTo>
                  <a:lnTo>
                    <a:pt x="635762" y="0"/>
                  </a:lnTo>
                  <a:lnTo>
                    <a:pt x="610323" y="0"/>
                  </a:lnTo>
                  <a:lnTo>
                    <a:pt x="584898" y="0"/>
                  </a:lnTo>
                  <a:lnTo>
                    <a:pt x="584898" y="25425"/>
                  </a:lnTo>
                  <a:lnTo>
                    <a:pt x="610323" y="25425"/>
                  </a:lnTo>
                  <a:lnTo>
                    <a:pt x="610323" y="50863"/>
                  </a:lnTo>
                  <a:lnTo>
                    <a:pt x="635762" y="50863"/>
                  </a:lnTo>
                  <a:lnTo>
                    <a:pt x="635762" y="76288"/>
                  </a:lnTo>
                  <a:lnTo>
                    <a:pt x="661187" y="76288"/>
                  </a:lnTo>
                  <a:lnTo>
                    <a:pt x="661187" y="101714"/>
                  </a:lnTo>
                  <a:lnTo>
                    <a:pt x="686612" y="101714"/>
                  </a:lnTo>
                  <a:lnTo>
                    <a:pt x="686612" y="76288"/>
                  </a:lnTo>
                  <a:lnTo>
                    <a:pt x="712050" y="76288"/>
                  </a:lnTo>
                  <a:lnTo>
                    <a:pt x="712050" y="50863"/>
                  </a:lnTo>
                  <a:close/>
                </a:path>
                <a:path w="1042670" h="457835">
                  <a:moveTo>
                    <a:pt x="762914" y="330593"/>
                  </a:moveTo>
                  <a:lnTo>
                    <a:pt x="737476" y="330593"/>
                  </a:lnTo>
                  <a:lnTo>
                    <a:pt x="737476" y="305155"/>
                  </a:lnTo>
                  <a:lnTo>
                    <a:pt x="712050" y="305155"/>
                  </a:lnTo>
                  <a:lnTo>
                    <a:pt x="712050" y="381444"/>
                  </a:lnTo>
                  <a:lnTo>
                    <a:pt x="737476" y="381444"/>
                  </a:lnTo>
                  <a:lnTo>
                    <a:pt x="762914" y="381444"/>
                  </a:lnTo>
                  <a:lnTo>
                    <a:pt x="762914" y="330593"/>
                  </a:lnTo>
                  <a:close/>
                </a:path>
                <a:path w="1042670" h="457835">
                  <a:moveTo>
                    <a:pt x="762914" y="279730"/>
                  </a:moveTo>
                  <a:lnTo>
                    <a:pt x="737476" y="279730"/>
                  </a:lnTo>
                  <a:lnTo>
                    <a:pt x="737476" y="305155"/>
                  </a:lnTo>
                  <a:lnTo>
                    <a:pt x="762914" y="305155"/>
                  </a:lnTo>
                  <a:lnTo>
                    <a:pt x="762914" y="279730"/>
                  </a:lnTo>
                  <a:close/>
                </a:path>
                <a:path w="1042670" h="457835">
                  <a:moveTo>
                    <a:pt x="788339" y="50863"/>
                  </a:moveTo>
                  <a:lnTo>
                    <a:pt x="762914" y="50863"/>
                  </a:lnTo>
                  <a:lnTo>
                    <a:pt x="762914" y="25425"/>
                  </a:lnTo>
                  <a:lnTo>
                    <a:pt x="737476" y="25425"/>
                  </a:lnTo>
                  <a:lnTo>
                    <a:pt x="712050" y="25425"/>
                  </a:lnTo>
                  <a:lnTo>
                    <a:pt x="712050" y="50863"/>
                  </a:lnTo>
                  <a:lnTo>
                    <a:pt x="737476" y="50863"/>
                  </a:lnTo>
                  <a:lnTo>
                    <a:pt x="737476" y="76288"/>
                  </a:lnTo>
                  <a:lnTo>
                    <a:pt x="762914" y="76288"/>
                  </a:lnTo>
                  <a:lnTo>
                    <a:pt x="788339" y="76288"/>
                  </a:lnTo>
                  <a:lnTo>
                    <a:pt x="788339" y="50863"/>
                  </a:lnTo>
                  <a:close/>
                </a:path>
                <a:path w="1042670" h="457835">
                  <a:moveTo>
                    <a:pt x="788339" y="0"/>
                  </a:moveTo>
                  <a:lnTo>
                    <a:pt x="762914" y="0"/>
                  </a:lnTo>
                  <a:lnTo>
                    <a:pt x="762914" y="25425"/>
                  </a:lnTo>
                  <a:lnTo>
                    <a:pt x="788339" y="25425"/>
                  </a:lnTo>
                  <a:lnTo>
                    <a:pt x="788339" y="0"/>
                  </a:lnTo>
                  <a:close/>
                </a:path>
                <a:path w="1042670" h="457835">
                  <a:moveTo>
                    <a:pt x="813765" y="101714"/>
                  </a:moveTo>
                  <a:lnTo>
                    <a:pt x="788339" y="101714"/>
                  </a:lnTo>
                  <a:lnTo>
                    <a:pt x="762914" y="101714"/>
                  </a:lnTo>
                  <a:lnTo>
                    <a:pt x="737476" y="101714"/>
                  </a:lnTo>
                  <a:lnTo>
                    <a:pt x="737476" y="76288"/>
                  </a:lnTo>
                  <a:lnTo>
                    <a:pt x="712050" y="76288"/>
                  </a:lnTo>
                  <a:lnTo>
                    <a:pt x="712050" y="127152"/>
                  </a:lnTo>
                  <a:lnTo>
                    <a:pt x="737476" y="127152"/>
                  </a:lnTo>
                  <a:lnTo>
                    <a:pt x="737476" y="152577"/>
                  </a:lnTo>
                  <a:lnTo>
                    <a:pt x="762914" y="152577"/>
                  </a:lnTo>
                  <a:lnTo>
                    <a:pt x="762914" y="127152"/>
                  </a:lnTo>
                  <a:lnTo>
                    <a:pt x="788339" y="127152"/>
                  </a:lnTo>
                  <a:lnTo>
                    <a:pt x="813765" y="127152"/>
                  </a:lnTo>
                  <a:lnTo>
                    <a:pt x="813765" y="101714"/>
                  </a:lnTo>
                  <a:close/>
                </a:path>
                <a:path w="1042670" h="457835">
                  <a:moveTo>
                    <a:pt x="813765" y="25425"/>
                  </a:moveTo>
                  <a:lnTo>
                    <a:pt x="788339" y="25425"/>
                  </a:lnTo>
                  <a:lnTo>
                    <a:pt x="788339" y="50863"/>
                  </a:lnTo>
                  <a:lnTo>
                    <a:pt x="813765" y="50863"/>
                  </a:lnTo>
                  <a:lnTo>
                    <a:pt x="813765" y="25425"/>
                  </a:lnTo>
                  <a:close/>
                </a:path>
                <a:path w="1042670" h="457835">
                  <a:moveTo>
                    <a:pt x="839190" y="203441"/>
                  </a:moveTo>
                  <a:lnTo>
                    <a:pt x="813765" y="203441"/>
                  </a:lnTo>
                  <a:lnTo>
                    <a:pt x="813765" y="178015"/>
                  </a:lnTo>
                  <a:lnTo>
                    <a:pt x="788339" y="178015"/>
                  </a:lnTo>
                  <a:lnTo>
                    <a:pt x="788339" y="152577"/>
                  </a:lnTo>
                  <a:lnTo>
                    <a:pt x="762914" y="152577"/>
                  </a:lnTo>
                  <a:lnTo>
                    <a:pt x="762914" y="203441"/>
                  </a:lnTo>
                  <a:lnTo>
                    <a:pt x="788339" y="203441"/>
                  </a:lnTo>
                  <a:lnTo>
                    <a:pt x="788339" y="228866"/>
                  </a:lnTo>
                  <a:lnTo>
                    <a:pt x="762914" y="228866"/>
                  </a:lnTo>
                  <a:lnTo>
                    <a:pt x="762914" y="203441"/>
                  </a:lnTo>
                  <a:lnTo>
                    <a:pt x="737476" y="203441"/>
                  </a:lnTo>
                  <a:lnTo>
                    <a:pt x="737476" y="152577"/>
                  </a:lnTo>
                  <a:lnTo>
                    <a:pt x="712050" y="152577"/>
                  </a:lnTo>
                  <a:lnTo>
                    <a:pt x="712050" y="178015"/>
                  </a:lnTo>
                  <a:lnTo>
                    <a:pt x="686612" y="178015"/>
                  </a:lnTo>
                  <a:lnTo>
                    <a:pt x="686612" y="127152"/>
                  </a:lnTo>
                  <a:lnTo>
                    <a:pt x="661187" y="127152"/>
                  </a:lnTo>
                  <a:lnTo>
                    <a:pt x="661187" y="178015"/>
                  </a:lnTo>
                  <a:lnTo>
                    <a:pt x="635762" y="178015"/>
                  </a:lnTo>
                  <a:lnTo>
                    <a:pt x="635762" y="203441"/>
                  </a:lnTo>
                  <a:lnTo>
                    <a:pt x="661187" y="203441"/>
                  </a:lnTo>
                  <a:lnTo>
                    <a:pt x="686612" y="203441"/>
                  </a:lnTo>
                  <a:lnTo>
                    <a:pt x="712050" y="203441"/>
                  </a:lnTo>
                  <a:lnTo>
                    <a:pt x="712050" y="228866"/>
                  </a:lnTo>
                  <a:lnTo>
                    <a:pt x="737476" y="228866"/>
                  </a:lnTo>
                  <a:lnTo>
                    <a:pt x="737476" y="254304"/>
                  </a:lnTo>
                  <a:lnTo>
                    <a:pt x="762914" y="254304"/>
                  </a:lnTo>
                  <a:lnTo>
                    <a:pt x="788339" y="254304"/>
                  </a:lnTo>
                  <a:lnTo>
                    <a:pt x="813765" y="254304"/>
                  </a:lnTo>
                  <a:lnTo>
                    <a:pt x="813765" y="228866"/>
                  </a:lnTo>
                  <a:lnTo>
                    <a:pt x="839190" y="228866"/>
                  </a:lnTo>
                  <a:lnTo>
                    <a:pt x="839190" y="203441"/>
                  </a:lnTo>
                  <a:close/>
                </a:path>
                <a:path w="1042670" h="457835">
                  <a:moveTo>
                    <a:pt x="839190" y="127152"/>
                  </a:moveTo>
                  <a:lnTo>
                    <a:pt x="813765" y="127152"/>
                  </a:lnTo>
                  <a:lnTo>
                    <a:pt x="813765" y="178015"/>
                  </a:lnTo>
                  <a:lnTo>
                    <a:pt x="839190" y="178015"/>
                  </a:lnTo>
                  <a:lnTo>
                    <a:pt x="839190" y="127152"/>
                  </a:lnTo>
                  <a:close/>
                </a:path>
                <a:path w="1042670" h="457835">
                  <a:moveTo>
                    <a:pt x="839190" y="76288"/>
                  </a:moveTo>
                  <a:lnTo>
                    <a:pt x="813765" y="76288"/>
                  </a:lnTo>
                  <a:lnTo>
                    <a:pt x="813765" y="101714"/>
                  </a:lnTo>
                  <a:lnTo>
                    <a:pt x="839190" y="101714"/>
                  </a:lnTo>
                  <a:lnTo>
                    <a:pt x="839190" y="76288"/>
                  </a:lnTo>
                  <a:close/>
                </a:path>
                <a:path w="1042670" h="457835">
                  <a:moveTo>
                    <a:pt x="839190" y="0"/>
                  </a:moveTo>
                  <a:lnTo>
                    <a:pt x="813765" y="0"/>
                  </a:lnTo>
                  <a:lnTo>
                    <a:pt x="813765" y="25425"/>
                  </a:lnTo>
                  <a:lnTo>
                    <a:pt x="839190" y="25425"/>
                  </a:lnTo>
                  <a:lnTo>
                    <a:pt x="839190" y="0"/>
                  </a:lnTo>
                  <a:close/>
                </a:path>
                <a:path w="1042670" h="457835">
                  <a:moveTo>
                    <a:pt x="864628" y="228866"/>
                  </a:moveTo>
                  <a:lnTo>
                    <a:pt x="839190" y="228866"/>
                  </a:lnTo>
                  <a:lnTo>
                    <a:pt x="839190" y="254304"/>
                  </a:lnTo>
                  <a:lnTo>
                    <a:pt x="864628" y="254304"/>
                  </a:lnTo>
                  <a:lnTo>
                    <a:pt x="864628" y="228866"/>
                  </a:lnTo>
                  <a:close/>
                </a:path>
                <a:path w="1042670" h="457835">
                  <a:moveTo>
                    <a:pt x="940917" y="330593"/>
                  </a:moveTo>
                  <a:lnTo>
                    <a:pt x="915492" y="330593"/>
                  </a:lnTo>
                  <a:lnTo>
                    <a:pt x="890054" y="330593"/>
                  </a:lnTo>
                  <a:lnTo>
                    <a:pt x="890054" y="254304"/>
                  </a:lnTo>
                  <a:lnTo>
                    <a:pt x="864628" y="254304"/>
                  </a:lnTo>
                  <a:lnTo>
                    <a:pt x="864628" y="356019"/>
                  </a:lnTo>
                  <a:lnTo>
                    <a:pt x="839190" y="356019"/>
                  </a:lnTo>
                  <a:lnTo>
                    <a:pt x="839190" y="330593"/>
                  </a:lnTo>
                  <a:lnTo>
                    <a:pt x="813765" y="330593"/>
                  </a:lnTo>
                  <a:lnTo>
                    <a:pt x="788339" y="330593"/>
                  </a:lnTo>
                  <a:lnTo>
                    <a:pt x="788339" y="381444"/>
                  </a:lnTo>
                  <a:lnTo>
                    <a:pt x="813765" y="381444"/>
                  </a:lnTo>
                  <a:lnTo>
                    <a:pt x="813765" y="406882"/>
                  </a:lnTo>
                  <a:lnTo>
                    <a:pt x="839190" y="406882"/>
                  </a:lnTo>
                  <a:lnTo>
                    <a:pt x="839190" y="457746"/>
                  </a:lnTo>
                  <a:lnTo>
                    <a:pt x="864628" y="457746"/>
                  </a:lnTo>
                  <a:lnTo>
                    <a:pt x="864628" y="381444"/>
                  </a:lnTo>
                  <a:lnTo>
                    <a:pt x="890054" y="381444"/>
                  </a:lnTo>
                  <a:lnTo>
                    <a:pt x="915492" y="381444"/>
                  </a:lnTo>
                  <a:lnTo>
                    <a:pt x="915492" y="356019"/>
                  </a:lnTo>
                  <a:lnTo>
                    <a:pt x="940917" y="356019"/>
                  </a:lnTo>
                  <a:lnTo>
                    <a:pt x="940917" y="330593"/>
                  </a:lnTo>
                  <a:close/>
                </a:path>
                <a:path w="1042670" h="457835">
                  <a:moveTo>
                    <a:pt x="991781" y="203441"/>
                  </a:moveTo>
                  <a:lnTo>
                    <a:pt x="966343" y="203441"/>
                  </a:lnTo>
                  <a:lnTo>
                    <a:pt x="940917" y="203441"/>
                  </a:lnTo>
                  <a:lnTo>
                    <a:pt x="940917" y="228866"/>
                  </a:lnTo>
                  <a:lnTo>
                    <a:pt x="966343" y="228866"/>
                  </a:lnTo>
                  <a:lnTo>
                    <a:pt x="991781" y="228866"/>
                  </a:lnTo>
                  <a:lnTo>
                    <a:pt x="991781" y="203441"/>
                  </a:lnTo>
                  <a:close/>
                </a:path>
                <a:path w="1042670" h="457835">
                  <a:moveTo>
                    <a:pt x="1017206" y="254304"/>
                  </a:moveTo>
                  <a:lnTo>
                    <a:pt x="991781" y="254304"/>
                  </a:lnTo>
                  <a:lnTo>
                    <a:pt x="966343" y="254304"/>
                  </a:lnTo>
                  <a:lnTo>
                    <a:pt x="966343" y="279730"/>
                  </a:lnTo>
                  <a:lnTo>
                    <a:pt x="991781" y="279730"/>
                  </a:lnTo>
                  <a:lnTo>
                    <a:pt x="1017206" y="279730"/>
                  </a:lnTo>
                  <a:lnTo>
                    <a:pt x="1017206" y="254304"/>
                  </a:lnTo>
                  <a:close/>
                </a:path>
                <a:path w="1042670" h="457835">
                  <a:moveTo>
                    <a:pt x="1042644" y="305155"/>
                  </a:moveTo>
                  <a:lnTo>
                    <a:pt x="1017206" y="305155"/>
                  </a:lnTo>
                  <a:lnTo>
                    <a:pt x="991781" y="305155"/>
                  </a:lnTo>
                  <a:lnTo>
                    <a:pt x="991781" y="330593"/>
                  </a:lnTo>
                  <a:lnTo>
                    <a:pt x="1017206" y="330593"/>
                  </a:lnTo>
                  <a:lnTo>
                    <a:pt x="1017206" y="381444"/>
                  </a:lnTo>
                  <a:lnTo>
                    <a:pt x="1042644" y="381444"/>
                  </a:lnTo>
                  <a:lnTo>
                    <a:pt x="1042644" y="3051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66448" y="1550730"/>
              <a:ext cx="1042669" cy="482600"/>
            </a:xfrm>
            <a:custGeom>
              <a:avLst/>
              <a:gdLst/>
              <a:ahLst/>
              <a:cxnLst/>
              <a:rect l="l" t="t" r="r" b="b"/>
              <a:pathLst>
                <a:path w="1042670" h="482600">
                  <a:moveTo>
                    <a:pt x="101727" y="406311"/>
                  </a:moveTo>
                  <a:lnTo>
                    <a:pt x="76288" y="406311"/>
                  </a:lnTo>
                  <a:lnTo>
                    <a:pt x="76288" y="457174"/>
                  </a:lnTo>
                  <a:lnTo>
                    <a:pt x="101727" y="457174"/>
                  </a:lnTo>
                  <a:lnTo>
                    <a:pt x="101727" y="406311"/>
                  </a:lnTo>
                  <a:close/>
                </a:path>
                <a:path w="1042670" h="482600">
                  <a:moveTo>
                    <a:pt x="152577" y="406311"/>
                  </a:moveTo>
                  <a:lnTo>
                    <a:pt x="127152" y="406311"/>
                  </a:lnTo>
                  <a:lnTo>
                    <a:pt x="127152" y="431749"/>
                  </a:lnTo>
                  <a:lnTo>
                    <a:pt x="152577" y="431749"/>
                  </a:lnTo>
                  <a:lnTo>
                    <a:pt x="152577" y="406311"/>
                  </a:lnTo>
                  <a:close/>
                </a:path>
                <a:path w="1042670" h="482600">
                  <a:moveTo>
                    <a:pt x="152577" y="355447"/>
                  </a:moveTo>
                  <a:lnTo>
                    <a:pt x="127152" y="355447"/>
                  </a:lnTo>
                  <a:lnTo>
                    <a:pt x="101727" y="355447"/>
                  </a:lnTo>
                  <a:lnTo>
                    <a:pt x="76288" y="355447"/>
                  </a:lnTo>
                  <a:lnTo>
                    <a:pt x="50863" y="355447"/>
                  </a:lnTo>
                  <a:lnTo>
                    <a:pt x="50863" y="304596"/>
                  </a:lnTo>
                  <a:lnTo>
                    <a:pt x="25425" y="304596"/>
                  </a:lnTo>
                  <a:lnTo>
                    <a:pt x="25425" y="330022"/>
                  </a:lnTo>
                  <a:lnTo>
                    <a:pt x="0" y="330022"/>
                  </a:lnTo>
                  <a:lnTo>
                    <a:pt x="0" y="406311"/>
                  </a:lnTo>
                  <a:lnTo>
                    <a:pt x="25425" y="406311"/>
                  </a:lnTo>
                  <a:lnTo>
                    <a:pt x="50863" y="406311"/>
                  </a:lnTo>
                  <a:lnTo>
                    <a:pt x="50863" y="380885"/>
                  </a:lnTo>
                  <a:lnTo>
                    <a:pt x="76288" y="380885"/>
                  </a:lnTo>
                  <a:lnTo>
                    <a:pt x="101727" y="380885"/>
                  </a:lnTo>
                  <a:lnTo>
                    <a:pt x="101727" y="406311"/>
                  </a:lnTo>
                  <a:lnTo>
                    <a:pt x="127152" y="406311"/>
                  </a:lnTo>
                  <a:lnTo>
                    <a:pt x="127152" y="380885"/>
                  </a:lnTo>
                  <a:lnTo>
                    <a:pt x="152577" y="380885"/>
                  </a:lnTo>
                  <a:lnTo>
                    <a:pt x="152577" y="355447"/>
                  </a:lnTo>
                  <a:close/>
                </a:path>
                <a:path w="1042670" h="482600">
                  <a:moveTo>
                    <a:pt x="178015" y="431749"/>
                  </a:moveTo>
                  <a:lnTo>
                    <a:pt x="152577" y="431749"/>
                  </a:lnTo>
                  <a:lnTo>
                    <a:pt x="152577" y="457174"/>
                  </a:lnTo>
                  <a:lnTo>
                    <a:pt x="178015" y="457174"/>
                  </a:lnTo>
                  <a:lnTo>
                    <a:pt x="178015" y="431749"/>
                  </a:lnTo>
                  <a:close/>
                </a:path>
                <a:path w="1042670" h="482600">
                  <a:moveTo>
                    <a:pt x="178015" y="380885"/>
                  </a:moveTo>
                  <a:lnTo>
                    <a:pt x="152577" y="380885"/>
                  </a:lnTo>
                  <a:lnTo>
                    <a:pt x="152577" y="406311"/>
                  </a:lnTo>
                  <a:lnTo>
                    <a:pt x="178015" y="406311"/>
                  </a:lnTo>
                  <a:lnTo>
                    <a:pt x="178015" y="380885"/>
                  </a:lnTo>
                  <a:close/>
                </a:path>
                <a:path w="1042670" h="482600">
                  <a:moveTo>
                    <a:pt x="178015" y="330022"/>
                  </a:moveTo>
                  <a:lnTo>
                    <a:pt x="152577" y="330022"/>
                  </a:lnTo>
                  <a:lnTo>
                    <a:pt x="152577" y="355447"/>
                  </a:lnTo>
                  <a:lnTo>
                    <a:pt x="178015" y="355447"/>
                  </a:lnTo>
                  <a:lnTo>
                    <a:pt x="178015" y="330022"/>
                  </a:lnTo>
                  <a:close/>
                </a:path>
                <a:path w="1042670" h="482600">
                  <a:moveTo>
                    <a:pt x="203441" y="355447"/>
                  </a:moveTo>
                  <a:lnTo>
                    <a:pt x="178015" y="355447"/>
                  </a:lnTo>
                  <a:lnTo>
                    <a:pt x="178015" y="380885"/>
                  </a:lnTo>
                  <a:lnTo>
                    <a:pt x="203441" y="380885"/>
                  </a:lnTo>
                  <a:lnTo>
                    <a:pt x="203441" y="355447"/>
                  </a:lnTo>
                  <a:close/>
                </a:path>
                <a:path w="1042670" h="482600">
                  <a:moveTo>
                    <a:pt x="584898" y="177800"/>
                  </a:moveTo>
                  <a:lnTo>
                    <a:pt x="559460" y="177800"/>
                  </a:lnTo>
                  <a:lnTo>
                    <a:pt x="534035" y="177800"/>
                  </a:lnTo>
                  <a:lnTo>
                    <a:pt x="508609" y="177800"/>
                  </a:lnTo>
                  <a:lnTo>
                    <a:pt x="508609" y="152400"/>
                  </a:lnTo>
                  <a:lnTo>
                    <a:pt x="483171" y="152400"/>
                  </a:lnTo>
                  <a:lnTo>
                    <a:pt x="483171" y="203200"/>
                  </a:lnTo>
                  <a:lnTo>
                    <a:pt x="457746" y="203200"/>
                  </a:lnTo>
                  <a:lnTo>
                    <a:pt x="457746" y="152400"/>
                  </a:lnTo>
                  <a:lnTo>
                    <a:pt x="432308" y="152400"/>
                  </a:lnTo>
                  <a:lnTo>
                    <a:pt x="432308" y="101600"/>
                  </a:lnTo>
                  <a:lnTo>
                    <a:pt x="406882" y="101600"/>
                  </a:lnTo>
                  <a:lnTo>
                    <a:pt x="406882" y="0"/>
                  </a:lnTo>
                  <a:lnTo>
                    <a:pt x="381457" y="0"/>
                  </a:lnTo>
                  <a:lnTo>
                    <a:pt x="381457" y="50800"/>
                  </a:lnTo>
                  <a:lnTo>
                    <a:pt x="356019" y="50800"/>
                  </a:lnTo>
                  <a:lnTo>
                    <a:pt x="356019" y="25400"/>
                  </a:lnTo>
                  <a:lnTo>
                    <a:pt x="330593" y="25400"/>
                  </a:lnTo>
                  <a:lnTo>
                    <a:pt x="330593" y="76200"/>
                  </a:lnTo>
                  <a:lnTo>
                    <a:pt x="305168" y="76200"/>
                  </a:lnTo>
                  <a:lnTo>
                    <a:pt x="305168" y="25400"/>
                  </a:lnTo>
                  <a:lnTo>
                    <a:pt x="279730" y="25400"/>
                  </a:lnTo>
                  <a:lnTo>
                    <a:pt x="279730" y="50800"/>
                  </a:lnTo>
                  <a:lnTo>
                    <a:pt x="254304" y="50800"/>
                  </a:lnTo>
                  <a:lnTo>
                    <a:pt x="254304" y="76200"/>
                  </a:lnTo>
                  <a:lnTo>
                    <a:pt x="228866" y="76200"/>
                  </a:lnTo>
                  <a:lnTo>
                    <a:pt x="228866" y="101600"/>
                  </a:lnTo>
                  <a:lnTo>
                    <a:pt x="254304" y="101600"/>
                  </a:lnTo>
                  <a:lnTo>
                    <a:pt x="254304" y="152400"/>
                  </a:lnTo>
                  <a:lnTo>
                    <a:pt x="228866" y="152400"/>
                  </a:lnTo>
                  <a:lnTo>
                    <a:pt x="228866" y="177800"/>
                  </a:lnTo>
                  <a:lnTo>
                    <a:pt x="254304" y="177800"/>
                  </a:lnTo>
                  <a:lnTo>
                    <a:pt x="279730" y="177800"/>
                  </a:lnTo>
                  <a:lnTo>
                    <a:pt x="305168" y="177800"/>
                  </a:lnTo>
                  <a:lnTo>
                    <a:pt x="305168" y="152400"/>
                  </a:lnTo>
                  <a:lnTo>
                    <a:pt x="279730" y="152400"/>
                  </a:lnTo>
                  <a:lnTo>
                    <a:pt x="279730" y="101600"/>
                  </a:lnTo>
                  <a:lnTo>
                    <a:pt x="305168" y="101600"/>
                  </a:lnTo>
                  <a:lnTo>
                    <a:pt x="305168" y="152400"/>
                  </a:lnTo>
                  <a:lnTo>
                    <a:pt x="330593" y="152400"/>
                  </a:lnTo>
                  <a:lnTo>
                    <a:pt x="330593" y="101600"/>
                  </a:lnTo>
                  <a:lnTo>
                    <a:pt x="356019" y="101600"/>
                  </a:lnTo>
                  <a:lnTo>
                    <a:pt x="356019" y="76200"/>
                  </a:lnTo>
                  <a:lnTo>
                    <a:pt x="381457" y="76200"/>
                  </a:lnTo>
                  <a:lnTo>
                    <a:pt x="381457" y="101600"/>
                  </a:lnTo>
                  <a:lnTo>
                    <a:pt x="356019" y="101600"/>
                  </a:lnTo>
                  <a:lnTo>
                    <a:pt x="356019" y="228600"/>
                  </a:lnTo>
                  <a:lnTo>
                    <a:pt x="330593" y="228600"/>
                  </a:lnTo>
                  <a:lnTo>
                    <a:pt x="330593" y="279400"/>
                  </a:lnTo>
                  <a:lnTo>
                    <a:pt x="330593" y="304800"/>
                  </a:lnTo>
                  <a:lnTo>
                    <a:pt x="330593" y="330200"/>
                  </a:lnTo>
                  <a:lnTo>
                    <a:pt x="330593" y="355600"/>
                  </a:lnTo>
                  <a:lnTo>
                    <a:pt x="330593" y="380885"/>
                  </a:lnTo>
                  <a:lnTo>
                    <a:pt x="305168" y="380885"/>
                  </a:lnTo>
                  <a:lnTo>
                    <a:pt x="305168" y="355600"/>
                  </a:lnTo>
                  <a:lnTo>
                    <a:pt x="330593" y="355600"/>
                  </a:lnTo>
                  <a:lnTo>
                    <a:pt x="330593" y="330200"/>
                  </a:lnTo>
                  <a:lnTo>
                    <a:pt x="305168" y="330200"/>
                  </a:lnTo>
                  <a:lnTo>
                    <a:pt x="305168" y="304800"/>
                  </a:lnTo>
                  <a:lnTo>
                    <a:pt x="330593" y="304800"/>
                  </a:lnTo>
                  <a:lnTo>
                    <a:pt x="330593" y="279400"/>
                  </a:lnTo>
                  <a:lnTo>
                    <a:pt x="305168" y="279400"/>
                  </a:lnTo>
                  <a:lnTo>
                    <a:pt x="305168" y="228600"/>
                  </a:lnTo>
                  <a:lnTo>
                    <a:pt x="279730" y="228600"/>
                  </a:lnTo>
                  <a:lnTo>
                    <a:pt x="254304" y="228600"/>
                  </a:lnTo>
                  <a:lnTo>
                    <a:pt x="254304" y="254000"/>
                  </a:lnTo>
                  <a:lnTo>
                    <a:pt x="279730" y="254000"/>
                  </a:lnTo>
                  <a:lnTo>
                    <a:pt x="279730" y="304800"/>
                  </a:lnTo>
                  <a:lnTo>
                    <a:pt x="254304" y="304800"/>
                  </a:lnTo>
                  <a:lnTo>
                    <a:pt x="254304" y="330200"/>
                  </a:lnTo>
                  <a:lnTo>
                    <a:pt x="279730" y="330200"/>
                  </a:lnTo>
                  <a:lnTo>
                    <a:pt x="279730" y="355600"/>
                  </a:lnTo>
                  <a:lnTo>
                    <a:pt x="254304" y="355600"/>
                  </a:lnTo>
                  <a:lnTo>
                    <a:pt x="254304" y="381000"/>
                  </a:lnTo>
                  <a:lnTo>
                    <a:pt x="228866" y="381000"/>
                  </a:lnTo>
                  <a:lnTo>
                    <a:pt x="228866" y="406311"/>
                  </a:lnTo>
                  <a:lnTo>
                    <a:pt x="203441" y="406311"/>
                  </a:lnTo>
                  <a:lnTo>
                    <a:pt x="203441" y="431749"/>
                  </a:lnTo>
                  <a:lnTo>
                    <a:pt x="228866" y="431749"/>
                  </a:lnTo>
                  <a:lnTo>
                    <a:pt x="228866" y="406400"/>
                  </a:lnTo>
                  <a:lnTo>
                    <a:pt x="254304" y="406400"/>
                  </a:lnTo>
                  <a:lnTo>
                    <a:pt x="254304" y="431800"/>
                  </a:lnTo>
                  <a:lnTo>
                    <a:pt x="228866" y="431800"/>
                  </a:lnTo>
                  <a:lnTo>
                    <a:pt x="228866" y="482600"/>
                  </a:lnTo>
                  <a:lnTo>
                    <a:pt x="254304" y="482600"/>
                  </a:lnTo>
                  <a:lnTo>
                    <a:pt x="279730" y="482600"/>
                  </a:lnTo>
                  <a:lnTo>
                    <a:pt x="279730" y="457200"/>
                  </a:lnTo>
                  <a:lnTo>
                    <a:pt x="305168" y="457200"/>
                  </a:lnTo>
                  <a:lnTo>
                    <a:pt x="305168" y="406400"/>
                  </a:lnTo>
                  <a:lnTo>
                    <a:pt x="279730" y="406400"/>
                  </a:lnTo>
                  <a:lnTo>
                    <a:pt x="279730" y="381000"/>
                  </a:lnTo>
                  <a:lnTo>
                    <a:pt x="305168" y="381000"/>
                  </a:lnTo>
                  <a:lnTo>
                    <a:pt x="305168" y="406311"/>
                  </a:lnTo>
                  <a:lnTo>
                    <a:pt x="330593" y="406311"/>
                  </a:lnTo>
                  <a:lnTo>
                    <a:pt x="330593" y="381000"/>
                  </a:lnTo>
                  <a:lnTo>
                    <a:pt x="356019" y="381000"/>
                  </a:lnTo>
                  <a:lnTo>
                    <a:pt x="356019" y="406400"/>
                  </a:lnTo>
                  <a:lnTo>
                    <a:pt x="330593" y="406400"/>
                  </a:lnTo>
                  <a:lnTo>
                    <a:pt x="330593" y="431800"/>
                  </a:lnTo>
                  <a:lnTo>
                    <a:pt x="356019" y="431800"/>
                  </a:lnTo>
                  <a:lnTo>
                    <a:pt x="381457" y="431800"/>
                  </a:lnTo>
                  <a:lnTo>
                    <a:pt x="381457" y="457200"/>
                  </a:lnTo>
                  <a:lnTo>
                    <a:pt x="406882" y="457200"/>
                  </a:lnTo>
                  <a:lnTo>
                    <a:pt x="432308" y="457200"/>
                  </a:lnTo>
                  <a:lnTo>
                    <a:pt x="457746" y="457200"/>
                  </a:lnTo>
                  <a:lnTo>
                    <a:pt x="457746" y="431800"/>
                  </a:lnTo>
                  <a:lnTo>
                    <a:pt x="432308" y="431800"/>
                  </a:lnTo>
                  <a:lnTo>
                    <a:pt x="406882" y="431800"/>
                  </a:lnTo>
                  <a:lnTo>
                    <a:pt x="406882" y="406400"/>
                  </a:lnTo>
                  <a:lnTo>
                    <a:pt x="432308" y="406400"/>
                  </a:lnTo>
                  <a:lnTo>
                    <a:pt x="432308" y="355600"/>
                  </a:lnTo>
                  <a:lnTo>
                    <a:pt x="406882" y="355600"/>
                  </a:lnTo>
                  <a:lnTo>
                    <a:pt x="406882" y="381000"/>
                  </a:lnTo>
                  <a:lnTo>
                    <a:pt x="381457" y="381000"/>
                  </a:lnTo>
                  <a:lnTo>
                    <a:pt x="381457" y="330200"/>
                  </a:lnTo>
                  <a:lnTo>
                    <a:pt x="356019" y="330200"/>
                  </a:lnTo>
                  <a:lnTo>
                    <a:pt x="356019" y="254000"/>
                  </a:lnTo>
                  <a:lnTo>
                    <a:pt x="381457" y="254000"/>
                  </a:lnTo>
                  <a:lnTo>
                    <a:pt x="381457" y="330200"/>
                  </a:lnTo>
                  <a:lnTo>
                    <a:pt x="406882" y="330200"/>
                  </a:lnTo>
                  <a:lnTo>
                    <a:pt x="432308" y="330200"/>
                  </a:lnTo>
                  <a:lnTo>
                    <a:pt x="457746" y="330200"/>
                  </a:lnTo>
                  <a:lnTo>
                    <a:pt x="457746" y="355600"/>
                  </a:lnTo>
                  <a:lnTo>
                    <a:pt x="483171" y="355600"/>
                  </a:lnTo>
                  <a:lnTo>
                    <a:pt x="483171" y="380885"/>
                  </a:lnTo>
                  <a:lnTo>
                    <a:pt x="508609" y="380885"/>
                  </a:lnTo>
                  <a:lnTo>
                    <a:pt x="508609" y="355447"/>
                  </a:lnTo>
                  <a:lnTo>
                    <a:pt x="483171" y="355447"/>
                  </a:lnTo>
                  <a:lnTo>
                    <a:pt x="483171" y="279400"/>
                  </a:lnTo>
                  <a:lnTo>
                    <a:pt x="508609" y="279400"/>
                  </a:lnTo>
                  <a:lnTo>
                    <a:pt x="508609" y="254000"/>
                  </a:lnTo>
                  <a:lnTo>
                    <a:pt x="483171" y="254000"/>
                  </a:lnTo>
                  <a:lnTo>
                    <a:pt x="457746" y="254000"/>
                  </a:lnTo>
                  <a:lnTo>
                    <a:pt x="432308" y="254000"/>
                  </a:lnTo>
                  <a:lnTo>
                    <a:pt x="432308" y="279400"/>
                  </a:lnTo>
                  <a:lnTo>
                    <a:pt x="457746" y="279400"/>
                  </a:lnTo>
                  <a:lnTo>
                    <a:pt x="457746" y="304800"/>
                  </a:lnTo>
                  <a:lnTo>
                    <a:pt x="432308" y="304800"/>
                  </a:lnTo>
                  <a:lnTo>
                    <a:pt x="432308" y="279400"/>
                  </a:lnTo>
                  <a:lnTo>
                    <a:pt x="406882" y="279400"/>
                  </a:lnTo>
                  <a:lnTo>
                    <a:pt x="406882" y="254000"/>
                  </a:lnTo>
                  <a:lnTo>
                    <a:pt x="432308" y="254000"/>
                  </a:lnTo>
                  <a:lnTo>
                    <a:pt x="432308" y="228600"/>
                  </a:lnTo>
                  <a:lnTo>
                    <a:pt x="406882" y="228600"/>
                  </a:lnTo>
                  <a:lnTo>
                    <a:pt x="381457" y="228600"/>
                  </a:lnTo>
                  <a:lnTo>
                    <a:pt x="381457" y="203200"/>
                  </a:lnTo>
                  <a:lnTo>
                    <a:pt x="406882" y="203200"/>
                  </a:lnTo>
                  <a:lnTo>
                    <a:pt x="406882" y="177800"/>
                  </a:lnTo>
                  <a:lnTo>
                    <a:pt x="381457" y="177800"/>
                  </a:lnTo>
                  <a:lnTo>
                    <a:pt x="381457" y="127000"/>
                  </a:lnTo>
                  <a:lnTo>
                    <a:pt x="406882" y="127000"/>
                  </a:lnTo>
                  <a:lnTo>
                    <a:pt x="406882" y="177800"/>
                  </a:lnTo>
                  <a:lnTo>
                    <a:pt x="432308" y="177800"/>
                  </a:lnTo>
                  <a:lnTo>
                    <a:pt x="432308" y="228600"/>
                  </a:lnTo>
                  <a:lnTo>
                    <a:pt x="457746" y="228600"/>
                  </a:lnTo>
                  <a:lnTo>
                    <a:pt x="483171" y="228600"/>
                  </a:lnTo>
                  <a:lnTo>
                    <a:pt x="508609" y="228600"/>
                  </a:lnTo>
                  <a:lnTo>
                    <a:pt x="508609" y="254000"/>
                  </a:lnTo>
                  <a:lnTo>
                    <a:pt x="534035" y="254000"/>
                  </a:lnTo>
                  <a:lnTo>
                    <a:pt x="534035" y="203200"/>
                  </a:lnTo>
                  <a:lnTo>
                    <a:pt x="559460" y="203200"/>
                  </a:lnTo>
                  <a:lnTo>
                    <a:pt x="584898" y="203200"/>
                  </a:lnTo>
                  <a:lnTo>
                    <a:pt x="584898" y="177800"/>
                  </a:lnTo>
                  <a:close/>
                </a:path>
                <a:path w="1042670" h="482600">
                  <a:moveTo>
                    <a:pt x="686612" y="380885"/>
                  </a:moveTo>
                  <a:lnTo>
                    <a:pt x="661187" y="380885"/>
                  </a:lnTo>
                  <a:lnTo>
                    <a:pt x="661187" y="406311"/>
                  </a:lnTo>
                  <a:lnTo>
                    <a:pt x="686612" y="406311"/>
                  </a:lnTo>
                  <a:lnTo>
                    <a:pt x="686612" y="380885"/>
                  </a:lnTo>
                  <a:close/>
                </a:path>
                <a:path w="1042670" h="482600">
                  <a:moveTo>
                    <a:pt x="712050" y="355447"/>
                  </a:moveTo>
                  <a:lnTo>
                    <a:pt x="686612" y="355447"/>
                  </a:lnTo>
                  <a:lnTo>
                    <a:pt x="686612" y="380885"/>
                  </a:lnTo>
                  <a:lnTo>
                    <a:pt x="712050" y="380885"/>
                  </a:lnTo>
                  <a:lnTo>
                    <a:pt x="712050" y="355447"/>
                  </a:lnTo>
                  <a:close/>
                </a:path>
                <a:path w="1042670" h="482600">
                  <a:moveTo>
                    <a:pt x="864628" y="253733"/>
                  </a:moveTo>
                  <a:lnTo>
                    <a:pt x="864628" y="253733"/>
                  </a:lnTo>
                  <a:lnTo>
                    <a:pt x="737476" y="253733"/>
                  </a:lnTo>
                  <a:lnTo>
                    <a:pt x="737476" y="279158"/>
                  </a:lnTo>
                  <a:lnTo>
                    <a:pt x="864628" y="279158"/>
                  </a:lnTo>
                  <a:lnTo>
                    <a:pt x="864628" y="253733"/>
                  </a:lnTo>
                  <a:close/>
                </a:path>
                <a:path w="1042670" h="482600">
                  <a:moveTo>
                    <a:pt x="966343" y="253733"/>
                  </a:moveTo>
                  <a:lnTo>
                    <a:pt x="940917" y="253733"/>
                  </a:lnTo>
                  <a:lnTo>
                    <a:pt x="940917" y="202869"/>
                  </a:lnTo>
                  <a:lnTo>
                    <a:pt x="915492" y="202869"/>
                  </a:lnTo>
                  <a:lnTo>
                    <a:pt x="890054" y="202869"/>
                  </a:lnTo>
                  <a:lnTo>
                    <a:pt x="890054" y="279158"/>
                  </a:lnTo>
                  <a:lnTo>
                    <a:pt x="915492" y="279158"/>
                  </a:lnTo>
                  <a:lnTo>
                    <a:pt x="940917" y="279158"/>
                  </a:lnTo>
                  <a:lnTo>
                    <a:pt x="966343" y="279158"/>
                  </a:lnTo>
                  <a:lnTo>
                    <a:pt x="966343" y="253733"/>
                  </a:lnTo>
                  <a:close/>
                </a:path>
                <a:path w="1042670" h="482600">
                  <a:moveTo>
                    <a:pt x="1017206" y="355447"/>
                  </a:moveTo>
                  <a:lnTo>
                    <a:pt x="991781" y="355447"/>
                  </a:lnTo>
                  <a:lnTo>
                    <a:pt x="991781" y="330022"/>
                  </a:lnTo>
                  <a:lnTo>
                    <a:pt x="966343" y="330022"/>
                  </a:lnTo>
                  <a:lnTo>
                    <a:pt x="966343" y="355447"/>
                  </a:lnTo>
                  <a:lnTo>
                    <a:pt x="940917" y="355447"/>
                  </a:lnTo>
                  <a:lnTo>
                    <a:pt x="915492" y="355447"/>
                  </a:lnTo>
                  <a:lnTo>
                    <a:pt x="915492" y="380885"/>
                  </a:lnTo>
                  <a:lnTo>
                    <a:pt x="940917" y="380885"/>
                  </a:lnTo>
                  <a:lnTo>
                    <a:pt x="966343" y="380885"/>
                  </a:lnTo>
                  <a:lnTo>
                    <a:pt x="991781" y="380885"/>
                  </a:lnTo>
                  <a:lnTo>
                    <a:pt x="1017206" y="380885"/>
                  </a:lnTo>
                  <a:lnTo>
                    <a:pt x="1017206" y="355447"/>
                  </a:lnTo>
                  <a:close/>
                </a:path>
                <a:path w="1042670" h="482600">
                  <a:moveTo>
                    <a:pt x="1042644" y="380885"/>
                  </a:moveTo>
                  <a:lnTo>
                    <a:pt x="1017206" y="380885"/>
                  </a:lnTo>
                  <a:lnTo>
                    <a:pt x="1017206" y="406311"/>
                  </a:lnTo>
                  <a:lnTo>
                    <a:pt x="1042644" y="406311"/>
                  </a:lnTo>
                  <a:lnTo>
                    <a:pt x="1042644" y="38088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66448" y="1525330"/>
              <a:ext cx="1042669" cy="788035"/>
            </a:xfrm>
            <a:custGeom>
              <a:avLst/>
              <a:gdLst/>
              <a:ahLst/>
              <a:cxnLst/>
              <a:rect l="l" t="t" r="r" b="b"/>
              <a:pathLst>
                <a:path w="1042670" h="788035">
                  <a:moveTo>
                    <a:pt x="25425" y="686015"/>
                  </a:moveTo>
                  <a:lnTo>
                    <a:pt x="0" y="686015"/>
                  </a:lnTo>
                  <a:lnTo>
                    <a:pt x="0" y="711454"/>
                  </a:lnTo>
                  <a:lnTo>
                    <a:pt x="25425" y="711454"/>
                  </a:lnTo>
                  <a:lnTo>
                    <a:pt x="25425" y="686015"/>
                  </a:lnTo>
                  <a:close/>
                </a:path>
                <a:path w="1042670" h="788035">
                  <a:moveTo>
                    <a:pt x="25425" y="482574"/>
                  </a:moveTo>
                  <a:lnTo>
                    <a:pt x="0" y="482574"/>
                  </a:lnTo>
                  <a:lnTo>
                    <a:pt x="0" y="508000"/>
                  </a:lnTo>
                  <a:lnTo>
                    <a:pt x="25425" y="508000"/>
                  </a:lnTo>
                  <a:lnTo>
                    <a:pt x="25425" y="482574"/>
                  </a:lnTo>
                  <a:close/>
                </a:path>
                <a:path w="1042670" h="788035">
                  <a:moveTo>
                    <a:pt x="50863" y="558863"/>
                  </a:moveTo>
                  <a:lnTo>
                    <a:pt x="25425" y="558863"/>
                  </a:lnTo>
                  <a:lnTo>
                    <a:pt x="0" y="558863"/>
                  </a:lnTo>
                  <a:lnTo>
                    <a:pt x="0" y="635152"/>
                  </a:lnTo>
                  <a:lnTo>
                    <a:pt x="25425" y="635152"/>
                  </a:lnTo>
                  <a:lnTo>
                    <a:pt x="25425" y="584301"/>
                  </a:lnTo>
                  <a:lnTo>
                    <a:pt x="50863" y="584301"/>
                  </a:lnTo>
                  <a:lnTo>
                    <a:pt x="50863" y="558863"/>
                  </a:lnTo>
                  <a:close/>
                </a:path>
                <a:path w="1042670" h="788035">
                  <a:moveTo>
                    <a:pt x="101727" y="635152"/>
                  </a:moveTo>
                  <a:lnTo>
                    <a:pt x="76288" y="635152"/>
                  </a:lnTo>
                  <a:lnTo>
                    <a:pt x="50863" y="635152"/>
                  </a:lnTo>
                  <a:lnTo>
                    <a:pt x="50863" y="660590"/>
                  </a:lnTo>
                  <a:lnTo>
                    <a:pt x="76288" y="660590"/>
                  </a:lnTo>
                  <a:lnTo>
                    <a:pt x="101727" y="660590"/>
                  </a:lnTo>
                  <a:lnTo>
                    <a:pt x="101727" y="635152"/>
                  </a:lnTo>
                  <a:close/>
                </a:path>
                <a:path w="1042670" h="788035">
                  <a:moveTo>
                    <a:pt x="101727" y="558863"/>
                  </a:moveTo>
                  <a:lnTo>
                    <a:pt x="76288" y="558863"/>
                  </a:lnTo>
                  <a:lnTo>
                    <a:pt x="76288" y="584301"/>
                  </a:lnTo>
                  <a:lnTo>
                    <a:pt x="101727" y="584301"/>
                  </a:lnTo>
                  <a:lnTo>
                    <a:pt x="101727" y="558863"/>
                  </a:lnTo>
                  <a:close/>
                </a:path>
                <a:path w="1042670" h="788035">
                  <a:moveTo>
                    <a:pt x="178015" y="508000"/>
                  </a:moveTo>
                  <a:lnTo>
                    <a:pt x="152577" y="508000"/>
                  </a:lnTo>
                  <a:lnTo>
                    <a:pt x="152577" y="482574"/>
                  </a:lnTo>
                  <a:lnTo>
                    <a:pt x="127152" y="482574"/>
                  </a:lnTo>
                  <a:lnTo>
                    <a:pt x="127152" y="508000"/>
                  </a:lnTo>
                  <a:lnTo>
                    <a:pt x="101727" y="508000"/>
                  </a:lnTo>
                  <a:lnTo>
                    <a:pt x="76288" y="508000"/>
                  </a:lnTo>
                  <a:lnTo>
                    <a:pt x="50863" y="508000"/>
                  </a:lnTo>
                  <a:lnTo>
                    <a:pt x="50863" y="533438"/>
                  </a:lnTo>
                  <a:lnTo>
                    <a:pt x="76288" y="533438"/>
                  </a:lnTo>
                  <a:lnTo>
                    <a:pt x="101727" y="533438"/>
                  </a:lnTo>
                  <a:lnTo>
                    <a:pt x="101727" y="558863"/>
                  </a:lnTo>
                  <a:lnTo>
                    <a:pt x="127152" y="558863"/>
                  </a:lnTo>
                  <a:lnTo>
                    <a:pt x="127152" y="533438"/>
                  </a:lnTo>
                  <a:lnTo>
                    <a:pt x="152577" y="533438"/>
                  </a:lnTo>
                  <a:lnTo>
                    <a:pt x="178015" y="533438"/>
                  </a:lnTo>
                  <a:lnTo>
                    <a:pt x="178015" y="508000"/>
                  </a:lnTo>
                  <a:close/>
                </a:path>
                <a:path w="1042670" h="788035">
                  <a:moveTo>
                    <a:pt x="203441" y="660590"/>
                  </a:moveTo>
                  <a:lnTo>
                    <a:pt x="178015" y="660590"/>
                  </a:lnTo>
                  <a:lnTo>
                    <a:pt x="152577" y="660590"/>
                  </a:lnTo>
                  <a:lnTo>
                    <a:pt x="152577" y="686015"/>
                  </a:lnTo>
                  <a:lnTo>
                    <a:pt x="178015" y="686015"/>
                  </a:lnTo>
                  <a:lnTo>
                    <a:pt x="203441" y="686015"/>
                  </a:lnTo>
                  <a:lnTo>
                    <a:pt x="203441" y="660590"/>
                  </a:lnTo>
                  <a:close/>
                </a:path>
                <a:path w="1042670" h="788035">
                  <a:moveTo>
                    <a:pt x="254304" y="660590"/>
                  </a:moveTo>
                  <a:lnTo>
                    <a:pt x="228866" y="660590"/>
                  </a:lnTo>
                  <a:lnTo>
                    <a:pt x="228866" y="686015"/>
                  </a:lnTo>
                  <a:lnTo>
                    <a:pt x="254304" y="686015"/>
                  </a:lnTo>
                  <a:lnTo>
                    <a:pt x="254304" y="660590"/>
                  </a:lnTo>
                  <a:close/>
                </a:path>
                <a:path w="1042670" h="788035">
                  <a:moveTo>
                    <a:pt x="279730" y="686015"/>
                  </a:moveTo>
                  <a:lnTo>
                    <a:pt x="254304" y="686015"/>
                  </a:lnTo>
                  <a:lnTo>
                    <a:pt x="254304" y="711454"/>
                  </a:lnTo>
                  <a:lnTo>
                    <a:pt x="279730" y="711454"/>
                  </a:lnTo>
                  <a:lnTo>
                    <a:pt x="279730" y="686015"/>
                  </a:lnTo>
                  <a:close/>
                </a:path>
                <a:path w="1042670" h="788035">
                  <a:moveTo>
                    <a:pt x="279730" y="635152"/>
                  </a:moveTo>
                  <a:lnTo>
                    <a:pt x="254304" y="635152"/>
                  </a:lnTo>
                  <a:lnTo>
                    <a:pt x="254304" y="660590"/>
                  </a:lnTo>
                  <a:lnTo>
                    <a:pt x="279730" y="660590"/>
                  </a:lnTo>
                  <a:lnTo>
                    <a:pt x="279730" y="635152"/>
                  </a:lnTo>
                  <a:close/>
                </a:path>
                <a:path w="1042670" h="788035">
                  <a:moveTo>
                    <a:pt x="330593" y="50800"/>
                  </a:moveTo>
                  <a:lnTo>
                    <a:pt x="305168" y="50800"/>
                  </a:lnTo>
                  <a:lnTo>
                    <a:pt x="305168" y="76200"/>
                  </a:lnTo>
                  <a:lnTo>
                    <a:pt x="330593" y="76200"/>
                  </a:lnTo>
                  <a:lnTo>
                    <a:pt x="330593" y="50800"/>
                  </a:lnTo>
                  <a:close/>
                </a:path>
                <a:path w="1042670" h="788035">
                  <a:moveTo>
                    <a:pt x="381457" y="584301"/>
                  </a:moveTo>
                  <a:lnTo>
                    <a:pt x="356019" y="584301"/>
                  </a:lnTo>
                  <a:lnTo>
                    <a:pt x="356019" y="558863"/>
                  </a:lnTo>
                  <a:lnTo>
                    <a:pt x="330593" y="558863"/>
                  </a:lnTo>
                  <a:lnTo>
                    <a:pt x="330593" y="584301"/>
                  </a:lnTo>
                  <a:lnTo>
                    <a:pt x="305168" y="584301"/>
                  </a:lnTo>
                  <a:lnTo>
                    <a:pt x="305168" y="508000"/>
                  </a:lnTo>
                  <a:lnTo>
                    <a:pt x="279730" y="508000"/>
                  </a:lnTo>
                  <a:lnTo>
                    <a:pt x="279730" y="558863"/>
                  </a:lnTo>
                  <a:lnTo>
                    <a:pt x="254304" y="558863"/>
                  </a:lnTo>
                  <a:lnTo>
                    <a:pt x="254304" y="533438"/>
                  </a:lnTo>
                  <a:lnTo>
                    <a:pt x="228866" y="533438"/>
                  </a:lnTo>
                  <a:lnTo>
                    <a:pt x="228866" y="558863"/>
                  </a:lnTo>
                  <a:lnTo>
                    <a:pt x="228866" y="584301"/>
                  </a:lnTo>
                  <a:lnTo>
                    <a:pt x="228866" y="609727"/>
                  </a:lnTo>
                  <a:lnTo>
                    <a:pt x="203441" y="609727"/>
                  </a:lnTo>
                  <a:lnTo>
                    <a:pt x="203441" y="584301"/>
                  </a:lnTo>
                  <a:lnTo>
                    <a:pt x="228866" y="584301"/>
                  </a:lnTo>
                  <a:lnTo>
                    <a:pt x="228866" y="558863"/>
                  </a:lnTo>
                  <a:lnTo>
                    <a:pt x="203441" y="558863"/>
                  </a:lnTo>
                  <a:lnTo>
                    <a:pt x="178015" y="558863"/>
                  </a:lnTo>
                  <a:lnTo>
                    <a:pt x="152577" y="558863"/>
                  </a:lnTo>
                  <a:lnTo>
                    <a:pt x="127152" y="558863"/>
                  </a:lnTo>
                  <a:lnTo>
                    <a:pt x="127152" y="584301"/>
                  </a:lnTo>
                  <a:lnTo>
                    <a:pt x="152577" y="584301"/>
                  </a:lnTo>
                  <a:lnTo>
                    <a:pt x="178015" y="584301"/>
                  </a:lnTo>
                  <a:lnTo>
                    <a:pt x="178015" y="609727"/>
                  </a:lnTo>
                  <a:lnTo>
                    <a:pt x="152577" y="609727"/>
                  </a:lnTo>
                  <a:lnTo>
                    <a:pt x="127152" y="609727"/>
                  </a:lnTo>
                  <a:lnTo>
                    <a:pt x="127152" y="635152"/>
                  </a:lnTo>
                  <a:lnTo>
                    <a:pt x="152577" y="635152"/>
                  </a:lnTo>
                  <a:lnTo>
                    <a:pt x="178015" y="635152"/>
                  </a:lnTo>
                  <a:lnTo>
                    <a:pt x="203441" y="635152"/>
                  </a:lnTo>
                  <a:lnTo>
                    <a:pt x="203441" y="660590"/>
                  </a:lnTo>
                  <a:lnTo>
                    <a:pt x="228866" y="660590"/>
                  </a:lnTo>
                  <a:lnTo>
                    <a:pt x="228866" y="635152"/>
                  </a:lnTo>
                  <a:lnTo>
                    <a:pt x="254304" y="635152"/>
                  </a:lnTo>
                  <a:lnTo>
                    <a:pt x="254304" y="609727"/>
                  </a:lnTo>
                  <a:lnTo>
                    <a:pt x="279730" y="609727"/>
                  </a:lnTo>
                  <a:lnTo>
                    <a:pt x="279730" y="635152"/>
                  </a:lnTo>
                  <a:lnTo>
                    <a:pt x="305168" y="635152"/>
                  </a:lnTo>
                  <a:lnTo>
                    <a:pt x="305168" y="609727"/>
                  </a:lnTo>
                  <a:lnTo>
                    <a:pt x="330593" y="609727"/>
                  </a:lnTo>
                  <a:lnTo>
                    <a:pt x="356019" y="609727"/>
                  </a:lnTo>
                  <a:lnTo>
                    <a:pt x="381457" y="609727"/>
                  </a:lnTo>
                  <a:lnTo>
                    <a:pt x="381457" y="584301"/>
                  </a:lnTo>
                  <a:close/>
                </a:path>
                <a:path w="1042670" h="788035">
                  <a:moveTo>
                    <a:pt x="381457" y="482574"/>
                  </a:moveTo>
                  <a:lnTo>
                    <a:pt x="356019" y="482574"/>
                  </a:lnTo>
                  <a:lnTo>
                    <a:pt x="330593" y="482574"/>
                  </a:lnTo>
                  <a:lnTo>
                    <a:pt x="330593" y="508000"/>
                  </a:lnTo>
                  <a:lnTo>
                    <a:pt x="356019" y="508000"/>
                  </a:lnTo>
                  <a:lnTo>
                    <a:pt x="356019" y="533438"/>
                  </a:lnTo>
                  <a:lnTo>
                    <a:pt x="381457" y="533438"/>
                  </a:lnTo>
                  <a:lnTo>
                    <a:pt x="381457" y="482574"/>
                  </a:lnTo>
                  <a:close/>
                </a:path>
                <a:path w="1042670" h="788035">
                  <a:moveTo>
                    <a:pt x="381457" y="76200"/>
                  </a:moveTo>
                  <a:lnTo>
                    <a:pt x="356019" y="76200"/>
                  </a:lnTo>
                  <a:lnTo>
                    <a:pt x="356019" y="101600"/>
                  </a:lnTo>
                  <a:lnTo>
                    <a:pt x="381457" y="101600"/>
                  </a:lnTo>
                  <a:lnTo>
                    <a:pt x="381457" y="76200"/>
                  </a:lnTo>
                  <a:close/>
                </a:path>
                <a:path w="1042670" h="788035">
                  <a:moveTo>
                    <a:pt x="381457" y="0"/>
                  </a:moveTo>
                  <a:lnTo>
                    <a:pt x="356019" y="0"/>
                  </a:lnTo>
                  <a:lnTo>
                    <a:pt x="330593" y="0"/>
                  </a:lnTo>
                  <a:lnTo>
                    <a:pt x="305168" y="0"/>
                  </a:lnTo>
                  <a:lnTo>
                    <a:pt x="305168" y="25400"/>
                  </a:lnTo>
                  <a:lnTo>
                    <a:pt x="330593" y="25400"/>
                  </a:lnTo>
                  <a:lnTo>
                    <a:pt x="356019" y="25400"/>
                  </a:lnTo>
                  <a:lnTo>
                    <a:pt x="356019" y="50800"/>
                  </a:lnTo>
                  <a:lnTo>
                    <a:pt x="381457" y="50800"/>
                  </a:lnTo>
                  <a:lnTo>
                    <a:pt x="381457" y="0"/>
                  </a:lnTo>
                  <a:close/>
                </a:path>
                <a:path w="1042670" h="788035">
                  <a:moveTo>
                    <a:pt x="406882" y="533438"/>
                  </a:moveTo>
                  <a:lnTo>
                    <a:pt x="381457" y="533438"/>
                  </a:lnTo>
                  <a:lnTo>
                    <a:pt x="381457" y="584301"/>
                  </a:lnTo>
                  <a:lnTo>
                    <a:pt x="406882" y="584301"/>
                  </a:lnTo>
                  <a:lnTo>
                    <a:pt x="406882" y="533438"/>
                  </a:lnTo>
                  <a:close/>
                </a:path>
                <a:path w="1042670" h="788035">
                  <a:moveTo>
                    <a:pt x="432308" y="50800"/>
                  </a:moveTo>
                  <a:lnTo>
                    <a:pt x="406882" y="50800"/>
                  </a:lnTo>
                  <a:lnTo>
                    <a:pt x="406882" y="101600"/>
                  </a:lnTo>
                  <a:lnTo>
                    <a:pt x="432308" y="101600"/>
                  </a:lnTo>
                  <a:lnTo>
                    <a:pt x="432308" y="50800"/>
                  </a:lnTo>
                  <a:close/>
                </a:path>
                <a:path w="1042670" h="788035">
                  <a:moveTo>
                    <a:pt x="508609" y="635152"/>
                  </a:moveTo>
                  <a:lnTo>
                    <a:pt x="483171" y="635152"/>
                  </a:lnTo>
                  <a:lnTo>
                    <a:pt x="483171" y="609727"/>
                  </a:lnTo>
                  <a:lnTo>
                    <a:pt x="457746" y="609727"/>
                  </a:lnTo>
                  <a:lnTo>
                    <a:pt x="457746" y="635152"/>
                  </a:lnTo>
                  <a:lnTo>
                    <a:pt x="432308" y="635152"/>
                  </a:lnTo>
                  <a:lnTo>
                    <a:pt x="432308" y="660590"/>
                  </a:lnTo>
                  <a:lnTo>
                    <a:pt x="432308" y="686015"/>
                  </a:lnTo>
                  <a:lnTo>
                    <a:pt x="406882" y="686015"/>
                  </a:lnTo>
                  <a:lnTo>
                    <a:pt x="406882" y="660590"/>
                  </a:lnTo>
                  <a:lnTo>
                    <a:pt x="432308" y="660590"/>
                  </a:lnTo>
                  <a:lnTo>
                    <a:pt x="432308" y="635152"/>
                  </a:lnTo>
                  <a:lnTo>
                    <a:pt x="432308" y="584301"/>
                  </a:lnTo>
                  <a:lnTo>
                    <a:pt x="406882" y="584301"/>
                  </a:lnTo>
                  <a:lnTo>
                    <a:pt x="406882" y="609727"/>
                  </a:lnTo>
                  <a:lnTo>
                    <a:pt x="381457" y="609727"/>
                  </a:lnTo>
                  <a:lnTo>
                    <a:pt x="381457" y="711454"/>
                  </a:lnTo>
                  <a:lnTo>
                    <a:pt x="406882" y="711454"/>
                  </a:lnTo>
                  <a:lnTo>
                    <a:pt x="432308" y="711454"/>
                  </a:lnTo>
                  <a:lnTo>
                    <a:pt x="457746" y="711454"/>
                  </a:lnTo>
                  <a:lnTo>
                    <a:pt x="457746" y="660590"/>
                  </a:lnTo>
                  <a:lnTo>
                    <a:pt x="483171" y="660590"/>
                  </a:lnTo>
                  <a:lnTo>
                    <a:pt x="483171" y="686015"/>
                  </a:lnTo>
                  <a:lnTo>
                    <a:pt x="508609" y="686015"/>
                  </a:lnTo>
                  <a:lnTo>
                    <a:pt x="508609" y="635152"/>
                  </a:lnTo>
                  <a:close/>
                </a:path>
                <a:path w="1042670" h="788035">
                  <a:moveTo>
                    <a:pt x="508609" y="584301"/>
                  </a:moveTo>
                  <a:lnTo>
                    <a:pt x="483171" y="584301"/>
                  </a:lnTo>
                  <a:lnTo>
                    <a:pt x="483171" y="609727"/>
                  </a:lnTo>
                  <a:lnTo>
                    <a:pt x="508609" y="609727"/>
                  </a:lnTo>
                  <a:lnTo>
                    <a:pt x="508609" y="584301"/>
                  </a:lnTo>
                  <a:close/>
                </a:path>
                <a:path w="1042670" h="788035">
                  <a:moveTo>
                    <a:pt x="508609" y="508000"/>
                  </a:moveTo>
                  <a:lnTo>
                    <a:pt x="483171" y="508000"/>
                  </a:lnTo>
                  <a:lnTo>
                    <a:pt x="457746" y="508000"/>
                  </a:lnTo>
                  <a:lnTo>
                    <a:pt x="432308" y="508000"/>
                  </a:lnTo>
                  <a:lnTo>
                    <a:pt x="406882" y="508000"/>
                  </a:lnTo>
                  <a:lnTo>
                    <a:pt x="406882" y="533438"/>
                  </a:lnTo>
                  <a:lnTo>
                    <a:pt x="432308" y="533438"/>
                  </a:lnTo>
                  <a:lnTo>
                    <a:pt x="432308" y="558863"/>
                  </a:lnTo>
                  <a:lnTo>
                    <a:pt x="457746" y="558863"/>
                  </a:lnTo>
                  <a:lnTo>
                    <a:pt x="483171" y="558863"/>
                  </a:lnTo>
                  <a:lnTo>
                    <a:pt x="483171" y="533438"/>
                  </a:lnTo>
                  <a:lnTo>
                    <a:pt x="508609" y="533438"/>
                  </a:lnTo>
                  <a:lnTo>
                    <a:pt x="508609" y="508000"/>
                  </a:lnTo>
                  <a:close/>
                </a:path>
                <a:path w="1042670" h="788035">
                  <a:moveTo>
                    <a:pt x="584898" y="686142"/>
                  </a:moveTo>
                  <a:lnTo>
                    <a:pt x="559460" y="686142"/>
                  </a:lnTo>
                  <a:lnTo>
                    <a:pt x="559460" y="762342"/>
                  </a:lnTo>
                  <a:lnTo>
                    <a:pt x="584898" y="762342"/>
                  </a:lnTo>
                  <a:lnTo>
                    <a:pt x="584898" y="686142"/>
                  </a:lnTo>
                  <a:close/>
                </a:path>
                <a:path w="1042670" h="788035">
                  <a:moveTo>
                    <a:pt x="584898" y="635152"/>
                  </a:moveTo>
                  <a:lnTo>
                    <a:pt x="559460" y="635152"/>
                  </a:lnTo>
                  <a:lnTo>
                    <a:pt x="559460" y="609727"/>
                  </a:lnTo>
                  <a:lnTo>
                    <a:pt x="534035" y="609727"/>
                  </a:lnTo>
                  <a:lnTo>
                    <a:pt x="534035" y="660590"/>
                  </a:lnTo>
                  <a:lnTo>
                    <a:pt x="559460" y="660590"/>
                  </a:lnTo>
                  <a:lnTo>
                    <a:pt x="584898" y="660590"/>
                  </a:lnTo>
                  <a:lnTo>
                    <a:pt x="584898" y="635152"/>
                  </a:lnTo>
                  <a:close/>
                </a:path>
                <a:path w="1042670" h="788035">
                  <a:moveTo>
                    <a:pt x="610323" y="660590"/>
                  </a:moveTo>
                  <a:lnTo>
                    <a:pt x="584898" y="660590"/>
                  </a:lnTo>
                  <a:lnTo>
                    <a:pt x="584898" y="686015"/>
                  </a:lnTo>
                  <a:lnTo>
                    <a:pt x="610323" y="686015"/>
                  </a:lnTo>
                  <a:lnTo>
                    <a:pt x="610323" y="660590"/>
                  </a:lnTo>
                  <a:close/>
                </a:path>
                <a:path w="1042670" h="788035">
                  <a:moveTo>
                    <a:pt x="610323" y="609727"/>
                  </a:moveTo>
                  <a:lnTo>
                    <a:pt x="584898" y="609727"/>
                  </a:lnTo>
                  <a:lnTo>
                    <a:pt x="584898" y="635152"/>
                  </a:lnTo>
                  <a:lnTo>
                    <a:pt x="610323" y="635152"/>
                  </a:lnTo>
                  <a:lnTo>
                    <a:pt x="610323" y="609727"/>
                  </a:lnTo>
                  <a:close/>
                </a:path>
                <a:path w="1042670" h="788035">
                  <a:moveTo>
                    <a:pt x="610323" y="508000"/>
                  </a:moveTo>
                  <a:lnTo>
                    <a:pt x="584898" y="508000"/>
                  </a:lnTo>
                  <a:lnTo>
                    <a:pt x="559460" y="508000"/>
                  </a:lnTo>
                  <a:lnTo>
                    <a:pt x="559460" y="533438"/>
                  </a:lnTo>
                  <a:lnTo>
                    <a:pt x="534035" y="533438"/>
                  </a:lnTo>
                  <a:lnTo>
                    <a:pt x="508609" y="533438"/>
                  </a:lnTo>
                  <a:lnTo>
                    <a:pt x="508609" y="558863"/>
                  </a:lnTo>
                  <a:lnTo>
                    <a:pt x="534035" y="558863"/>
                  </a:lnTo>
                  <a:lnTo>
                    <a:pt x="559460" y="558863"/>
                  </a:lnTo>
                  <a:lnTo>
                    <a:pt x="584898" y="558863"/>
                  </a:lnTo>
                  <a:lnTo>
                    <a:pt x="610323" y="558863"/>
                  </a:lnTo>
                  <a:lnTo>
                    <a:pt x="610323" y="508000"/>
                  </a:lnTo>
                  <a:close/>
                </a:path>
                <a:path w="1042670" h="788035">
                  <a:moveTo>
                    <a:pt x="661187" y="559142"/>
                  </a:moveTo>
                  <a:lnTo>
                    <a:pt x="635762" y="559142"/>
                  </a:lnTo>
                  <a:lnTo>
                    <a:pt x="635762" y="787742"/>
                  </a:lnTo>
                  <a:lnTo>
                    <a:pt x="661187" y="787742"/>
                  </a:lnTo>
                  <a:lnTo>
                    <a:pt x="661187" y="559142"/>
                  </a:lnTo>
                  <a:close/>
                </a:path>
                <a:path w="1042670" h="788035">
                  <a:moveTo>
                    <a:pt x="788339" y="635152"/>
                  </a:moveTo>
                  <a:lnTo>
                    <a:pt x="762914" y="635152"/>
                  </a:lnTo>
                  <a:lnTo>
                    <a:pt x="762914" y="660590"/>
                  </a:lnTo>
                  <a:lnTo>
                    <a:pt x="788339" y="660590"/>
                  </a:lnTo>
                  <a:lnTo>
                    <a:pt x="788339" y="635152"/>
                  </a:lnTo>
                  <a:close/>
                </a:path>
                <a:path w="1042670" h="788035">
                  <a:moveTo>
                    <a:pt x="788339" y="508000"/>
                  </a:moveTo>
                  <a:lnTo>
                    <a:pt x="762914" y="508000"/>
                  </a:lnTo>
                  <a:lnTo>
                    <a:pt x="762914" y="533438"/>
                  </a:lnTo>
                  <a:lnTo>
                    <a:pt x="788339" y="533438"/>
                  </a:lnTo>
                  <a:lnTo>
                    <a:pt x="788339" y="508000"/>
                  </a:lnTo>
                  <a:close/>
                </a:path>
                <a:path w="1042670" h="788035">
                  <a:moveTo>
                    <a:pt x="813765" y="533438"/>
                  </a:moveTo>
                  <a:lnTo>
                    <a:pt x="788339" y="533438"/>
                  </a:lnTo>
                  <a:lnTo>
                    <a:pt x="788339" y="558863"/>
                  </a:lnTo>
                  <a:lnTo>
                    <a:pt x="813765" y="558863"/>
                  </a:lnTo>
                  <a:lnTo>
                    <a:pt x="813765" y="533438"/>
                  </a:lnTo>
                  <a:close/>
                </a:path>
                <a:path w="1042670" h="788035">
                  <a:moveTo>
                    <a:pt x="890054" y="508000"/>
                  </a:moveTo>
                  <a:lnTo>
                    <a:pt x="864628" y="508000"/>
                  </a:lnTo>
                  <a:lnTo>
                    <a:pt x="864628" y="533438"/>
                  </a:lnTo>
                  <a:lnTo>
                    <a:pt x="890054" y="533438"/>
                  </a:lnTo>
                  <a:lnTo>
                    <a:pt x="890054" y="508000"/>
                  </a:lnTo>
                  <a:close/>
                </a:path>
                <a:path w="1042670" h="788035">
                  <a:moveTo>
                    <a:pt x="940917" y="635152"/>
                  </a:moveTo>
                  <a:lnTo>
                    <a:pt x="915492" y="635152"/>
                  </a:lnTo>
                  <a:lnTo>
                    <a:pt x="890054" y="635152"/>
                  </a:lnTo>
                  <a:lnTo>
                    <a:pt x="890054" y="609727"/>
                  </a:lnTo>
                  <a:lnTo>
                    <a:pt x="864628" y="609727"/>
                  </a:lnTo>
                  <a:lnTo>
                    <a:pt x="864628" y="660590"/>
                  </a:lnTo>
                  <a:lnTo>
                    <a:pt x="890054" y="660590"/>
                  </a:lnTo>
                  <a:lnTo>
                    <a:pt x="890054" y="686015"/>
                  </a:lnTo>
                  <a:lnTo>
                    <a:pt x="915492" y="686015"/>
                  </a:lnTo>
                  <a:lnTo>
                    <a:pt x="915492" y="660590"/>
                  </a:lnTo>
                  <a:lnTo>
                    <a:pt x="940917" y="660590"/>
                  </a:lnTo>
                  <a:lnTo>
                    <a:pt x="940917" y="635152"/>
                  </a:lnTo>
                  <a:close/>
                </a:path>
                <a:path w="1042670" h="788035">
                  <a:moveTo>
                    <a:pt x="991781" y="457149"/>
                  </a:moveTo>
                  <a:lnTo>
                    <a:pt x="966343" y="457149"/>
                  </a:lnTo>
                  <a:lnTo>
                    <a:pt x="966343" y="431711"/>
                  </a:lnTo>
                  <a:lnTo>
                    <a:pt x="940917" y="431711"/>
                  </a:lnTo>
                  <a:lnTo>
                    <a:pt x="915492" y="431711"/>
                  </a:lnTo>
                  <a:lnTo>
                    <a:pt x="915492" y="457149"/>
                  </a:lnTo>
                  <a:lnTo>
                    <a:pt x="890054" y="457149"/>
                  </a:lnTo>
                  <a:lnTo>
                    <a:pt x="864628" y="457149"/>
                  </a:lnTo>
                  <a:lnTo>
                    <a:pt x="864628" y="482574"/>
                  </a:lnTo>
                  <a:lnTo>
                    <a:pt x="890054" y="482574"/>
                  </a:lnTo>
                  <a:lnTo>
                    <a:pt x="915492" y="482574"/>
                  </a:lnTo>
                  <a:lnTo>
                    <a:pt x="915492" y="508000"/>
                  </a:lnTo>
                  <a:lnTo>
                    <a:pt x="940917" y="508000"/>
                  </a:lnTo>
                  <a:lnTo>
                    <a:pt x="940917" y="482574"/>
                  </a:lnTo>
                  <a:lnTo>
                    <a:pt x="966343" y="482574"/>
                  </a:lnTo>
                  <a:lnTo>
                    <a:pt x="966343" y="508000"/>
                  </a:lnTo>
                  <a:lnTo>
                    <a:pt x="940917" y="508000"/>
                  </a:lnTo>
                  <a:lnTo>
                    <a:pt x="940917" y="533438"/>
                  </a:lnTo>
                  <a:lnTo>
                    <a:pt x="915492" y="533438"/>
                  </a:lnTo>
                  <a:lnTo>
                    <a:pt x="890054" y="533438"/>
                  </a:lnTo>
                  <a:lnTo>
                    <a:pt x="890054" y="584301"/>
                  </a:lnTo>
                  <a:lnTo>
                    <a:pt x="915492" y="584301"/>
                  </a:lnTo>
                  <a:lnTo>
                    <a:pt x="915492" y="609727"/>
                  </a:lnTo>
                  <a:lnTo>
                    <a:pt x="940917" y="609727"/>
                  </a:lnTo>
                  <a:lnTo>
                    <a:pt x="940917" y="635152"/>
                  </a:lnTo>
                  <a:lnTo>
                    <a:pt x="966343" y="635152"/>
                  </a:lnTo>
                  <a:lnTo>
                    <a:pt x="966343" y="584301"/>
                  </a:lnTo>
                  <a:lnTo>
                    <a:pt x="940917" y="584301"/>
                  </a:lnTo>
                  <a:lnTo>
                    <a:pt x="940917" y="558863"/>
                  </a:lnTo>
                  <a:lnTo>
                    <a:pt x="966343" y="558863"/>
                  </a:lnTo>
                  <a:lnTo>
                    <a:pt x="966343" y="533438"/>
                  </a:lnTo>
                  <a:lnTo>
                    <a:pt x="991781" y="533438"/>
                  </a:lnTo>
                  <a:lnTo>
                    <a:pt x="991781" y="457149"/>
                  </a:lnTo>
                  <a:close/>
                </a:path>
                <a:path w="1042670" h="788035">
                  <a:moveTo>
                    <a:pt x="1042644" y="609727"/>
                  </a:moveTo>
                  <a:lnTo>
                    <a:pt x="1017206" y="609727"/>
                  </a:lnTo>
                  <a:lnTo>
                    <a:pt x="991781" y="609727"/>
                  </a:lnTo>
                  <a:lnTo>
                    <a:pt x="991781" y="635152"/>
                  </a:lnTo>
                  <a:lnTo>
                    <a:pt x="966343" y="635152"/>
                  </a:lnTo>
                  <a:lnTo>
                    <a:pt x="966343" y="660590"/>
                  </a:lnTo>
                  <a:lnTo>
                    <a:pt x="991781" y="660590"/>
                  </a:lnTo>
                  <a:lnTo>
                    <a:pt x="991781" y="686015"/>
                  </a:lnTo>
                  <a:lnTo>
                    <a:pt x="1017206" y="686015"/>
                  </a:lnTo>
                  <a:lnTo>
                    <a:pt x="1042644" y="686015"/>
                  </a:lnTo>
                  <a:lnTo>
                    <a:pt x="1042644" y="609727"/>
                  </a:lnTo>
                  <a:close/>
                </a:path>
                <a:path w="1042670" h="788035">
                  <a:moveTo>
                    <a:pt x="1042644" y="457149"/>
                  </a:moveTo>
                  <a:lnTo>
                    <a:pt x="1017206" y="457149"/>
                  </a:lnTo>
                  <a:lnTo>
                    <a:pt x="1017206" y="482574"/>
                  </a:lnTo>
                  <a:lnTo>
                    <a:pt x="1042644" y="482574"/>
                  </a:lnTo>
                  <a:lnTo>
                    <a:pt x="1042644" y="45714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66448" y="1779673"/>
              <a:ext cx="1017269" cy="635635"/>
            </a:xfrm>
            <a:custGeom>
              <a:avLst/>
              <a:gdLst/>
              <a:ahLst/>
              <a:cxnLst/>
              <a:rect l="l" t="t" r="r" b="b"/>
              <a:pathLst>
                <a:path w="1017270" h="635635">
                  <a:moveTo>
                    <a:pt x="101727" y="507961"/>
                  </a:moveTo>
                  <a:lnTo>
                    <a:pt x="76288" y="507961"/>
                  </a:lnTo>
                  <a:lnTo>
                    <a:pt x="76288" y="431673"/>
                  </a:lnTo>
                  <a:lnTo>
                    <a:pt x="50863" y="431673"/>
                  </a:lnTo>
                  <a:lnTo>
                    <a:pt x="50863" y="457111"/>
                  </a:lnTo>
                  <a:lnTo>
                    <a:pt x="25425" y="457111"/>
                  </a:lnTo>
                  <a:lnTo>
                    <a:pt x="25425" y="482536"/>
                  </a:lnTo>
                  <a:lnTo>
                    <a:pt x="0" y="482536"/>
                  </a:lnTo>
                  <a:lnTo>
                    <a:pt x="0" y="584250"/>
                  </a:lnTo>
                  <a:lnTo>
                    <a:pt x="25425" y="584250"/>
                  </a:lnTo>
                  <a:lnTo>
                    <a:pt x="50863" y="584250"/>
                  </a:lnTo>
                  <a:lnTo>
                    <a:pt x="50863" y="558825"/>
                  </a:lnTo>
                  <a:lnTo>
                    <a:pt x="76288" y="558825"/>
                  </a:lnTo>
                  <a:lnTo>
                    <a:pt x="101727" y="558825"/>
                  </a:lnTo>
                  <a:lnTo>
                    <a:pt x="101727" y="507961"/>
                  </a:lnTo>
                  <a:close/>
                </a:path>
                <a:path w="1017270" h="635635">
                  <a:moveTo>
                    <a:pt x="127152" y="558825"/>
                  </a:moveTo>
                  <a:lnTo>
                    <a:pt x="101727" y="558825"/>
                  </a:lnTo>
                  <a:lnTo>
                    <a:pt x="101727" y="584250"/>
                  </a:lnTo>
                  <a:lnTo>
                    <a:pt x="127152" y="584250"/>
                  </a:lnTo>
                  <a:lnTo>
                    <a:pt x="127152" y="558825"/>
                  </a:lnTo>
                  <a:close/>
                </a:path>
                <a:path w="1017270" h="635635">
                  <a:moveTo>
                    <a:pt x="178015" y="558825"/>
                  </a:moveTo>
                  <a:lnTo>
                    <a:pt x="152577" y="558825"/>
                  </a:lnTo>
                  <a:lnTo>
                    <a:pt x="152577" y="584250"/>
                  </a:lnTo>
                  <a:lnTo>
                    <a:pt x="178015" y="584250"/>
                  </a:lnTo>
                  <a:lnTo>
                    <a:pt x="178015" y="558825"/>
                  </a:lnTo>
                  <a:close/>
                </a:path>
                <a:path w="1017270" h="635635">
                  <a:moveTo>
                    <a:pt x="178015" y="507961"/>
                  </a:moveTo>
                  <a:lnTo>
                    <a:pt x="152577" y="507961"/>
                  </a:lnTo>
                  <a:lnTo>
                    <a:pt x="127152" y="507961"/>
                  </a:lnTo>
                  <a:lnTo>
                    <a:pt x="127152" y="533400"/>
                  </a:lnTo>
                  <a:lnTo>
                    <a:pt x="152577" y="533400"/>
                  </a:lnTo>
                  <a:lnTo>
                    <a:pt x="178015" y="533400"/>
                  </a:lnTo>
                  <a:lnTo>
                    <a:pt x="178015" y="507961"/>
                  </a:lnTo>
                  <a:close/>
                </a:path>
                <a:path w="1017270" h="635635">
                  <a:moveTo>
                    <a:pt x="203441" y="457111"/>
                  </a:moveTo>
                  <a:lnTo>
                    <a:pt x="178015" y="457111"/>
                  </a:lnTo>
                  <a:lnTo>
                    <a:pt x="152577" y="457111"/>
                  </a:lnTo>
                  <a:lnTo>
                    <a:pt x="152577" y="431673"/>
                  </a:lnTo>
                  <a:lnTo>
                    <a:pt x="127152" y="431673"/>
                  </a:lnTo>
                  <a:lnTo>
                    <a:pt x="127152" y="457111"/>
                  </a:lnTo>
                  <a:lnTo>
                    <a:pt x="101727" y="457111"/>
                  </a:lnTo>
                  <a:lnTo>
                    <a:pt x="101727" y="507961"/>
                  </a:lnTo>
                  <a:lnTo>
                    <a:pt x="127152" y="507961"/>
                  </a:lnTo>
                  <a:lnTo>
                    <a:pt x="127152" y="482536"/>
                  </a:lnTo>
                  <a:lnTo>
                    <a:pt x="152577" y="482536"/>
                  </a:lnTo>
                  <a:lnTo>
                    <a:pt x="178015" y="482536"/>
                  </a:lnTo>
                  <a:lnTo>
                    <a:pt x="178015" y="507961"/>
                  </a:lnTo>
                  <a:lnTo>
                    <a:pt x="203441" y="507961"/>
                  </a:lnTo>
                  <a:lnTo>
                    <a:pt x="203441" y="457111"/>
                  </a:lnTo>
                  <a:close/>
                </a:path>
                <a:path w="1017270" h="635635">
                  <a:moveTo>
                    <a:pt x="356019" y="558825"/>
                  </a:moveTo>
                  <a:lnTo>
                    <a:pt x="330593" y="558825"/>
                  </a:lnTo>
                  <a:lnTo>
                    <a:pt x="305168" y="558825"/>
                  </a:lnTo>
                  <a:lnTo>
                    <a:pt x="305168" y="584250"/>
                  </a:lnTo>
                  <a:lnTo>
                    <a:pt x="330593" y="584250"/>
                  </a:lnTo>
                  <a:lnTo>
                    <a:pt x="330593" y="609688"/>
                  </a:lnTo>
                  <a:lnTo>
                    <a:pt x="356019" y="609688"/>
                  </a:lnTo>
                  <a:lnTo>
                    <a:pt x="356019" y="558825"/>
                  </a:lnTo>
                  <a:close/>
                </a:path>
                <a:path w="1017270" h="635635">
                  <a:moveTo>
                    <a:pt x="356019" y="431673"/>
                  </a:moveTo>
                  <a:lnTo>
                    <a:pt x="330593" y="431673"/>
                  </a:lnTo>
                  <a:lnTo>
                    <a:pt x="305168" y="431673"/>
                  </a:lnTo>
                  <a:lnTo>
                    <a:pt x="305168" y="457111"/>
                  </a:lnTo>
                  <a:lnTo>
                    <a:pt x="279730" y="457111"/>
                  </a:lnTo>
                  <a:lnTo>
                    <a:pt x="279730" y="482536"/>
                  </a:lnTo>
                  <a:lnTo>
                    <a:pt x="254304" y="482536"/>
                  </a:lnTo>
                  <a:lnTo>
                    <a:pt x="254304" y="457111"/>
                  </a:lnTo>
                  <a:lnTo>
                    <a:pt x="228866" y="457111"/>
                  </a:lnTo>
                  <a:lnTo>
                    <a:pt x="228866" y="507961"/>
                  </a:lnTo>
                  <a:lnTo>
                    <a:pt x="203441" y="507961"/>
                  </a:lnTo>
                  <a:lnTo>
                    <a:pt x="203441" y="533400"/>
                  </a:lnTo>
                  <a:lnTo>
                    <a:pt x="228866" y="533400"/>
                  </a:lnTo>
                  <a:lnTo>
                    <a:pt x="228866" y="558825"/>
                  </a:lnTo>
                  <a:lnTo>
                    <a:pt x="203441" y="558825"/>
                  </a:lnTo>
                  <a:lnTo>
                    <a:pt x="203441" y="635114"/>
                  </a:lnTo>
                  <a:lnTo>
                    <a:pt x="228866" y="635114"/>
                  </a:lnTo>
                  <a:lnTo>
                    <a:pt x="228866" y="609688"/>
                  </a:lnTo>
                  <a:lnTo>
                    <a:pt x="254304" y="609688"/>
                  </a:lnTo>
                  <a:lnTo>
                    <a:pt x="254304" y="584250"/>
                  </a:lnTo>
                  <a:lnTo>
                    <a:pt x="279730" y="584250"/>
                  </a:lnTo>
                  <a:lnTo>
                    <a:pt x="279730" y="533400"/>
                  </a:lnTo>
                  <a:lnTo>
                    <a:pt x="254304" y="533400"/>
                  </a:lnTo>
                  <a:lnTo>
                    <a:pt x="254304" y="507961"/>
                  </a:lnTo>
                  <a:lnTo>
                    <a:pt x="279730" y="507961"/>
                  </a:lnTo>
                  <a:lnTo>
                    <a:pt x="279730" y="533400"/>
                  </a:lnTo>
                  <a:lnTo>
                    <a:pt x="305168" y="533400"/>
                  </a:lnTo>
                  <a:lnTo>
                    <a:pt x="305168" y="482536"/>
                  </a:lnTo>
                  <a:lnTo>
                    <a:pt x="330593" y="482536"/>
                  </a:lnTo>
                  <a:lnTo>
                    <a:pt x="330593" y="457111"/>
                  </a:lnTo>
                  <a:lnTo>
                    <a:pt x="356019" y="457111"/>
                  </a:lnTo>
                  <a:lnTo>
                    <a:pt x="356019" y="431673"/>
                  </a:lnTo>
                  <a:close/>
                </a:path>
                <a:path w="1017270" h="635635">
                  <a:moveTo>
                    <a:pt x="406882" y="533400"/>
                  </a:moveTo>
                  <a:lnTo>
                    <a:pt x="381457" y="533400"/>
                  </a:lnTo>
                  <a:lnTo>
                    <a:pt x="381457" y="609688"/>
                  </a:lnTo>
                  <a:lnTo>
                    <a:pt x="406882" y="609688"/>
                  </a:lnTo>
                  <a:lnTo>
                    <a:pt x="406882" y="533400"/>
                  </a:lnTo>
                  <a:close/>
                </a:path>
                <a:path w="1017270" h="635635">
                  <a:moveTo>
                    <a:pt x="508609" y="457111"/>
                  </a:moveTo>
                  <a:lnTo>
                    <a:pt x="483171" y="457111"/>
                  </a:lnTo>
                  <a:lnTo>
                    <a:pt x="457746" y="457111"/>
                  </a:lnTo>
                  <a:lnTo>
                    <a:pt x="457746" y="482536"/>
                  </a:lnTo>
                  <a:lnTo>
                    <a:pt x="483171" y="482536"/>
                  </a:lnTo>
                  <a:lnTo>
                    <a:pt x="508609" y="482536"/>
                  </a:lnTo>
                  <a:lnTo>
                    <a:pt x="508609" y="457111"/>
                  </a:lnTo>
                  <a:close/>
                </a:path>
                <a:path w="1017270" h="635635">
                  <a:moveTo>
                    <a:pt x="635762" y="482600"/>
                  </a:moveTo>
                  <a:lnTo>
                    <a:pt x="610323" y="482600"/>
                  </a:lnTo>
                  <a:lnTo>
                    <a:pt x="584898" y="482600"/>
                  </a:lnTo>
                  <a:lnTo>
                    <a:pt x="584898" y="431800"/>
                  </a:lnTo>
                  <a:lnTo>
                    <a:pt x="559460" y="431800"/>
                  </a:lnTo>
                  <a:lnTo>
                    <a:pt x="534035" y="431800"/>
                  </a:lnTo>
                  <a:lnTo>
                    <a:pt x="534035" y="457200"/>
                  </a:lnTo>
                  <a:lnTo>
                    <a:pt x="559460" y="457200"/>
                  </a:lnTo>
                  <a:lnTo>
                    <a:pt x="559460" y="508000"/>
                  </a:lnTo>
                  <a:lnTo>
                    <a:pt x="584898" y="508000"/>
                  </a:lnTo>
                  <a:lnTo>
                    <a:pt x="610323" y="508000"/>
                  </a:lnTo>
                  <a:lnTo>
                    <a:pt x="635762" y="508000"/>
                  </a:lnTo>
                  <a:lnTo>
                    <a:pt x="635762" y="482600"/>
                  </a:lnTo>
                  <a:close/>
                </a:path>
                <a:path w="1017270" h="635635">
                  <a:moveTo>
                    <a:pt x="635762" y="381000"/>
                  </a:moveTo>
                  <a:lnTo>
                    <a:pt x="610323" y="381000"/>
                  </a:lnTo>
                  <a:lnTo>
                    <a:pt x="610323" y="406400"/>
                  </a:lnTo>
                  <a:lnTo>
                    <a:pt x="635762" y="406400"/>
                  </a:lnTo>
                  <a:lnTo>
                    <a:pt x="635762" y="381000"/>
                  </a:lnTo>
                  <a:close/>
                </a:path>
                <a:path w="1017270" h="635635">
                  <a:moveTo>
                    <a:pt x="635762" y="330200"/>
                  </a:moveTo>
                  <a:lnTo>
                    <a:pt x="610323" y="330200"/>
                  </a:lnTo>
                  <a:lnTo>
                    <a:pt x="610323" y="355600"/>
                  </a:lnTo>
                  <a:lnTo>
                    <a:pt x="635762" y="355600"/>
                  </a:lnTo>
                  <a:lnTo>
                    <a:pt x="635762" y="330200"/>
                  </a:lnTo>
                  <a:close/>
                </a:path>
                <a:path w="1017270" h="635635">
                  <a:moveTo>
                    <a:pt x="864628" y="279095"/>
                  </a:moveTo>
                  <a:lnTo>
                    <a:pt x="839190" y="279095"/>
                  </a:lnTo>
                  <a:lnTo>
                    <a:pt x="839190" y="304520"/>
                  </a:lnTo>
                  <a:lnTo>
                    <a:pt x="813765" y="304520"/>
                  </a:lnTo>
                  <a:lnTo>
                    <a:pt x="813765" y="355384"/>
                  </a:lnTo>
                  <a:lnTo>
                    <a:pt x="788339" y="355384"/>
                  </a:lnTo>
                  <a:lnTo>
                    <a:pt x="788339" y="380809"/>
                  </a:lnTo>
                  <a:lnTo>
                    <a:pt x="813765" y="380809"/>
                  </a:lnTo>
                  <a:lnTo>
                    <a:pt x="813765" y="406247"/>
                  </a:lnTo>
                  <a:lnTo>
                    <a:pt x="788339" y="406247"/>
                  </a:lnTo>
                  <a:lnTo>
                    <a:pt x="788339" y="431673"/>
                  </a:lnTo>
                  <a:lnTo>
                    <a:pt x="762914" y="431673"/>
                  </a:lnTo>
                  <a:lnTo>
                    <a:pt x="762914" y="507961"/>
                  </a:lnTo>
                  <a:lnTo>
                    <a:pt x="737476" y="507961"/>
                  </a:lnTo>
                  <a:lnTo>
                    <a:pt x="737476" y="355600"/>
                  </a:lnTo>
                  <a:lnTo>
                    <a:pt x="762914" y="355600"/>
                  </a:lnTo>
                  <a:lnTo>
                    <a:pt x="762914" y="304800"/>
                  </a:lnTo>
                  <a:lnTo>
                    <a:pt x="737476" y="304800"/>
                  </a:lnTo>
                  <a:lnTo>
                    <a:pt x="712050" y="304800"/>
                  </a:lnTo>
                  <a:lnTo>
                    <a:pt x="712050" y="279400"/>
                  </a:lnTo>
                  <a:lnTo>
                    <a:pt x="737476" y="279400"/>
                  </a:lnTo>
                  <a:lnTo>
                    <a:pt x="737476" y="228600"/>
                  </a:lnTo>
                  <a:lnTo>
                    <a:pt x="762914" y="228600"/>
                  </a:lnTo>
                  <a:lnTo>
                    <a:pt x="788339" y="228600"/>
                  </a:lnTo>
                  <a:lnTo>
                    <a:pt x="813765" y="228600"/>
                  </a:lnTo>
                  <a:lnTo>
                    <a:pt x="813765" y="177800"/>
                  </a:lnTo>
                  <a:lnTo>
                    <a:pt x="788339" y="177800"/>
                  </a:lnTo>
                  <a:lnTo>
                    <a:pt x="762914" y="177800"/>
                  </a:lnTo>
                  <a:lnTo>
                    <a:pt x="737476" y="177800"/>
                  </a:lnTo>
                  <a:lnTo>
                    <a:pt x="737476" y="203200"/>
                  </a:lnTo>
                  <a:lnTo>
                    <a:pt x="712050" y="203200"/>
                  </a:lnTo>
                  <a:lnTo>
                    <a:pt x="712050" y="228600"/>
                  </a:lnTo>
                  <a:lnTo>
                    <a:pt x="712050" y="254000"/>
                  </a:lnTo>
                  <a:lnTo>
                    <a:pt x="686612" y="254000"/>
                  </a:lnTo>
                  <a:lnTo>
                    <a:pt x="686612" y="228600"/>
                  </a:lnTo>
                  <a:lnTo>
                    <a:pt x="712050" y="228600"/>
                  </a:lnTo>
                  <a:lnTo>
                    <a:pt x="712050" y="203200"/>
                  </a:lnTo>
                  <a:lnTo>
                    <a:pt x="712050" y="177800"/>
                  </a:lnTo>
                  <a:lnTo>
                    <a:pt x="686612" y="177800"/>
                  </a:lnTo>
                  <a:lnTo>
                    <a:pt x="686612" y="203200"/>
                  </a:lnTo>
                  <a:lnTo>
                    <a:pt x="661187" y="203200"/>
                  </a:lnTo>
                  <a:lnTo>
                    <a:pt x="635762" y="203200"/>
                  </a:lnTo>
                  <a:lnTo>
                    <a:pt x="635762" y="127000"/>
                  </a:lnTo>
                  <a:lnTo>
                    <a:pt x="661187" y="127000"/>
                  </a:lnTo>
                  <a:lnTo>
                    <a:pt x="686612" y="127000"/>
                  </a:lnTo>
                  <a:lnTo>
                    <a:pt x="686612" y="101600"/>
                  </a:lnTo>
                  <a:lnTo>
                    <a:pt x="661187" y="101600"/>
                  </a:lnTo>
                  <a:lnTo>
                    <a:pt x="635762" y="101600"/>
                  </a:lnTo>
                  <a:lnTo>
                    <a:pt x="635762" y="76200"/>
                  </a:lnTo>
                  <a:lnTo>
                    <a:pt x="610323" y="76200"/>
                  </a:lnTo>
                  <a:lnTo>
                    <a:pt x="610323" y="101600"/>
                  </a:lnTo>
                  <a:lnTo>
                    <a:pt x="610323" y="127000"/>
                  </a:lnTo>
                  <a:lnTo>
                    <a:pt x="584898" y="127000"/>
                  </a:lnTo>
                  <a:lnTo>
                    <a:pt x="584898" y="101600"/>
                  </a:lnTo>
                  <a:lnTo>
                    <a:pt x="610323" y="101600"/>
                  </a:lnTo>
                  <a:lnTo>
                    <a:pt x="610323" y="76200"/>
                  </a:lnTo>
                  <a:lnTo>
                    <a:pt x="584898" y="76200"/>
                  </a:lnTo>
                  <a:lnTo>
                    <a:pt x="584898" y="0"/>
                  </a:lnTo>
                  <a:lnTo>
                    <a:pt x="559460" y="0"/>
                  </a:lnTo>
                  <a:lnTo>
                    <a:pt x="559460" y="25400"/>
                  </a:lnTo>
                  <a:lnTo>
                    <a:pt x="534035" y="25400"/>
                  </a:lnTo>
                  <a:lnTo>
                    <a:pt x="534035" y="50800"/>
                  </a:lnTo>
                  <a:lnTo>
                    <a:pt x="508609" y="50800"/>
                  </a:lnTo>
                  <a:lnTo>
                    <a:pt x="508609" y="127000"/>
                  </a:lnTo>
                  <a:lnTo>
                    <a:pt x="534035" y="127000"/>
                  </a:lnTo>
                  <a:lnTo>
                    <a:pt x="534035" y="76200"/>
                  </a:lnTo>
                  <a:lnTo>
                    <a:pt x="559460" y="76200"/>
                  </a:lnTo>
                  <a:lnTo>
                    <a:pt x="559460" y="127000"/>
                  </a:lnTo>
                  <a:lnTo>
                    <a:pt x="534035" y="127000"/>
                  </a:lnTo>
                  <a:lnTo>
                    <a:pt x="534035" y="152400"/>
                  </a:lnTo>
                  <a:lnTo>
                    <a:pt x="508609" y="152400"/>
                  </a:lnTo>
                  <a:lnTo>
                    <a:pt x="508609" y="177800"/>
                  </a:lnTo>
                  <a:lnTo>
                    <a:pt x="483171" y="177800"/>
                  </a:lnTo>
                  <a:lnTo>
                    <a:pt x="483171" y="228600"/>
                  </a:lnTo>
                  <a:lnTo>
                    <a:pt x="508609" y="228600"/>
                  </a:lnTo>
                  <a:lnTo>
                    <a:pt x="508609" y="254000"/>
                  </a:lnTo>
                  <a:lnTo>
                    <a:pt x="534035" y="254000"/>
                  </a:lnTo>
                  <a:lnTo>
                    <a:pt x="534035" y="203200"/>
                  </a:lnTo>
                  <a:lnTo>
                    <a:pt x="559460" y="203200"/>
                  </a:lnTo>
                  <a:lnTo>
                    <a:pt x="584898" y="203200"/>
                  </a:lnTo>
                  <a:lnTo>
                    <a:pt x="584898" y="152400"/>
                  </a:lnTo>
                  <a:lnTo>
                    <a:pt x="610323" y="152400"/>
                  </a:lnTo>
                  <a:lnTo>
                    <a:pt x="610323" y="203200"/>
                  </a:lnTo>
                  <a:lnTo>
                    <a:pt x="584898" y="203200"/>
                  </a:lnTo>
                  <a:lnTo>
                    <a:pt x="584898" y="228600"/>
                  </a:lnTo>
                  <a:lnTo>
                    <a:pt x="610323" y="228600"/>
                  </a:lnTo>
                  <a:lnTo>
                    <a:pt x="610323" y="254000"/>
                  </a:lnTo>
                  <a:lnTo>
                    <a:pt x="635762" y="254000"/>
                  </a:lnTo>
                  <a:lnTo>
                    <a:pt x="661187" y="254000"/>
                  </a:lnTo>
                  <a:lnTo>
                    <a:pt x="661187" y="279400"/>
                  </a:lnTo>
                  <a:lnTo>
                    <a:pt x="686612" y="279400"/>
                  </a:lnTo>
                  <a:lnTo>
                    <a:pt x="686612" y="330200"/>
                  </a:lnTo>
                  <a:lnTo>
                    <a:pt x="661187" y="330200"/>
                  </a:lnTo>
                  <a:lnTo>
                    <a:pt x="661187" y="457200"/>
                  </a:lnTo>
                  <a:lnTo>
                    <a:pt x="686612" y="457200"/>
                  </a:lnTo>
                  <a:lnTo>
                    <a:pt x="686612" y="431800"/>
                  </a:lnTo>
                  <a:lnTo>
                    <a:pt x="712050" y="431800"/>
                  </a:lnTo>
                  <a:lnTo>
                    <a:pt x="712050" y="507961"/>
                  </a:lnTo>
                  <a:lnTo>
                    <a:pt x="686612" y="507961"/>
                  </a:lnTo>
                  <a:lnTo>
                    <a:pt x="686612" y="482600"/>
                  </a:lnTo>
                  <a:lnTo>
                    <a:pt x="661187" y="482600"/>
                  </a:lnTo>
                  <a:lnTo>
                    <a:pt x="661187" y="508000"/>
                  </a:lnTo>
                  <a:lnTo>
                    <a:pt x="686612" y="508000"/>
                  </a:lnTo>
                  <a:lnTo>
                    <a:pt x="686612" y="533400"/>
                  </a:lnTo>
                  <a:lnTo>
                    <a:pt x="712050" y="533400"/>
                  </a:lnTo>
                  <a:lnTo>
                    <a:pt x="712050" y="508000"/>
                  </a:lnTo>
                  <a:lnTo>
                    <a:pt x="737476" y="508000"/>
                  </a:lnTo>
                  <a:lnTo>
                    <a:pt x="737476" y="533400"/>
                  </a:lnTo>
                  <a:lnTo>
                    <a:pt x="762914" y="533400"/>
                  </a:lnTo>
                  <a:lnTo>
                    <a:pt x="788339" y="533400"/>
                  </a:lnTo>
                  <a:lnTo>
                    <a:pt x="788339" y="482536"/>
                  </a:lnTo>
                  <a:lnTo>
                    <a:pt x="813765" y="482536"/>
                  </a:lnTo>
                  <a:lnTo>
                    <a:pt x="813765" y="533400"/>
                  </a:lnTo>
                  <a:lnTo>
                    <a:pt x="839190" y="533400"/>
                  </a:lnTo>
                  <a:lnTo>
                    <a:pt x="864628" y="533400"/>
                  </a:lnTo>
                  <a:lnTo>
                    <a:pt x="864628" y="507961"/>
                  </a:lnTo>
                  <a:lnTo>
                    <a:pt x="839190" y="507961"/>
                  </a:lnTo>
                  <a:lnTo>
                    <a:pt x="839190" y="482536"/>
                  </a:lnTo>
                  <a:lnTo>
                    <a:pt x="864628" y="482536"/>
                  </a:lnTo>
                  <a:lnTo>
                    <a:pt x="864628" y="457111"/>
                  </a:lnTo>
                  <a:lnTo>
                    <a:pt x="839190" y="457111"/>
                  </a:lnTo>
                  <a:lnTo>
                    <a:pt x="813765" y="457111"/>
                  </a:lnTo>
                  <a:lnTo>
                    <a:pt x="813765" y="431673"/>
                  </a:lnTo>
                  <a:lnTo>
                    <a:pt x="839190" y="431673"/>
                  </a:lnTo>
                  <a:lnTo>
                    <a:pt x="839190" y="329958"/>
                  </a:lnTo>
                  <a:lnTo>
                    <a:pt x="864628" y="329958"/>
                  </a:lnTo>
                  <a:lnTo>
                    <a:pt x="864628" y="279095"/>
                  </a:lnTo>
                  <a:close/>
                </a:path>
                <a:path w="1017270" h="635635">
                  <a:moveTo>
                    <a:pt x="890054" y="533400"/>
                  </a:moveTo>
                  <a:lnTo>
                    <a:pt x="864628" y="533400"/>
                  </a:lnTo>
                  <a:lnTo>
                    <a:pt x="864628" y="558825"/>
                  </a:lnTo>
                  <a:lnTo>
                    <a:pt x="890054" y="558825"/>
                  </a:lnTo>
                  <a:lnTo>
                    <a:pt x="890054" y="533400"/>
                  </a:lnTo>
                  <a:close/>
                </a:path>
                <a:path w="1017270" h="635635">
                  <a:moveTo>
                    <a:pt x="890054" y="482536"/>
                  </a:moveTo>
                  <a:lnTo>
                    <a:pt x="864628" y="482536"/>
                  </a:lnTo>
                  <a:lnTo>
                    <a:pt x="864628" y="507961"/>
                  </a:lnTo>
                  <a:lnTo>
                    <a:pt x="890054" y="507961"/>
                  </a:lnTo>
                  <a:lnTo>
                    <a:pt x="890054" y="482536"/>
                  </a:lnTo>
                  <a:close/>
                </a:path>
                <a:path w="1017270" h="635635">
                  <a:moveTo>
                    <a:pt x="890054" y="431673"/>
                  </a:moveTo>
                  <a:lnTo>
                    <a:pt x="864628" y="431673"/>
                  </a:lnTo>
                  <a:lnTo>
                    <a:pt x="864628" y="457111"/>
                  </a:lnTo>
                  <a:lnTo>
                    <a:pt x="890054" y="457111"/>
                  </a:lnTo>
                  <a:lnTo>
                    <a:pt x="890054" y="431673"/>
                  </a:lnTo>
                  <a:close/>
                </a:path>
                <a:path w="1017270" h="635635">
                  <a:moveTo>
                    <a:pt x="991781" y="431673"/>
                  </a:moveTo>
                  <a:lnTo>
                    <a:pt x="966343" y="431673"/>
                  </a:lnTo>
                  <a:lnTo>
                    <a:pt x="966343" y="406247"/>
                  </a:lnTo>
                  <a:lnTo>
                    <a:pt x="940917" y="406247"/>
                  </a:lnTo>
                  <a:lnTo>
                    <a:pt x="940917" y="431673"/>
                  </a:lnTo>
                  <a:lnTo>
                    <a:pt x="915492" y="431673"/>
                  </a:lnTo>
                  <a:lnTo>
                    <a:pt x="915492" y="457111"/>
                  </a:lnTo>
                  <a:lnTo>
                    <a:pt x="940917" y="457111"/>
                  </a:lnTo>
                  <a:lnTo>
                    <a:pt x="940917" y="482536"/>
                  </a:lnTo>
                  <a:lnTo>
                    <a:pt x="915492" y="482536"/>
                  </a:lnTo>
                  <a:lnTo>
                    <a:pt x="915492" y="533400"/>
                  </a:lnTo>
                  <a:lnTo>
                    <a:pt x="940917" y="533400"/>
                  </a:lnTo>
                  <a:lnTo>
                    <a:pt x="940917" y="507961"/>
                  </a:lnTo>
                  <a:lnTo>
                    <a:pt x="966343" y="507961"/>
                  </a:lnTo>
                  <a:lnTo>
                    <a:pt x="966343" y="457111"/>
                  </a:lnTo>
                  <a:lnTo>
                    <a:pt x="991781" y="457111"/>
                  </a:lnTo>
                  <a:lnTo>
                    <a:pt x="991781" y="431673"/>
                  </a:lnTo>
                  <a:close/>
                </a:path>
                <a:path w="1017270" h="635635">
                  <a:moveTo>
                    <a:pt x="1017206" y="457111"/>
                  </a:moveTo>
                  <a:lnTo>
                    <a:pt x="991781" y="457111"/>
                  </a:lnTo>
                  <a:lnTo>
                    <a:pt x="991781" y="482536"/>
                  </a:lnTo>
                  <a:lnTo>
                    <a:pt x="1017206" y="482536"/>
                  </a:lnTo>
                  <a:lnTo>
                    <a:pt x="1017206" y="4571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69890" y="2236784"/>
              <a:ext cx="839469" cy="330835"/>
            </a:xfrm>
            <a:custGeom>
              <a:avLst/>
              <a:gdLst/>
              <a:ahLst/>
              <a:cxnLst/>
              <a:rect l="l" t="t" r="r" b="b"/>
              <a:pathLst>
                <a:path w="839470" h="330835">
                  <a:moveTo>
                    <a:pt x="25425" y="203428"/>
                  </a:moveTo>
                  <a:lnTo>
                    <a:pt x="0" y="203428"/>
                  </a:lnTo>
                  <a:lnTo>
                    <a:pt x="0" y="254292"/>
                  </a:lnTo>
                  <a:lnTo>
                    <a:pt x="25425" y="254292"/>
                  </a:lnTo>
                  <a:lnTo>
                    <a:pt x="25425" y="203428"/>
                  </a:lnTo>
                  <a:close/>
                </a:path>
                <a:path w="839470" h="330835">
                  <a:moveTo>
                    <a:pt x="127152" y="152577"/>
                  </a:moveTo>
                  <a:lnTo>
                    <a:pt x="101727" y="152577"/>
                  </a:lnTo>
                  <a:lnTo>
                    <a:pt x="101727" y="127139"/>
                  </a:lnTo>
                  <a:lnTo>
                    <a:pt x="76288" y="127139"/>
                  </a:lnTo>
                  <a:lnTo>
                    <a:pt x="76288" y="152577"/>
                  </a:lnTo>
                  <a:lnTo>
                    <a:pt x="50863" y="152577"/>
                  </a:lnTo>
                  <a:lnTo>
                    <a:pt x="50863" y="178003"/>
                  </a:lnTo>
                  <a:lnTo>
                    <a:pt x="25425" y="178003"/>
                  </a:lnTo>
                  <a:lnTo>
                    <a:pt x="25425" y="203428"/>
                  </a:lnTo>
                  <a:lnTo>
                    <a:pt x="50863" y="203428"/>
                  </a:lnTo>
                  <a:lnTo>
                    <a:pt x="76288" y="203428"/>
                  </a:lnTo>
                  <a:lnTo>
                    <a:pt x="101727" y="203428"/>
                  </a:lnTo>
                  <a:lnTo>
                    <a:pt x="101727" y="178003"/>
                  </a:lnTo>
                  <a:lnTo>
                    <a:pt x="127152" y="178003"/>
                  </a:lnTo>
                  <a:lnTo>
                    <a:pt x="127152" y="152577"/>
                  </a:lnTo>
                  <a:close/>
                </a:path>
                <a:path w="839470" h="330835">
                  <a:moveTo>
                    <a:pt x="127152" y="101714"/>
                  </a:moveTo>
                  <a:lnTo>
                    <a:pt x="101727" y="101714"/>
                  </a:lnTo>
                  <a:lnTo>
                    <a:pt x="101727" y="127139"/>
                  </a:lnTo>
                  <a:lnTo>
                    <a:pt x="127152" y="127139"/>
                  </a:lnTo>
                  <a:lnTo>
                    <a:pt x="127152" y="101714"/>
                  </a:lnTo>
                  <a:close/>
                </a:path>
                <a:path w="839470" h="330835">
                  <a:moveTo>
                    <a:pt x="203441" y="203428"/>
                  </a:moveTo>
                  <a:lnTo>
                    <a:pt x="178015" y="203428"/>
                  </a:lnTo>
                  <a:lnTo>
                    <a:pt x="152577" y="203428"/>
                  </a:lnTo>
                  <a:lnTo>
                    <a:pt x="152577" y="178003"/>
                  </a:lnTo>
                  <a:lnTo>
                    <a:pt x="127152" y="178003"/>
                  </a:lnTo>
                  <a:lnTo>
                    <a:pt x="127152" y="228866"/>
                  </a:lnTo>
                  <a:lnTo>
                    <a:pt x="101727" y="228866"/>
                  </a:lnTo>
                  <a:lnTo>
                    <a:pt x="101727" y="254292"/>
                  </a:lnTo>
                  <a:lnTo>
                    <a:pt x="127152" y="254292"/>
                  </a:lnTo>
                  <a:lnTo>
                    <a:pt x="127152" y="279730"/>
                  </a:lnTo>
                  <a:lnTo>
                    <a:pt x="101727" y="279730"/>
                  </a:lnTo>
                  <a:lnTo>
                    <a:pt x="101727" y="254292"/>
                  </a:lnTo>
                  <a:lnTo>
                    <a:pt x="76288" y="254292"/>
                  </a:lnTo>
                  <a:lnTo>
                    <a:pt x="50863" y="254292"/>
                  </a:lnTo>
                  <a:lnTo>
                    <a:pt x="50863" y="279730"/>
                  </a:lnTo>
                  <a:lnTo>
                    <a:pt x="76288" y="279730"/>
                  </a:lnTo>
                  <a:lnTo>
                    <a:pt x="76288" y="305155"/>
                  </a:lnTo>
                  <a:lnTo>
                    <a:pt x="50863" y="305155"/>
                  </a:lnTo>
                  <a:lnTo>
                    <a:pt x="50863" y="279730"/>
                  </a:lnTo>
                  <a:lnTo>
                    <a:pt x="25425" y="279730"/>
                  </a:lnTo>
                  <a:lnTo>
                    <a:pt x="25425" y="330581"/>
                  </a:lnTo>
                  <a:lnTo>
                    <a:pt x="50863" y="330581"/>
                  </a:lnTo>
                  <a:lnTo>
                    <a:pt x="76288" y="330581"/>
                  </a:lnTo>
                  <a:lnTo>
                    <a:pt x="101727" y="330581"/>
                  </a:lnTo>
                  <a:lnTo>
                    <a:pt x="101727" y="305155"/>
                  </a:lnTo>
                  <a:lnTo>
                    <a:pt x="127152" y="305155"/>
                  </a:lnTo>
                  <a:lnTo>
                    <a:pt x="152577" y="305155"/>
                  </a:lnTo>
                  <a:lnTo>
                    <a:pt x="152577" y="279730"/>
                  </a:lnTo>
                  <a:lnTo>
                    <a:pt x="178015" y="279730"/>
                  </a:lnTo>
                  <a:lnTo>
                    <a:pt x="203441" y="279730"/>
                  </a:lnTo>
                  <a:lnTo>
                    <a:pt x="203441" y="254292"/>
                  </a:lnTo>
                  <a:lnTo>
                    <a:pt x="178015" y="254292"/>
                  </a:lnTo>
                  <a:lnTo>
                    <a:pt x="178015" y="228866"/>
                  </a:lnTo>
                  <a:lnTo>
                    <a:pt x="203441" y="228866"/>
                  </a:lnTo>
                  <a:lnTo>
                    <a:pt x="203441" y="203428"/>
                  </a:lnTo>
                  <a:close/>
                </a:path>
                <a:path w="839470" h="330835">
                  <a:moveTo>
                    <a:pt x="228866" y="279730"/>
                  </a:moveTo>
                  <a:lnTo>
                    <a:pt x="203441" y="279730"/>
                  </a:lnTo>
                  <a:lnTo>
                    <a:pt x="203441" y="330581"/>
                  </a:lnTo>
                  <a:lnTo>
                    <a:pt x="228866" y="330581"/>
                  </a:lnTo>
                  <a:lnTo>
                    <a:pt x="228866" y="279730"/>
                  </a:lnTo>
                  <a:close/>
                </a:path>
                <a:path w="839470" h="330835">
                  <a:moveTo>
                    <a:pt x="228866" y="152577"/>
                  </a:moveTo>
                  <a:lnTo>
                    <a:pt x="203441" y="152577"/>
                  </a:lnTo>
                  <a:lnTo>
                    <a:pt x="203441" y="203428"/>
                  </a:lnTo>
                  <a:lnTo>
                    <a:pt x="228866" y="203428"/>
                  </a:lnTo>
                  <a:lnTo>
                    <a:pt x="228866" y="152577"/>
                  </a:lnTo>
                  <a:close/>
                </a:path>
                <a:path w="839470" h="330835">
                  <a:moveTo>
                    <a:pt x="228866" y="101714"/>
                  </a:moveTo>
                  <a:lnTo>
                    <a:pt x="203441" y="101714"/>
                  </a:lnTo>
                  <a:lnTo>
                    <a:pt x="203441" y="127139"/>
                  </a:lnTo>
                  <a:lnTo>
                    <a:pt x="228866" y="127139"/>
                  </a:lnTo>
                  <a:lnTo>
                    <a:pt x="228866" y="101714"/>
                  </a:lnTo>
                  <a:close/>
                </a:path>
                <a:path w="839470" h="330835">
                  <a:moveTo>
                    <a:pt x="330593" y="305155"/>
                  </a:moveTo>
                  <a:lnTo>
                    <a:pt x="305168" y="305155"/>
                  </a:lnTo>
                  <a:lnTo>
                    <a:pt x="305168" y="330581"/>
                  </a:lnTo>
                  <a:lnTo>
                    <a:pt x="330593" y="330581"/>
                  </a:lnTo>
                  <a:lnTo>
                    <a:pt x="330593" y="305155"/>
                  </a:lnTo>
                  <a:close/>
                </a:path>
                <a:path w="839470" h="330835">
                  <a:moveTo>
                    <a:pt x="330593" y="254292"/>
                  </a:moveTo>
                  <a:lnTo>
                    <a:pt x="305168" y="254292"/>
                  </a:lnTo>
                  <a:lnTo>
                    <a:pt x="305168" y="228866"/>
                  </a:lnTo>
                  <a:lnTo>
                    <a:pt x="279730" y="228866"/>
                  </a:lnTo>
                  <a:lnTo>
                    <a:pt x="254304" y="228866"/>
                  </a:lnTo>
                  <a:lnTo>
                    <a:pt x="254304" y="254292"/>
                  </a:lnTo>
                  <a:lnTo>
                    <a:pt x="228866" y="254292"/>
                  </a:lnTo>
                  <a:lnTo>
                    <a:pt x="228866" y="279730"/>
                  </a:lnTo>
                  <a:lnTo>
                    <a:pt x="254304" y="279730"/>
                  </a:lnTo>
                  <a:lnTo>
                    <a:pt x="279730" y="279730"/>
                  </a:lnTo>
                  <a:lnTo>
                    <a:pt x="305168" y="279730"/>
                  </a:lnTo>
                  <a:lnTo>
                    <a:pt x="330593" y="279730"/>
                  </a:lnTo>
                  <a:lnTo>
                    <a:pt x="330593" y="254292"/>
                  </a:lnTo>
                  <a:close/>
                </a:path>
                <a:path w="839470" h="330835">
                  <a:moveTo>
                    <a:pt x="330593" y="101714"/>
                  </a:moveTo>
                  <a:lnTo>
                    <a:pt x="305168" y="101714"/>
                  </a:lnTo>
                  <a:lnTo>
                    <a:pt x="305168" y="127139"/>
                  </a:lnTo>
                  <a:lnTo>
                    <a:pt x="330593" y="127139"/>
                  </a:lnTo>
                  <a:lnTo>
                    <a:pt x="330593" y="101714"/>
                  </a:lnTo>
                  <a:close/>
                </a:path>
                <a:path w="839470" h="330835">
                  <a:moveTo>
                    <a:pt x="356019" y="127139"/>
                  </a:moveTo>
                  <a:lnTo>
                    <a:pt x="330593" y="127139"/>
                  </a:lnTo>
                  <a:lnTo>
                    <a:pt x="330593" y="152577"/>
                  </a:lnTo>
                  <a:lnTo>
                    <a:pt x="305168" y="152577"/>
                  </a:lnTo>
                  <a:lnTo>
                    <a:pt x="279730" y="152577"/>
                  </a:lnTo>
                  <a:lnTo>
                    <a:pt x="279730" y="127139"/>
                  </a:lnTo>
                  <a:lnTo>
                    <a:pt x="254304" y="127139"/>
                  </a:lnTo>
                  <a:lnTo>
                    <a:pt x="228866" y="127139"/>
                  </a:lnTo>
                  <a:lnTo>
                    <a:pt x="228866" y="152577"/>
                  </a:lnTo>
                  <a:lnTo>
                    <a:pt x="254304" y="152577"/>
                  </a:lnTo>
                  <a:lnTo>
                    <a:pt x="254304" y="178003"/>
                  </a:lnTo>
                  <a:lnTo>
                    <a:pt x="279730" y="178003"/>
                  </a:lnTo>
                  <a:lnTo>
                    <a:pt x="279730" y="203428"/>
                  </a:lnTo>
                  <a:lnTo>
                    <a:pt x="305168" y="203428"/>
                  </a:lnTo>
                  <a:lnTo>
                    <a:pt x="305168" y="178003"/>
                  </a:lnTo>
                  <a:lnTo>
                    <a:pt x="330593" y="178003"/>
                  </a:lnTo>
                  <a:lnTo>
                    <a:pt x="356019" y="178003"/>
                  </a:lnTo>
                  <a:lnTo>
                    <a:pt x="356019" y="127139"/>
                  </a:lnTo>
                  <a:close/>
                </a:path>
                <a:path w="839470" h="330835">
                  <a:moveTo>
                    <a:pt x="356019" y="50850"/>
                  </a:moveTo>
                  <a:lnTo>
                    <a:pt x="330593" y="50850"/>
                  </a:lnTo>
                  <a:lnTo>
                    <a:pt x="305168" y="50850"/>
                  </a:lnTo>
                  <a:lnTo>
                    <a:pt x="279730" y="50850"/>
                  </a:lnTo>
                  <a:lnTo>
                    <a:pt x="254304" y="50850"/>
                  </a:lnTo>
                  <a:lnTo>
                    <a:pt x="254304" y="25425"/>
                  </a:lnTo>
                  <a:lnTo>
                    <a:pt x="228866" y="25425"/>
                  </a:lnTo>
                  <a:lnTo>
                    <a:pt x="203441" y="25425"/>
                  </a:lnTo>
                  <a:lnTo>
                    <a:pt x="178015" y="25425"/>
                  </a:lnTo>
                  <a:lnTo>
                    <a:pt x="178015" y="0"/>
                  </a:lnTo>
                  <a:lnTo>
                    <a:pt x="152577" y="0"/>
                  </a:lnTo>
                  <a:lnTo>
                    <a:pt x="152577" y="127139"/>
                  </a:lnTo>
                  <a:lnTo>
                    <a:pt x="178015" y="127139"/>
                  </a:lnTo>
                  <a:lnTo>
                    <a:pt x="178015" y="50850"/>
                  </a:lnTo>
                  <a:lnTo>
                    <a:pt x="203441" y="50850"/>
                  </a:lnTo>
                  <a:lnTo>
                    <a:pt x="203441" y="76288"/>
                  </a:lnTo>
                  <a:lnTo>
                    <a:pt x="228866" y="76288"/>
                  </a:lnTo>
                  <a:lnTo>
                    <a:pt x="228866" y="101714"/>
                  </a:lnTo>
                  <a:lnTo>
                    <a:pt x="254304" y="101714"/>
                  </a:lnTo>
                  <a:lnTo>
                    <a:pt x="279730" y="101714"/>
                  </a:lnTo>
                  <a:lnTo>
                    <a:pt x="305168" y="101714"/>
                  </a:lnTo>
                  <a:lnTo>
                    <a:pt x="305168" y="76288"/>
                  </a:lnTo>
                  <a:lnTo>
                    <a:pt x="330593" y="76288"/>
                  </a:lnTo>
                  <a:lnTo>
                    <a:pt x="356019" y="76288"/>
                  </a:lnTo>
                  <a:lnTo>
                    <a:pt x="356019" y="50850"/>
                  </a:lnTo>
                  <a:close/>
                </a:path>
                <a:path w="839470" h="330835">
                  <a:moveTo>
                    <a:pt x="381457" y="279730"/>
                  </a:moveTo>
                  <a:lnTo>
                    <a:pt x="356019" y="279730"/>
                  </a:lnTo>
                  <a:lnTo>
                    <a:pt x="356019" y="330581"/>
                  </a:lnTo>
                  <a:lnTo>
                    <a:pt x="381457" y="330581"/>
                  </a:lnTo>
                  <a:lnTo>
                    <a:pt x="381457" y="279730"/>
                  </a:lnTo>
                  <a:close/>
                </a:path>
                <a:path w="839470" h="330835">
                  <a:moveTo>
                    <a:pt x="381457" y="203428"/>
                  </a:moveTo>
                  <a:lnTo>
                    <a:pt x="356019" y="203428"/>
                  </a:lnTo>
                  <a:lnTo>
                    <a:pt x="330593" y="203428"/>
                  </a:lnTo>
                  <a:lnTo>
                    <a:pt x="330593" y="228866"/>
                  </a:lnTo>
                  <a:lnTo>
                    <a:pt x="356019" y="228866"/>
                  </a:lnTo>
                  <a:lnTo>
                    <a:pt x="356019" y="254292"/>
                  </a:lnTo>
                  <a:lnTo>
                    <a:pt x="381457" y="254292"/>
                  </a:lnTo>
                  <a:lnTo>
                    <a:pt x="381457" y="203428"/>
                  </a:lnTo>
                  <a:close/>
                </a:path>
                <a:path w="839470" h="330835">
                  <a:moveTo>
                    <a:pt x="406882" y="178003"/>
                  </a:moveTo>
                  <a:lnTo>
                    <a:pt x="381457" y="178003"/>
                  </a:lnTo>
                  <a:lnTo>
                    <a:pt x="381457" y="203428"/>
                  </a:lnTo>
                  <a:lnTo>
                    <a:pt x="406882" y="203428"/>
                  </a:lnTo>
                  <a:lnTo>
                    <a:pt x="406882" y="178003"/>
                  </a:lnTo>
                  <a:close/>
                </a:path>
                <a:path w="839470" h="330835">
                  <a:moveTo>
                    <a:pt x="432320" y="305155"/>
                  </a:moveTo>
                  <a:lnTo>
                    <a:pt x="406882" y="305155"/>
                  </a:lnTo>
                  <a:lnTo>
                    <a:pt x="406882" y="330581"/>
                  </a:lnTo>
                  <a:lnTo>
                    <a:pt x="432320" y="330581"/>
                  </a:lnTo>
                  <a:lnTo>
                    <a:pt x="432320" y="305155"/>
                  </a:lnTo>
                  <a:close/>
                </a:path>
                <a:path w="839470" h="330835">
                  <a:moveTo>
                    <a:pt x="432320" y="152577"/>
                  </a:moveTo>
                  <a:lnTo>
                    <a:pt x="406882" y="152577"/>
                  </a:lnTo>
                  <a:lnTo>
                    <a:pt x="406882" y="178003"/>
                  </a:lnTo>
                  <a:lnTo>
                    <a:pt x="432320" y="178003"/>
                  </a:lnTo>
                  <a:lnTo>
                    <a:pt x="432320" y="152577"/>
                  </a:lnTo>
                  <a:close/>
                </a:path>
                <a:path w="839470" h="330835">
                  <a:moveTo>
                    <a:pt x="432320" y="76288"/>
                  </a:moveTo>
                  <a:lnTo>
                    <a:pt x="406882" y="76288"/>
                  </a:lnTo>
                  <a:lnTo>
                    <a:pt x="406882" y="101714"/>
                  </a:lnTo>
                  <a:lnTo>
                    <a:pt x="381457" y="101714"/>
                  </a:lnTo>
                  <a:lnTo>
                    <a:pt x="381457" y="127139"/>
                  </a:lnTo>
                  <a:lnTo>
                    <a:pt x="406882" y="127139"/>
                  </a:lnTo>
                  <a:lnTo>
                    <a:pt x="432320" y="127139"/>
                  </a:lnTo>
                  <a:lnTo>
                    <a:pt x="432320" y="76288"/>
                  </a:lnTo>
                  <a:close/>
                </a:path>
                <a:path w="839470" h="330835">
                  <a:moveTo>
                    <a:pt x="457746" y="127139"/>
                  </a:moveTo>
                  <a:lnTo>
                    <a:pt x="432320" y="127139"/>
                  </a:lnTo>
                  <a:lnTo>
                    <a:pt x="432320" y="152577"/>
                  </a:lnTo>
                  <a:lnTo>
                    <a:pt x="457746" y="152577"/>
                  </a:lnTo>
                  <a:lnTo>
                    <a:pt x="457746" y="127139"/>
                  </a:lnTo>
                  <a:close/>
                </a:path>
                <a:path w="839470" h="330835">
                  <a:moveTo>
                    <a:pt x="508609" y="101714"/>
                  </a:moveTo>
                  <a:lnTo>
                    <a:pt x="483171" y="101714"/>
                  </a:lnTo>
                  <a:lnTo>
                    <a:pt x="457746" y="101714"/>
                  </a:lnTo>
                  <a:lnTo>
                    <a:pt x="457746" y="127139"/>
                  </a:lnTo>
                  <a:lnTo>
                    <a:pt x="483171" y="127139"/>
                  </a:lnTo>
                  <a:lnTo>
                    <a:pt x="483171" y="152577"/>
                  </a:lnTo>
                  <a:lnTo>
                    <a:pt x="457746" y="152577"/>
                  </a:lnTo>
                  <a:lnTo>
                    <a:pt x="457746" y="178003"/>
                  </a:lnTo>
                  <a:lnTo>
                    <a:pt x="483171" y="178003"/>
                  </a:lnTo>
                  <a:lnTo>
                    <a:pt x="483171" y="203428"/>
                  </a:lnTo>
                  <a:lnTo>
                    <a:pt x="508609" y="203428"/>
                  </a:lnTo>
                  <a:lnTo>
                    <a:pt x="508609" y="101714"/>
                  </a:lnTo>
                  <a:close/>
                </a:path>
                <a:path w="839470" h="330835">
                  <a:moveTo>
                    <a:pt x="584898" y="228866"/>
                  </a:moveTo>
                  <a:lnTo>
                    <a:pt x="559473" y="228866"/>
                  </a:lnTo>
                  <a:lnTo>
                    <a:pt x="559473" y="254292"/>
                  </a:lnTo>
                  <a:lnTo>
                    <a:pt x="534035" y="254292"/>
                  </a:lnTo>
                  <a:lnTo>
                    <a:pt x="534035" y="228866"/>
                  </a:lnTo>
                  <a:lnTo>
                    <a:pt x="559473" y="228866"/>
                  </a:lnTo>
                  <a:lnTo>
                    <a:pt x="559473" y="203428"/>
                  </a:lnTo>
                  <a:lnTo>
                    <a:pt x="534035" y="203428"/>
                  </a:lnTo>
                  <a:lnTo>
                    <a:pt x="508609" y="203428"/>
                  </a:lnTo>
                  <a:lnTo>
                    <a:pt x="508609" y="228866"/>
                  </a:lnTo>
                  <a:lnTo>
                    <a:pt x="483171" y="228866"/>
                  </a:lnTo>
                  <a:lnTo>
                    <a:pt x="483171" y="203428"/>
                  </a:lnTo>
                  <a:lnTo>
                    <a:pt x="457746" y="203428"/>
                  </a:lnTo>
                  <a:lnTo>
                    <a:pt x="457746" y="228866"/>
                  </a:lnTo>
                  <a:lnTo>
                    <a:pt x="432320" y="228866"/>
                  </a:lnTo>
                  <a:lnTo>
                    <a:pt x="406882" y="228866"/>
                  </a:lnTo>
                  <a:lnTo>
                    <a:pt x="406882" y="254292"/>
                  </a:lnTo>
                  <a:lnTo>
                    <a:pt x="381457" y="254292"/>
                  </a:lnTo>
                  <a:lnTo>
                    <a:pt x="381457" y="279730"/>
                  </a:lnTo>
                  <a:lnTo>
                    <a:pt x="406882" y="279730"/>
                  </a:lnTo>
                  <a:lnTo>
                    <a:pt x="432320" y="279730"/>
                  </a:lnTo>
                  <a:lnTo>
                    <a:pt x="432320" y="254292"/>
                  </a:lnTo>
                  <a:lnTo>
                    <a:pt x="457746" y="254292"/>
                  </a:lnTo>
                  <a:lnTo>
                    <a:pt x="457746" y="279730"/>
                  </a:lnTo>
                  <a:lnTo>
                    <a:pt x="432320" y="279730"/>
                  </a:lnTo>
                  <a:lnTo>
                    <a:pt x="432320" y="305155"/>
                  </a:lnTo>
                  <a:lnTo>
                    <a:pt x="457746" y="305155"/>
                  </a:lnTo>
                  <a:lnTo>
                    <a:pt x="457746" y="330581"/>
                  </a:lnTo>
                  <a:lnTo>
                    <a:pt x="483171" y="330581"/>
                  </a:lnTo>
                  <a:lnTo>
                    <a:pt x="483171" y="305155"/>
                  </a:lnTo>
                  <a:lnTo>
                    <a:pt x="508609" y="305155"/>
                  </a:lnTo>
                  <a:lnTo>
                    <a:pt x="508609" y="279730"/>
                  </a:lnTo>
                  <a:lnTo>
                    <a:pt x="534035" y="279730"/>
                  </a:lnTo>
                  <a:lnTo>
                    <a:pt x="559473" y="279730"/>
                  </a:lnTo>
                  <a:lnTo>
                    <a:pt x="584898" y="279730"/>
                  </a:lnTo>
                  <a:lnTo>
                    <a:pt x="584898" y="228866"/>
                  </a:lnTo>
                  <a:close/>
                </a:path>
                <a:path w="839470" h="330835">
                  <a:moveTo>
                    <a:pt x="610323" y="178003"/>
                  </a:moveTo>
                  <a:lnTo>
                    <a:pt x="584898" y="178003"/>
                  </a:lnTo>
                  <a:lnTo>
                    <a:pt x="559473" y="178003"/>
                  </a:lnTo>
                  <a:lnTo>
                    <a:pt x="559473" y="203428"/>
                  </a:lnTo>
                  <a:lnTo>
                    <a:pt x="584898" y="203428"/>
                  </a:lnTo>
                  <a:lnTo>
                    <a:pt x="584898" y="228866"/>
                  </a:lnTo>
                  <a:lnTo>
                    <a:pt x="610323" y="228866"/>
                  </a:lnTo>
                  <a:lnTo>
                    <a:pt x="610323" y="178003"/>
                  </a:lnTo>
                  <a:close/>
                </a:path>
                <a:path w="839470" h="330835">
                  <a:moveTo>
                    <a:pt x="610323" y="127139"/>
                  </a:moveTo>
                  <a:lnTo>
                    <a:pt x="584898" y="127139"/>
                  </a:lnTo>
                  <a:lnTo>
                    <a:pt x="559473" y="127139"/>
                  </a:lnTo>
                  <a:lnTo>
                    <a:pt x="559473" y="101714"/>
                  </a:lnTo>
                  <a:lnTo>
                    <a:pt x="534035" y="101714"/>
                  </a:lnTo>
                  <a:lnTo>
                    <a:pt x="534035" y="152577"/>
                  </a:lnTo>
                  <a:lnTo>
                    <a:pt x="559473" y="152577"/>
                  </a:lnTo>
                  <a:lnTo>
                    <a:pt x="584898" y="152577"/>
                  </a:lnTo>
                  <a:lnTo>
                    <a:pt x="610323" y="152577"/>
                  </a:lnTo>
                  <a:lnTo>
                    <a:pt x="610323" y="127139"/>
                  </a:lnTo>
                  <a:close/>
                </a:path>
                <a:path w="839470" h="330835">
                  <a:moveTo>
                    <a:pt x="686612" y="279730"/>
                  </a:moveTo>
                  <a:lnTo>
                    <a:pt x="661187" y="279730"/>
                  </a:lnTo>
                  <a:lnTo>
                    <a:pt x="661187" y="254292"/>
                  </a:lnTo>
                  <a:lnTo>
                    <a:pt x="635749" y="254292"/>
                  </a:lnTo>
                  <a:lnTo>
                    <a:pt x="610323" y="254292"/>
                  </a:lnTo>
                  <a:lnTo>
                    <a:pt x="610323" y="279730"/>
                  </a:lnTo>
                  <a:lnTo>
                    <a:pt x="635749" y="279730"/>
                  </a:lnTo>
                  <a:lnTo>
                    <a:pt x="635749" y="305155"/>
                  </a:lnTo>
                  <a:lnTo>
                    <a:pt x="661187" y="305155"/>
                  </a:lnTo>
                  <a:lnTo>
                    <a:pt x="686612" y="305155"/>
                  </a:lnTo>
                  <a:lnTo>
                    <a:pt x="686612" y="279730"/>
                  </a:lnTo>
                  <a:close/>
                </a:path>
                <a:path w="839470" h="330835">
                  <a:moveTo>
                    <a:pt x="788339" y="279730"/>
                  </a:moveTo>
                  <a:lnTo>
                    <a:pt x="762901" y="279730"/>
                  </a:lnTo>
                  <a:lnTo>
                    <a:pt x="762901" y="228866"/>
                  </a:lnTo>
                  <a:lnTo>
                    <a:pt x="737476" y="228866"/>
                  </a:lnTo>
                  <a:lnTo>
                    <a:pt x="737476" y="254292"/>
                  </a:lnTo>
                  <a:lnTo>
                    <a:pt x="712050" y="254292"/>
                  </a:lnTo>
                  <a:lnTo>
                    <a:pt x="712050" y="228866"/>
                  </a:lnTo>
                  <a:lnTo>
                    <a:pt x="686612" y="228866"/>
                  </a:lnTo>
                  <a:lnTo>
                    <a:pt x="686612" y="279730"/>
                  </a:lnTo>
                  <a:lnTo>
                    <a:pt x="712050" y="279730"/>
                  </a:lnTo>
                  <a:lnTo>
                    <a:pt x="712050" y="330581"/>
                  </a:lnTo>
                  <a:lnTo>
                    <a:pt x="737476" y="330581"/>
                  </a:lnTo>
                  <a:lnTo>
                    <a:pt x="762901" y="330581"/>
                  </a:lnTo>
                  <a:lnTo>
                    <a:pt x="762901" y="305155"/>
                  </a:lnTo>
                  <a:lnTo>
                    <a:pt x="788339" y="305155"/>
                  </a:lnTo>
                  <a:lnTo>
                    <a:pt x="788339" y="279730"/>
                  </a:lnTo>
                  <a:close/>
                </a:path>
                <a:path w="839470" h="330835">
                  <a:moveTo>
                    <a:pt x="813765" y="178003"/>
                  </a:moveTo>
                  <a:lnTo>
                    <a:pt x="788339" y="178003"/>
                  </a:lnTo>
                  <a:lnTo>
                    <a:pt x="788339" y="203428"/>
                  </a:lnTo>
                  <a:lnTo>
                    <a:pt x="813765" y="203428"/>
                  </a:lnTo>
                  <a:lnTo>
                    <a:pt x="813765" y="178003"/>
                  </a:lnTo>
                  <a:close/>
                </a:path>
                <a:path w="839470" h="330835">
                  <a:moveTo>
                    <a:pt x="839203" y="228866"/>
                  </a:moveTo>
                  <a:lnTo>
                    <a:pt x="813765" y="228866"/>
                  </a:lnTo>
                  <a:lnTo>
                    <a:pt x="788339" y="228866"/>
                  </a:lnTo>
                  <a:lnTo>
                    <a:pt x="788339" y="279730"/>
                  </a:lnTo>
                  <a:lnTo>
                    <a:pt x="813765" y="279730"/>
                  </a:lnTo>
                  <a:lnTo>
                    <a:pt x="813765" y="305155"/>
                  </a:lnTo>
                  <a:lnTo>
                    <a:pt x="839203" y="305155"/>
                  </a:lnTo>
                  <a:lnTo>
                    <a:pt x="839203" y="228866"/>
                  </a:lnTo>
                  <a:close/>
                </a:path>
                <a:path w="839470" h="330835">
                  <a:moveTo>
                    <a:pt x="839203" y="50850"/>
                  </a:moveTo>
                  <a:lnTo>
                    <a:pt x="813765" y="50850"/>
                  </a:lnTo>
                  <a:lnTo>
                    <a:pt x="788339" y="50850"/>
                  </a:lnTo>
                  <a:lnTo>
                    <a:pt x="788339" y="76288"/>
                  </a:lnTo>
                  <a:lnTo>
                    <a:pt x="762901" y="76288"/>
                  </a:lnTo>
                  <a:lnTo>
                    <a:pt x="762901" y="127139"/>
                  </a:lnTo>
                  <a:lnTo>
                    <a:pt x="737476" y="127139"/>
                  </a:lnTo>
                  <a:lnTo>
                    <a:pt x="737476" y="203428"/>
                  </a:lnTo>
                  <a:lnTo>
                    <a:pt x="762901" y="203428"/>
                  </a:lnTo>
                  <a:lnTo>
                    <a:pt x="762901" y="178003"/>
                  </a:lnTo>
                  <a:lnTo>
                    <a:pt x="788339" y="178003"/>
                  </a:lnTo>
                  <a:lnTo>
                    <a:pt x="788339" y="101714"/>
                  </a:lnTo>
                  <a:lnTo>
                    <a:pt x="813765" y="101714"/>
                  </a:lnTo>
                  <a:lnTo>
                    <a:pt x="813765" y="76288"/>
                  </a:lnTo>
                  <a:lnTo>
                    <a:pt x="839203" y="76288"/>
                  </a:lnTo>
                  <a:lnTo>
                    <a:pt x="839203" y="508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66448" y="1525139"/>
              <a:ext cx="1901825" cy="7414259"/>
            </a:xfrm>
            <a:custGeom>
              <a:avLst/>
              <a:gdLst/>
              <a:ahLst/>
              <a:cxnLst/>
              <a:rect l="l" t="t" r="r" b="b"/>
              <a:pathLst>
                <a:path w="1901825" h="7414259">
                  <a:moveTo>
                    <a:pt x="127152" y="915073"/>
                  </a:moveTo>
                  <a:lnTo>
                    <a:pt x="50863" y="915073"/>
                  </a:lnTo>
                  <a:lnTo>
                    <a:pt x="50863" y="991374"/>
                  </a:lnTo>
                  <a:lnTo>
                    <a:pt x="127152" y="991374"/>
                  </a:lnTo>
                  <a:lnTo>
                    <a:pt x="127152" y="915073"/>
                  </a:lnTo>
                  <a:close/>
                </a:path>
                <a:path w="1901825" h="7414259">
                  <a:moveTo>
                    <a:pt x="127152" y="50457"/>
                  </a:moveTo>
                  <a:lnTo>
                    <a:pt x="50863" y="50457"/>
                  </a:lnTo>
                  <a:lnTo>
                    <a:pt x="50863" y="126746"/>
                  </a:lnTo>
                  <a:lnTo>
                    <a:pt x="127152" y="126746"/>
                  </a:lnTo>
                  <a:lnTo>
                    <a:pt x="127152" y="50457"/>
                  </a:lnTo>
                  <a:close/>
                </a:path>
                <a:path w="1901825" h="7414259">
                  <a:moveTo>
                    <a:pt x="178015" y="863600"/>
                  </a:moveTo>
                  <a:lnTo>
                    <a:pt x="0" y="863600"/>
                  </a:lnTo>
                  <a:lnTo>
                    <a:pt x="0" y="890270"/>
                  </a:lnTo>
                  <a:lnTo>
                    <a:pt x="0" y="1017270"/>
                  </a:lnTo>
                  <a:lnTo>
                    <a:pt x="0" y="1042670"/>
                  </a:lnTo>
                  <a:lnTo>
                    <a:pt x="178015" y="1042670"/>
                  </a:lnTo>
                  <a:lnTo>
                    <a:pt x="178015" y="1017270"/>
                  </a:lnTo>
                  <a:lnTo>
                    <a:pt x="25425" y="1017270"/>
                  </a:lnTo>
                  <a:lnTo>
                    <a:pt x="25425" y="890270"/>
                  </a:lnTo>
                  <a:lnTo>
                    <a:pt x="152577" y="890270"/>
                  </a:lnTo>
                  <a:lnTo>
                    <a:pt x="152577" y="1016800"/>
                  </a:lnTo>
                  <a:lnTo>
                    <a:pt x="178015" y="1016800"/>
                  </a:lnTo>
                  <a:lnTo>
                    <a:pt x="178015" y="890270"/>
                  </a:lnTo>
                  <a:lnTo>
                    <a:pt x="178015" y="889647"/>
                  </a:lnTo>
                  <a:lnTo>
                    <a:pt x="178015" y="863600"/>
                  </a:lnTo>
                  <a:close/>
                </a:path>
                <a:path w="1901825" h="7414259">
                  <a:moveTo>
                    <a:pt x="178015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8015" y="177800"/>
                  </a:lnTo>
                  <a:lnTo>
                    <a:pt x="178015" y="152400"/>
                  </a:lnTo>
                  <a:lnTo>
                    <a:pt x="25425" y="152400"/>
                  </a:lnTo>
                  <a:lnTo>
                    <a:pt x="25425" y="25400"/>
                  </a:lnTo>
                  <a:lnTo>
                    <a:pt x="152577" y="25400"/>
                  </a:lnTo>
                  <a:lnTo>
                    <a:pt x="152577" y="152171"/>
                  </a:lnTo>
                  <a:lnTo>
                    <a:pt x="178015" y="152171"/>
                  </a:lnTo>
                  <a:lnTo>
                    <a:pt x="178015" y="25400"/>
                  </a:lnTo>
                  <a:lnTo>
                    <a:pt x="178015" y="25019"/>
                  </a:lnTo>
                  <a:lnTo>
                    <a:pt x="178015" y="0"/>
                  </a:lnTo>
                  <a:close/>
                </a:path>
                <a:path w="1901825" h="7414259">
                  <a:moveTo>
                    <a:pt x="635762" y="1016800"/>
                  </a:moveTo>
                  <a:lnTo>
                    <a:pt x="610323" y="1016800"/>
                  </a:lnTo>
                  <a:lnTo>
                    <a:pt x="610323" y="1042225"/>
                  </a:lnTo>
                  <a:lnTo>
                    <a:pt x="635762" y="1042225"/>
                  </a:lnTo>
                  <a:lnTo>
                    <a:pt x="635762" y="1016800"/>
                  </a:lnTo>
                  <a:close/>
                </a:path>
                <a:path w="1901825" h="7414259">
                  <a:moveTo>
                    <a:pt x="839190" y="1016800"/>
                  </a:moveTo>
                  <a:lnTo>
                    <a:pt x="813765" y="1016800"/>
                  </a:lnTo>
                  <a:lnTo>
                    <a:pt x="788339" y="1016800"/>
                  </a:lnTo>
                  <a:lnTo>
                    <a:pt x="788339" y="1042225"/>
                  </a:lnTo>
                  <a:lnTo>
                    <a:pt x="813765" y="1042225"/>
                  </a:lnTo>
                  <a:lnTo>
                    <a:pt x="839190" y="1042225"/>
                  </a:lnTo>
                  <a:lnTo>
                    <a:pt x="839190" y="1016800"/>
                  </a:lnTo>
                  <a:close/>
                </a:path>
                <a:path w="1901825" h="7414259">
                  <a:moveTo>
                    <a:pt x="890054" y="864222"/>
                  </a:moveTo>
                  <a:lnTo>
                    <a:pt x="864628" y="864222"/>
                  </a:lnTo>
                  <a:lnTo>
                    <a:pt x="864628" y="889647"/>
                  </a:lnTo>
                  <a:lnTo>
                    <a:pt x="890054" y="889647"/>
                  </a:lnTo>
                  <a:lnTo>
                    <a:pt x="890054" y="864222"/>
                  </a:lnTo>
                  <a:close/>
                </a:path>
                <a:path w="1901825" h="7414259">
                  <a:moveTo>
                    <a:pt x="940917" y="838784"/>
                  </a:moveTo>
                  <a:lnTo>
                    <a:pt x="915492" y="838784"/>
                  </a:lnTo>
                  <a:lnTo>
                    <a:pt x="915492" y="915073"/>
                  </a:lnTo>
                  <a:lnTo>
                    <a:pt x="940917" y="915073"/>
                  </a:lnTo>
                  <a:lnTo>
                    <a:pt x="940917" y="838784"/>
                  </a:lnTo>
                  <a:close/>
                </a:path>
                <a:path w="1901825" h="7414259">
                  <a:moveTo>
                    <a:pt x="940917" y="812800"/>
                  </a:moveTo>
                  <a:lnTo>
                    <a:pt x="813765" y="812800"/>
                  </a:lnTo>
                  <a:lnTo>
                    <a:pt x="813765" y="838200"/>
                  </a:lnTo>
                  <a:lnTo>
                    <a:pt x="813765" y="915670"/>
                  </a:lnTo>
                  <a:lnTo>
                    <a:pt x="813765" y="941070"/>
                  </a:lnTo>
                  <a:lnTo>
                    <a:pt x="940917" y="941070"/>
                  </a:lnTo>
                  <a:lnTo>
                    <a:pt x="940917" y="915670"/>
                  </a:lnTo>
                  <a:lnTo>
                    <a:pt x="839190" y="915670"/>
                  </a:lnTo>
                  <a:lnTo>
                    <a:pt x="839190" y="838200"/>
                  </a:lnTo>
                  <a:lnTo>
                    <a:pt x="940917" y="838200"/>
                  </a:lnTo>
                  <a:lnTo>
                    <a:pt x="940917" y="812800"/>
                  </a:lnTo>
                  <a:close/>
                </a:path>
                <a:path w="1901825" h="7414259">
                  <a:moveTo>
                    <a:pt x="991781" y="50457"/>
                  </a:moveTo>
                  <a:lnTo>
                    <a:pt x="915492" y="50457"/>
                  </a:lnTo>
                  <a:lnTo>
                    <a:pt x="915492" y="126746"/>
                  </a:lnTo>
                  <a:lnTo>
                    <a:pt x="991781" y="126746"/>
                  </a:lnTo>
                  <a:lnTo>
                    <a:pt x="991781" y="50457"/>
                  </a:lnTo>
                  <a:close/>
                </a:path>
                <a:path w="1901825" h="7414259">
                  <a:moveTo>
                    <a:pt x="1042644" y="0"/>
                  </a:moveTo>
                  <a:lnTo>
                    <a:pt x="864628" y="0"/>
                  </a:lnTo>
                  <a:lnTo>
                    <a:pt x="864628" y="25400"/>
                  </a:lnTo>
                  <a:lnTo>
                    <a:pt x="864628" y="152400"/>
                  </a:lnTo>
                  <a:lnTo>
                    <a:pt x="864628" y="177800"/>
                  </a:lnTo>
                  <a:lnTo>
                    <a:pt x="1042644" y="177800"/>
                  </a:lnTo>
                  <a:lnTo>
                    <a:pt x="1042644" y="152400"/>
                  </a:lnTo>
                  <a:lnTo>
                    <a:pt x="890054" y="152400"/>
                  </a:lnTo>
                  <a:lnTo>
                    <a:pt x="890054" y="25400"/>
                  </a:lnTo>
                  <a:lnTo>
                    <a:pt x="1017206" y="25400"/>
                  </a:lnTo>
                  <a:lnTo>
                    <a:pt x="1017206" y="152171"/>
                  </a:lnTo>
                  <a:lnTo>
                    <a:pt x="1042644" y="152171"/>
                  </a:lnTo>
                  <a:lnTo>
                    <a:pt x="1042644" y="25400"/>
                  </a:lnTo>
                  <a:lnTo>
                    <a:pt x="1042644" y="25019"/>
                  </a:lnTo>
                  <a:lnTo>
                    <a:pt x="1042644" y="0"/>
                  </a:lnTo>
                  <a:close/>
                </a:path>
                <a:path w="1901825" h="7414259">
                  <a:moveTo>
                    <a:pt x="1901291" y="5251247"/>
                  </a:moveTo>
                  <a:lnTo>
                    <a:pt x="1894090" y="5251247"/>
                  </a:lnTo>
                  <a:lnTo>
                    <a:pt x="1894090" y="6057265"/>
                  </a:lnTo>
                  <a:lnTo>
                    <a:pt x="930033" y="6057265"/>
                  </a:lnTo>
                  <a:lnTo>
                    <a:pt x="939546" y="6022467"/>
                  </a:lnTo>
                  <a:lnTo>
                    <a:pt x="849934" y="6060872"/>
                  </a:lnTo>
                  <a:lnTo>
                    <a:pt x="939546" y="6099276"/>
                  </a:lnTo>
                  <a:lnTo>
                    <a:pt x="938390" y="6096876"/>
                  </a:lnTo>
                  <a:lnTo>
                    <a:pt x="937298" y="6094476"/>
                  </a:lnTo>
                  <a:lnTo>
                    <a:pt x="930033" y="6064466"/>
                  </a:lnTo>
                  <a:lnTo>
                    <a:pt x="1894090" y="6064466"/>
                  </a:lnTo>
                  <a:lnTo>
                    <a:pt x="1894090" y="7371715"/>
                  </a:lnTo>
                  <a:lnTo>
                    <a:pt x="291858" y="7371715"/>
                  </a:lnTo>
                  <a:lnTo>
                    <a:pt x="301371" y="7336917"/>
                  </a:lnTo>
                  <a:lnTo>
                    <a:pt x="211759" y="7375322"/>
                  </a:lnTo>
                  <a:lnTo>
                    <a:pt x="301371" y="7413726"/>
                  </a:lnTo>
                  <a:lnTo>
                    <a:pt x="300202" y="7411326"/>
                  </a:lnTo>
                  <a:lnTo>
                    <a:pt x="299123" y="7408926"/>
                  </a:lnTo>
                  <a:lnTo>
                    <a:pt x="291858" y="7378916"/>
                  </a:lnTo>
                  <a:lnTo>
                    <a:pt x="1897684" y="7378916"/>
                  </a:lnTo>
                  <a:lnTo>
                    <a:pt x="1901291" y="7378916"/>
                  </a:lnTo>
                  <a:lnTo>
                    <a:pt x="1901291" y="6057265"/>
                  </a:lnTo>
                  <a:lnTo>
                    <a:pt x="1901291" y="525124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21014" y="7124040"/>
              <a:ext cx="1129030" cy="2262505"/>
            </a:xfrm>
            <a:custGeom>
              <a:avLst/>
              <a:gdLst/>
              <a:ahLst/>
              <a:cxnLst/>
              <a:rect l="l" t="t" r="r" b="b"/>
              <a:pathLst>
                <a:path w="1129029" h="2262504">
                  <a:moveTo>
                    <a:pt x="1128711" y="0"/>
                  </a:moveTo>
                  <a:lnTo>
                    <a:pt x="1023936" y="1162051"/>
                  </a:lnTo>
                  <a:lnTo>
                    <a:pt x="0" y="2262192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32478" y="768452"/>
              <a:ext cx="438150" cy="9829800"/>
            </a:xfrm>
            <a:custGeom>
              <a:avLst/>
              <a:gdLst/>
              <a:ahLst/>
              <a:cxnLst/>
              <a:rect l="l" t="t" r="r" b="b"/>
              <a:pathLst>
                <a:path w="438150" h="9829800">
                  <a:moveTo>
                    <a:pt x="0" y="0"/>
                  </a:moveTo>
                  <a:lnTo>
                    <a:pt x="0" y="4420421"/>
                  </a:lnTo>
                  <a:lnTo>
                    <a:pt x="438152" y="4858574"/>
                  </a:lnTo>
                  <a:lnTo>
                    <a:pt x="438152" y="9829792"/>
                  </a:lnTo>
                </a:path>
              </a:pathLst>
            </a:custGeom>
            <a:ln w="1904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76507" y="6298953"/>
            <a:ext cx="134937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256540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INTERSECTION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840000">
            <a:off x="10504863" y="9838928"/>
            <a:ext cx="769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35"/>
              </a:lnSpc>
            </a:pPr>
            <a:r>
              <a:rPr sz="85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850" spc="4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850" spc="4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818281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30177" y="10184974"/>
            <a:ext cx="8204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0371" y="5545883"/>
            <a:ext cx="16827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34271" y="10227843"/>
            <a:ext cx="6819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71582" y="2723722"/>
            <a:ext cx="4869815" cy="277749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9690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‘prisms’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intersect,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intersection’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created.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visible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 an orthographic and 3D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70"/>
              </a:spcBef>
            </a:pPr>
            <a:endParaRPr sz="1600">
              <a:latin typeface="Arial"/>
              <a:cs typeface="Arial"/>
            </a:endParaRPr>
          </a:p>
          <a:p>
            <a:pPr marR="1891030" algn="r">
              <a:lnSpc>
                <a:spcPct val="100000"/>
              </a:lnSpc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  <a:p>
            <a:pPr marL="21590" marR="5080" algn="ctr">
              <a:lnSpc>
                <a:spcPts val="1340"/>
              </a:lnSpc>
              <a:spcBef>
                <a:spcPts val="944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INTERSECTING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HEXAGONAL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TRIANGULAR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PRISMS.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LINE(S)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INTERSECTION.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5"/>
              </a:spcBef>
            </a:pPr>
            <a:endParaRPr sz="1200">
              <a:latin typeface="Arial"/>
              <a:cs typeface="Arial"/>
            </a:endParaRPr>
          </a:p>
          <a:p>
            <a:pPr marR="1899920" algn="r">
              <a:lnSpc>
                <a:spcPct val="100000"/>
              </a:lnSpc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3D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VERSION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152779" y="108465"/>
            <a:ext cx="11313795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50" dirty="0"/>
              <a:t>INTERSECTIONS</a:t>
            </a:r>
            <a:r>
              <a:rPr sz="3050" spc="160" dirty="0"/>
              <a:t> </a:t>
            </a:r>
            <a:r>
              <a:rPr sz="3050" dirty="0"/>
              <a:t>-</a:t>
            </a:r>
            <a:r>
              <a:rPr sz="3050" spc="160" dirty="0"/>
              <a:t> </a:t>
            </a:r>
            <a:r>
              <a:rPr sz="3050" dirty="0"/>
              <a:t>TRIANGULAR</a:t>
            </a:r>
            <a:r>
              <a:rPr sz="3050" spc="25" dirty="0"/>
              <a:t> </a:t>
            </a:r>
            <a:r>
              <a:rPr sz="3050" dirty="0"/>
              <a:t>AND</a:t>
            </a:r>
            <a:r>
              <a:rPr sz="3050" spc="160" dirty="0"/>
              <a:t> </a:t>
            </a:r>
            <a:r>
              <a:rPr sz="3050" dirty="0"/>
              <a:t>HEXAGONAL</a:t>
            </a:r>
            <a:r>
              <a:rPr sz="3050" spc="95" dirty="0"/>
              <a:t> </a:t>
            </a:r>
            <a:r>
              <a:rPr sz="3050" spc="-10" dirty="0"/>
              <a:t>PRISMS</a:t>
            </a:r>
            <a:endParaRPr sz="3050"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9860726" y="890796"/>
            <a:ext cx="5090160" cy="3888104"/>
            <a:chOff x="9860726" y="890796"/>
            <a:chExt cx="5090160" cy="3888104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57715" y="3942572"/>
              <a:ext cx="4862195" cy="836930"/>
            </a:xfrm>
            <a:custGeom>
              <a:avLst/>
              <a:gdLst/>
              <a:ahLst/>
              <a:cxnLst/>
              <a:rect l="l" t="t" r="r" b="b"/>
              <a:pathLst>
                <a:path w="4862194" h="836929">
                  <a:moveTo>
                    <a:pt x="4861806" y="0"/>
                  </a:moveTo>
                  <a:lnTo>
                    <a:pt x="0" y="0"/>
                  </a:lnTo>
                  <a:lnTo>
                    <a:pt x="0" y="836334"/>
                  </a:lnTo>
                  <a:lnTo>
                    <a:pt x="4861806" y="836334"/>
                  </a:lnTo>
                  <a:lnTo>
                    <a:pt x="486180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64536" y="894606"/>
              <a:ext cx="5082540" cy="281940"/>
            </a:xfrm>
            <a:custGeom>
              <a:avLst/>
              <a:gdLst/>
              <a:ahLst/>
              <a:cxnLst/>
              <a:rect l="l" t="t" r="r" b="b"/>
              <a:pathLst>
                <a:path w="5082540" h="281940">
                  <a:moveTo>
                    <a:pt x="0" y="0"/>
                  </a:moveTo>
                  <a:lnTo>
                    <a:pt x="5082541" y="0"/>
                  </a:lnTo>
                  <a:lnTo>
                    <a:pt x="5082541" y="281941"/>
                  </a:lnTo>
                  <a:lnTo>
                    <a:pt x="0" y="28194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10402407" y="5878891"/>
            <a:ext cx="2727960" cy="4589780"/>
            <a:chOff x="10402407" y="5878891"/>
            <a:chExt cx="2727960" cy="458978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89474" y="6193670"/>
              <a:ext cx="2236470" cy="1019175"/>
            </a:xfrm>
            <a:custGeom>
              <a:avLst/>
              <a:gdLst/>
              <a:ahLst/>
              <a:cxnLst/>
              <a:rect l="l" t="t" r="r" b="b"/>
              <a:pathLst>
                <a:path w="2236469" h="1019175">
                  <a:moveTo>
                    <a:pt x="1321286" y="0"/>
                  </a:moveTo>
                  <a:lnTo>
                    <a:pt x="203073" y="254797"/>
                  </a:lnTo>
                  <a:lnTo>
                    <a:pt x="0" y="764381"/>
                  </a:lnTo>
                  <a:lnTo>
                    <a:pt x="915145" y="1019178"/>
                  </a:lnTo>
                  <a:lnTo>
                    <a:pt x="2033362" y="764381"/>
                  </a:lnTo>
                  <a:lnTo>
                    <a:pt x="2236431" y="254797"/>
                  </a:lnTo>
                  <a:lnTo>
                    <a:pt x="1321286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89474" y="6193670"/>
              <a:ext cx="2236470" cy="1019175"/>
            </a:xfrm>
            <a:custGeom>
              <a:avLst/>
              <a:gdLst/>
              <a:ahLst/>
              <a:cxnLst/>
              <a:rect l="l" t="t" r="r" b="b"/>
              <a:pathLst>
                <a:path w="2236469" h="1019175">
                  <a:moveTo>
                    <a:pt x="1321286" y="0"/>
                  </a:moveTo>
                  <a:lnTo>
                    <a:pt x="762181" y="127397"/>
                  </a:lnTo>
                  <a:lnTo>
                    <a:pt x="203073" y="254797"/>
                  </a:lnTo>
                  <a:lnTo>
                    <a:pt x="101535" y="509591"/>
                  </a:lnTo>
                  <a:lnTo>
                    <a:pt x="0" y="764381"/>
                  </a:lnTo>
                  <a:lnTo>
                    <a:pt x="457578" y="891781"/>
                  </a:lnTo>
                  <a:lnTo>
                    <a:pt x="915145" y="1019178"/>
                  </a:lnTo>
                  <a:lnTo>
                    <a:pt x="1474250" y="891781"/>
                  </a:lnTo>
                  <a:lnTo>
                    <a:pt x="2033362" y="764381"/>
                  </a:lnTo>
                  <a:lnTo>
                    <a:pt x="2134897" y="509591"/>
                  </a:lnTo>
                  <a:lnTo>
                    <a:pt x="2236431" y="254797"/>
                  </a:lnTo>
                  <a:lnTo>
                    <a:pt x="1778857" y="127397"/>
                  </a:lnTo>
                  <a:lnTo>
                    <a:pt x="132128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88553" y="6956860"/>
              <a:ext cx="920115" cy="3101975"/>
            </a:xfrm>
            <a:custGeom>
              <a:avLst/>
              <a:gdLst/>
              <a:ahLst/>
              <a:cxnLst/>
              <a:rect l="l" t="t" r="r" b="b"/>
              <a:pathLst>
                <a:path w="920115" h="3101975">
                  <a:moveTo>
                    <a:pt x="0" y="0"/>
                  </a:moveTo>
                  <a:lnTo>
                    <a:pt x="0" y="2845597"/>
                  </a:lnTo>
                  <a:lnTo>
                    <a:pt x="919756" y="3101582"/>
                  </a:lnTo>
                  <a:lnTo>
                    <a:pt x="919756" y="2559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88553" y="6956860"/>
              <a:ext cx="920115" cy="3101975"/>
            </a:xfrm>
            <a:custGeom>
              <a:avLst/>
              <a:gdLst/>
              <a:ahLst/>
              <a:cxnLst/>
              <a:rect l="l" t="t" r="r" b="b"/>
              <a:pathLst>
                <a:path w="920115" h="3101975">
                  <a:moveTo>
                    <a:pt x="919756" y="255985"/>
                  </a:moveTo>
                  <a:lnTo>
                    <a:pt x="0" y="0"/>
                  </a:lnTo>
                  <a:lnTo>
                    <a:pt x="0" y="2845597"/>
                  </a:lnTo>
                  <a:lnTo>
                    <a:pt x="919756" y="3101582"/>
                  </a:lnTo>
                  <a:lnTo>
                    <a:pt x="919756" y="25598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07712" y="6959239"/>
              <a:ext cx="1117600" cy="3099435"/>
            </a:xfrm>
            <a:custGeom>
              <a:avLst/>
              <a:gdLst/>
              <a:ahLst/>
              <a:cxnLst/>
              <a:rect l="l" t="t" r="r" b="b"/>
              <a:pathLst>
                <a:path w="1117600" h="3099434">
                  <a:moveTo>
                    <a:pt x="1117404" y="0"/>
                  </a:moveTo>
                  <a:lnTo>
                    <a:pt x="0" y="253606"/>
                  </a:lnTo>
                  <a:lnTo>
                    <a:pt x="0" y="3099203"/>
                  </a:lnTo>
                  <a:lnTo>
                    <a:pt x="1117404" y="2845598"/>
                  </a:lnTo>
                  <a:lnTo>
                    <a:pt x="111740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07712" y="6959239"/>
              <a:ext cx="1117600" cy="3099435"/>
            </a:xfrm>
            <a:custGeom>
              <a:avLst/>
              <a:gdLst/>
              <a:ahLst/>
              <a:cxnLst/>
              <a:rect l="l" t="t" r="r" b="b"/>
              <a:pathLst>
                <a:path w="1117600" h="3099434">
                  <a:moveTo>
                    <a:pt x="0" y="253606"/>
                  </a:moveTo>
                  <a:lnTo>
                    <a:pt x="1117404" y="0"/>
                  </a:lnTo>
                  <a:lnTo>
                    <a:pt x="1117404" y="2845598"/>
                  </a:lnTo>
                  <a:lnTo>
                    <a:pt x="0" y="3099203"/>
                  </a:lnTo>
                  <a:lnTo>
                    <a:pt x="0" y="25360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25116" y="6449655"/>
              <a:ext cx="201295" cy="3355340"/>
            </a:xfrm>
            <a:custGeom>
              <a:avLst/>
              <a:gdLst/>
              <a:ahLst/>
              <a:cxnLst/>
              <a:rect l="l" t="t" r="r" b="b"/>
              <a:pathLst>
                <a:path w="201294" h="3355340">
                  <a:moveTo>
                    <a:pt x="201214" y="0"/>
                  </a:moveTo>
                  <a:lnTo>
                    <a:pt x="0" y="509583"/>
                  </a:lnTo>
                  <a:lnTo>
                    <a:pt x="0" y="3355182"/>
                  </a:lnTo>
                  <a:lnTo>
                    <a:pt x="201214" y="2845598"/>
                  </a:lnTo>
                  <a:lnTo>
                    <a:pt x="20121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25116" y="6449655"/>
              <a:ext cx="201295" cy="3355340"/>
            </a:xfrm>
            <a:custGeom>
              <a:avLst/>
              <a:gdLst/>
              <a:ahLst/>
              <a:cxnLst/>
              <a:rect l="l" t="t" r="r" b="b"/>
              <a:pathLst>
                <a:path w="201294" h="3355340">
                  <a:moveTo>
                    <a:pt x="201214" y="0"/>
                  </a:moveTo>
                  <a:lnTo>
                    <a:pt x="0" y="509583"/>
                  </a:lnTo>
                  <a:lnTo>
                    <a:pt x="0" y="3355182"/>
                  </a:lnTo>
                  <a:lnTo>
                    <a:pt x="201214" y="2845598"/>
                  </a:lnTo>
                  <a:lnTo>
                    <a:pt x="201214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06217" y="8209562"/>
              <a:ext cx="2088514" cy="2253615"/>
            </a:xfrm>
            <a:custGeom>
              <a:avLst/>
              <a:gdLst/>
              <a:ahLst/>
              <a:cxnLst/>
              <a:rect l="l" t="t" r="r" b="b"/>
              <a:pathLst>
                <a:path w="2088515" h="2253615">
                  <a:moveTo>
                    <a:pt x="1128711" y="0"/>
                  </a:moveTo>
                  <a:lnTo>
                    <a:pt x="0" y="2253413"/>
                  </a:lnTo>
                  <a:lnTo>
                    <a:pt x="2088360" y="2248347"/>
                  </a:lnTo>
                  <a:lnTo>
                    <a:pt x="1128711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06217" y="8209562"/>
              <a:ext cx="2088514" cy="2253615"/>
            </a:xfrm>
            <a:custGeom>
              <a:avLst/>
              <a:gdLst/>
              <a:ahLst/>
              <a:cxnLst/>
              <a:rect l="l" t="t" r="r" b="b"/>
              <a:pathLst>
                <a:path w="2088515" h="2253615">
                  <a:moveTo>
                    <a:pt x="1128711" y="0"/>
                  </a:moveTo>
                  <a:lnTo>
                    <a:pt x="2088360" y="2248347"/>
                  </a:lnTo>
                  <a:lnTo>
                    <a:pt x="0" y="2253413"/>
                  </a:lnTo>
                  <a:lnTo>
                    <a:pt x="112871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35937" y="7534047"/>
              <a:ext cx="1383030" cy="2930525"/>
            </a:xfrm>
            <a:custGeom>
              <a:avLst/>
              <a:gdLst/>
              <a:ahLst/>
              <a:cxnLst/>
              <a:rect l="l" t="t" r="r" b="b"/>
              <a:pathLst>
                <a:path w="1383029" h="2930525">
                  <a:moveTo>
                    <a:pt x="265931" y="0"/>
                  </a:moveTo>
                  <a:lnTo>
                    <a:pt x="0" y="672415"/>
                  </a:lnTo>
                  <a:lnTo>
                    <a:pt x="956340" y="2930461"/>
                  </a:lnTo>
                  <a:lnTo>
                    <a:pt x="1383029" y="1879005"/>
                  </a:lnTo>
                  <a:lnTo>
                    <a:pt x="26593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35937" y="7534047"/>
              <a:ext cx="1383030" cy="2930525"/>
            </a:xfrm>
            <a:custGeom>
              <a:avLst/>
              <a:gdLst/>
              <a:ahLst/>
              <a:cxnLst/>
              <a:rect l="l" t="t" r="r" b="b"/>
              <a:pathLst>
                <a:path w="1383029" h="2930525">
                  <a:moveTo>
                    <a:pt x="0" y="672415"/>
                  </a:moveTo>
                  <a:lnTo>
                    <a:pt x="956340" y="2930461"/>
                  </a:lnTo>
                  <a:lnTo>
                    <a:pt x="1383029" y="1879005"/>
                  </a:lnTo>
                  <a:lnTo>
                    <a:pt x="265931" y="0"/>
                  </a:lnTo>
                  <a:lnTo>
                    <a:pt x="0" y="67241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07495" y="7534047"/>
              <a:ext cx="1394460" cy="2926715"/>
            </a:xfrm>
            <a:custGeom>
              <a:avLst/>
              <a:gdLst/>
              <a:ahLst/>
              <a:cxnLst/>
              <a:rect l="l" t="t" r="r" b="b"/>
              <a:pathLst>
                <a:path w="1394459" h="2926715">
                  <a:moveTo>
                    <a:pt x="1394373" y="0"/>
                  </a:moveTo>
                  <a:lnTo>
                    <a:pt x="487408" y="1888531"/>
                  </a:lnTo>
                  <a:lnTo>
                    <a:pt x="0" y="2926295"/>
                  </a:lnTo>
                  <a:lnTo>
                    <a:pt x="1128441" y="672415"/>
                  </a:lnTo>
                  <a:lnTo>
                    <a:pt x="139437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07495" y="7534047"/>
              <a:ext cx="1394460" cy="2926715"/>
            </a:xfrm>
            <a:custGeom>
              <a:avLst/>
              <a:gdLst/>
              <a:ahLst/>
              <a:cxnLst/>
              <a:rect l="l" t="t" r="r" b="b"/>
              <a:pathLst>
                <a:path w="1394459" h="2926715">
                  <a:moveTo>
                    <a:pt x="1128441" y="672415"/>
                  </a:moveTo>
                  <a:lnTo>
                    <a:pt x="0" y="2926295"/>
                  </a:lnTo>
                  <a:lnTo>
                    <a:pt x="487408" y="1888531"/>
                  </a:lnTo>
                  <a:lnTo>
                    <a:pt x="1394373" y="0"/>
                  </a:lnTo>
                  <a:lnTo>
                    <a:pt x="1128441" y="67241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91766" y="5878891"/>
              <a:ext cx="1912620" cy="626110"/>
            </a:xfrm>
            <a:custGeom>
              <a:avLst/>
              <a:gdLst/>
              <a:ahLst/>
              <a:cxnLst/>
              <a:rect l="l" t="t" r="r" b="b"/>
              <a:pathLst>
                <a:path w="1912620" h="626109">
                  <a:moveTo>
                    <a:pt x="359421" y="551537"/>
                  </a:moveTo>
                  <a:lnTo>
                    <a:pt x="359143" y="552450"/>
                  </a:lnTo>
                  <a:lnTo>
                    <a:pt x="358444" y="554989"/>
                  </a:lnTo>
                  <a:lnTo>
                    <a:pt x="357703" y="558040"/>
                  </a:lnTo>
                  <a:lnTo>
                    <a:pt x="372592" y="562610"/>
                  </a:lnTo>
                  <a:lnTo>
                    <a:pt x="389432" y="566420"/>
                  </a:lnTo>
                  <a:lnTo>
                    <a:pt x="477831" y="585470"/>
                  </a:lnTo>
                  <a:lnTo>
                    <a:pt x="496305" y="588010"/>
                  </a:lnTo>
                  <a:lnTo>
                    <a:pt x="515033" y="591820"/>
                  </a:lnTo>
                  <a:lnTo>
                    <a:pt x="534001" y="594360"/>
                  </a:lnTo>
                  <a:lnTo>
                    <a:pt x="553215" y="598170"/>
                  </a:lnTo>
                  <a:lnTo>
                    <a:pt x="673199" y="613410"/>
                  </a:lnTo>
                  <a:lnTo>
                    <a:pt x="693927" y="614680"/>
                  </a:lnTo>
                  <a:lnTo>
                    <a:pt x="714847" y="617220"/>
                  </a:lnTo>
                  <a:lnTo>
                    <a:pt x="844116" y="624839"/>
                  </a:lnTo>
                  <a:lnTo>
                    <a:pt x="866231" y="624839"/>
                  </a:lnTo>
                  <a:lnTo>
                    <a:pt x="888490" y="626110"/>
                  </a:lnTo>
                  <a:lnTo>
                    <a:pt x="956097" y="626110"/>
                  </a:lnTo>
                  <a:lnTo>
                    <a:pt x="956097" y="619760"/>
                  </a:lnTo>
                  <a:lnTo>
                    <a:pt x="911005" y="619760"/>
                  </a:lnTo>
                  <a:lnTo>
                    <a:pt x="888655" y="618489"/>
                  </a:lnTo>
                  <a:lnTo>
                    <a:pt x="866447" y="618489"/>
                  </a:lnTo>
                  <a:lnTo>
                    <a:pt x="822487" y="615950"/>
                  </a:lnTo>
                  <a:lnTo>
                    <a:pt x="800736" y="615950"/>
                  </a:lnTo>
                  <a:lnTo>
                    <a:pt x="757745" y="613410"/>
                  </a:lnTo>
                  <a:lnTo>
                    <a:pt x="736509" y="610870"/>
                  </a:lnTo>
                  <a:lnTo>
                    <a:pt x="694590" y="608330"/>
                  </a:lnTo>
                  <a:lnTo>
                    <a:pt x="633182" y="600710"/>
                  </a:lnTo>
                  <a:lnTo>
                    <a:pt x="613130" y="599439"/>
                  </a:lnTo>
                  <a:lnTo>
                    <a:pt x="593290" y="595630"/>
                  </a:lnTo>
                  <a:lnTo>
                    <a:pt x="535146" y="588010"/>
                  </a:lnTo>
                  <a:lnTo>
                    <a:pt x="516235" y="584200"/>
                  </a:lnTo>
                  <a:lnTo>
                    <a:pt x="497573" y="581660"/>
                  </a:lnTo>
                  <a:lnTo>
                    <a:pt x="408174" y="562610"/>
                  </a:lnTo>
                  <a:lnTo>
                    <a:pt x="359421" y="551537"/>
                  </a:lnTo>
                  <a:close/>
                </a:path>
                <a:path w="1912620" h="626109">
                  <a:moveTo>
                    <a:pt x="1703962" y="118110"/>
                  </a:moveTo>
                  <a:lnTo>
                    <a:pt x="1701233" y="124460"/>
                  </a:lnTo>
                  <a:lnTo>
                    <a:pt x="1713120" y="129539"/>
                  </a:lnTo>
                  <a:lnTo>
                    <a:pt x="1724698" y="134620"/>
                  </a:lnTo>
                  <a:lnTo>
                    <a:pt x="1735963" y="139700"/>
                  </a:lnTo>
                  <a:lnTo>
                    <a:pt x="1746902" y="144780"/>
                  </a:lnTo>
                  <a:lnTo>
                    <a:pt x="1757523" y="149860"/>
                  </a:lnTo>
                  <a:lnTo>
                    <a:pt x="1767808" y="156210"/>
                  </a:lnTo>
                  <a:lnTo>
                    <a:pt x="1777762" y="161289"/>
                  </a:lnTo>
                  <a:lnTo>
                    <a:pt x="1787377" y="166370"/>
                  </a:lnTo>
                  <a:lnTo>
                    <a:pt x="1796647" y="171450"/>
                  </a:lnTo>
                  <a:lnTo>
                    <a:pt x="1805569" y="177800"/>
                  </a:lnTo>
                  <a:lnTo>
                    <a:pt x="1814140" y="182880"/>
                  </a:lnTo>
                  <a:lnTo>
                    <a:pt x="1822352" y="189230"/>
                  </a:lnTo>
                  <a:lnTo>
                    <a:pt x="1830203" y="194310"/>
                  </a:lnTo>
                  <a:lnTo>
                    <a:pt x="1837684" y="200660"/>
                  </a:lnTo>
                  <a:lnTo>
                    <a:pt x="1844794" y="207010"/>
                  </a:lnTo>
                  <a:lnTo>
                    <a:pt x="1851530" y="212089"/>
                  </a:lnTo>
                  <a:lnTo>
                    <a:pt x="1857884" y="218439"/>
                  </a:lnTo>
                  <a:lnTo>
                    <a:pt x="1863855" y="224789"/>
                  </a:lnTo>
                  <a:lnTo>
                    <a:pt x="1869436" y="231139"/>
                  </a:lnTo>
                  <a:lnTo>
                    <a:pt x="1874624" y="237489"/>
                  </a:lnTo>
                  <a:lnTo>
                    <a:pt x="1879415" y="242570"/>
                  </a:lnTo>
                  <a:lnTo>
                    <a:pt x="1899632" y="280670"/>
                  </a:lnTo>
                  <a:lnTo>
                    <a:pt x="1904997" y="313689"/>
                  </a:lnTo>
                  <a:lnTo>
                    <a:pt x="1903802" y="328930"/>
                  </a:lnTo>
                  <a:lnTo>
                    <a:pt x="1886201" y="374650"/>
                  </a:lnTo>
                  <a:lnTo>
                    <a:pt x="1848408" y="417830"/>
                  </a:lnTo>
                  <a:lnTo>
                    <a:pt x="1791788" y="458470"/>
                  </a:lnTo>
                  <a:lnTo>
                    <a:pt x="1744361" y="483870"/>
                  </a:lnTo>
                  <a:lnTo>
                    <a:pt x="1689774" y="506730"/>
                  </a:lnTo>
                  <a:lnTo>
                    <a:pt x="1628503" y="529589"/>
                  </a:lnTo>
                  <a:lnTo>
                    <a:pt x="1561042" y="548639"/>
                  </a:lnTo>
                  <a:lnTo>
                    <a:pt x="1449306" y="575310"/>
                  </a:lnTo>
                  <a:lnTo>
                    <a:pt x="1409489" y="581660"/>
                  </a:lnTo>
                  <a:lnTo>
                    <a:pt x="1368489" y="589280"/>
                  </a:lnTo>
                  <a:lnTo>
                    <a:pt x="1326365" y="595630"/>
                  </a:lnTo>
                  <a:lnTo>
                    <a:pt x="1238978" y="605789"/>
                  </a:lnTo>
                  <a:lnTo>
                    <a:pt x="1147823" y="613410"/>
                  </a:lnTo>
                  <a:lnTo>
                    <a:pt x="1053367" y="618489"/>
                  </a:lnTo>
                  <a:lnTo>
                    <a:pt x="1005055" y="619760"/>
                  </a:lnTo>
                  <a:lnTo>
                    <a:pt x="956097" y="619760"/>
                  </a:lnTo>
                  <a:lnTo>
                    <a:pt x="956097" y="626110"/>
                  </a:lnTo>
                  <a:lnTo>
                    <a:pt x="1005169" y="626110"/>
                  </a:lnTo>
                  <a:lnTo>
                    <a:pt x="1101333" y="623570"/>
                  </a:lnTo>
                  <a:lnTo>
                    <a:pt x="1148298" y="621030"/>
                  </a:lnTo>
                  <a:lnTo>
                    <a:pt x="1239706" y="613410"/>
                  </a:lnTo>
                  <a:lnTo>
                    <a:pt x="1284022" y="608330"/>
                  </a:lnTo>
                  <a:lnTo>
                    <a:pt x="1410742" y="589280"/>
                  </a:lnTo>
                  <a:lnTo>
                    <a:pt x="1489420" y="574039"/>
                  </a:lnTo>
                  <a:lnTo>
                    <a:pt x="1562907" y="556260"/>
                  </a:lnTo>
                  <a:lnTo>
                    <a:pt x="1630726" y="535939"/>
                  </a:lnTo>
                  <a:lnTo>
                    <a:pt x="1662367" y="524510"/>
                  </a:lnTo>
                  <a:lnTo>
                    <a:pt x="1692409" y="514350"/>
                  </a:lnTo>
                  <a:lnTo>
                    <a:pt x="1720806" y="501650"/>
                  </a:lnTo>
                  <a:lnTo>
                    <a:pt x="1747486" y="490220"/>
                  </a:lnTo>
                  <a:lnTo>
                    <a:pt x="1772398" y="477520"/>
                  </a:lnTo>
                  <a:lnTo>
                    <a:pt x="1816681" y="450850"/>
                  </a:lnTo>
                  <a:lnTo>
                    <a:pt x="1853189" y="422910"/>
                  </a:lnTo>
                  <a:lnTo>
                    <a:pt x="1881431" y="393700"/>
                  </a:lnTo>
                  <a:lnTo>
                    <a:pt x="1907117" y="346710"/>
                  </a:lnTo>
                  <a:lnTo>
                    <a:pt x="1912197" y="313689"/>
                  </a:lnTo>
                  <a:lnTo>
                    <a:pt x="1911967" y="306070"/>
                  </a:lnTo>
                  <a:lnTo>
                    <a:pt x="1901063" y="265430"/>
                  </a:lnTo>
                  <a:lnTo>
                    <a:pt x="1897721" y="259080"/>
                  </a:lnTo>
                  <a:lnTo>
                    <a:pt x="1893959" y="251460"/>
                  </a:lnTo>
                  <a:lnTo>
                    <a:pt x="1869076" y="219710"/>
                  </a:lnTo>
                  <a:lnTo>
                    <a:pt x="1842206" y="195580"/>
                  </a:lnTo>
                  <a:lnTo>
                    <a:pt x="1834559" y="189230"/>
                  </a:lnTo>
                  <a:lnTo>
                    <a:pt x="1826557" y="182880"/>
                  </a:lnTo>
                  <a:lnTo>
                    <a:pt x="1818194" y="177800"/>
                  </a:lnTo>
                  <a:lnTo>
                    <a:pt x="1809478" y="171450"/>
                  </a:lnTo>
                  <a:lnTo>
                    <a:pt x="1800414" y="166370"/>
                  </a:lnTo>
                  <a:lnTo>
                    <a:pt x="1791013" y="160020"/>
                  </a:lnTo>
                  <a:lnTo>
                    <a:pt x="1781268" y="154939"/>
                  </a:lnTo>
                  <a:lnTo>
                    <a:pt x="1771192" y="149860"/>
                  </a:lnTo>
                  <a:lnTo>
                    <a:pt x="1760785" y="143510"/>
                  </a:lnTo>
                  <a:lnTo>
                    <a:pt x="1750049" y="138430"/>
                  </a:lnTo>
                  <a:lnTo>
                    <a:pt x="1739000" y="133350"/>
                  </a:lnTo>
                  <a:lnTo>
                    <a:pt x="1727629" y="128270"/>
                  </a:lnTo>
                  <a:lnTo>
                    <a:pt x="1715950" y="123189"/>
                  </a:lnTo>
                  <a:lnTo>
                    <a:pt x="1703962" y="118110"/>
                  </a:lnTo>
                  <a:close/>
                </a:path>
                <a:path w="1912620" h="626109">
                  <a:moveTo>
                    <a:pt x="378294" y="520700"/>
                  </a:moveTo>
                  <a:lnTo>
                    <a:pt x="281555" y="533400"/>
                  </a:lnTo>
                  <a:lnTo>
                    <a:pt x="357047" y="594360"/>
                  </a:lnTo>
                  <a:lnTo>
                    <a:pt x="356594" y="591820"/>
                  </a:lnTo>
                  <a:lnTo>
                    <a:pt x="356212" y="589280"/>
                  </a:lnTo>
                  <a:lnTo>
                    <a:pt x="355902" y="586739"/>
                  </a:lnTo>
                  <a:lnTo>
                    <a:pt x="355664" y="584200"/>
                  </a:lnTo>
                  <a:lnTo>
                    <a:pt x="355503" y="581660"/>
                  </a:lnTo>
                  <a:lnTo>
                    <a:pt x="355560" y="571500"/>
                  </a:lnTo>
                  <a:lnTo>
                    <a:pt x="355758" y="568960"/>
                  </a:lnTo>
                  <a:lnTo>
                    <a:pt x="356025" y="566420"/>
                  </a:lnTo>
                  <a:lnTo>
                    <a:pt x="356363" y="563880"/>
                  </a:lnTo>
                  <a:lnTo>
                    <a:pt x="356777" y="562610"/>
                  </a:lnTo>
                  <a:lnTo>
                    <a:pt x="357259" y="560070"/>
                  </a:lnTo>
                  <a:lnTo>
                    <a:pt x="357703" y="558040"/>
                  </a:lnTo>
                  <a:lnTo>
                    <a:pt x="356039" y="557530"/>
                  </a:lnTo>
                  <a:lnTo>
                    <a:pt x="339785" y="553720"/>
                  </a:lnTo>
                  <a:lnTo>
                    <a:pt x="323833" y="548639"/>
                  </a:lnTo>
                  <a:lnTo>
                    <a:pt x="325828" y="542289"/>
                  </a:lnTo>
                  <a:lnTo>
                    <a:pt x="363194" y="542289"/>
                  </a:lnTo>
                  <a:lnTo>
                    <a:pt x="363725" y="541020"/>
                  </a:lnTo>
                  <a:lnTo>
                    <a:pt x="364855" y="539750"/>
                  </a:lnTo>
                  <a:lnTo>
                    <a:pt x="366062" y="537210"/>
                  </a:lnTo>
                  <a:lnTo>
                    <a:pt x="367339" y="534670"/>
                  </a:lnTo>
                  <a:lnTo>
                    <a:pt x="368686" y="533400"/>
                  </a:lnTo>
                  <a:lnTo>
                    <a:pt x="370108" y="530860"/>
                  </a:lnTo>
                  <a:lnTo>
                    <a:pt x="371601" y="528320"/>
                  </a:lnTo>
                  <a:lnTo>
                    <a:pt x="373165" y="527050"/>
                  </a:lnTo>
                  <a:lnTo>
                    <a:pt x="374802" y="524510"/>
                  </a:lnTo>
                  <a:lnTo>
                    <a:pt x="376513" y="523239"/>
                  </a:lnTo>
                  <a:lnTo>
                    <a:pt x="378294" y="520700"/>
                  </a:lnTo>
                  <a:close/>
                </a:path>
                <a:path w="1912620" h="626109">
                  <a:moveTo>
                    <a:pt x="325828" y="542289"/>
                  </a:moveTo>
                  <a:lnTo>
                    <a:pt x="323833" y="548639"/>
                  </a:lnTo>
                  <a:lnTo>
                    <a:pt x="339785" y="553720"/>
                  </a:lnTo>
                  <a:lnTo>
                    <a:pt x="356039" y="557530"/>
                  </a:lnTo>
                  <a:lnTo>
                    <a:pt x="357703" y="558040"/>
                  </a:lnTo>
                  <a:lnTo>
                    <a:pt x="358444" y="554989"/>
                  </a:lnTo>
                  <a:lnTo>
                    <a:pt x="359143" y="552450"/>
                  </a:lnTo>
                  <a:lnTo>
                    <a:pt x="359421" y="551537"/>
                  </a:lnTo>
                  <a:lnTo>
                    <a:pt x="357875" y="551180"/>
                  </a:lnTo>
                  <a:lnTo>
                    <a:pt x="341693" y="546100"/>
                  </a:lnTo>
                  <a:lnTo>
                    <a:pt x="325828" y="542289"/>
                  </a:lnTo>
                  <a:close/>
                </a:path>
                <a:path w="1912620" h="626109">
                  <a:moveTo>
                    <a:pt x="363194" y="542289"/>
                  </a:moveTo>
                  <a:lnTo>
                    <a:pt x="325828" y="542289"/>
                  </a:lnTo>
                  <a:lnTo>
                    <a:pt x="341693" y="546100"/>
                  </a:lnTo>
                  <a:lnTo>
                    <a:pt x="357875" y="551180"/>
                  </a:lnTo>
                  <a:lnTo>
                    <a:pt x="359421" y="551537"/>
                  </a:lnTo>
                  <a:lnTo>
                    <a:pt x="359916" y="549910"/>
                  </a:lnTo>
                  <a:lnTo>
                    <a:pt x="360758" y="548639"/>
                  </a:lnTo>
                  <a:lnTo>
                    <a:pt x="361676" y="546100"/>
                  </a:lnTo>
                  <a:lnTo>
                    <a:pt x="362663" y="543560"/>
                  </a:lnTo>
                  <a:lnTo>
                    <a:pt x="363194" y="542289"/>
                  </a:lnTo>
                  <a:close/>
                </a:path>
                <a:path w="1912620" h="626109">
                  <a:moveTo>
                    <a:pt x="956097" y="0"/>
                  </a:moveTo>
                  <a:lnTo>
                    <a:pt x="810863" y="3810"/>
                  </a:lnTo>
                  <a:lnTo>
                    <a:pt x="763898" y="6350"/>
                  </a:lnTo>
                  <a:lnTo>
                    <a:pt x="672490" y="13970"/>
                  </a:lnTo>
                  <a:lnTo>
                    <a:pt x="628175" y="19050"/>
                  </a:lnTo>
                  <a:lnTo>
                    <a:pt x="584851" y="25400"/>
                  </a:lnTo>
                  <a:lnTo>
                    <a:pt x="542590" y="30480"/>
                  </a:lnTo>
                  <a:lnTo>
                    <a:pt x="422776" y="53339"/>
                  </a:lnTo>
                  <a:lnTo>
                    <a:pt x="349289" y="71120"/>
                  </a:lnTo>
                  <a:lnTo>
                    <a:pt x="281468" y="91439"/>
                  </a:lnTo>
                  <a:lnTo>
                    <a:pt x="219786" y="113030"/>
                  </a:lnTo>
                  <a:lnTo>
                    <a:pt x="164710" y="137160"/>
                  </a:lnTo>
                  <a:lnTo>
                    <a:pt x="116715" y="162560"/>
                  </a:lnTo>
                  <a:lnTo>
                    <a:pt x="76258" y="190500"/>
                  </a:lnTo>
                  <a:lnTo>
                    <a:pt x="43818" y="218439"/>
                  </a:lnTo>
                  <a:lnTo>
                    <a:pt x="19903" y="248920"/>
                  </a:lnTo>
                  <a:lnTo>
                    <a:pt x="1281" y="297180"/>
                  </a:lnTo>
                  <a:lnTo>
                    <a:pt x="0" y="313689"/>
                  </a:lnTo>
                  <a:lnTo>
                    <a:pt x="125" y="318770"/>
                  </a:lnTo>
                  <a:lnTo>
                    <a:pt x="9928" y="359410"/>
                  </a:lnTo>
                  <a:lnTo>
                    <a:pt x="17470" y="373380"/>
                  </a:lnTo>
                  <a:lnTo>
                    <a:pt x="20436" y="378460"/>
                  </a:lnTo>
                  <a:lnTo>
                    <a:pt x="23619" y="383539"/>
                  </a:lnTo>
                  <a:lnTo>
                    <a:pt x="27024" y="388620"/>
                  </a:lnTo>
                  <a:lnTo>
                    <a:pt x="30642" y="392430"/>
                  </a:lnTo>
                  <a:lnTo>
                    <a:pt x="34476" y="397510"/>
                  </a:lnTo>
                  <a:lnTo>
                    <a:pt x="38519" y="402589"/>
                  </a:lnTo>
                  <a:lnTo>
                    <a:pt x="42774" y="406400"/>
                  </a:lnTo>
                  <a:lnTo>
                    <a:pt x="47235" y="411480"/>
                  </a:lnTo>
                  <a:lnTo>
                    <a:pt x="51901" y="416560"/>
                  </a:lnTo>
                  <a:lnTo>
                    <a:pt x="56771" y="420370"/>
                  </a:lnTo>
                  <a:lnTo>
                    <a:pt x="61843" y="425450"/>
                  </a:lnTo>
                  <a:lnTo>
                    <a:pt x="67114" y="429260"/>
                  </a:lnTo>
                  <a:lnTo>
                    <a:pt x="72586" y="434339"/>
                  </a:lnTo>
                  <a:lnTo>
                    <a:pt x="78249" y="438150"/>
                  </a:lnTo>
                  <a:lnTo>
                    <a:pt x="84109" y="443230"/>
                  </a:lnTo>
                  <a:lnTo>
                    <a:pt x="90164" y="447039"/>
                  </a:lnTo>
                  <a:lnTo>
                    <a:pt x="96408" y="450850"/>
                  </a:lnTo>
                  <a:lnTo>
                    <a:pt x="102840" y="455930"/>
                  </a:lnTo>
                  <a:lnTo>
                    <a:pt x="109461" y="459739"/>
                  </a:lnTo>
                  <a:lnTo>
                    <a:pt x="116264" y="463550"/>
                  </a:lnTo>
                  <a:lnTo>
                    <a:pt x="119965" y="457200"/>
                  </a:lnTo>
                  <a:lnTo>
                    <a:pt x="113262" y="453389"/>
                  </a:lnTo>
                  <a:lnTo>
                    <a:pt x="106743" y="449580"/>
                  </a:lnTo>
                  <a:lnTo>
                    <a:pt x="100417" y="445770"/>
                  </a:lnTo>
                  <a:lnTo>
                    <a:pt x="94283" y="440689"/>
                  </a:lnTo>
                  <a:lnTo>
                    <a:pt x="88343" y="436880"/>
                  </a:lnTo>
                  <a:lnTo>
                    <a:pt x="82598" y="433070"/>
                  </a:lnTo>
                  <a:lnTo>
                    <a:pt x="77050" y="427989"/>
                  </a:lnTo>
                  <a:lnTo>
                    <a:pt x="71700" y="424180"/>
                  </a:lnTo>
                  <a:lnTo>
                    <a:pt x="66553" y="420370"/>
                  </a:lnTo>
                  <a:lnTo>
                    <a:pt x="61610" y="415289"/>
                  </a:lnTo>
                  <a:lnTo>
                    <a:pt x="56869" y="411480"/>
                  </a:lnTo>
                  <a:lnTo>
                    <a:pt x="52332" y="406400"/>
                  </a:lnTo>
                  <a:lnTo>
                    <a:pt x="48009" y="402589"/>
                  </a:lnTo>
                  <a:lnTo>
                    <a:pt x="43891" y="397510"/>
                  </a:lnTo>
                  <a:lnTo>
                    <a:pt x="39984" y="393700"/>
                  </a:lnTo>
                  <a:lnTo>
                    <a:pt x="36295" y="388620"/>
                  </a:lnTo>
                  <a:lnTo>
                    <a:pt x="32812" y="383539"/>
                  </a:lnTo>
                  <a:lnTo>
                    <a:pt x="29551" y="379730"/>
                  </a:lnTo>
                  <a:lnTo>
                    <a:pt x="26506" y="374650"/>
                  </a:lnTo>
                  <a:lnTo>
                    <a:pt x="23676" y="370839"/>
                  </a:lnTo>
                  <a:lnTo>
                    <a:pt x="21070" y="365760"/>
                  </a:lnTo>
                  <a:lnTo>
                    <a:pt x="18680" y="360680"/>
                  </a:lnTo>
                  <a:lnTo>
                    <a:pt x="16516" y="356870"/>
                  </a:lnTo>
                  <a:lnTo>
                    <a:pt x="14575" y="351789"/>
                  </a:lnTo>
                  <a:lnTo>
                    <a:pt x="12854" y="346710"/>
                  </a:lnTo>
                  <a:lnTo>
                    <a:pt x="11365" y="341630"/>
                  </a:lnTo>
                  <a:lnTo>
                    <a:pt x="10097" y="337820"/>
                  </a:lnTo>
                  <a:lnTo>
                    <a:pt x="7199" y="313689"/>
                  </a:lnTo>
                  <a:lnTo>
                    <a:pt x="8394" y="298450"/>
                  </a:lnTo>
                  <a:lnTo>
                    <a:pt x="25995" y="252730"/>
                  </a:lnTo>
                  <a:lnTo>
                    <a:pt x="63788" y="209550"/>
                  </a:lnTo>
                  <a:lnTo>
                    <a:pt x="120408" y="168910"/>
                  </a:lnTo>
                  <a:lnTo>
                    <a:pt x="167835" y="143510"/>
                  </a:lnTo>
                  <a:lnTo>
                    <a:pt x="222421" y="120650"/>
                  </a:lnTo>
                  <a:lnTo>
                    <a:pt x="283693" y="97789"/>
                  </a:lnTo>
                  <a:lnTo>
                    <a:pt x="351154" y="78739"/>
                  </a:lnTo>
                  <a:lnTo>
                    <a:pt x="387054" y="68580"/>
                  </a:lnTo>
                  <a:lnTo>
                    <a:pt x="424317" y="60960"/>
                  </a:lnTo>
                  <a:lnTo>
                    <a:pt x="462890" y="52070"/>
                  </a:lnTo>
                  <a:lnTo>
                    <a:pt x="502706" y="44450"/>
                  </a:lnTo>
                  <a:lnTo>
                    <a:pt x="585830" y="31750"/>
                  </a:lnTo>
                  <a:lnTo>
                    <a:pt x="673218" y="21589"/>
                  </a:lnTo>
                  <a:lnTo>
                    <a:pt x="764373" y="13970"/>
                  </a:lnTo>
                  <a:lnTo>
                    <a:pt x="858829" y="8889"/>
                  </a:lnTo>
                  <a:lnTo>
                    <a:pt x="907141" y="7620"/>
                  </a:lnTo>
                  <a:lnTo>
                    <a:pt x="956097" y="7620"/>
                  </a:lnTo>
                  <a:lnTo>
                    <a:pt x="956097" y="0"/>
                  </a:lnTo>
                  <a:close/>
                </a:path>
                <a:path w="1912620" h="626109">
                  <a:moveTo>
                    <a:pt x="1490355" y="61240"/>
                  </a:moveTo>
                  <a:lnTo>
                    <a:pt x="1490093" y="62230"/>
                  </a:lnTo>
                  <a:lnTo>
                    <a:pt x="1489344" y="63500"/>
                  </a:lnTo>
                  <a:lnTo>
                    <a:pt x="1488523" y="66039"/>
                  </a:lnTo>
                  <a:lnTo>
                    <a:pt x="1487627" y="68580"/>
                  </a:lnTo>
                  <a:lnTo>
                    <a:pt x="1486663" y="71120"/>
                  </a:lnTo>
                  <a:lnTo>
                    <a:pt x="1485621" y="72389"/>
                  </a:lnTo>
                  <a:lnTo>
                    <a:pt x="1484510" y="74930"/>
                  </a:lnTo>
                  <a:lnTo>
                    <a:pt x="1483325" y="77470"/>
                  </a:lnTo>
                  <a:lnTo>
                    <a:pt x="1482065" y="80010"/>
                  </a:lnTo>
                  <a:lnTo>
                    <a:pt x="1480733" y="81280"/>
                  </a:lnTo>
                  <a:lnTo>
                    <a:pt x="1479329" y="83820"/>
                  </a:lnTo>
                  <a:lnTo>
                    <a:pt x="1477853" y="86360"/>
                  </a:lnTo>
                  <a:lnTo>
                    <a:pt x="1476302" y="87630"/>
                  </a:lnTo>
                  <a:lnTo>
                    <a:pt x="1474682" y="90170"/>
                  </a:lnTo>
                  <a:lnTo>
                    <a:pt x="1472982" y="92710"/>
                  </a:lnTo>
                  <a:lnTo>
                    <a:pt x="1569124" y="76200"/>
                  </a:lnTo>
                  <a:lnTo>
                    <a:pt x="1558946" y="68580"/>
                  </a:lnTo>
                  <a:lnTo>
                    <a:pt x="1524509" y="68580"/>
                  </a:lnTo>
                  <a:lnTo>
                    <a:pt x="1509541" y="64770"/>
                  </a:lnTo>
                  <a:lnTo>
                    <a:pt x="1494355" y="62230"/>
                  </a:lnTo>
                  <a:lnTo>
                    <a:pt x="1490355" y="61240"/>
                  </a:lnTo>
                  <a:close/>
                </a:path>
                <a:path w="1912620" h="626109">
                  <a:moveTo>
                    <a:pt x="1492071" y="53660"/>
                  </a:moveTo>
                  <a:lnTo>
                    <a:pt x="1491900" y="54610"/>
                  </a:lnTo>
                  <a:lnTo>
                    <a:pt x="1491371" y="57150"/>
                  </a:lnTo>
                  <a:lnTo>
                    <a:pt x="1490766" y="59689"/>
                  </a:lnTo>
                  <a:lnTo>
                    <a:pt x="1490355" y="61240"/>
                  </a:lnTo>
                  <a:lnTo>
                    <a:pt x="1494355" y="62230"/>
                  </a:lnTo>
                  <a:lnTo>
                    <a:pt x="1509541" y="64770"/>
                  </a:lnTo>
                  <a:lnTo>
                    <a:pt x="1524509" y="68580"/>
                  </a:lnTo>
                  <a:lnTo>
                    <a:pt x="1526208" y="62230"/>
                  </a:lnTo>
                  <a:lnTo>
                    <a:pt x="1492071" y="53660"/>
                  </a:lnTo>
                  <a:close/>
                </a:path>
                <a:path w="1912620" h="626109">
                  <a:moveTo>
                    <a:pt x="1491094" y="17780"/>
                  </a:moveTo>
                  <a:lnTo>
                    <a:pt x="1493452" y="43180"/>
                  </a:lnTo>
                  <a:lnTo>
                    <a:pt x="1493290" y="45720"/>
                  </a:lnTo>
                  <a:lnTo>
                    <a:pt x="1493048" y="48260"/>
                  </a:lnTo>
                  <a:lnTo>
                    <a:pt x="1492740" y="49530"/>
                  </a:lnTo>
                  <a:lnTo>
                    <a:pt x="1492357" y="52070"/>
                  </a:lnTo>
                  <a:lnTo>
                    <a:pt x="1492071" y="53660"/>
                  </a:lnTo>
                  <a:lnTo>
                    <a:pt x="1526208" y="62230"/>
                  </a:lnTo>
                  <a:lnTo>
                    <a:pt x="1524509" y="68580"/>
                  </a:lnTo>
                  <a:lnTo>
                    <a:pt x="1558946" y="68580"/>
                  </a:lnTo>
                  <a:lnTo>
                    <a:pt x="1491094" y="17780"/>
                  </a:lnTo>
                  <a:close/>
                </a:path>
                <a:path w="1912620" h="626109">
                  <a:moveTo>
                    <a:pt x="976082" y="0"/>
                  </a:moveTo>
                  <a:lnTo>
                    <a:pt x="956097" y="0"/>
                  </a:lnTo>
                  <a:lnTo>
                    <a:pt x="956097" y="7620"/>
                  </a:lnTo>
                  <a:lnTo>
                    <a:pt x="1015602" y="7620"/>
                  </a:lnTo>
                  <a:lnTo>
                    <a:pt x="1035222" y="8889"/>
                  </a:lnTo>
                  <a:lnTo>
                    <a:pt x="1054738" y="8889"/>
                  </a:lnTo>
                  <a:lnTo>
                    <a:pt x="1093406" y="11430"/>
                  </a:lnTo>
                  <a:lnTo>
                    <a:pt x="1112558" y="11430"/>
                  </a:lnTo>
                  <a:lnTo>
                    <a:pt x="1187841" y="16510"/>
                  </a:lnTo>
                  <a:lnTo>
                    <a:pt x="1206309" y="19050"/>
                  </a:lnTo>
                  <a:lnTo>
                    <a:pt x="1242802" y="21589"/>
                  </a:lnTo>
                  <a:lnTo>
                    <a:pt x="1260816" y="24130"/>
                  </a:lnTo>
                  <a:lnTo>
                    <a:pt x="1278672" y="25400"/>
                  </a:lnTo>
                  <a:lnTo>
                    <a:pt x="1415246" y="45720"/>
                  </a:lnTo>
                  <a:lnTo>
                    <a:pt x="1431477" y="49530"/>
                  </a:lnTo>
                  <a:lnTo>
                    <a:pt x="1463334" y="54610"/>
                  </a:lnTo>
                  <a:lnTo>
                    <a:pt x="1490355" y="61240"/>
                  </a:lnTo>
                  <a:lnTo>
                    <a:pt x="1490766" y="59689"/>
                  </a:lnTo>
                  <a:lnTo>
                    <a:pt x="1491371" y="57150"/>
                  </a:lnTo>
                  <a:lnTo>
                    <a:pt x="1491900" y="54610"/>
                  </a:lnTo>
                  <a:lnTo>
                    <a:pt x="1492071" y="53660"/>
                  </a:lnTo>
                  <a:lnTo>
                    <a:pt x="1480460" y="50800"/>
                  </a:lnTo>
                  <a:lnTo>
                    <a:pt x="1464782" y="48260"/>
                  </a:lnTo>
                  <a:lnTo>
                    <a:pt x="1448894" y="44450"/>
                  </a:lnTo>
                  <a:lnTo>
                    <a:pt x="1416519" y="39370"/>
                  </a:lnTo>
                  <a:lnTo>
                    <a:pt x="1400036" y="35560"/>
                  </a:lnTo>
                  <a:lnTo>
                    <a:pt x="1297252" y="20320"/>
                  </a:lnTo>
                  <a:lnTo>
                    <a:pt x="1279508" y="19050"/>
                  </a:lnTo>
                  <a:lnTo>
                    <a:pt x="1261601" y="16510"/>
                  </a:lnTo>
                  <a:lnTo>
                    <a:pt x="1243537" y="15239"/>
                  </a:lnTo>
                  <a:lnTo>
                    <a:pt x="1225317" y="12700"/>
                  </a:lnTo>
                  <a:lnTo>
                    <a:pt x="1188424" y="10160"/>
                  </a:lnTo>
                  <a:lnTo>
                    <a:pt x="1169758" y="7620"/>
                  </a:lnTo>
                  <a:lnTo>
                    <a:pt x="1132011" y="5080"/>
                  </a:lnTo>
                  <a:lnTo>
                    <a:pt x="1112946" y="5080"/>
                  </a:lnTo>
                  <a:lnTo>
                    <a:pt x="1074420" y="2539"/>
                  </a:lnTo>
                  <a:lnTo>
                    <a:pt x="1054976" y="2539"/>
                  </a:lnTo>
                  <a:lnTo>
                    <a:pt x="1035417" y="1270"/>
                  </a:lnTo>
                  <a:lnTo>
                    <a:pt x="995964" y="1270"/>
                  </a:lnTo>
                  <a:lnTo>
                    <a:pt x="97608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00466" y="930365"/>
            <a:ext cx="4664075" cy="549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https://technologystudent.com/despro_3/inter2.html</a:t>
            </a:r>
            <a:endParaRPr sz="1800" baseline="2314">
              <a:latin typeface="Arial"/>
              <a:cs typeface="Arial"/>
            </a:endParaRPr>
          </a:p>
          <a:p>
            <a:pPr marR="66040" algn="ctr">
              <a:lnSpc>
                <a:spcPct val="100000"/>
              </a:lnSpc>
              <a:spcBef>
                <a:spcPts val="12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5" name="object 25"/>
          <p:cNvGrpSpPr>
            <a:grpSpLocks noGrp="1" noUngrp="1" noRot="1" noMove="1" noResize="1"/>
          </p:cNvGrpSpPr>
          <p:nvPr/>
        </p:nvGrpSpPr>
        <p:grpSpPr>
          <a:xfrm>
            <a:off x="11674803" y="1461149"/>
            <a:ext cx="1170305" cy="1170305"/>
            <a:chOff x="11674803" y="1461149"/>
            <a:chExt cx="1170305" cy="1170305"/>
          </a:xfrm>
        </p:grpSpPr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74803" y="1461149"/>
              <a:ext cx="1170305" cy="1170305"/>
            </a:xfrm>
            <a:custGeom>
              <a:avLst/>
              <a:gdLst/>
              <a:ahLst/>
              <a:cxnLst/>
              <a:rect l="l" t="t" r="r" b="b"/>
              <a:pathLst>
                <a:path w="1170304" h="1170305">
                  <a:moveTo>
                    <a:pt x="1169790" y="0"/>
                  </a:moveTo>
                  <a:lnTo>
                    <a:pt x="0" y="0"/>
                  </a:lnTo>
                  <a:lnTo>
                    <a:pt x="0" y="1169791"/>
                  </a:lnTo>
                  <a:lnTo>
                    <a:pt x="1169790" y="1169791"/>
                  </a:lnTo>
                  <a:lnTo>
                    <a:pt x="11697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38368" y="1524733"/>
              <a:ext cx="1042669" cy="457834"/>
            </a:xfrm>
            <a:custGeom>
              <a:avLst/>
              <a:gdLst/>
              <a:ahLst/>
              <a:cxnLst/>
              <a:rect l="l" t="t" r="r" b="b"/>
              <a:pathLst>
                <a:path w="1042670" h="457835">
                  <a:moveTo>
                    <a:pt x="25438" y="305155"/>
                  </a:moveTo>
                  <a:lnTo>
                    <a:pt x="0" y="305155"/>
                  </a:lnTo>
                  <a:lnTo>
                    <a:pt x="0" y="330593"/>
                  </a:lnTo>
                  <a:lnTo>
                    <a:pt x="25438" y="330593"/>
                  </a:lnTo>
                  <a:lnTo>
                    <a:pt x="25438" y="305155"/>
                  </a:lnTo>
                  <a:close/>
                </a:path>
                <a:path w="1042670" h="457835">
                  <a:moveTo>
                    <a:pt x="25438" y="228866"/>
                  </a:moveTo>
                  <a:lnTo>
                    <a:pt x="0" y="228866"/>
                  </a:lnTo>
                  <a:lnTo>
                    <a:pt x="0" y="254304"/>
                  </a:lnTo>
                  <a:lnTo>
                    <a:pt x="25438" y="254304"/>
                  </a:lnTo>
                  <a:lnTo>
                    <a:pt x="25438" y="228866"/>
                  </a:lnTo>
                  <a:close/>
                </a:path>
                <a:path w="1042670" h="457835">
                  <a:moveTo>
                    <a:pt x="101727" y="305155"/>
                  </a:moveTo>
                  <a:lnTo>
                    <a:pt x="76301" y="305155"/>
                  </a:lnTo>
                  <a:lnTo>
                    <a:pt x="76301" y="330593"/>
                  </a:lnTo>
                  <a:lnTo>
                    <a:pt x="101727" y="330593"/>
                  </a:lnTo>
                  <a:lnTo>
                    <a:pt x="101727" y="305155"/>
                  </a:lnTo>
                  <a:close/>
                </a:path>
                <a:path w="1042670" h="457835">
                  <a:moveTo>
                    <a:pt x="127152" y="203441"/>
                  </a:moveTo>
                  <a:lnTo>
                    <a:pt x="101727" y="203441"/>
                  </a:lnTo>
                  <a:lnTo>
                    <a:pt x="76301" y="203441"/>
                  </a:lnTo>
                  <a:lnTo>
                    <a:pt x="76301" y="254304"/>
                  </a:lnTo>
                  <a:lnTo>
                    <a:pt x="50863" y="254304"/>
                  </a:lnTo>
                  <a:lnTo>
                    <a:pt x="25438" y="254304"/>
                  </a:lnTo>
                  <a:lnTo>
                    <a:pt x="25438" y="279730"/>
                  </a:lnTo>
                  <a:lnTo>
                    <a:pt x="50863" y="279730"/>
                  </a:lnTo>
                  <a:lnTo>
                    <a:pt x="76301" y="279730"/>
                  </a:lnTo>
                  <a:lnTo>
                    <a:pt x="101727" y="279730"/>
                  </a:lnTo>
                  <a:lnTo>
                    <a:pt x="127152" y="279730"/>
                  </a:lnTo>
                  <a:lnTo>
                    <a:pt x="127152" y="254304"/>
                  </a:lnTo>
                  <a:lnTo>
                    <a:pt x="101727" y="254304"/>
                  </a:lnTo>
                  <a:lnTo>
                    <a:pt x="101727" y="228866"/>
                  </a:lnTo>
                  <a:lnTo>
                    <a:pt x="127152" y="228866"/>
                  </a:lnTo>
                  <a:lnTo>
                    <a:pt x="127152" y="203441"/>
                  </a:lnTo>
                  <a:close/>
                </a:path>
                <a:path w="1042670" h="457835">
                  <a:moveTo>
                    <a:pt x="152590" y="228866"/>
                  </a:moveTo>
                  <a:lnTo>
                    <a:pt x="127152" y="228866"/>
                  </a:lnTo>
                  <a:lnTo>
                    <a:pt x="127152" y="254304"/>
                  </a:lnTo>
                  <a:lnTo>
                    <a:pt x="152590" y="254304"/>
                  </a:lnTo>
                  <a:lnTo>
                    <a:pt x="152590" y="228866"/>
                  </a:lnTo>
                  <a:close/>
                </a:path>
                <a:path w="1042670" h="457835">
                  <a:moveTo>
                    <a:pt x="178015" y="305155"/>
                  </a:moveTo>
                  <a:lnTo>
                    <a:pt x="152590" y="305155"/>
                  </a:lnTo>
                  <a:lnTo>
                    <a:pt x="127152" y="305155"/>
                  </a:lnTo>
                  <a:lnTo>
                    <a:pt x="127152" y="330593"/>
                  </a:lnTo>
                  <a:lnTo>
                    <a:pt x="152590" y="330593"/>
                  </a:lnTo>
                  <a:lnTo>
                    <a:pt x="178015" y="330593"/>
                  </a:lnTo>
                  <a:lnTo>
                    <a:pt x="178015" y="305155"/>
                  </a:lnTo>
                  <a:close/>
                </a:path>
                <a:path w="1042670" h="457835">
                  <a:moveTo>
                    <a:pt x="203454" y="203441"/>
                  </a:moveTo>
                  <a:lnTo>
                    <a:pt x="178015" y="203441"/>
                  </a:lnTo>
                  <a:lnTo>
                    <a:pt x="152590" y="203441"/>
                  </a:lnTo>
                  <a:lnTo>
                    <a:pt x="152590" y="228866"/>
                  </a:lnTo>
                  <a:lnTo>
                    <a:pt x="178015" y="228866"/>
                  </a:lnTo>
                  <a:lnTo>
                    <a:pt x="203454" y="228866"/>
                  </a:lnTo>
                  <a:lnTo>
                    <a:pt x="203454" y="203441"/>
                  </a:lnTo>
                  <a:close/>
                </a:path>
                <a:path w="1042670" h="457835">
                  <a:moveTo>
                    <a:pt x="228879" y="228866"/>
                  </a:moveTo>
                  <a:lnTo>
                    <a:pt x="203454" y="228866"/>
                  </a:lnTo>
                  <a:lnTo>
                    <a:pt x="203454" y="254304"/>
                  </a:lnTo>
                  <a:lnTo>
                    <a:pt x="178015" y="254304"/>
                  </a:lnTo>
                  <a:lnTo>
                    <a:pt x="152590" y="254304"/>
                  </a:lnTo>
                  <a:lnTo>
                    <a:pt x="152590" y="279730"/>
                  </a:lnTo>
                  <a:lnTo>
                    <a:pt x="178015" y="279730"/>
                  </a:lnTo>
                  <a:lnTo>
                    <a:pt x="178015" y="305155"/>
                  </a:lnTo>
                  <a:lnTo>
                    <a:pt x="203454" y="305155"/>
                  </a:lnTo>
                  <a:lnTo>
                    <a:pt x="203454" y="279730"/>
                  </a:lnTo>
                  <a:lnTo>
                    <a:pt x="228879" y="279730"/>
                  </a:lnTo>
                  <a:lnTo>
                    <a:pt x="228879" y="228866"/>
                  </a:lnTo>
                  <a:close/>
                </a:path>
                <a:path w="1042670" h="457835">
                  <a:moveTo>
                    <a:pt x="228879" y="152577"/>
                  </a:moveTo>
                  <a:lnTo>
                    <a:pt x="203454" y="152577"/>
                  </a:lnTo>
                  <a:lnTo>
                    <a:pt x="203454" y="178015"/>
                  </a:lnTo>
                  <a:lnTo>
                    <a:pt x="228879" y="178015"/>
                  </a:lnTo>
                  <a:lnTo>
                    <a:pt x="228879" y="152577"/>
                  </a:lnTo>
                  <a:close/>
                </a:path>
                <a:path w="1042670" h="457835">
                  <a:moveTo>
                    <a:pt x="254304" y="356019"/>
                  </a:moveTo>
                  <a:lnTo>
                    <a:pt x="228879" y="356019"/>
                  </a:lnTo>
                  <a:lnTo>
                    <a:pt x="228879" y="305155"/>
                  </a:lnTo>
                  <a:lnTo>
                    <a:pt x="203454" y="305155"/>
                  </a:lnTo>
                  <a:lnTo>
                    <a:pt x="203454" y="381444"/>
                  </a:lnTo>
                  <a:lnTo>
                    <a:pt x="228879" y="381444"/>
                  </a:lnTo>
                  <a:lnTo>
                    <a:pt x="254304" y="381444"/>
                  </a:lnTo>
                  <a:lnTo>
                    <a:pt x="254304" y="356019"/>
                  </a:lnTo>
                  <a:close/>
                </a:path>
                <a:path w="1042670" h="457835">
                  <a:moveTo>
                    <a:pt x="254304" y="50863"/>
                  </a:moveTo>
                  <a:lnTo>
                    <a:pt x="228879" y="50863"/>
                  </a:lnTo>
                  <a:lnTo>
                    <a:pt x="203454" y="50863"/>
                  </a:lnTo>
                  <a:lnTo>
                    <a:pt x="203454" y="101714"/>
                  </a:lnTo>
                  <a:lnTo>
                    <a:pt x="228879" y="101714"/>
                  </a:lnTo>
                  <a:lnTo>
                    <a:pt x="228879" y="76288"/>
                  </a:lnTo>
                  <a:lnTo>
                    <a:pt x="254304" y="76288"/>
                  </a:lnTo>
                  <a:lnTo>
                    <a:pt x="254304" y="50863"/>
                  </a:lnTo>
                  <a:close/>
                </a:path>
                <a:path w="1042670" h="457835">
                  <a:moveTo>
                    <a:pt x="254304" y="0"/>
                  </a:moveTo>
                  <a:lnTo>
                    <a:pt x="228879" y="0"/>
                  </a:lnTo>
                  <a:lnTo>
                    <a:pt x="228879" y="25425"/>
                  </a:lnTo>
                  <a:lnTo>
                    <a:pt x="254304" y="25425"/>
                  </a:lnTo>
                  <a:lnTo>
                    <a:pt x="254304" y="0"/>
                  </a:lnTo>
                  <a:close/>
                </a:path>
                <a:path w="1042670" h="457835">
                  <a:moveTo>
                    <a:pt x="279730" y="25425"/>
                  </a:moveTo>
                  <a:lnTo>
                    <a:pt x="254304" y="25425"/>
                  </a:lnTo>
                  <a:lnTo>
                    <a:pt x="254304" y="50863"/>
                  </a:lnTo>
                  <a:lnTo>
                    <a:pt x="279730" y="50863"/>
                  </a:lnTo>
                  <a:lnTo>
                    <a:pt x="279730" y="25425"/>
                  </a:lnTo>
                  <a:close/>
                </a:path>
                <a:path w="1042670" h="457835">
                  <a:moveTo>
                    <a:pt x="330593" y="203441"/>
                  </a:moveTo>
                  <a:lnTo>
                    <a:pt x="305168" y="203441"/>
                  </a:lnTo>
                  <a:lnTo>
                    <a:pt x="305168" y="228866"/>
                  </a:lnTo>
                  <a:lnTo>
                    <a:pt x="330593" y="228866"/>
                  </a:lnTo>
                  <a:lnTo>
                    <a:pt x="330593" y="203441"/>
                  </a:lnTo>
                  <a:close/>
                </a:path>
                <a:path w="1042670" h="457835">
                  <a:moveTo>
                    <a:pt x="483184" y="152577"/>
                  </a:moveTo>
                  <a:lnTo>
                    <a:pt x="457746" y="152577"/>
                  </a:lnTo>
                  <a:lnTo>
                    <a:pt x="457746" y="178015"/>
                  </a:lnTo>
                  <a:lnTo>
                    <a:pt x="483184" y="178015"/>
                  </a:lnTo>
                  <a:lnTo>
                    <a:pt x="483184" y="152577"/>
                  </a:lnTo>
                  <a:close/>
                </a:path>
                <a:path w="1042670" h="457835">
                  <a:moveTo>
                    <a:pt x="483184" y="76288"/>
                  </a:moveTo>
                  <a:lnTo>
                    <a:pt x="457746" y="76288"/>
                  </a:lnTo>
                  <a:lnTo>
                    <a:pt x="457746" y="101714"/>
                  </a:lnTo>
                  <a:lnTo>
                    <a:pt x="483184" y="101714"/>
                  </a:lnTo>
                  <a:lnTo>
                    <a:pt x="483184" y="76288"/>
                  </a:lnTo>
                  <a:close/>
                </a:path>
                <a:path w="1042670" h="457835">
                  <a:moveTo>
                    <a:pt x="483184" y="0"/>
                  </a:moveTo>
                  <a:lnTo>
                    <a:pt x="457746" y="0"/>
                  </a:lnTo>
                  <a:lnTo>
                    <a:pt x="432320" y="0"/>
                  </a:lnTo>
                  <a:lnTo>
                    <a:pt x="432320" y="50863"/>
                  </a:lnTo>
                  <a:lnTo>
                    <a:pt x="457746" y="50863"/>
                  </a:lnTo>
                  <a:lnTo>
                    <a:pt x="457746" y="25425"/>
                  </a:lnTo>
                  <a:lnTo>
                    <a:pt x="483184" y="25425"/>
                  </a:lnTo>
                  <a:lnTo>
                    <a:pt x="483184" y="0"/>
                  </a:lnTo>
                  <a:close/>
                </a:path>
                <a:path w="1042670" h="457835">
                  <a:moveTo>
                    <a:pt x="508609" y="25425"/>
                  </a:moveTo>
                  <a:lnTo>
                    <a:pt x="483184" y="25425"/>
                  </a:lnTo>
                  <a:lnTo>
                    <a:pt x="483184" y="76288"/>
                  </a:lnTo>
                  <a:lnTo>
                    <a:pt x="508609" y="76288"/>
                  </a:lnTo>
                  <a:lnTo>
                    <a:pt x="508609" y="25425"/>
                  </a:lnTo>
                  <a:close/>
                </a:path>
                <a:path w="1042670" h="457835">
                  <a:moveTo>
                    <a:pt x="534035" y="0"/>
                  </a:moveTo>
                  <a:lnTo>
                    <a:pt x="508609" y="0"/>
                  </a:lnTo>
                  <a:lnTo>
                    <a:pt x="508609" y="25425"/>
                  </a:lnTo>
                  <a:lnTo>
                    <a:pt x="534035" y="25425"/>
                  </a:lnTo>
                  <a:lnTo>
                    <a:pt x="534035" y="0"/>
                  </a:lnTo>
                  <a:close/>
                </a:path>
                <a:path w="1042670" h="457835">
                  <a:moveTo>
                    <a:pt x="559473" y="101714"/>
                  </a:moveTo>
                  <a:lnTo>
                    <a:pt x="534035" y="101714"/>
                  </a:lnTo>
                  <a:lnTo>
                    <a:pt x="534035" y="76288"/>
                  </a:lnTo>
                  <a:lnTo>
                    <a:pt x="508609" y="76288"/>
                  </a:lnTo>
                  <a:lnTo>
                    <a:pt x="508609" y="101714"/>
                  </a:lnTo>
                  <a:lnTo>
                    <a:pt x="483184" y="101714"/>
                  </a:lnTo>
                  <a:lnTo>
                    <a:pt x="483184" y="152577"/>
                  </a:lnTo>
                  <a:lnTo>
                    <a:pt x="508609" y="152577"/>
                  </a:lnTo>
                  <a:lnTo>
                    <a:pt x="508609" y="178015"/>
                  </a:lnTo>
                  <a:lnTo>
                    <a:pt x="534035" y="178015"/>
                  </a:lnTo>
                  <a:lnTo>
                    <a:pt x="534035" y="127152"/>
                  </a:lnTo>
                  <a:lnTo>
                    <a:pt x="559473" y="127152"/>
                  </a:lnTo>
                  <a:lnTo>
                    <a:pt x="559473" y="101714"/>
                  </a:lnTo>
                  <a:close/>
                </a:path>
                <a:path w="1042670" h="457835">
                  <a:moveTo>
                    <a:pt x="559473" y="50863"/>
                  </a:moveTo>
                  <a:lnTo>
                    <a:pt x="534035" y="50863"/>
                  </a:lnTo>
                  <a:lnTo>
                    <a:pt x="534035" y="76288"/>
                  </a:lnTo>
                  <a:lnTo>
                    <a:pt x="559473" y="76288"/>
                  </a:lnTo>
                  <a:lnTo>
                    <a:pt x="559473" y="50863"/>
                  </a:lnTo>
                  <a:close/>
                </a:path>
                <a:path w="1042670" h="457835">
                  <a:moveTo>
                    <a:pt x="635762" y="152577"/>
                  </a:moveTo>
                  <a:lnTo>
                    <a:pt x="610336" y="152577"/>
                  </a:lnTo>
                  <a:lnTo>
                    <a:pt x="610336" y="178015"/>
                  </a:lnTo>
                  <a:lnTo>
                    <a:pt x="635762" y="178015"/>
                  </a:lnTo>
                  <a:lnTo>
                    <a:pt x="635762" y="152577"/>
                  </a:lnTo>
                  <a:close/>
                </a:path>
                <a:path w="1042670" h="457835">
                  <a:moveTo>
                    <a:pt x="661187" y="254304"/>
                  </a:moveTo>
                  <a:lnTo>
                    <a:pt x="635762" y="254304"/>
                  </a:lnTo>
                  <a:lnTo>
                    <a:pt x="635762" y="203441"/>
                  </a:lnTo>
                  <a:lnTo>
                    <a:pt x="610336" y="203441"/>
                  </a:lnTo>
                  <a:lnTo>
                    <a:pt x="610336" y="279730"/>
                  </a:lnTo>
                  <a:lnTo>
                    <a:pt x="635762" y="279730"/>
                  </a:lnTo>
                  <a:lnTo>
                    <a:pt x="661187" y="279730"/>
                  </a:lnTo>
                  <a:lnTo>
                    <a:pt x="661187" y="254304"/>
                  </a:lnTo>
                  <a:close/>
                </a:path>
                <a:path w="1042670" h="457835">
                  <a:moveTo>
                    <a:pt x="661187" y="101714"/>
                  </a:moveTo>
                  <a:lnTo>
                    <a:pt x="635762" y="101714"/>
                  </a:lnTo>
                  <a:lnTo>
                    <a:pt x="610336" y="101714"/>
                  </a:lnTo>
                  <a:lnTo>
                    <a:pt x="610336" y="76288"/>
                  </a:lnTo>
                  <a:lnTo>
                    <a:pt x="584898" y="76288"/>
                  </a:lnTo>
                  <a:lnTo>
                    <a:pt x="584898" y="127152"/>
                  </a:lnTo>
                  <a:lnTo>
                    <a:pt x="559473" y="127152"/>
                  </a:lnTo>
                  <a:lnTo>
                    <a:pt x="559473" y="178015"/>
                  </a:lnTo>
                  <a:lnTo>
                    <a:pt x="584898" y="178015"/>
                  </a:lnTo>
                  <a:lnTo>
                    <a:pt x="584898" y="152577"/>
                  </a:lnTo>
                  <a:lnTo>
                    <a:pt x="610336" y="152577"/>
                  </a:lnTo>
                  <a:lnTo>
                    <a:pt x="610336" y="127152"/>
                  </a:lnTo>
                  <a:lnTo>
                    <a:pt x="635762" y="127152"/>
                  </a:lnTo>
                  <a:lnTo>
                    <a:pt x="661187" y="127152"/>
                  </a:lnTo>
                  <a:lnTo>
                    <a:pt x="661187" y="101714"/>
                  </a:lnTo>
                  <a:close/>
                </a:path>
                <a:path w="1042670" h="457835">
                  <a:moveTo>
                    <a:pt x="686625" y="305155"/>
                  </a:moveTo>
                  <a:lnTo>
                    <a:pt x="661187" y="305155"/>
                  </a:lnTo>
                  <a:lnTo>
                    <a:pt x="661187" y="330593"/>
                  </a:lnTo>
                  <a:lnTo>
                    <a:pt x="686625" y="330593"/>
                  </a:lnTo>
                  <a:lnTo>
                    <a:pt x="686625" y="305155"/>
                  </a:lnTo>
                  <a:close/>
                </a:path>
                <a:path w="1042670" h="457835">
                  <a:moveTo>
                    <a:pt x="712050" y="228866"/>
                  </a:moveTo>
                  <a:lnTo>
                    <a:pt x="686625" y="228866"/>
                  </a:lnTo>
                  <a:lnTo>
                    <a:pt x="686625" y="305155"/>
                  </a:lnTo>
                  <a:lnTo>
                    <a:pt x="712050" y="305155"/>
                  </a:lnTo>
                  <a:lnTo>
                    <a:pt x="712050" y="228866"/>
                  </a:lnTo>
                  <a:close/>
                </a:path>
                <a:path w="1042670" h="457835">
                  <a:moveTo>
                    <a:pt x="712050" y="50863"/>
                  </a:moveTo>
                  <a:lnTo>
                    <a:pt x="686625" y="50863"/>
                  </a:lnTo>
                  <a:lnTo>
                    <a:pt x="686625" y="25425"/>
                  </a:lnTo>
                  <a:lnTo>
                    <a:pt x="661187" y="25425"/>
                  </a:lnTo>
                  <a:lnTo>
                    <a:pt x="661187" y="0"/>
                  </a:lnTo>
                  <a:lnTo>
                    <a:pt x="635762" y="0"/>
                  </a:lnTo>
                  <a:lnTo>
                    <a:pt x="610336" y="0"/>
                  </a:lnTo>
                  <a:lnTo>
                    <a:pt x="584898" y="0"/>
                  </a:lnTo>
                  <a:lnTo>
                    <a:pt x="584898" y="25425"/>
                  </a:lnTo>
                  <a:lnTo>
                    <a:pt x="610336" y="25425"/>
                  </a:lnTo>
                  <a:lnTo>
                    <a:pt x="610336" y="50863"/>
                  </a:lnTo>
                  <a:lnTo>
                    <a:pt x="635762" y="50863"/>
                  </a:lnTo>
                  <a:lnTo>
                    <a:pt x="635762" y="76288"/>
                  </a:lnTo>
                  <a:lnTo>
                    <a:pt x="661187" y="76288"/>
                  </a:lnTo>
                  <a:lnTo>
                    <a:pt x="661187" y="101714"/>
                  </a:lnTo>
                  <a:lnTo>
                    <a:pt x="686625" y="101714"/>
                  </a:lnTo>
                  <a:lnTo>
                    <a:pt x="686625" y="76288"/>
                  </a:lnTo>
                  <a:lnTo>
                    <a:pt x="712050" y="76288"/>
                  </a:lnTo>
                  <a:lnTo>
                    <a:pt x="712050" y="50863"/>
                  </a:lnTo>
                  <a:close/>
                </a:path>
                <a:path w="1042670" h="457835">
                  <a:moveTo>
                    <a:pt x="762914" y="330593"/>
                  </a:moveTo>
                  <a:lnTo>
                    <a:pt x="737489" y="330593"/>
                  </a:lnTo>
                  <a:lnTo>
                    <a:pt x="737489" y="305155"/>
                  </a:lnTo>
                  <a:lnTo>
                    <a:pt x="712050" y="305155"/>
                  </a:lnTo>
                  <a:lnTo>
                    <a:pt x="712050" y="381444"/>
                  </a:lnTo>
                  <a:lnTo>
                    <a:pt x="737489" y="381444"/>
                  </a:lnTo>
                  <a:lnTo>
                    <a:pt x="762914" y="381444"/>
                  </a:lnTo>
                  <a:lnTo>
                    <a:pt x="762914" y="330593"/>
                  </a:lnTo>
                  <a:close/>
                </a:path>
                <a:path w="1042670" h="457835">
                  <a:moveTo>
                    <a:pt x="762914" y="279730"/>
                  </a:moveTo>
                  <a:lnTo>
                    <a:pt x="737489" y="279730"/>
                  </a:lnTo>
                  <a:lnTo>
                    <a:pt x="737489" y="305155"/>
                  </a:lnTo>
                  <a:lnTo>
                    <a:pt x="762914" y="305155"/>
                  </a:lnTo>
                  <a:lnTo>
                    <a:pt x="762914" y="279730"/>
                  </a:lnTo>
                  <a:close/>
                </a:path>
                <a:path w="1042670" h="457835">
                  <a:moveTo>
                    <a:pt x="788339" y="50863"/>
                  </a:moveTo>
                  <a:lnTo>
                    <a:pt x="762914" y="50863"/>
                  </a:lnTo>
                  <a:lnTo>
                    <a:pt x="762914" y="25425"/>
                  </a:lnTo>
                  <a:lnTo>
                    <a:pt x="737489" y="25425"/>
                  </a:lnTo>
                  <a:lnTo>
                    <a:pt x="712050" y="25425"/>
                  </a:lnTo>
                  <a:lnTo>
                    <a:pt x="712050" y="50863"/>
                  </a:lnTo>
                  <a:lnTo>
                    <a:pt x="737489" y="50863"/>
                  </a:lnTo>
                  <a:lnTo>
                    <a:pt x="737489" y="76288"/>
                  </a:lnTo>
                  <a:lnTo>
                    <a:pt x="762914" y="76288"/>
                  </a:lnTo>
                  <a:lnTo>
                    <a:pt x="788339" y="76288"/>
                  </a:lnTo>
                  <a:lnTo>
                    <a:pt x="788339" y="50863"/>
                  </a:lnTo>
                  <a:close/>
                </a:path>
                <a:path w="1042670" h="457835">
                  <a:moveTo>
                    <a:pt x="788339" y="0"/>
                  </a:moveTo>
                  <a:lnTo>
                    <a:pt x="762914" y="0"/>
                  </a:lnTo>
                  <a:lnTo>
                    <a:pt x="762914" y="25425"/>
                  </a:lnTo>
                  <a:lnTo>
                    <a:pt x="788339" y="25425"/>
                  </a:lnTo>
                  <a:lnTo>
                    <a:pt x="788339" y="0"/>
                  </a:lnTo>
                  <a:close/>
                </a:path>
                <a:path w="1042670" h="457835">
                  <a:moveTo>
                    <a:pt x="813765" y="101714"/>
                  </a:moveTo>
                  <a:lnTo>
                    <a:pt x="788339" y="101714"/>
                  </a:lnTo>
                  <a:lnTo>
                    <a:pt x="762914" y="101714"/>
                  </a:lnTo>
                  <a:lnTo>
                    <a:pt x="737489" y="101714"/>
                  </a:lnTo>
                  <a:lnTo>
                    <a:pt x="737489" y="76288"/>
                  </a:lnTo>
                  <a:lnTo>
                    <a:pt x="712050" y="76288"/>
                  </a:lnTo>
                  <a:lnTo>
                    <a:pt x="712050" y="127152"/>
                  </a:lnTo>
                  <a:lnTo>
                    <a:pt x="737489" y="127152"/>
                  </a:lnTo>
                  <a:lnTo>
                    <a:pt x="737489" y="152577"/>
                  </a:lnTo>
                  <a:lnTo>
                    <a:pt x="762914" y="152577"/>
                  </a:lnTo>
                  <a:lnTo>
                    <a:pt x="762914" y="127152"/>
                  </a:lnTo>
                  <a:lnTo>
                    <a:pt x="788339" y="127152"/>
                  </a:lnTo>
                  <a:lnTo>
                    <a:pt x="813765" y="127152"/>
                  </a:lnTo>
                  <a:lnTo>
                    <a:pt x="813765" y="101714"/>
                  </a:lnTo>
                  <a:close/>
                </a:path>
                <a:path w="1042670" h="457835">
                  <a:moveTo>
                    <a:pt x="813765" y="25425"/>
                  </a:moveTo>
                  <a:lnTo>
                    <a:pt x="788339" y="25425"/>
                  </a:lnTo>
                  <a:lnTo>
                    <a:pt x="788339" y="50863"/>
                  </a:lnTo>
                  <a:lnTo>
                    <a:pt x="813765" y="50863"/>
                  </a:lnTo>
                  <a:lnTo>
                    <a:pt x="813765" y="25425"/>
                  </a:lnTo>
                  <a:close/>
                </a:path>
                <a:path w="1042670" h="457835">
                  <a:moveTo>
                    <a:pt x="839203" y="203441"/>
                  </a:moveTo>
                  <a:lnTo>
                    <a:pt x="813765" y="203441"/>
                  </a:lnTo>
                  <a:lnTo>
                    <a:pt x="813765" y="178015"/>
                  </a:lnTo>
                  <a:lnTo>
                    <a:pt x="788339" y="178015"/>
                  </a:lnTo>
                  <a:lnTo>
                    <a:pt x="788339" y="152577"/>
                  </a:lnTo>
                  <a:lnTo>
                    <a:pt x="762914" y="152577"/>
                  </a:lnTo>
                  <a:lnTo>
                    <a:pt x="762914" y="203441"/>
                  </a:lnTo>
                  <a:lnTo>
                    <a:pt x="788339" y="203441"/>
                  </a:lnTo>
                  <a:lnTo>
                    <a:pt x="788339" y="228866"/>
                  </a:lnTo>
                  <a:lnTo>
                    <a:pt x="762914" y="228866"/>
                  </a:lnTo>
                  <a:lnTo>
                    <a:pt x="762914" y="203441"/>
                  </a:lnTo>
                  <a:lnTo>
                    <a:pt x="737489" y="203441"/>
                  </a:lnTo>
                  <a:lnTo>
                    <a:pt x="737489" y="152577"/>
                  </a:lnTo>
                  <a:lnTo>
                    <a:pt x="712050" y="152577"/>
                  </a:lnTo>
                  <a:lnTo>
                    <a:pt x="712050" y="178015"/>
                  </a:lnTo>
                  <a:lnTo>
                    <a:pt x="686625" y="178015"/>
                  </a:lnTo>
                  <a:lnTo>
                    <a:pt x="686625" y="127152"/>
                  </a:lnTo>
                  <a:lnTo>
                    <a:pt x="661187" y="127152"/>
                  </a:lnTo>
                  <a:lnTo>
                    <a:pt x="661187" y="178015"/>
                  </a:lnTo>
                  <a:lnTo>
                    <a:pt x="635762" y="178015"/>
                  </a:lnTo>
                  <a:lnTo>
                    <a:pt x="635762" y="203441"/>
                  </a:lnTo>
                  <a:lnTo>
                    <a:pt x="661187" y="203441"/>
                  </a:lnTo>
                  <a:lnTo>
                    <a:pt x="686625" y="203441"/>
                  </a:lnTo>
                  <a:lnTo>
                    <a:pt x="712050" y="203441"/>
                  </a:lnTo>
                  <a:lnTo>
                    <a:pt x="712050" y="228866"/>
                  </a:lnTo>
                  <a:lnTo>
                    <a:pt x="737489" y="228866"/>
                  </a:lnTo>
                  <a:lnTo>
                    <a:pt x="737489" y="254304"/>
                  </a:lnTo>
                  <a:lnTo>
                    <a:pt x="762914" y="254304"/>
                  </a:lnTo>
                  <a:lnTo>
                    <a:pt x="788339" y="254304"/>
                  </a:lnTo>
                  <a:lnTo>
                    <a:pt x="813765" y="254304"/>
                  </a:lnTo>
                  <a:lnTo>
                    <a:pt x="813765" y="228866"/>
                  </a:lnTo>
                  <a:lnTo>
                    <a:pt x="839203" y="228866"/>
                  </a:lnTo>
                  <a:lnTo>
                    <a:pt x="839203" y="203441"/>
                  </a:lnTo>
                  <a:close/>
                </a:path>
                <a:path w="1042670" h="457835">
                  <a:moveTo>
                    <a:pt x="839203" y="127152"/>
                  </a:moveTo>
                  <a:lnTo>
                    <a:pt x="813765" y="127152"/>
                  </a:lnTo>
                  <a:lnTo>
                    <a:pt x="813765" y="178015"/>
                  </a:lnTo>
                  <a:lnTo>
                    <a:pt x="839203" y="178015"/>
                  </a:lnTo>
                  <a:lnTo>
                    <a:pt x="839203" y="127152"/>
                  </a:lnTo>
                  <a:close/>
                </a:path>
                <a:path w="1042670" h="457835">
                  <a:moveTo>
                    <a:pt x="839203" y="76288"/>
                  </a:moveTo>
                  <a:lnTo>
                    <a:pt x="813765" y="76288"/>
                  </a:lnTo>
                  <a:lnTo>
                    <a:pt x="813765" y="101714"/>
                  </a:lnTo>
                  <a:lnTo>
                    <a:pt x="839203" y="101714"/>
                  </a:lnTo>
                  <a:lnTo>
                    <a:pt x="839203" y="76288"/>
                  </a:lnTo>
                  <a:close/>
                </a:path>
                <a:path w="1042670" h="457835">
                  <a:moveTo>
                    <a:pt x="839203" y="0"/>
                  </a:moveTo>
                  <a:lnTo>
                    <a:pt x="813765" y="0"/>
                  </a:lnTo>
                  <a:lnTo>
                    <a:pt x="813765" y="25425"/>
                  </a:lnTo>
                  <a:lnTo>
                    <a:pt x="839203" y="25425"/>
                  </a:lnTo>
                  <a:lnTo>
                    <a:pt x="839203" y="0"/>
                  </a:lnTo>
                  <a:close/>
                </a:path>
                <a:path w="1042670" h="457835">
                  <a:moveTo>
                    <a:pt x="864628" y="228866"/>
                  </a:moveTo>
                  <a:lnTo>
                    <a:pt x="839203" y="228866"/>
                  </a:lnTo>
                  <a:lnTo>
                    <a:pt x="839203" y="254304"/>
                  </a:lnTo>
                  <a:lnTo>
                    <a:pt x="864628" y="254304"/>
                  </a:lnTo>
                  <a:lnTo>
                    <a:pt x="864628" y="228866"/>
                  </a:lnTo>
                  <a:close/>
                </a:path>
                <a:path w="1042670" h="457835">
                  <a:moveTo>
                    <a:pt x="940917" y="330593"/>
                  </a:moveTo>
                  <a:lnTo>
                    <a:pt x="915492" y="330593"/>
                  </a:lnTo>
                  <a:lnTo>
                    <a:pt x="890066" y="330593"/>
                  </a:lnTo>
                  <a:lnTo>
                    <a:pt x="890066" y="254304"/>
                  </a:lnTo>
                  <a:lnTo>
                    <a:pt x="864628" y="254304"/>
                  </a:lnTo>
                  <a:lnTo>
                    <a:pt x="864628" y="356019"/>
                  </a:lnTo>
                  <a:lnTo>
                    <a:pt x="839203" y="356019"/>
                  </a:lnTo>
                  <a:lnTo>
                    <a:pt x="839203" y="330593"/>
                  </a:lnTo>
                  <a:lnTo>
                    <a:pt x="813765" y="330593"/>
                  </a:lnTo>
                  <a:lnTo>
                    <a:pt x="788339" y="330593"/>
                  </a:lnTo>
                  <a:lnTo>
                    <a:pt x="788339" y="381444"/>
                  </a:lnTo>
                  <a:lnTo>
                    <a:pt x="813765" y="381444"/>
                  </a:lnTo>
                  <a:lnTo>
                    <a:pt x="813765" y="406882"/>
                  </a:lnTo>
                  <a:lnTo>
                    <a:pt x="839203" y="406882"/>
                  </a:lnTo>
                  <a:lnTo>
                    <a:pt x="839203" y="457746"/>
                  </a:lnTo>
                  <a:lnTo>
                    <a:pt x="864628" y="457746"/>
                  </a:lnTo>
                  <a:lnTo>
                    <a:pt x="864628" y="381444"/>
                  </a:lnTo>
                  <a:lnTo>
                    <a:pt x="890066" y="381444"/>
                  </a:lnTo>
                  <a:lnTo>
                    <a:pt x="915492" y="381444"/>
                  </a:lnTo>
                  <a:lnTo>
                    <a:pt x="915492" y="356019"/>
                  </a:lnTo>
                  <a:lnTo>
                    <a:pt x="940917" y="356019"/>
                  </a:lnTo>
                  <a:lnTo>
                    <a:pt x="940917" y="330593"/>
                  </a:lnTo>
                  <a:close/>
                </a:path>
                <a:path w="1042670" h="457835">
                  <a:moveTo>
                    <a:pt x="991781" y="203441"/>
                  </a:moveTo>
                  <a:lnTo>
                    <a:pt x="966355" y="203441"/>
                  </a:lnTo>
                  <a:lnTo>
                    <a:pt x="940917" y="203441"/>
                  </a:lnTo>
                  <a:lnTo>
                    <a:pt x="940917" y="228866"/>
                  </a:lnTo>
                  <a:lnTo>
                    <a:pt x="966355" y="228866"/>
                  </a:lnTo>
                  <a:lnTo>
                    <a:pt x="991781" y="228866"/>
                  </a:lnTo>
                  <a:lnTo>
                    <a:pt x="991781" y="203441"/>
                  </a:lnTo>
                  <a:close/>
                </a:path>
                <a:path w="1042670" h="457835">
                  <a:moveTo>
                    <a:pt x="1017219" y="254304"/>
                  </a:moveTo>
                  <a:lnTo>
                    <a:pt x="991781" y="254304"/>
                  </a:lnTo>
                  <a:lnTo>
                    <a:pt x="966355" y="254304"/>
                  </a:lnTo>
                  <a:lnTo>
                    <a:pt x="966355" y="279730"/>
                  </a:lnTo>
                  <a:lnTo>
                    <a:pt x="991781" y="279730"/>
                  </a:lnTo>
                  <a:lnTo>
                    <a:pt x="1017219" y="279730"/>
                  </a:lnTo>
                  <a:lnTo>
                    <a:pt x="1017219" y="254304"/>
                  </a:lnTo>
                  <a:close/>
                </a:path>
                <a:path w="1042670" h="457835">
                  <a:moveTo>
                    <a:pt x="1042644" y="305155"/>
                  </a:moveTo>
                  <a:lnTo>
                    <a:pt x="1017219" y="305155"/>
                  </a:lnTo>
                  <a:lnTo>
                    <a:pt x="991781" y="305155"/>
                  </a:lnTo>
                  <a:lnTo>
                    <a:pt x="991781" y="330593"/>
                  </a:lnTo>
                  <a:lnTo>
                    <a:pt x="1017219" y="330593"/>
                  </a:lnTo>
                  <a:lnTo>
                    <a:pt x="1017219" y="381444"/>
                  </a:lnTo>
                  <a:lnTo>
                    <a:pt x="1042644" y="381444"/>
                  </a:lnTo>
                  <a:lnTo>
                    <a:pt x="1042644" y="3051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38368" y="1550730"/>
              <a:ext cx="1042669" cy="482600"/>
            </a:xfrm>
            <a:custGeom>
              <a:avLst/>
              <a:gdLst/>
              <a:ahLst/>
              <a:cxnLst/>
              <a:rect l="l" t="t" r="r" b="b"/>
              <a:pathLst>
                <a:path w="1042670" h="482600">
                  <a:moveTo>
                    <a:pt x="101727" y="406311"/>
                  </a:moveTo>
                  <a:lnTo>
                    <a:pt x="76301" y="406311"/>
                  </a:lnTo>
                  <a:lnTo>
                    <a:pt x="76301" y="457174"/>
                  </a:lnTo>
                  <a:lnTo>
                    <a:pt x="101727" y="457174"/>
                  </a:lnTo>
                  <a:lnTo>
                    <a:pt x="101727" y="406311"/>
                  </a:lnTo>
                  <a:close/>
                </a:path>
                <a:path w="1042670" h="482600">
                  <a:moveTo>
                    <a:pt x="152590" y="406311"/>
                  </a:moveTo>
                  <a:lnTo>
                    <a:pt x="127152" y="406311"/>
                  </a:lnTo>
                  <a:lnTo>
                    <a:pt x="127152" y="431749"/>
                  </a:lnTo>
                  <a:lnTo>
                    <a:pt x="152590" y="431749"/>
                  </a:lnTo>
                  <a:lnTo>
                    <a:pt x="152590" y="406311"/>
                  </a:lnTo>
                  <a:close/>
                </a:path>
                <a:path w="1042670" h="482600">
                  <a:moveTo>
                    <a:pt x="152590" y="355447"/>
                  </a:moveTo>
                  <a:lnTo>
                    <a:pt x="127152" y="355447"/>
                  </a:lnTo>
                  <a:lnTo>
                    <a:pt x="101727" y="355447"/>
                  </a:lnTo>
                  <a:lnTo>
                    <a:pt x="76301" y="355447"/>
                  </a:lnTo>
                  <a:lnTo>
                    <a:pt x="50863" y="355447"/>
                  </a:lnTo>
                  <a:lnTo>
                    <a:pt x="50863" y="304596"/>
                  </a:lnTo>
                  <a:lnTo>
                    <a:pt x="25438" y="304596"/>
                  </a:lnTo>
                  <a:lnTo>
                    <a:pt x="25438" y="330022"/>
                  </a:lnTo>
                  <a:lnTo>
                    <a:pt x="0" y="330022"/>
                  </a:lnTo>
                  <a:lnTo>
                    <a:pt x="0" y="406311"/>
                  </a:lnTo>
                  <a:lnTo>
                    <a:pt x="25438" y="406311"/>
                  </a:lnTo>
                  <a:lnTo>
                    <a:pt x="50863" y="406311"/>
                  </a:lnTo>
                  <a:lnTo>
                    <a:pt x="50863" y="380885"/>
                  </a:lnTo>
                  <a:lnTo>
                    <a:pt x="76301" y="380885"/>
                  </a:lnTo>
                  <a:lnTo>
                    <a:pt x="101727" y="380885"/>
                  </a:lnTo>
                  <a:lnTo>
                    <a:pt x="101727" y="406311"/>
                  </a:lnTo>
                  <a:lnTo>
                    <a:pt x="127152" y="406311"/>
                  </a:lnTo>
                  <a:lnTo>
                    <a:pt x="127152" y="380885"/>
                  </a:lnTo>
                  <a:lnTo>
                    <a:pt x="152590" y="380885"/>
                  </a:lnTo>
                  <a:lnTo>
                    <a:pt x="152590" y="355447"/>
                  </a:lnTo>
                  <a:close/>
                </a:path>
                <a:path w="1042670" h="482600">
                  <a:moveTo>
                    <a:pt x="178015" y="431749"/>
                  </a:moveTo>
                  <a:lnTo>
                    <a:pt x="152590" y="431749"/>
                  </a:lnTo>
                  <a:lnTo>
                    <a:pt x="152590" y="457174"/>
                  </a:lnTo>
                  <a:lnTo>
                    <a:pt x="178015" y="457174"/>
                  </a:lnTo>
                  <a:lnTo>
                    <a:pt x="178015" y="431749"/>
                  </a:lnTo>
                  <a:close/>
                </a:path>
                <a:path w="1042670" h="482600">
                  <a:moveTo>
                    <a:pt x="178015" y="380885"/>
                  </a:moveTo>
                  <a:lnTo>
                    <a:pt x="152590" y="380885"/>
                  </a:lnTo>
                  <a:lnTo>
                    <a:pt x="152590" y="406311"/>
                  </a:lnTo>
                  <a:lnTo>
                    <a:pt x="178015" y="406311"/>
                  </a:lnTo>
                  <a:lnTo>
                    <a:pt x="178015" y="380885"/>
                  </a:lnTo>
                  <a:close/>
                </a:path>
                <a:path w="1042670" h="482600">
                  <a:moveTo>
                    <a:pt x="178015" y="330022"/>
                  </a:moveTo>
                  <a:lnTo>
                    <a:pt x="152590" y="330022"/>
                  </a:lnTo>
                  <a:lnTo>
                    <a:pt x="152590" y="355447"/>
                  </a:lnTo>
                  <a:lnTo>
                    <a:pt x="178015" y="355447"/>
                  </a:lnTo>
                  <a:lnTo>
                    <a:pt x="178015" y="330022"/>
                  </a:lnTo>
                  <a:close/>
                </a:path>
                <a:path w="1042670" h="482600">
                  <a:moveTo>
                    <a:pt x="203454" y="355447"/>
                  </a:moveTo>
                  <a:lnTo>
                    <a:pt x="178015" y="355447"/>
                  </a:lnTo>
                  <a:lnTo>
                    <a:pt x="178015" y="380885"/>
                  </a:lnTo>
                  <a:lnTo>
                    <a:pt x="203454" y="380885"/>
                  </a:lnTo>
                  <a:lnTo>
                    <a:pt x="203454" y="355447"/>
                  </a:lnTo>
                  <a:close/>
                </a:path>
                <a:path w="1042670" h="482600">
                  <a:moveTo>
                    <a:pt x="584898" y="177800"/>
                  </a:moveTo>
                  <a:lnTo>
                    <a:pt x="559473" y="177800"/>
                  </a:lnTo>
                  <a:lnTo>
                    <a:pt x="534035" y="177800"/>
                  </a:lnTo>
                  <a:lnTo>
                    <a:pt x="508609" y="177800"/>
                  </a:lnTo>
                  <a:lnTo>
                    <a:pt x="508609" y="152400"/>
                  </a:lnTo>
                  <a:lnTo>
                    <a:pt x="483184" y="152400"/>
                  </a:lnTo>
                  <a:lnTo>
                    <a:pt x="483184" y="203200"/>
                  </a:lnTo>
                  <a:lnTo>
                    <a:pt x="457746" y="203200"/>
                  </a:lnTo>
                  <a:lnTo>
                    <a:pt x="457746" y="152400"/>
                  </a:lnTo>
                  <a:lnTo>
                    <a:pt x="432320" y="152400"/>
                  </a:lnTo>
                  <a:lnTo>
                    <a:pt x="432320" y="101600"/>
                  </a:lnTo>
                  <a:lnTo>
                    <a:pt x="406882" y="101600"/>
                  </a:lnTo>
                  <a:lnTo>
                    <a:pt x="406882" y="0"/>
                  </a:lnTo>
                  <a:lnTo>
                    <a:pt x="381457" y="0"/>
                  </a:lnTo>
                  <a:lnTo>
                    <a:pt x="381457" y="50800"/>
                  </a:lnTo>
                  <a:lnTo>
                    <a:pt x="356031" y="50800"/>
                  </a:lnTo>
                  <a:lnTo>
                    <a:pt x="356031" y="25400"/>
                  </a:lnTo>
                  <a:lnTo>
                    <a:pt x="330593" y="25400"/>
                  </a:lnTo>
                  <a:lnTo>
                    <a:pt x="330593" y="76200"/>
                  </a:lnTo>
                  <a:lnTo>
                    <a:pt x="305168" y="76200"/>
                  </a:lnTo>
                  <a:lnTo>
                    <a:pt x="305168" y="25400"/>
                  </a:lnTo>
                  <a:lnTo>
                    <a:pt x="279730" y="25400"/>
                  </a:lnTo>
                  <a:lnTo>
                    <a:pt x="279730" y="50800"/>
                  </a:lnTo>
                  <a:lnTo>
                    <a:pt x="254304" y="50800"/>
                  </a:lnTo>
                  <a:lnTo>
                    <a:pt x="254304" y="76200"/>
                  </a:lnTo>
                  <a:lnTo>
                    <a:pt x="228879" y="76200"/>
                  </a:lnTo>
                  <a:lnTo>
                    <a:pt x="228879" y="101600"/>
                  </a:lnTo>
                  <a:lnTo>
                    <a:pt x="254304" y="101600"/>
                  </a:lnTo>
                  <a:lnTo>
                    <a:pt x="254304" y="152400"/>
                  </a:lnTo>
                  <a:lnTo>
                    <a:pt x="228879" y="152400"/>
                  </a:lnTo>
                  <a:lnTo>
                    <a:pt x="228879" y="177800"/>
                  </a:lnTo>
                  <a:lnTo>
                    <a:pt x="254304" y="177800"/>
                  </a:lnTo>
                  <a:lnTo>
                    <a:pt x="279730" y="177800"/>
                  </a:lnTo>
                  <a:lnTo>
                    <a:pt x="305168" y="177800"/>
                  </a:lnTo>
                  <a:lnTo>
                    <a:pt x="305168" y="152400"/>
                  </a:lnTo>
                  <a:lnTo>
                    <a:pt x="279730" y="152400"/>
                  </a:lnTo>
                  <a:lnTo>
                    <a:pt x="279730" y="101600"/>
                  </a:lnTo>
                  <a:lnTo>
                    <a:pt x="305168" y="101600"/>
                  </a:lnTo>
                  <a:lnTo>
                    <a:pt x="305168" y="152400"/>
                  </a:lnTo>
                  <a:lnTo>
                    <a:pt x="330593" y="152400"/>
                  </a:lnTo>
                  <a:lnTo>
                    <a:pt x="330593" y="101600"/>
                  </a:lnTo>
                  <a:lnTo>
                    <a:pt x="356031" y="101600"/>
                  </a:lnTo>
                  <a:lnTo>
                    <a:pt x="356031" y="76200"/>
                  </a:lnTo>
                  <a:lnTo>
                    <a:pt x="381457" y="76200"/>
                  </a:lnTo>
                  <a:lnTo>
                    <a:pt x="381457" y="101600"/>
                  </a:lnTo>
                  <a:lnTo>
                    <a:pt x="356031" y="101600"/>
                  </a:lnTo>
                  <a:lnTo>
                    <a:pt x="356031" y="228600"/>
                  </a:lnTo>
                  <a:lnTo>
                    <a:pt x="330593" y="228600"/>
                  </a:lnTo>
                  <a:lnTo>
                    <a:pt x="330593" y="279400"/>
                  </a:lnTo>
                  <a:lnTo>
                    <a:pt x="330593" y="304800"/>
                  </a:lnTo>
                  <a:lnTo>
                    <a:pt x="330593" y="330200"/>
                  </a:lnTo>
                  <a:lnTo>
                    <a:pt x="330593" y="355600"/>
                  </a:lnTo>
                  <a:lnTo>
                    <a:pt x="330593" y="380885"/>
                  </a:lnTo>
                  <a:lnTo>
                    <a:pt x="305168" y="380885"/>
                  </a:lnTo>
                  <a:lnTo>
                    <a:pt x="305168" y="355600"/>
                  </a:lnTo>
                  <a:lnTo>
                    <a:pt x="330593" y="355600"/>
                  </a:lnTo>
                  <a:lnTo>
                    <a:pt x="330593" y="330200"/>
                  </a:lnTo>
                  <a:lnTo>
                    <a:pt x="305168" y="330200"/>
                  </a:lnTo>
                  <a:lnTo>
                    <a:pt x="305168" y="304800"/>
                  </a:lnTo>
                  <a:lnTo>
                    <a:pt x="330593" y="304800"/>
                  </a:lnTo>
                  <a:lnTo>
                    <a:pt x="330593" y="279400"/>
                  </a:lnTo>
                  <a:lnTo>
                    <a:pt x="305168" y="279400"/>
                  </a:lnTo>
                  <a:lnTo>
                    <a:pt x="305168" y="228600"/>
                  </a:lnTo>
                  <a:lnTo>
                    <a:pt x="279730" y="228600"/>
                  </a:lnTo>
                  <a:lnTo>
                    <a:pt x="254304" y="228600"/>
                  </a:lnTo>
                  <a:lnTo>
                    <a:pt x="254304" y="254000"/>
                  </a:lnTo>
                  <a:lnTo>
                    <a:pt x="279730" y="254000"/>
                  </a:lnTo>
                  <a:lnTo>
                    <a:pt x="279730" y="304800"/>
                  </a:lnTo>
                  <a:lnTo>
                    <a:pt x="254304" y="304800"/>
                  </a:lnTo>
                  <a:lnTo>
                    <a:pt x="254304" y="330200"/>
                  </a:lnTo>
                  <a:lnTo>
                    <a:pt x="279730" y="330200"/>
                  </a:lnTo>
                  <a:lnTo>
                    <a:pt x="279730" y="355600"/>
                  </a:lnTo>
                  <a:lnTo>
                    <a:pt x="254304" y="355600"/>
                  </a:lnTo>
                  <a:lnTo>
                    <a:pt x="254304" y="381000"/>
                  </a:lnTo>
                  <a:lnTo>
                    <a:pt x="228879" y="381000"/>
                  </a:lnTo>
                  <a:lnTo>
                    <a:pt x="228879" y="406311"/>
                  </a:lnTo>
                  <a:lnTo>
                    <a:pt x="203454" y="406311"/>
                  </a:lnTo>
                  <a:lnTo>
                    <a:pt x="203454" y="431749"/>
                  </a:lnTo>
                  <a:lnTo>
                    <a:pt x="228879" y="431749"/>
                  </a:lnTo>
                  <a:lnTo>
                    <a:pt x="228879" y="406400"/>
                  </a:lnTo>
                  <a:lnTo>
                    <a:pt x="254304" y="406400"/>
                  </a:lnTo>
                  <a:lnTo>
                    <a:pt x="254304" y="431800"/>
                  </a:lnTo>
                  <a:lnTo>
                    <a:pt x="228879" y="431800"/>
                  </a:lnTo>
                  <a:lnTo>
                    <a:pt x="228879" y="482600"/>
                  </a:lnTo>
                  <a:lnTo>
                    <a:pt x="254304" y="482600"/>
                  </a:lnTo>
                  <a:lnTo>
                    <a:pt x="279730" y="482600"/>
                  </a:lnTo>
                  <a:lnTo>
                    <a:pt x="279730" y="457200"/>
                  </a:lnTo>
                  <a:lnTo>
                    <a:pt x="305168" y="457200"/>
                  </a:lnTo>
                  <a:lnTo>
                    <a:pt x="305168" y="406400"/>
                  </a:lnTo>
                  <a:lnTo>
                    <a:pt x="279730" y="406400"/>
                  </a:lnTo>
                  <a:lnTo>
                    <a:pt x="279730" y="381000"/>
                  </a:lnTo>
                  <a:lnTo>
                    <a:pt x="305168" y="381000"/>
                  </a:lnTo>
                  <a:lnTo>
                    <a:pt x="305168" y="406311"/>
                  </a:lnTo>
                  <a:lnTo>
                    <a:pt x="330593" y="406311"/>
                  </a:lnTo>
                  <a:lnTo>
                    <a:pt x="330593" y="381000"/>
                  </a:lnTo>
                  <a:lnTo>
                    <a:pt x="356031" y="381000"/>
                  </a:lnTo>
                  <a:lnTo>
                    <a:pt x="356031" y="406400"/>
                  </a:lnTo>
                  <a:lnTo>
                    <a:pt x="330593" y="406400"/>
                  </a:lnTo>
                  <a:lnTo>
                    <a:pt x="330593" y="431800"/>
                  </a:lnTo>
                  <a:lnTo>
                    <a:pt x="356031" y="431800"/>
                  </a:lnTo>
                  <a:lnTo>
                    <a:pt x="381457" y="431800"/>
                  </a:lnTo>
                  <a:lnTo>
                    <a:pt x="381457" y="457200"/>
                  </a:lnTo>
                  <a:lnTo>
                    <a:pt x="406882" y="457200"/>
                  </a:lnTo>
                  <a:lnTo>
                    <a:pt x="432320" y="457200"/>
                  </a:lnTo>
                  <a:lnTo>
                    <a:pt x="457746" y="457200"/>
                  </a:lnTo>
                  <a:lnTo>
                    <a:pt x="457746" y="431800"/>
                  </a:lnTo>
                  <a:lnTo>
                    <a:pt x="432320" y="431800"/>
                  </a:lnTo>
                  <a:lnTo>
                    <a:pt x="406882" y="431800"/>
                  </a:lnTo>
                  <a:lnTo>
                    <a:pt x="406882" y="406400"/>
                  </a:lnTo>
                  <a:lnTo>
                    <a:pt x="432320" y="406400"/>
                  </a:lnTo>
                  <a:lnTo>
                    <a:pt x="432320" y="355600"/>
                  </a:lnTo>
                  <a:lnTo>
                    <a:pt x="406882" y="355600"/>
                  </a:lnTo>
                  <a:lnTo>
                    <a:pt x="406882" y="381000"/>
                  </a:lnTo>
                  <a:lnTo>
                    <a:pt x="381457" y="381000"/>
                  </a:lnTo>
                  <a:lnTo>
                    <a:pt x="381457" y="330200"/>
                  </a:lnTo>
                  <a:lnTo>
                    <a:pt x="356031" y="330200"/>
                  </a:lnTo>
                  <a:lnTo>
                    <a:pt x="356031" y="254000"/>
                  </a:lnTo>
                  <a:lnTo>
                    <a:pt x="381457" y="254000"/>
                  </a:lnTo>
                  <a:lnTo>
                    <a:pt x="381457" y="330200"/>
                  </a:lnTo>
                  <a:lnTo>
                    <a:pt x="406882" y="330200"/>
                  </a:lnTo>
                  <a:lnTo>
                    <a:pt x="432320" y="330200"/>
                  </a:lnTo>
                  <a:lnTo>
                    <a:pt x="457746" y="330200"/>
                  </a:lnTo>
                  <a:lnTo>
                    <a:pt x="457746" y="355600"/>
                  </a:lnTo>
                  <a:lnTo>
                    <a:pt x="483184" y="355600"/>
                  </a:lnTo>
                  <a:lnTo>
                    <a:pt x="483184" y="380885"/>
                  </a:lnTo>
                  <a:lnTo>
                    <a:pt x="508609" y="380885"/>
                  </a:lnTo>
                  <a:lnTo>
                    <a:pt x="508609" y="355447"/>
                  </a:lnTo>
                  <a:lnTo>
                    <a:pt x="483184" y="355447"/>
                  </a:lnTo>
                  <a:lnTo>
                    <a:pt x="483184" y="279400"/>
                  </a:lnTo>
                  <a:lnTo>
                    <a:pt x="508609" y="279400"/>
                  </a:lnTo>
                  <a:lnTo>
                    <a:pt x="508609" y="254000"/>
                  </a:lnTo>
                  <a:lnTo>
                    <a:pt x="483184" y="254000"/>
                  </a:lnTo>
                  <a:lnTo>
                    <a:pt x="457746" y="254000"/>
                  </a:lnTo>
                  <a:lnTo>
                    <a:pt x="432320" y="254000"/>
                  </a:lnTo>
                  <a:lnTo>
                    <a:pt x="432320" y="279400"/>
                  </a:lnTo>
                  <a:lnTo>
                    <a:pt x="457746" y="279400"/>
                  </a:lnTo>
                  <a:lnTo>
                    <a:pt x="457746" y="304800"/>
                  </a:lnTo>
                  <a:lnTo>
                    <a:pt x="432320" y="304800"/>
                  </a:lnTo>
                  <a:lnTo>
                    <a:pt x="432320" y="279400"/>
                  </a:lnTo>
                  <a:lnTo>
                    <a:pt x="406882" y="279400"/>
                  </a:lnTo>
                  <a:lnTo>
                    <a:pt x="406882" y="254000"/>
                  </a:lnTo>
                  <a:lnTo>
                    <a:pt x="432320" y="254000"/>
                  </a:lnTo>
                  <a:lnTo>
                    <a:pt x="432320" y="228600"/>
                  </a:lnTo>
                  <a:lnTo>
                    <a:pt x="406882" y="228600"/>
                  </a:lnTo>
                  <a:lnTo>
                    <a:pt x="381457" y="228600"/>
                  </a:lnTo>
                  <a:lnTo>
                    <a:pt x="381457" y="203200"/>
                  </a:lnTo>
                  <a:lnTo>
                    <a:pt x="406882" y="203200"/>
                  </a:lnTo>
                  <a:lnTo>
                    <a:pt x="406882" y="177800"/>
                  </a:lnTo>
                  <a:lnTo>
                    <a:pt x="381457" y="177800"/>
                  </a:lnTo>
                  <a:lnTo>
                    <a:pt x="381457" y="127000"/>
                  </a:lnTo>
                  <a:lnTo>
                    <a:pt x="406882" y="127000"/>
                  </a:lnTo>
                  <a:lnTo>
                    <a:pt x="406882" y="177800"/>
                  </a:lnTo>
                  <a:lnTo>
                    <a:pt x="432320" y="177800"/>
                  </a:lnTo>
                  <a:lnTo>
                    <a:pt x="432320" y="228600"/>
                  </a:lnTo>
                  <a:lnTo>
                    <a:pt x="457746" y="228600"/>
                  </a:lnTo>
                  <a:lnTo>
                    <a:pt x="483184" y="228600"/>
                  </a:lnTo>
                  <a:lnTo>
                    <a:pt x="508609" y="228600"/>
                  </a:lnTo>
                  <a:lnTo>
                    <a:pt x="508609" y="254000"/>
                  </a:lnTo>
                  <a:lnTo>
                    <a:pt x="534035" y="254000"/>
                  </a:lnTo>
                  <a:lnTo>
                    <a:pt x="534035" y="203200"/>
                  </a:lnTo>
                  <a:lnTo>
                    <a:pt x="559473" y="203200"/>
                  </a:lnTo>
                  <a:lnTo>
                    <a:pt x="584898" y="203200"/>
                  </a:lnTo>
                  <a:lnTo>
                    <a:pt x="584898" y="177800"/>
                  </a:lnTo>
                  <a:close/>
                </a:path>
                <a:path w="1042670" h="482600">
                  <a:moveTo>
                    <a:pt x="686625" y="380885"/>
                  </a:moveTo>
                  <a:lnTo>
                    <a:pt x="661187" y="380885"/>
                  </a:lnTo>
                  <a:lnTo>
                    <a:pt x="661187" y="406311"/>
                  </a:lnTo>
                  <a:lnTo>
                    <a:pt x="686625" y="406311"/>
                  </a:lnTo>
                  <a:lnTo>
                    <a:pt x="686625" y="380885"/>
                  </a:lnTo>
                  <a:close/>
                </a:path>
                <a:path w="1042670" h="482600">
                  <a:moveTo>
                    <a:pt x="712050" y="355447"/>
                  </a:moveTo>
                  <a:lnTo>
                    <a:pt x="686625" y="355447"/>
                  </a:lnTo>
                  <a:lnTo>
                    <a:pt x="686625" y="380885"/>
                  </a:lnTo>
                  <a:lnTo>
                    <a:pt x="712050" y="380885"/>
                  </a:lnTo>
                  <a:lnTo>
                    <a:pt x="712050" y="355447"/>
                  </a:lnTo>
                  <a:close/>
                </a:path>
                <a:path w="1042670" h="482600">
                  <a:moveTo>
                    <a:pt x="864628" y="253733"/>
                  </a:moveTo>
                  <a:lnTo>
                    <a:pt x="864628" y="253733"/>
                  </a:lnTo>
                  <a:lnTo>
                    <a:pt x="737489" y="253733"/>
                  </a:lnTo>
                  <a:lnTo>
                    <a:pt x="737489" y="279158"/>
                  </a:lnTo>
                  <a:lnTo>
                    <a:pt x="864628" y="279158"/>
                  </a:lnTo>
                  <a:lnTo>
                    <a:pt x="864628" y="253733"/>
                  </a:lnTo>
                  <a:close/>
                </a:path>
                <a:path w="1042670" h="482600">
                  <a:moveTo>
                    <a:pt x="966355" y="253733"/>
                  </a:moveTo>
                  <a:lnTo>
                    <a:pt x="940917" y="253733"/>
                  </a:lnTo>
                  <a:lnTo>
                    <a:pt x="940917" y="202869"/>
                  </a:lnTo>
                  <a:lnTo>
                    <a:pt x="915492" y="202869"/>
                  </a:lnTo>
                  <a:lnTo>
                    <a:pt x="890066" y="202869"/>
                  </a:lnTo>
                  <a:lnTo>
                    <a:pt x="890066" y="279158"/>
                  </a:lnTo>
                  <a:lnTo>
                    <a:pt x="915492" y="279158"/>
                  </a:lnTo>
                  <a:lnTo>
                    <a:pt x="940917" y="279158"/>
                  </a:lnTo>
                  <a:lnTo>
                    <a:pt x="966355" y="279158"/>
                  </a:lnTo>
                  <a:lnTo>
                    <a:pt x="966355" y="253733"/>
                  </a:lnTo>
                  <a:close/>
                </a:path>
                <a:path w="1042670" h="482600">
                  <a:moveTo>
                    <a:pt x="1017219" y="355447"/>
                  </a:moveTo>
                  <a:lnTo>
                    <a:pt x="991781" y="355447"/>
                  </a:lnTo>
                  <a:lnTo>
                    <a:pt x="991781" y="330022"/>
                  </a:lnTo>
                  <a:lnTo>
                    <a:pt x="966355" y="330022"/>
                  </a:lnTo>
                  <a:lnTo>
                    <a:pt x="966355" y="355447"/>
                  </a:lnTo>
                  <a:lnTo>
                    <a:pt x="940917" y="355447"/>
                  </a:lnTo>
                  <a:lnTo>
                    <a:pt x="915492" y="355447"/>
                  </a:lnTo>
                  <a:lnTo>
                    <a:pt x="915492" y="380885"/>
                  </a:lnTo>
                  <a:lnTo>
                    <a:pt x="940917" y="380885"/>
                  </a:lnTo>
                  <a:lnTo>
                    <a:pt x="966355" y="380885"/>
                  </a:lnTo>
                  <a:lnTo>
                    <a:pt x="991781" y="380885"/>
                  </a:lnTo>
                  <a:lnTo>
                    <a:pt x="1017219" y="380885"/>
                  </a:lnTo>
                  <a:lnTo>
                    <a:pt x="1017219" y="355447"/>
                  </a:lnTo>
                  <a:close/>
                </a:path>
                <a:path w="1042670" h="482600">
                  <a:moveTo>
                    <a:pt x="1042644" y="380885"/>
                  </a:moveTo>
                  <a:lnTo>
                    <a:pt x="1017219" y="380885"/>
                  </a:lnTo>
                  <a:lnTo>
                    <a:pt x="1017219" y="406311"/>
                  </a:lnTo>
                  <a:lnTo>
                    <a:pt x="1042644" y="406311"/>
                  </a:lnTo>
                  <a:lnTo>
                    <a:pt x="1042644" y="38088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38368" y="1525330"/>
              <a:ext cx="1042669" cy="788035"/>
            </a:xfrm>
            <a:custGeom>
              <a:avLst/>
              <a:gdLst/>
              <a:ahLst/>
              <a:cxnLst/>
              <a:rect l="l" t="t" r="r" b="b"/>
              <a:pathLst>
                <a:path w="1042670" h="788035">
                  <a:moveTo>
                    <a:pt x="25438" y="686015"/>
                  </a:moveTo>
                  <a:lnTo>
                    <a:pt x="0" y="686015"/>
                  </a:lnTo>
                  <a:lnTo>
                    <a:pt x="0" y="711454"/>
                  </a:lnTo>
                  <a:lnTo>
                    <a:pt x="25438" y="711454"/>
                  </a:lnTo>
                  <a:lnTo>
                    <a:pt x="25438" y="686015"/>
                  </a:lnTo>
                  <a:close/>
                </a:path>
                <a:path w="1042670" h="788035">
                  <a:moveTo>
                    <a:pt x="25438" y="482574"/>
                  </a:moveTo>
                  <a:lnTo>
                    <a:pt x="0" y="482574"/>
                  </a:lnTo>
                  <a:lnTo>
                    <a:pt x="0" y="508000"/>
                  </a:lnTo>
                  <a:lnTo>
                    <a:pt x="25438" y="508000"/>
                  </a:lnTo>
                  <a:lnTo>
                    <a:pt x="25438" y="482574"/>
                  </a:lnTo>
                  <a:close/>
                </a:path>
                <a:path w="1042670" h="788035">
                  <a:moveTo>
                    <a:pt x="50863" y="558863"/>
                  </a:moveTo>
                  <a:lnTo>
                    <a:pt x="25438" y="558863"/>
                  </a:lnTo>
                  <a:lnTo>
                    <a:pt x="0" y="558863"/>
                  </a:lnTo>
                  <a:lnTo>
                    <a:pt x="0" y="635152"/>
                  </a:lnTo>
                  <a:lnTo>
                    <a:pt x="25438" y="635152"/>
                  </a:lnTo>
                  <a:lnTo>
                    <a:pt x="25438" y="584301"/>
                  </a:lnTo>
                  <a:lnTo>
                    <a:pt x="50863" y="584301"/>
                  </a:lnTo>
                  <a:lnTo>
                    <a:pt x="50863" y="558863"/>
                  </a:lnTo>
                  <a:close/>
                </a:path>
                <a:path w="1042670" h="788035">
                  <a:moveTo>
                    <a:pt x="101727" y="635152"/>
                  </a:moveTo>
                  <a:lnTo>
                    <a:pt x="76301" y="635152"/>
                  </a:lnTo>
                  <a:lnTo>
                    <a:pt x="50863" y="635152"/>
                  </a:lnTo>
                  <a:lnTo>
                    <a:pt x="50863" y="660590"/>
                  </a:lnTo>
                  <a:lnTo>
                    <a:pt x="76301" y="660590"/>
                  </a:lnTo>
                  <a:lnTo>
                    <a:pt x="101727" y="660590"/>
                  </a:lnTo>
                  <a:lnTo>
                    <a:pt x="101727" y="635152"/>
                  </a:lnTo>
                  <a:close/>
                </a:path>
                <a:path w="1042670" h="788035">
                  <a:moveTo>
                    <a:pt x="101727" y="558863"/>
                  </a:moveTo>
                  <a:lnTo>
                    <a:pt x="76301" y="558863"/>
                  </a:lnTo>
                  <a:lnTo>
                    <a:pt x="76301" y="584301"/>
                  </a:lnTo>
                  <a:lnTo>
                    <a:pt x="101727" y="584301"/>
                  </a:lnTo>
                  <a:lnTo>
                    <a:pt x="101727" y="558863"/>
                  </a:lnTo>
                  <a:close/>
                </a:path>
                <a:path w="1042670" h="788035">
                  <a:moveTo>
                    <a:pt x="178015" y="508000"/>
                  </a:moveTo>
                  <a:lnTo>
                    <a:pt x="152590" y="508000"/>
                  </a:lnTo>
                  <a:lnTo>
                    <a:pt x="152590" y="482574"/>
                  </a:lnTo>
                  <a:lnTo>
                    <a:pt x="127152" y="482574"/>
                  </a:lnTo>
                  <a:lnTo>
                    <a:pt x="127152" y="508000"/>
                  </a:lnTo>
                  <a:lnTo>
                    <a:pt x="101727" y="508000"/>
                  </a:lnTo>
                  <a:lnTo>
                    <a:pt x="76301" y="508000"/>
                  </a:lnTo>
                  <a:lnTo>
                    <a:pt x="50863" y="508000"/>
                  </a:lnTo>
                  <a:lnTo>
                    <a:pt x="50863" y="533438"/>
                  </a:lnTo>
                  <a:lnTo>
                    <a:pt x="76301" y="533438"/>
                  </a:lnTo>
                  <a:lnTo>
                    <a:pt x="101727" y="533438"/>
                  </a:lnTo>
                  <a:lnTo>
                    <a:pt x="101727" y="558863"/>
                  </a:lnTo>
                  <a:lnTo>
                    <a:pt x="127152" y="558863"/>
                  </a:lnTo>
                  <a:lnTo>
                    <a:pt x="127152" y="533438"/>
                  </a:lnTo>
                  <a:lnTo>
                    <a:pt x="152590" y="533438"/>
                  </a:lnTo>
                  <a:lnTo>
                    <a:pt x="178015" y="533438"/>
                  </a:lnTo>
                  <a:lnTo>
                    <a:pt x="178015" y="508000"/>
                  </a:lnTo>
                  <a:close/>
                </a:path>
                <a:path w="1042670" h="788035">
                  <a:moveTo>
                    <a:pt x="203454" y="660590"/>
                  </a:moveTo>
                  <a:lnTo>
                    <a:pt x="178015" y="660590"/>
                  </a:lnTo>
                  <a:lnTo>
                    <a:pt x="152590" y="660590"/>
                  </a:lnTo>
                  <a:lnTo>
                    <a:pt x="152590" y="686015"/>
                  </a:lnTo>
                  <a:lnTo>
                    <a:pt x="178015" y="686015"/>
                  </a:lnTo>
                  <a:lnTo>
                    <a:pt x="203454" y="686015"/>
                  </a:lnTo>
                  <a:lnTo>
                    <a:pt x="203454" y="660590"/>
                  </a:lnTo>
                  <a:close/>
                </a:path>
                <a:path w="1042670" h="788035">
                  <a:moveTo>
                    <a:pt x="254304" y="660590"/>
                  </a:moveTo>
                  <a:lnTo>
                    <a:pt x="228879" y="660590"/>
                  </a:lnTo>
                  <a:lnTo>
                    <a:pt x="228879" y="686015"/>
                  </a:lnTo>
                  <a:lnTo>
                    <a:pt x="254304" y="686015"/>
                  </a:lnTo>
                  <a:lnTo>
                    <a:pt x="254304" y="660590"/>
                  </a:lnTo>
                  <a:close/>
                </a:path>
                <a:path w="1042670" h="788035">
                  <a:moveTo>
                    <a:pt x="279730" y="686015"/>
                  </a:moveTo>
                  <a:lnTo>
                    <a:pt x="254304" y="686015"/>
                  </a:lnTo>
                  <a:lnTo>
                    <a:pt x="254304" y="711454"/>
                  </a:lnTo>
                  <a:lnTo>
                    <a:pt x="279730" y="711454"/>
                  </a:lnTo>
                  <a:lnTo>
                    <a:pt x="279730" y="686015"/>
                  </a:lnTo>
                  <a:close/>
                </a:path>
                <a:path w="1042670" h="788035">
                  <a:moveTo>
                    <a:pt x="279730" y="635152"/>
                  </a:moveTo>
                  <a:lnTo>
                    <a:pt x="254304" y="635152"/>
                  </a:lnTo>
                  <a:lnTo>
                    <a:pt x="254304" y="660590"/>
                  </a:lnTo>
                  <a:lnTo>
                    <a:pt x="279730" y="660590"/>
                  </a:lnTo>
                  <a:lnTo>
                    <a:pt x="279730" y="635152"/>
                  </a:lnTo>
                  <a:close/>
                </a:path>
                <a:path w="1042670" h="788035">
                  <a:moveTo>
                    <a:pt x="330593" y="50800"/>
                  </a:moveTo>
                  <a:lnTo>
                    <a:pt x="305168" y="50800"/>
                  </a:lnTo>
                  <a:lnTo>
                    <a:pt x="305168" y="76200"/>
                  </a:lnTo>
                  <a:lnTo>
                    <a:pt x="330593" y="76200"/>
                  </a:lnTo>
                  <a:lnTo>
                    <a:pt x="330593" y="50800"/>
                  </a:lnTo>
                  <a:close/>
                </a:path>
                <a:path w="1042670" h="788035">
                  <a:moveTo>
                    <a:pt x="381457" y="584301"/>
                  </a:moveTo>
                  <a:lnTo>
                    <a:pt x="356031" y="584301"/>
                  </a:lnTo>
                  <a:lnTo>
                    <a:pt x="356031" y="558863"/>
                  </a:lnTo>
                  <a:lnTo>
                    <a:pt x="330593" y="558863"/>
                  </a:lnTo>
                  <a:lnTo>
                    <a:pt x="330593" y="584301"/>
                  </a:lnTo>
                  <a:lnTo>
                    <a:pt x="305168" y="584301"/>
                  </a:lnTo>
                  <a:lnTo>
                    <a:pt x="305168" y="508000"/>
                  </a:lnTo>
                  <a:lnTo>
                    <a:pt x="279730" y="508000"/>
                  </a:lnTo>
                  <a:lnTo>
                    <a:pt x="279730" y="558863"/>
                  </a:lnTo>
                  <a:lnTo>
                    <a:pt x="254304" y="558863"/>
                  </a:lnTo>
                  <a:lnTo>
                    <a:pt x="254304" y="533438"/>
                  </a:lnTo>
                  <a:lnTo>
                    <a:pt x="228879" y="533438"/>
                  </a:lnTo>
                  <a:lnTo>
                    <a:pt x="228879" y="558863"/>
                  </a:lnTo>
                  <a:lnTo>
                    <a:pt x="228879" y="584301"/>
                  </a:lnTo>
                  <a:lnTo>
                    <a:pt x="228879" y="609727"/>
                  </a:lnTo>
                  <a:lnTo>
                    <a:pt x="203454" y="609727"/>
                  </a:lnTo>
                  <a:lnTo>
                    <a:pt x="203454" y="584301"/>
                  </a:lnTo>
                  <a:lnTo>
                    <a:pt x="228879" y="584301"/>
                  </a:lnTo>
                  <a:lnTo>
                    <a:pt x="228879" y="558863"/>
                  </a:lnTo>
                  <a:lnTo>
                    <a:pt x="203454" y="558863"/>
                  </a:lnTo>
                  <a:lnTo>
                    <a:pt x="178015" y="558863"/>
                  </a:lnTo>
                  <a:lnTo>
                    <a:pt x="152590" y="558863"/>
                  </a:lnTo>
                  <a:lnTo>
                    <a:pt x="127152" y="558863"/>
                  </a:lnTo>
                  <a:lnTo>
                    <a:pt x="127152" y="584301"/>
                  </a:lnTo>
                  <a:lnTo>
                    <a:pt x="152590" y="584301"/>
                  </a:lnTo>
                  <a:lnTo>
                    <a:pt x="178015" y="584301"/>
                  </a:lnTo>
                  <a:lnTo>
                    <a:pt x="178015" y="609727"/>
                  </a:lnTo>
                  <a:lnTo>
                    <a:pt x="152590" y="609727"/>
                  </a:lnTo>
                  <a:lnTo>
                    <a:pt x="127152" y="609727"/>
                  </a:lnTo>
                  <a:lnTo>
                    <a:pt x="127152" y="635152"/>
                  </a:lnTo>
                  <a:lnTo>
                    <a:pt x="152590" y="635152"/>
                  </a:lnTo>
                  <a:lnTo>
                    <a:pt x="178015" y="635152"/>
                  </a:lnTo>
                  <a:lnTo>
                    <a:pt x="203454" y="635152"/>
                  </a:lnTo>
                  <a:lnTo>
                    <a:pt x="203454" y="660590"/>
                  </a:lnTo>
                  <a:lnTo>
                    <a:pt x="228879" y="660590"/>
                  </a:lnTo>
                  <a:lnTo>
                    <a:pt x="228879" y="635152"/>
                  </a:lnTo>
                  <a:lnTo>
                    <a:pt x="254304" y="635152"/>
                  </a:lnTo>
                  <a:lnTo>
                    <a:pt x="254304" y="609727"/>
                  </a:lnTo>
                  <a:lnTo>
                    <a:pt x="279730" y="609727"/>
                  </a:lnTo>
                  <a:lnTo>
                    <a:pt x="279730" y="635152"/>
                  </a:lnTo>
                  <a:lnTo>
                    <a:pt x="305168" y="635152"/>
                  </a:lnTo>
                  <a:lnTo>
                    <a:pt x="305168" y="609727"/>
                  </a:lnTo>
                  <a:lnTo>
                    <a:pt x="330593" y="609727"/>
                  </a:lnTo>
                  <a:lnTo>
                    <a:pt x="356031" y="609727"/>
                  </a:lnTo>
                  <a:lnTo>
                    <a:pt x="381457" y="609727"/>
                  </a:lnTo>
                  <a:lnTo>
                    <a:pt x="381457" y="584301"/>
                  </a:lnTo>
                  <a:close/>
                </a:path>
                <a:path w="1042670" h="788035">
                  <a:moveTo>
                    <a:pt x="381457" y="482574"/>
                  </a:moveTo>
                  <a:lnTo>
                    <a:pt x="356031" y="482574"/>
                  </a:lnTo>
                  <a:lnTo>
                    <a:pt x="330593" y="482574"/>
                  </a:lnTo>
                  <a:lnTo>
                    <a:pt x="330593" y="508000"/>
                  </a:lnTo>
                  <a:lnTo>
                    <a:pt x="356031" y="508000"/>
                  </a:lnTo>
                  <a:lnTo>
                    <a:pt x="356031" y="533438"/>
                  </a:lnTo>
                  <a:lnTo>
                    <a:pt x="381457" y="533438"/>
                  </a:lnTo>
                  <a:lnTo>
                    <a:pt x="381457" y="482574"/>
                  </a:lnTo>
                  <a:close/>
                </a:path>
                <a:path w="1042670" h="788035">
                  <a:moveTo>
                    <a:pt x="381457" y="76200"/>
                  </a:moveTo>
                  <a:lnTo>
                    <a:pt x="356031" y="76200"/>
                  </a:lnTo>
                  <a:lnTo>
                    <a:pt x="356031" y="101600"/>
                  </a:lnTo>
                  <a:lnTo>
                    <a:pt x="381457" y="101600"/>
                  </a:lnTo>
                  <a:lnTo>
                    <a:pt x="381457" y="76200"/>
                  </a:lnTo>
                  <a:close/>
                </a:path>
                <a:path w="1042670" h="788035">
                  <a:moveTo>
                    <a:pt x="381457" y="0"/>
                  </a:moveTo>
                  <a:lnTo>
                    <a:pt x="356031" y="0"/>
                  </a:lnTo>
                  <a:lnTo>
                    <a:pt x="330593" y="0"/>
                  </a:lnTo>
                  <a:lnTo>
                    <a:pt x="305168" y="0"/>
                  </a:lnTo>
                  <a:lnTo>
                    <a:pt x="305168" y="25400"/>
                  </a:lnTo>
                  <a:lnTo>
                    <a:pt x="330593" y="25400"/>
                  </a:lnTo>
                  <a:lnTo>
                    <a:pt x="356031" y="25400"/>
                  </a:lnTo>
                  <a:lnTo>
                    <a:pt x="356031" y="50800"/>
                  </a:lnTo>
                  <a:lnTo>
                    <a:pt x="381457" y="50800"/>
                  </a:lnTo>
                  <a:lnTo>
                    <a:pt x="381457" y="0"/>
                  </a:lnTo>
                  <a:close/>
                </a:path>
                <a:path w="1042670" h="788035">
                  <a:moveTo>
                    <a:pt x="406882" y="533438"/>
                  </a:moveTo>
                  <a:lnTo>
                    <a:pt x="381457" y="533438"/>
                  </a:lnTo>
                  <a:lnTo>
                    <a:pt x="381457" y="584301"/>
                  </a:lnTo>
                  <a:lnTo>
                    <a:pt x="406882" y="584301"/>
                  </a:lnTo>
                  <a:lnTo>
                    <a:pt x="406882" y="533438"/>
                  </a:lnTo>
                  <a:close/>
                </a:path>
                <a:path w="1042670" h="788035">
                  <a:moveTo>
                    <a:pt x="432320" y="50800"/>
                  </a:moveTo>
                  <a:lnTo>
                    <a:pt x="406882" y="50800"/>
                  </a:lnTo>
                  <a:lnTo>
                    <a:pt x="406882" y="101600"/>
                  </a:lnTo>
                  <a:lnTo>
                    <a:pt x="432320" y="101600"/>
                  </a:lnTo>
                  <a:lnTo>
                    <a:pt x="432320" y="50800"/>
                  </a:lnTo>
                  <a:close/>
                </a:path>
                <a:path w="1042670" h="788035">
                  <a:moveTo>
                    <a:pt x="508609" y="635152"/>
                  </a:moveTo>
                  <a:lnTo>
                    <a:pt x="483184" y="635152"/>
                  </a:lnTo>
                  <a:lnTo>
                    <a:pt x="483184" y="609727"/>
                  </a:lnTo>
                  <a:lnTo>
                    <a:pt x="457746" y="609727"/>
                  </a:lnTo>
                  <a:lnTo>
                    <a:pt x="457746" y="635152"/>
                  </a:lnTo>
                  <a:lnTo>
                    <a:pt x="432320" y="635152"/>
                  </a:lnTo>
                  <a:lnTo>
                    <a:pt x="432320" y="660590"/>
                  </a:lnTo>
                  <a:lnTo>
                    <a:pt x="432320" y="686015"/>
                  </a:lnTo>
                  <a:lnTo>
                    <a:pt x="406882" y="686015"/>
                  </a:lnTo>
                  <a:lnTo>
                    <a:pt x="406882" y="660590"/>
                  </a:lnTo>
                  <a:lnTo>
                    <a:pt x="432320" y="660590"/>
                  </a:lnTo>
                  <a:lnTo>
                    <a:pt x="432320" y="635152"/>
                  </a:lnTo>
                  <a:lnTo>
                    <a:pt x="432320" y="584301"/>
                  </a:lnTo>
                  <a:lnTo>
                    <a:pt x="406882" y="584301"/>
                  </a:lnTo>
                  <a:lnTo>
                    <a:pt x="406882" y="609727"/>
                  </a:lnTo>
                  <a:lnTo>
                    <a:pt x="381457" y="609727"/>
                  </a:lnTo>
                  <a:lnTo>
                    <a:pt x="381457" y="711454"/>
                  </a:lnTo>
                  <a:lnTo>
                    <a:pt x="406882" y="711454"/>
                  </a:lnTo>
                  <a:lnTo>
                    <a:pt x="432320" y="711454"/>
                  </a:lnTo>
                  <a:lnTo>
                    <a:pt x="457746" y="711454"/>
                  </a:lnTo>
                  <a:lnTo>
                    <a:pt x="457746" y="660590"/>
                  </a:lnTo>
                  <a:lnTo>
                    <a:pt x="483184" y="660590"/>
                  </a:lnTo>
                  <a:lnTo>
                    <a:pt x="483184" y="686015"/>
                  </a:lnTo>
                  <a:lnTo>
                    <a:pt x="508609" y="686015"/>
                  </a:lnTo>
                  <a:lnTo>
                    <a:pt x="508609" y="635152"/>
                  </a:lnTo>
                  <a:close/>
                </a:path>
                <a:path w="1042670" h="788035">
                  <a:moveTo>
                    <a:pt x="508609" y="584301"/>
                  </a:moveTo>
                  <a:lnTo>
                    <a:pt x="483184" y="584301"/>
                  </a:lnTo>
                  <a:lnTo>
                    <a:pt x="483184" y="609727"/>
                  </a:lnTo>
                  <a:lnTo>
                    <a:pt x="508609" y="609727"/>
                  </a:lnTo>
                  <a:lnTo>
                    <a:pt x="508609" y="584301"/>
                  </a:lnTo>
                  <a:close/>
                </a:path>
                <a:path w="1042670" h="788035">
                  <a:moveTo>
                    <a:pt x="508609" y="508000"/>
                  </a:moveTo>
                  <a:lnTo>
                    <a:pt x="483184" y="508000"/>
                  </a:lnTo>
                  <a:lnTo>
                    <a:pt x="457746" y="508000"/>
                  </a:lnTo>
                  <a:lnTo>
                    <a:pt x="432320" y="508000"/>
                  </a:lnTo>
                  <a:lnTo>
                    <a:pt x="406882" y="508000"/>
                  </a:lnTo>
                  <a:lnTo>
                    <a:pt x="406882" y="533438"/>
                  </a:lnTo>
                  <a:lnTo>
                    <a:pt x="432320" y="533438"/>
                  </a:lnTo>
                  <a:lnTo>
                    <a:pt x="432320" y="558863"/>
                  </a:lnTo>
                  <a:lnTo>
                    <a:pt x="457746" y="558863"/>
                  </a:lnTo>
                  <a:lnTo>
                    <a:pt x="483184" y="558863"/>
                  </a:lnTo>
                  <a:lnTo>
                    <a:pt x="483184" y="533438"/>
                  </a:lnTo>
                  <a:lnTo>
                    <a:pt x="508609" y="533438"/>
                  </a:lnTo>
                  <a:lnTo>
                    <a:pt x="508609" y="508000"/>
                  </a:lnTo>
                  <a:close/>
                </a:path>
                <a:path w="1042670" h="788035">
                  <a:moveTo>
                    <a:pt x="584898" y="686142"/>
                  </a:moveTo>
                  <a:lnTo>
                    <a:pt x="559473" y="686142"/>
                  </a:lnTo>
                  <a:lnTo>
                    <a:pt x="559473" y="762342"/>
                  </a:lnTo>
                  <a:lnTo>
                    <a:pt x="584898" y="762342"/>
                  </a:lnTo>
                  <a:lnTo>
                    <a:pt x="584898" y="686142"/>
                  </a:lnTo>
                  <a:close/>
                </a:path>
                <a:path w="1042670" h="788035">
                  <a:moveTo>
                    <a:pt x="584898" y="635152"/>
                  </a:moveTo>
                  <a:lnTo>
                    <a:pt x="559473" y="635152"/>
                  </a:lnTo>
                  <a:lnTo>
                    <a:pt x="559473" y="609727"/>
                  </a:lnTo>
                  <a:lnTo>
                    <a:pt x="534035" y="609727"/>
                  </a:lnTo>
                  <a:lnTo>
                    <a:pt x="534035" y="660590"/>
                  </a:lnTo>
                  <a:lnTo>
                    <a:pt x="559473" y="660590"/>
                  </a:lnTo>
                  <a:lnTo>
                    <a:pt x="584898" y="660590"/>
                  </a:lnTo>
                  <a:lnTo>
                    <a:pt x="584898" y="635152"/>
                  </a:lnTo>
                  <a:close/>
                </a:path>
                <a:path w="1042670" h="788035">
                  <a:moveTo>
                    <a:pt x="610336" y="660590"/>
                  </a:moveTo>
                  <a:lnTo>
                    <a:pt x="584898" y="660590"/>
                  </a:lnTo>
                  <a:lnTo>
                    <a:pt x="584898" y="686015"/>
                  </a:lnTo>
                  <a:lnTo>
                    <a:pt x="610336" y="686015"/>
                  </a:lnTo>
                  <a:lnTo>
                    <a:pt x="610336" y="660590"/>
                  </a:lnTo>
                  <a:close/>
                </a:path>
                <a:path w="1042670" h="788035">
                  <a:moveTo>
                    <a:pt x="610336" y="609727"/>
                  </a:moveTo>
                  <a:lnTo>
                    <a:pt x="584898" y="609727"/>
                  </a:lnTo>
                  <a:lnTo>
                    <a:pt x="584898" y="635152"/>
                  </a:lnTo>
                  <a:lnTo>
                    <a:pt x="610336" y="635152"/>
                  </a:lnTo>
                  <a:lnTo>
                    <a:pt x="610336" y="609727"/>
                  </a:lnTo>
                  <a:close/>
                </a:path>
                <a:path w="1042670" h="788035">
                  <a:moveTo>
                    <a:pt x="610336" y="508000"/>
                  </a:moveTo>
                  <a:lnTo>
                    <a:pt x="584898" y="508000"/>
                  </a:lnTo>
                  <a:lnTo>
                    <a:pt x="559473" y="508000"/>
                  </a:lnTo>
                  <a:lnTo>
                    <a:pt x="559473" y="533438"/>
                  </a:lnTo>
                  <a:lnTo>
                    <a:pt x="534035" y="533438"/>
                  </a:lnTo>
                  <a:lnTo>
                    <a:pt x="508609" y="533438"/>
                  </a:lnTo>
                  <a:lnTo>
                    <a:pt x="508609" y="558863"/>
                  </a:lnTo>
                  <a:lnTo>
                    <a:pt x="534035" y="558863"/>
                  </a:lnTo>
                  <a:lnTo>
                    <a:pt x="559473" y="558863"/>
                  </a:lnTo>
                  <a:lnTo>
                    <a:pt x="584898" y="558863"/>
                  </a:lnTo>
                  <a:lnTo>
                    <a:pt x="610336" y="558863"/>
                  </a:lnTo>
                  <a:lnTo>
                    <a:pt x="610336" y="508000"/>
                  </a:lnTo>
                  <a:close/>
                </a:path>
                <a:path w="1042670" h="788035">
                  <a:moveTo>
                    <a:pt x="661187" y="559142"/>
                  </a:moveTo>
                  <a:lnTo>
                    <a:pt x="635762" y="559142"/>
                  </a:lnTo>
                  <a:lnTo>
                    <a:pt x="635762" y="787742"/>
                  </a:lnTo>
                  <a:lnTo>
                    <a:pt x="661187" y="787742"/>
                  </a:lnTo>
                  <a:lnTo>
                    <a:pt x="661187" y="559142"/>
                  </a:lnTo>
                  <a:close/>
                </a:path>
                <a:path w="1042670" h="788035">
                  <a:moveTo>
                    <a:pt x="788339" y="635152"/>
                  </a:moveTo>
                  <a:lnTo>
                    <a:pt x="762914" y="635152"/>
                  </a:lnTo>
                  <a:lnTo>
                    <a:pt x="762914" y="660590"/>
                  </a:lnTo>
                  <a:lnTo>
                    <a:pt x="788339" y="660590"/>
                  </a:lnTo>
                  <a:lnTo>
                    <a:pt x="788339" y="635152"/>
                  </a:lnTo>
                  <a:close/>
                </a:path>
                <a:path w="1042670" h="788035">
                  <a:moveTo>
                    <a:pt x="788339" y="508000"/>
                  </a:moveTo>
                  <a:lnTo>
                    <a:pt x="762914" y="508000"/>
                  </a:lnTo>
                  <a:lnTo>
                    <a:pt x="762914" y="533438"/>
                  </a:lnTo>
                  <a:lnTo>
                    <a:pt x="788339" y="533438"/>
                  </a:lnTo>
                  <a:lnTo>
                    <a:pt x="788339" y="508000"/>
                  </a:lnTo>
                  <a:close/>
                </a:path>
                <a:path w="1042670" h="788035">
                  <a:moveTo>
                    <a:pt x="813765" y="533438"/>
                  </a:moveTo>
                  <a:lnTo>
                    <a:pt x="788339" y="533438"/>
                  </a:lnTo>
                  <a:lnTo>
                    <a:pt x="788339" y="558863"/>
                  </a:lnTo>
                  <a:lnTo>
                    <a:pt x="813765" y="558863"/>
                  </a:lnTo>
                  <a:lnTo>
                    <a:pt x="813765" y="533438"/>
                  </a:lnTo>
                  <a:close/>
                </a:path>
                <a:path w="1042670" h="788035">
                  <a:moveTo>
                    <a:pt x="890066" y="508000"/>
                  </a:moveTo>
                  <a:lnTo>
                    <a:pt x="864628" y="508000"/>
                  </a:lnTo>
                  <a:lnTo>
                    <a:pt x="864628" y="533438"/>
                  </a:lnTo>
                  <a:lnTo>
                    <a:pt x="890066" y="533438"/>
                  </a:lnTo>
                  <a:lnTo>
                    <a:pt x="890066" y="508000"/>
                  </a:lnTo>
                  <a:close/>
                </a:path>
                <a:path w="1042670" h="788035">
                  <a:moveTo>
                    <a:pt x="940917" y="635152"/>
                  </a:moveTo>
                  <a:lnTo>
                    <a:pt x="915492" y="635152"/>
                  </a:lnTo>
                  <a:lnTo>
                    <a:pt x="890066" y="635152"/>
                  </a:lnTo>
                  <a:lnTo>
                    <a:pt x="890066" y="609727"/>
                  </a:lnTo>
                  <a:lnTo>
                    <a:pt x="864628" y="609727"/>
                  </a:lnTo>
                  <a:lnTo>
                    <a:pt x="864628" y="660590"/>
                  </a:lnTo>
                  <a:lnTo>
                    <a:pt x="890066" y="660590"/>
                  </a:lnTo>
                  <a:lnTo>
                    <a:pt x="890066" y="686015"/>
                  </a:lnTo>
                  <a:lnTo>
                    <a:pt x="915492" y="686015"/>
                  </a:lnTo>
                  <a:lnTo>
                    <a:pt x="915492" y="660590"/>
                  </a:lnTo>
                  <a:lnTo>
                    <a:pt x="940917" y="660590"/>
                  </a:lnTo>
                  <a:lnTo>
                    <a:pt x="940917" y="635152"/>
                  </a:lnTo>
                  <a:close/>
                </a:path>
                <a:path w="1042670" h="788035">
                  <a:moveTo>
                    <a:pt x="991781" y="457149"/>
                  </a:moveTo>
                  <a:lnTo>
                    <a:pt x="966355" y="457149"/>
                  </a:lnTo>
                  <a:lnTo>
                    <a:pt x="966355" y="431711"/>
                  </a:lnTo>
                  <a:lnTo>
                    <a:pt x="940917" y="431711"/>
                  </a:lnTo>
                  <a:lnTo>
                    <a:pt x="915492" y="431711"/>
                  </a:lnTo>
                  <a:lnTo>
                    <a:pt x="915492" y="457149"/>
                  </a:lnTo>
                  <a:lnTo>
                    <a:pt x="890066" y="457149"/>
                  </a:lnTo>
                  <a:lnTo>
                    <a:pt x="864628" y="457149"/>
                  </a:lnTo>
                  <a:lnTo>
                    <a:pt x="864628" y="482574"/>
                  </a:lnTo>
                  <a:lnTo>
                    <a:pt x="890066" y="482574"/>
                  </a:lnTo>
                  <a:lnTo>
                    <a:pt x="915492" y="482574"/>
                  </a:lnTo>
                  <a:lnTo>
                    <a:pt x="915492" y="508000"/>
                  </a:lnTo>
                  <a:lnTo>
                    <a:pt x="940917" y="508000"/>
                  </a:lnTo>
                  <a:lnTo>
                    <a:pt x="940917" y="482574"/>
                  </a:lnTo>
                  <a:lnTo>
                    <a:pt x="966355" y="482574"/>
                  </a:lnTo>
                  <a:lnTo>
                    <a:pt x="966355" y="508000"/>
                  </a:lnTo>
                  <a:lnTo>
                    <a:pt x="940917" y="508000"/>
                  </a:lnTo>
                  <a:lnTo>
                    <a:pt x="940917" y="533438"/>
                  </a:lnTo>
                  <a:lnTo>
                    <a:pt x="915492" y="533438"/>
                  </a:lnTo>
                  <a:lnTo>
                    <a:pt x="890066" y="533438"/>
                  </a:lnTo>
                  <a:lnTo>
                    <a:pt x="890066" y="584301"/>
                  </a:lnTo>
                  <a:lnTo>
                    <a:pt x="915492" y="584301"/>
                  </a:lnTo>
                  <a:lnTo>
                    <a:pt x="915492" y="609727"/>
                  </a:lnTo>
                  <a:lnTo>
                    <a:pt x="940917" y="609727"/>
                  </a:lnTo>
                  <a:lnTo>
                    <a:pt x="940917" y="635152"/>
                  </a:lnTo>
                  <a:lnTo>
                    <a:pt x="966355" y="635152"/>
                  </a:lnTo>
                  <a:lnTo>
                    <a:pt x="966355" y="584301"/>
                  </a:lnTo>
                  <a:lnTo>
                    <a:pt x="940917" y="584301"/>
                  </a:lnTo>
                  <a:lnTo>
                    <a:pt x="940917" y="558863"/>
                  </a:lnTo>
                  <a:lnTo>
                    <a:pt x="966355" y="558863"/>
                  </a:lnTo>
                  <a:lnTo>
                    <a:pt x="966355" y="533438"/>
                  </a:lnTo>
                  <a:lnTo>
                    <a:pt x="991781" y="533438"/>
                  </a:lnTo>
                  <a:lnTo>
                    <a:pt x="991781" y="457149"/>
                  </a:lnTo>
                  <a:close/>
                </a:path>
                <a:path w="1042670" h="788035">
                  <a:moveTo>
                    <a:pt x="1042644" y="609727"/>
                  </a:moveTo>
                  <a:lnTo>
                    <a:pt x="1017219" y="609727"/>
                  </a:lnTo>
                  <a:lnTo>
                    <a:pt x="991781" y="609727"/>
                  </a:lnTo>
                  <a:lnTo>
                    <a:pt x="991781" y="635152"/>
                  </a:lnTo>
                  <a:lnTo>
                    <a:pt x="966355" y="635152"/>
                  </a:lnTo>
                  <a:lnTo>
                    <a:pt x="966355" y="660590"/>
                  </a:lnTo>
                  <a:lnTo>
                    <a:pt x="991781" y="660590"/>
                  </a:lnTo>
                  <a:lnTo>
                    <a:pt x="991781" y="686015"/>
                  </a:lnTo>
                  <a:lnTo>
                    <a:pt x="1017219" y="686015"/>
                  </a:lnTo>
                  <a:lnTo>
                    <a:pt x="1042644" y="686015"/>
                  </a:lnTo>
                  <a:lnTo>
                    <a:pt x="1042644" y="609727"/>
                  </a:lnTo>
                  <a:close/>
                </a:path>
                <a:path w="1042670" h="788035">
                  <a:moveTo>
                    <a:pt x="1042644" y="457149"/>
                  </a:moveTo>
                  <a:lnTo>
                    <a:pt x="1017219" y="457149"/>
                  </a:lnTo>
                  <a:lnTo>
                    <a:pt x="1017219" y="482574"/>
                  </a:lnTo>
                  <a:lnTo>
                    <a:pt x="1042644" y="482574"/>
                  </a:lnTo>
                  <a:lnTo>
                    <a:pt x="1042644" y="45714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38368" y="1779673"/>
              <a:ext cx="1017269" cy="635635"/>
            </a:xfrm>
            <a:custGeom>
              <a:avLst/>
              <a:gdLst/>
              <a:ahLst/>
              <a:cxnLst/>
              <a:rect l="l" t="t" r="r" b="b"/>
              <a:pathLst>
                <a:path w="1017270" h="635635">
                  <a:moveTo>
                    <a:pt x="101727" y="507961"/>
                  </a:moveTo>
                  <a:lnTo>
                    <a:pt x="76301" y="507961"/>
                  </a:lnTo>
                  <a:lnTo>
                    <a:pt x="76301" y="431673"/>
                  </a:lnTo>
                  <a:lnTo>
                    <a:pt x="50863" y="431673"/>
                  </a:lnTo>
                  <a:lnTo>
                    <a:pt x="50863" y="457111"/>
                  </a:lnTo>
                  <a:lnTo>
                    <a:pt x="25438" y="457111"/>
                  </a:lnTo>
                  <a:lnTo>
                    <a:pt x="25438" y="482536"/>
                  </a:lnTo>
                  <a:lnTo>
                    <a:pt x="0" y="482536"/>
                  </a:lnTo>
                  <a:lnTo>
                    <a:pt x="0" y="584250"/>
                  </a:lnTo>
                  <a:lnTo>
                    <a:pt x="25438" y="584250"/>
                  </a:lnTo>
                  <a:lnTo>
                    <a:pt x="50863" y="584250"/>
                  </a:lnTo>
                  <a:lnTo>
                    <a:pt x="50863" y="558825"/>
                  </a:lnTo>
                  <a:lnTo>
                    <a:pt x="76301" y="558825"/>
                  </a:lnTo>
                  <a:lnTo>
                    <a:pt x="101727" y="558825"/>
                  </a:lnTo>
                  <a:lnTo>
                    <a:pt x="101727" y="507961"/>
                  </a:lnTo>
                  <a:close/>
                </a:path>
                <a:path w="1017270" h="635635">
                  <a:moveTo>
                    <a:pt x="127152" y="558825"/>
                  </a:moveTo>
                  <a:lnTo>
                    <a:pt x="101727" y="558825"/>
                  </a:lnTo>
                  <a:lnTo>
                    <a:pt x="101727" y="584250"/>
                  </a:lnTo>
                  <a:lnTo>
                    <a:pt x="127152" y="584250"/>
                  </a:lnTo>
                  <a:lnTo>
                    <a:pt x="127152" y="558825"/>
                  </a:lnTo>
                  <a:close/>
                </a:path>
                <a:path w="1017270" h="635635">
                  <a:moveTo>
                    <a:pt x="178015" y="558825"/>
                  </a:moveTo>
                  <a:lnTo>
                    <a:pt x="152590" y="558825"/>
                  </a:lnTo>
                  <a:lnTo>
                    <a:pt x="152590" y="584250"/>
                  </a:lnTo>
                  <a:lnTo>
                    <a:pt x="178015" y="584250"/>
                  </a:lnTo>
                  <a:lnTo>
                    <a:pt x="178015" y="558825"/>
                  </a:lnTo>
                  <a:close/>
                </a:path>
                <a:path w="1017270" h="635635">
                  <a:moveTo>
                    <a:pt x="178015" y="507961"/>
                  </a:moveTo>
                  <a:lnTo>
                    <a:pt x="152590" y="507961"/>
                  </a:lnTo>
                  <a:lnTo>
                    <a:pt x="127152" y="507961"/>
                  </a:lnTo>
                  <a:lnTo>
                    <a:pt x="127152" y="533400"/>
                  </a:lnTo>
                  <a:lnTo>
                    <a:pt x="152590" y="533400"/>
                  </a:lnTo>
                  <a:lnTo>
                    <a:pt x="178015" y="533400"/>
                  </a:lnTo>
                  <a:lnTo>
                    <a:pt x="178015" y="507961"/>
                  </a:lnTo>
                  <a:close/>
                </a:path>
                <a:path w="1017270" h="635635">
                  <a:moveTo>
                    <a:pt x="203454" y="457111"/>
                  </a:moveTo>
                  <a:lnTo>
                    <a:pt x="178015" y="457111"/>
                  </a:lnTo>
                  <a:lnTo>
                    <a:pt x="152590" y="457111"/>
                  </a:lnTo>
                  <a:lnTo>
                    <a:pt x="152590" y="431673"/>
                  </a:lnTo>
                  <a:lnTo>
                    <a:pt x="127152" y="431673"/>
                  </a:lnTo>
                  <a:lnTo>
                    <a:pt x="127152" y="457111"/>
                  </a:lnTo>
                  <a:lnTo>
                    <a:pt x="101727" y="457111"/>
                  </a:lnTo>
                  <a:lnTo>
                    <a:pt x="101727" y="507961"/>
                  </a:lnTo>
                  <a:lnTo>
                    <a:pt x="127152" y="507961"/>
                  </a:lnTo>
                  <a:lnTo>
                    <a:pt x="127152" y="482536"/>
                  </a:lnTo>
                  <a:lnTo>
                    <a:pt x="152590" y="482536"/>
                  </a:lnTo>
                  <a:lnTo>
                    <a:pt x="178015" y="482536"/>
                  </a:lnTo>
                  <a:lnTo>
                    <a:pt x="178015" y="507961"/>
                  </a:lnTo>
                  <a:lnTo>
                    <a:pt x="203454" y="507961"/>
                  </a:lnTo>
                  <a:lnTo>
                    <a:pt x="203454" y="457111"/>
                  </a:lnTo>
                  <a:close/>
                </a:path>
                <a:path w="1017270" h="635635">
                  <a:moveTo>
                    <a:pt x="356031" y="558825"/>
                  </a:moveTo>
                  <a:lnTo>
                    <a:pt x="330593" y="558825"/>
                  </a:lnTo>
                  <a:lnTo>
                    <a:pt x="305168" y="558825"/>
                  </a:lnTo>
                  <a:lnTo>
                    <a:pt x="305168" y="584250"/>
                  </a:lnTo>
                  <a:lnTo>
                    <a:pt x="330593" y="584250"/>
                  </a:lnTo>
                  <a:lnTo>
                    <a:pt x="330593" y="609688"/>
                  </a:lnTo>
                  <a:lnTo>
                    <a:pt x="356031" y="609688"/>
                  </a:lnTo>
                  <a:lnTo>
                    <a:pt x="356031" y="558825"/>
                  </a:lnTo>
                  <a:close/>
                </a:path>
                <a:path w="1017270" h="635635">
                  <a:moveTo>
                    <a:pt x="356031" y="431673"/>
                  </a:moveTo>
                  <a:lnTo>
                    <a:pt x="330593" y="431673"/>
                  </a:lnTo>
                  <a:lnTo>
                    <a:pt x="305168" y="431673"/>
                  </a:lnTo>
                  <a:lnTo>
                    <a:pt x="305168" y="457111"/>
                  </a:lnTo>
                  <a:lnTo>
                    <a:pt x="279730" y="457111"/>
                  </a:lnTo>
                  <a:lnTo>
                    <a:pt x="279730" y="482536"/>
                  </a:lnTo>
                  <a:lnTo>
                    <a:pt x="254304" y="482536"/>
                  </a:lnTo>
                  <a:lnTo>
                    <a:pt x="254304" y="457111"/>
                  </a:lnTo>
                  <a:lnTo>
                    <a:pt x="228879" y="457111"/>
                  </a:lnTo>
                  <a:lnTo>
                    <a:pt x="228879" y="507961"/>
                  </a:lnTo>
                  <a:lnTo>
                    <a:pt x="203454" y="507961"/>
                  </a:lnTo>
                  <a:lnTo>
                    <a:pt x="203454" y="533400"/>
                  </a:lnTo>
                  <a:lnTo>
                    <a:pt x="228879" y="533400"/>
                  </a:lnTo>
                  <a:lnTo>
                    <a:pt x="228879" y="558825"/>
                  </a:lnTo>
                  <a:lnTo>
                    <a:pt x="203454" y="558825"/>
                  </a:lnTo>
                  <a:lnTo>
                    <a:pt x="203454" y="635114"/>
                  </a:lnTo>
                  <a:lnTo>
                    <a:pt x="228879" y="635114"/>
                  </a:lnTo>
                  <a:lnTo>
                    <a:pt x="228879" y="609688"/>
                  </a:lnTo>
                  <a:lnTo>
                    <a:pt x="254304" y="609688"/>
                  </a:lnTo>
                  <a:lnTo>
                    <a:pt x="254304" y="584250"/>
                  </a:lnTo>
                  <a:lnTo>
                    <a:pt x="279730" y="584250"/>
                  </a:lnTo>
                  <a:lnTo>
                    <a:pt x="279730" y="533400"/>
                  </a:lnTo>
                  <a:lnTo>
                    <a:pt x="254304" y="533400"/>
                  </a:lnTo>
                  <a:lnTo>
                    <a:pt x="254304" y="507961"/>
                  </a:lnTo>
                  <a:lnTo>
                    <a:pt x="279730" y="507961"/>
                  </a:lnTo>
                  <a:lnTo>
                    <a:pt x="279730" y="533400"/>
                  </a:lnTo>
                  <a:lnTo>
                    <a:pt x="305168" y="533400"/>
                  </a:lnTo>
                  <a:lnTo>
                    <a:pt x="305168" y="482536"/>
                  </a:lnTo>
                  <a:lnTo>
                    <a:pt x="330593" y="482536"/>
                  </a:lnTo>
                  <a:lnTo>
                    <a:pt x="330593" y="457111"/>
                  </a:lnTo>
                  <a:lnTo>
                    <a:pt x="356031" y="457111"/>
                  </a:lnTo>
                  <a:lnTo>
                    <a:pt x="356031" y="431673"/>
                  </a:lnTo>
                  <a:close/>
                </a:path>
                <a:path w="1017270" h="635635">
                  <a:moveTo>
                    <a:pt x="406882" y="533400"/>
                  </a:moveTo>
                  <a:lnTo>
                    <a:pt x="381457" y="533400"/>
                  </a:lnTo>
                  <a:lnTo>
                    <a:pt x="381457" y="609688"/>
                  </a:lnTo>
                  <a:lnTo>
                    <a:pt x="406882" y="609688"/>
                  </a:lnTo>
                  <a:lnTo>
                    <a:pt x="406882" y="533400"/>
                  </a:lnTo>
                  <a:close/>
                </a:path>
                <a:path w="1017270" h="635635">
                  <a:moveTo>
                    <a:pt x="508609" y="457111"/>
                  </a:moveTo>
                  <a:lnTo>
                    <a:pt x="483184" y="457111"/>
                  </a:lnTo>
                  <a:lnTo>
                    <a:pt x="457746" y="457111"/>
                  </a:lnTo>
                  <a:lnTo>
                    <a:pt x="457746" y="482536"/>
                  </a:lnTo>
                  <a:lnTo>
                    <a:pt x="483184" y="482536"/>
                  </a:lnTo>
                  <a:lnTo>
                    <a:pt x="508609" y="482536"/>
                  </a:lnTo>
                  <a:lnTo>
                    <a:pt x="508609" y="457111"/>
                  </a:lnTo>
                  <a:close/>
                </a:path>
                <a:path w="1017270" h="635635">
                  <a:moveTo>
                    <a:pt x="635762" y="482600"/>
                  </a:moveTo>
                  <a:lnTo>
                    <a:pt x="610336" y="482600"/>
                  </a:lnTo>
                  <a:lnTo>
                    <a:pt x="584898" y="482600"/>
                  </a:lnTo>
                  <a:lnTo>
                    <a:pt x="584898" y="431800"/>
                  </a:lnTo>
                  <a:lnTo>
                    <a:pt x="559473" y="431800"/>
                  </a:lnTo>
                  <a:lnTo>
                    <a:pt x="534035" y="431800"/>
                  </a:lnTo>
                  <a:lnTo>
                    <a:pt x="534035" y="457200"/>
                  </a:lnTo>
                  <a:lnTo>
                    <a:pt x="559473" y="457200"/>
                  </a:lnTo>
                  <a:lnTo>
                    <a:pt x="559473" y="508000"/>
                  </a:lnTo>
                  <a:lnTo>
                    <a:pt x="584898" y="508000"/>
                  </a:lnTo>
                  <a:lnTo>
                    <a:pt x="610336" y="508000"/>
                  </a:lnTo>
                  <a:lnTo>
                    <a:pt x="635762" y="508000"/>
                  </a:lnTo>
                  <a:lnTo>
                    <a:pt x="635762" y="482600"/>
                  </a:lnTo>
                  <a:close/>
                </a:path>
                <a:path w="1017270" h="635635">
                  <a:moveTo>
                    <a:pt x="635762" y="381000"/>
                  </a:moveTo>
                  <a:lnTo>
                    <a:pt x="610336" y="381000"/>
                  </a:lnTo>
                  <a:lnTo>
                    <a:pt x="610336" y="406400"/>
                  </a:lnTo>
                  <a:lnTo>
                    <a:pt x="635762" y="406400"/>
                  </a:lnTo>
                  <a:lnTo>
                    <a:pt x="635762" y="381000"/>
                  </a:lnTo>
                  <a:close/>
                </a:path>
                <a:path w="1017270" h="635635">
                  <a:moveTo>
                    <a:pt x="635762" y="330200"/>
                  </a:moveTo>
                  <a:lnTo>
                    <a:pt x="610336" y="330200"/>
                  </a:lnTo>
                  <a:lnTo>
                    <a:pt x="610336" y="355600"/>
                  </a:lnTo>
                  <a:lnTo>
                    <a:pt x="635762" y="355600"/>
                  </a:lnTo>
                  <a:lnTo>
                    <a:pt x="635762" y="330200"/>
                  </a:lnTo>
                  <a:close/>
                </a:path>
                <a:path w="1017270" h="635635">
                  <a:moveTo>
                    <a:pt x="864628" y="279095"/>
                  </a:moveTo>
                  <a:lnTo>
                    <a:pt x="839203" y="279095"/>
                  </a:lnTo>
                  <a:lnTo>
                    <a:pt x="839203" y="304520"/>
                  </a:lnTo>
                  <a:lnTo>
                    <a:pt x="813765" y="304520"/>
                  </a:lnTo>
                  <a:lnTo>
                    <a:pt x="813765" y="355384"/>
                  </a:lnTo>
                  <a:lnTo>
                    <a:pt x="788339" y="355384"/>
                  </a:lnTo>
                  <a:lnTo>
                    <a:pt x="788339" y="380809"/>
                  </a:lnTo>
                  <a:lnTo>
                    <a:pt x="813765" y="380809"/>
                  </a:lnTo>
                  <a:lnTo>
                    <a:pt x="813765" y="406247"/>
                  </a:lnTo>
                  <a:lnTo>
                    <a:pt x="788339" y="406247"/>
                  </a:lnTo>
                  <a:lnTo>
                    <a:pt x="788339" y="431673"/>
                  </a:lnTo>
                  <a:lnTo>
                    <a:pt x="762914" y="431673"/>
                  </a:lnTo>
                  <a:lnTo>
                    <a:pt x="762914" y="507961"/>
                  </a:lnTo>
                  <a:lnTo>
                    <a:pt x="737489" y="507961"/>
                  </a:lnTo>
                  <a:lnTo>
                    <a:pt x="737489" y="355600"/>
                  </a:lnTo>
                  <a:lnTo>
                    <a:pt x="762914" y="355600"/>
                  </a:lnTo>
                  <a:lnTo>
                    <a:pt x="762914" y="304800"/>
                  </a:lnTo>
                  <a:lnTo>
                    <a:pt x="737489" y="304800"/>
                  </a:lnTo>
                  <a:lnTo>
                    <a:pt x="712050" y="304800"/>
                  </a:lnTo>
                  <a:lnTo>
                    <a:pt x="712050" y="279400"/>
                  </a:lnTo>
                  <a:lnTo>
                    <a:pt x="737489" y="279400"/>
                  </a:lnTo>
                  <a:lnTo>
                    <a:pt x="737489" y="228600"/>
                  </a:lnTo>
                  <a:lnTo>
                    <a:pt x="762914" y="228600"/>
                  </a:lnTo>
                  <a:lnTo>
                    <a:pt x="788339" y="228600"/>
                  </a:lnTo>
                  <a:lnTo>
                    <a:pt x="813765" y="228600"/>
                  </a:lnTo>
                  <a:lnTo>
                    <a:pt x="813765" y="177800"/>
                  </a:lnTo>
                  <a:lnTo>
                    <a:pt x="788339" y="177800"/>
                  </a:lnTo>
                  <a:lnTo>
                    <a:pt x="762914" y="177800"/>
                  </a:lnTo>
                  <a:lnTo>
                    <a:pt x="737489" y="177800"/>
                  </a:lnTo>
                  <a:lnTo>
                    <a:pt x="737489" y="203200"/>
                  </a:lnTo>
                  <a:lnTo>
                    <a:pt x="712050" y="203200"/>
                  </a:lnTo>
                  <a:lnTo>
                    <a:pt x="712050" y="228600"/>
                  </a:lnTo>
                  <a:lnTo>
                    <a:pt x="712050" y="254000"/>
                  </a:lnTo>
                  <a:lnTo>
                    <a:pt x="686625" y="254000"/>
                  </a:lnTo>
                  <a:lnTo>
                    <a:pt x="686625" y="228600"/>
                  </a:lnTo>
                  <a:lnTo>
                    <a:pt x="712050" y="228600"/>
                  </a:lnTo>
                  <a:lnTo>
                    <a:pt x="712050" y="203200"/>
                  </a:lnTo>
                  <a:lnTo>
                    <a:pt x="712050" y="177800"/>
                  </a:lnTo>
                  <a:lnTo>
                    <a:pt x="686625" y="177800"/>
                  </a:lnTo>
                  <a:lnTo>
                    <a:pt x="686625" y="203200"/>
                  </a:lnTo>
                  <a:lnTo>
                    <a:pt x="661187" y="203200"/>
                  </a:lnTo>
                  <a:lnTo>
                    <a:pt x="635762" y="203200"/>
                  </a:lnTo>
                  <a:lnTo>
                    <a:pt x="635762" y="127000"/>
                  </a:lnTo>
                  <a:lnTo>
                    <a:pt x="661187" y="127000"/>
                  </a:lnTo>
                  <a:lnTo>
                    <a:pt x="686625" y="127000"/>
                  </a:lnTo>
                  <a:lnTo>
                    <a:pt x="686625" y="101600"/>
                  </a:lnTo>
                  <a:lnTo>
                    <a:pt x="661187" y="101600"/>
                  </a:lnTo>
                  <a:lnTo>
                    <a:pt x="635762" y="101600"/>
                  </a:lnTo>
                  <a:lnTo>
                    <a:pt x="635762" y="76200"/>
                  </a:lnTo>
                  <a:lnTo>
                    <a:pt x="610336" y="76200"/>
                  </a:lnTo>
                  <a:lnTo>
                    <a:pt x="610336" y="101600"/>
                  </a:lnTo>
                  <a:lnTo>
                    <a:pt x="610336" y="127000"/>
                  </a:lnTo>
                  <a:lnTo>
                    <a:pt x="584898" y="127000"/>
                  </a:lnTo>
                  <a:lnTo>
                    <a:pt x="584898" y="101600"/>
                  </a:lnTo>
                  <a:lnTo>
                    <a:pt x="610336" y="101600"/>
                  </a:lnTo>
                  <a:lnTo>
                    <a:pt x="610336" y="76200"/>
                  </a:lnTo>
                  <a:lnTo>
                    <a:pt x="584898" y="76200"/>
                  </a:lnTo>
                  <a:lnTo>
                    <a:pt x="584898" y="0"/>
                  </a:lnTo>
                  <a:lnTo>
                    <a:pt x="559473" y="0"/>
                  </a:lnTo>
                  <a:lnTo>
                    <a:pt x="559473" y="25400"/>
                  </a:lnTo>
                  <a:lnTo>
                    <a:pt x="534035" y="25400"/>
                  </a:lnTo>
                  <a:lnTo>
                    <a:pt x="534035" y="50800"/>
                  </a:lnTo>
                  <a:lnTo>
                    <a:pt x="508609" y="50800"/>
                  </a:lnTo>
                  <a:lnTo>
                    <a:pt x="508609" y="127000"/>
                  </a:lnTo>
                  <a:lnTo>
                    <a:pt x="534035" y="127000"/>
                  </a:lnTo>
                  <a:lnTo>
                    <a:pt x="534035" y="76200"/>
                  </a:lnTo>
                  <a:lnTo>
                    <a:pt x="559473" y="76200"/>
                  </a:lnTo>
                  <a:lnTo>
                    <a:pt x="559473" y="127000"/>
                  </a:lnTo>
                  <a:lnTo>
                    <a:pt x="534035" y="127000"/>
                  </a:lnTo>
                  <a:lnTo>
                    <a:pt x="534035" y="152400"/>
                  </a:lnTo>
                  <a:lnTo>
                    <a:pt x="508609" y="152400"/>
                  </a:lnTo>
                  <a:lnTo>
                    <a:pt x="508609" y="177800"/>
                  </a:lnTo>
                  <a:lnTo>
                    <a:pt x="483184" y="177800"/>
                  </a:lnTo>
                  <a:lnTo>
                    <a:pt x="483184" y="228600"/>
                  </a:lnTo>
                  <a:lnTo>
                    <a:pt x="508609" y="228600"/>
                  </a:lnTo>
                  <a:lnTo>
                    <a:pt x="508609" y="254000"/>
                  </a:lnTo>
                  <a:lnTo>
                    <a:pt x="534035" y="254000"/>
                  </a:lnTo>
                  <a:lnTo>
                    <a:pt x="534035" y="203200"/>
                  </a:lnTo>
                  <a:lnTo>
                    <a:pt x="559473" y="203200"/>
                  </a:lnTo>
                  <a:lnTo>
                    <a:pt x="584898" y="203200"/>
                  </a:lnTo>
                  <a:lnTo>
                    <a:pt x="584898" y="152400"/>
                  </a:lnTo>
                  <a:lnTo>
                    <a:pt x="610336" y="152400"/>
                  </a:lnTo>
                  <a:lnTo>
                    <a:pt x="610336" y="203200"/>
                  </a:lnTo>
                  <a:lnTo>
                    <a:pt x="584898" y="203200"/>
                  </a:lnTo>
                  <a:lnTo>
                    <a:pt x="584898" y="228600"/>
                  </a:lnTo>
                  <a:lnTo>
                    <a:pt x="610336" y="228600"/>
                  </a:lnTo>
                  <a:lnTo>
                    <a:pt x="610336" y="254000"/>
                  </a:lnTo>
                  <a:lnTo>
                    <a:pt x="635762" y="254000"/>
                  </a:lnTo>
                  <a:lnTo>
                    <a:pt x="661187" y="254000"/>
                  </a:lnTo>
                  <a:lnTo>
                    <a:pt x="661187" y="279400"/>
                  </a:lnTo>
                  <a:lnTo>
                    <a:pt x="686625" y="279400"/>
                  </a:lnTo>
                  <a:lnTo>
                    <a:pt x="686625" y="330200"/>
                  </a:lnTo>
                  <a:lnTo>
                    <a:pt x="661187" y="330200"/>
                  </a:lnTo>
                  <a:lnTo>
                    <a:pt x="661187" y="457200"/>
                  </a:lnTo>
                  <a:lnTo>
                    <a:pt x="686625" y="457200"/>
                  </a:lnTo>
                  <a:lnTo>
                    <a:pt x="686625" y="431800"/>
                  </a:lnTo>
                  <a:lnTo>
                    <a:pt x="712050" y="431800"/>
                  </a:lnTo>
                  <a:lnTo>
                    <a:pt x="712050" y="507961"/>
                  </a:lnTo>
                  <a:lnTo>
                    <a:pt x="686625" y="507961"/>
                  </a:lnTo>
                  <a:lnTo>
                    <a:pt x="686625" y="482600"/>
                  </a:lnTo>
                  <a:lnTo>
                    <a:pt x="661187" y="482600"/>
                  </a:lnTo>
                  <a:lnTo>
                    <a:pt x="661187" y="508000"/>
                  </a:lnTo>
                  <a:lnTo>
                    <a:pt x="686625" y="508000"/>
                  </a:lnTo>
                  <a:lnTo>
                    <a:pt x="686625" y="533400"/>
                  </a:lnTo>
                  <a:lnTo>
                    <a:pt x="712050" y="533400"/>
                  </a:lnTo>
                  <a:lnTo>
                    <a:pt x="712050" y="508000"/>
                  </a:lnTo>
                  <a:lnTo>
                    <a:pt x="737489" y="508000"/>
                  </a:lnTo>
                  <a:lnTo>
                    <a:pt x="737489" y="533400"/>
                  </a:lnTo>
                  <a:lnTo>
                    <a:pt x="762914" y="533400"/>
                  </a:lnTo>
                  <a:lnTo>
                    <a:pt x="788339" y="533400"/>
                  </a:lnTo>
                  <a:lnTo>
                    <a:pt x="788339" y="482536"/>
                  </a:lnTo>
                  <a:lnTo>
                    <a:pt x="813765" y="482536"/>
                  </a:lnTo>
                  <a:lnTo>
                    <a:pt x="813765" y="533400"/>
                  </a:lnTo>
                  <a:lnTo>
                    <a:pt x="839203" y="533400"/>
                  </a:lnTo>
                  <a:lnTo>
                    <a:pt x="864628" y="533400"/>
                  </a:lnTo>
                  <a:lnTo>
                    <a:pt x="864628" y="507961"/>
                  </a:lnTo>
                  <a:lnTo>
                    <a:pt x="839203" y="507961"/>
                  </a:lnTo>
                  <a:lnTo>
                    <a:pt x="839203" y="482536"/>
                  </a:lnTo>
                  <a:lnTo>
                    <a:pt x="864628" y="482536"/>
                  </a:lnTo>
                  <a:lnTo>
                    <a:pt x="864628" y="457111"/>
                  </a:lnTo>
                  <a:lnTo>
                    <a:pt x="839203" y="457111"/>
                  </a:lnTo>
                  <a:lnTo>
                    <a:pt x="813765" y="457111"/>
                  </a:lnTo>
                  <a:lnTo>
                    <a:pt x="813765" y="431673"/>
                  </a:lnTo>
                  <a:lnTo>
                    <a:pt x="839203" y="431673"/>
                  </a:lnTo>
                  <a:lnTo>
                    <a:pt x="839203" y="329958"/>
                  </a:lnTo>
                  <a:lnTo>
                    <a:pt x="864628" y="329958"/>
                  </a:lnTo>
                  <a:lnTo>
                    <a:pt x="864628" y="279095"/>
                  </a:lnTo>
                  <a:close/>
                </a:path>
                <a:path w="1017270" h="635635">
                  <a:moveTo>
                    <a:pt x="890066" y="533400"/>
                  </a:moveTo>
                  <a:lnTo>
                    <a:pt x="864628" y="533400"/>
                  </a:lnTo>
                  <a:lnTo>
                    <a:pt x="864628" y="558825"/>
                  </a:lnTo>
                  <a:lnTo>
                    <a:pt x="890066" y="558825"/>
                  </a:lnTo>
                  <a:lnTo>
                    <a:pt x="890066" y="533400"/>
                  </a:lnTo>
                  <a:close/>
                </a:path>
                <a:path w="1017270" h="635635">
                  <a:moveTo>
                    <a:pt x="890066" y="482536"/>
                  </a:moveTo>
                  <a:lnTo>
                    <a:pt x="864628" y="482536"/>
                  </a:lnTo>
                  <a:lnTo>
                    <a:pt x="864628" y="507961"/>
                  </a:lnTo>
                  <a:lnTo>
                    <a:pt x="890066" y="507961"/>
                  </a:lnTo>
                  <a:lnTo>
                    <a:pt x="890066" y="482536"/>
                  </a:lnTo>
                  <a:close/>
                </a:path>
                <a:path w="1017270" h="635635">
                  <a:moveTo>
                    <a:pt x="890066" y="431673"/>
                  </a:moveTo>
                  <a:lnTo>
                    <a:pt x="864628" y="431673"/>
                  </a:lnTo>
                  <a:lnTo>
                    <a:pt x="864628" y="457111"/>
                  </a:lnTo>
                  <a:lnTo>
                    <a:pt x="890066" y="457111"/>
                  </a:lnTo>
                  <a:lnTo>
                    <a:pt x="890066" y="431673"/>
                  </a:lnTo>
                  <a:close/>
                </a:path>
                <a:path w="1017270" h="635635">
                  <a:moveTo>
                    <a:pt x="991781" y="431673"/>
                  </a:moveTo>
                  <a:lnTo>
                    <a:pt x="966355" y="431673"/>
                  </a:lnTo>
                  <a:lnTo>
                    <a:pt x="966355" y="406247"/>
                  </a:lnTo>
                  <a:lnTo>
                    <a:pt x="940917" y="406247"/>
                  </a:lnTo>
                  <a:lnTo>
                    <a:pt x="940917" y="431673"/>
                  </a:lnTo>
                  <a:lnTo>
                    <a:pt x="915492" y="431673"/>
                  </a:lnTo>
                  <a:lnTo>
                    <a:pt x="915492" y="457111"/>
                  </a:lnTo>
                  <a:lnTo>
                    <a:pt x="940917" y="457111"/>
                  </a:lnTo>
                  <a:lnTo>
                    <a:pt x="940917" y="482536"/>
                  </a:lnTo>
                  <a:lnTo>
                    <a:pt x="915492" y="482536"/>
                  </a:lnTo>
                  <a:lnTo>
                    <a:pt x="915492" y="533400"/>
                  </a:lnTo>
                  <a:lnTo>
                    <a:pt x="940917" y="533400"/>
                  </a:lnTo>
                  <a:lnTo>
                    <a:pt x="940917" y="507961"/>
                  </a:lnTo>
                  <a:lnTo>
                    <a:pt x="966355" y="507961"/>
                  </a:lnTo>
                  <a:lnTo>
                    <a:pt x="966355" y="457111"/>
                  </a:lnTo>
                  <a:lnTo>
                    <a:pt x="991781" y="457111"/>
                  </a:lnTo>
                  <a:lnTo>
                    <a:pt x="991781" y="431673"/>
                  </a:lnTo>
                  <a:close/>
                </a:path>
                <a:path w="1017270" h="635635">
                  <a:moveTo>
                    <a:pt x="1017219" y="457111"/>
                  </a:moveTo>
                  <a:lnTo>
                    <a:pt x="991781" y="457111"/>
                  </a:lnTo>
                  <a:lnTo>
                    <a:pt x="991781" y="482536"/>
                  </a:lnTo>
                  <a:lnTo>
                    <a:pt x="1017219" y="482536"/>
                  </a:lnTo>
                  <a:lnTo>
                    <a:pt x="1017219" y="4571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41822" y="2236784"/>
              <a:ext cx="839469" cy="330835"/>
            </a:xfrm>
            <a:custGeom>
              <a:avLst/>
              <a:gdLst/>
              <a:ahLst/>
              <a:cxnLst/>
              <a:rect l="l" t="t" r="r" b="b"/>
              <a:pathLst>
                <a:path w="839470" h="330835">
                  <a:moveTo>
                    <a:pt x="25425" y="203428"/>
                  </a:moveTo>
                  <a:lnTo>
                    <a:pt x="0" y="203428"/>
                  </a:lnTo>
                  <a:lnTo>
                    <a:pt x="0" y="254292"/>
                  </a:lnTo>
                  <a:lnTo>
                    <a:pt x="25425" y="254292"/>
                  </a:lnTo>
                  <a:lnTo>
                    <a:pt x="25425" y="203428"/>
                  </a:lnTo>
                  <a:close/>
                </a:path>
                <a:path w="839470" h="330835">
                  <a:moveTo>
                    <a:pt x="127139" y="152577"/>
                  </a:moveTo>
                  <a:lnTo>
                    <a:pt x="101714" y="152577"/>
                  </a:lnTo>
                  <a:lnTo>
                    <a:pt x="101714" y="127139"/>
                  </a:lnTo>
                  <a:lnTo>
                    <a:pt x="76276" y="127139"/>
                  </a:lnTo>
                  <a:lnTo>
                    <a:pt x="76276" y="152577"/>
                  </a:lnTo>
                  <a:lnTo>
                    <a:pt x="50850" y="152577"/>
                  </a:lnTo>
                  <a:lnTo>
                    <a:pt x="50850" y="178003"/>
                  </a:lnTo>
                  <a:lnTo>
                    <a:pt x="25425" y="178003"/>
                  </a:lnTo>
                  <a:lnTo>
                    <a:pt x="25425" y="203428"/>
                  </a:lnTo>
                  <a:lnTo>
                    <a:pt x="50850" y="203428"/>
                  </a:lnTo>
                  <a:lnTo>
                    <a:pt x="76276" y="203428"/>
                  </a:lnTo>
                  <a:lnTo>
                    <a:pt x="101714" y="203428"/>
                  </a:lnTo>
                  <a:lnTo>
                    <a:pt x="101714" y="178003"/>
                  </a:lnTo>
                  <a:lnTo>
                    <a:pt x="127139" y="178003"/>
                  </a:lnTo>
                  <a:lnTo>
                    <a:pt x="127139" y="152577"/>
                  </a:lnTo>
                  <a:close/>
                </a:path>
                <a:path w="839470" h="330835">
                  <a:moveTo>
                    <a:pt x="127139" y="101714"/>
                  </a:moveTo>
                  <a:lnTo>
                    <a:pt x="101714" y="101714"/>
                  </a:lnTo>
                  <a:lnTo>
                    <a:pt x="101714" y="127139"/>
                  </a:lnTo>
                  <a:lnTo>
                    <a:pt x="127139" y="127139"/>
                  </a:lnTo>
                  <a:lnTo>
                    <a:pt x="127139" y="101714"/>
                  </a:lnTo>
                  <a:close/>
                </a:path>
                <a:path w="839470" h="330835">
                  <a:moveTo>
                    <a:pt x="203428" y="203428"/>
                  </a:moveTo>
                  <a:lnTo>
                    <a:pt x="178003" y="203428"/>
                  </a:lnTo>
                  <a:lnTo>
                    <a:pt x="152577" y="203428"/>
                  </a:lnTo>
                  <a:lnTo>
                    <a:pt x="152577" y="178003"/>
                  </a:lnTo>
                  <a:lnTo>
                    <a:pt x="127139" y="178003"/>
                  </a:lnTo>
                  <a:lnTo>
                    <a:pt x="127139" y="228866"/>
                  </a:lnTo>
                  <a:lnTo>
                    <a:pt x="101714" y="228866"/>
                  </a:lnTo>
                  <a:lnTo>
                    <a:pt x="101714" y="254292"/>
                  </a:lnTo>
                  <a:lnTo>
                    <a:pt x="127139" y="254292"/>
                  </a:lnTo>
                  <a:lnTo>
                    <a:pt x="127139" y="279730"/>
                  </a:lnTo>
                  <a:lnTo>
                    <a:pt x="101714" y="279730"/>
                  </a:lnTo>
                  <a:lnTo>
                    <a:pt x="101714" y="254292"/>
                  </a:lnTo>
                  <a:lnTo>
                    <a:pt x="76276" y="254292"/>
                  </a:lnTo>
                  <a:lnTo>
                    <a:pt x="50850" y="254292"/>
                  </a:lnTo>
                  <a:lnTo>
                    <a:pt x="50850" y="279730"/>
                  </a:lnTo>
                  <a:lnTo>
                    <a:pt x="76276" y="279730"/>
                  </a:lnTo>
                  <a:lnTo>
                    <a:pt x="76276" y="305155"/>
                  </a:lnTo>
                  <a:lnTo>
                    <a:pt x="50850" y="305155"/>
                  </a:lnTo>
                  <a:lnTo>
                    <a:pt x="50850" y="279730"/>
                  </a:lnTo>
                  <a:lnTo>
                    <a:pt x="25425" y="279730"/>
                  </a:lnTo>
                  <a:lnTo>
                    <a:pt x="25425" y="330581"/>
                  </a:lnTo>
                  <a:lnTo>
                    <a:pt x="50850" y="330581"/>
                  </a:lnTo>
                  <a:lnTo>
                    <a:pt x="76276" y="330581"/>
                  </a:lnTo>
                  <a:lnTo>
                    <a:pt x="101714" y="330581"/>
                  </a:lnTo>
                  <a:lnTo>
                    <a:pt x="101714" y="305155"/>
                  </a:lnTo>
                  <a:lnTo>
                    <a:pt x="127139" y="305155"/>
                  </a:lnTo>
                  <a:lnTo>
                    <a:pt x="152577" y="305155"/>
                  </a:lnTo>
                  <a:lnTo>
                    <a:pt x="152577" y="279730"/>
                  </a:lnTo>
                  <a:lnTo>
                    <a:pt x="178003" y="279730"/>
                  </a:lnTo>
                  <a:lnTo>
                    <a:pt x="203428" y="279730"/>
                  </a:lnTo>
                  <a:lnTo>
                    <a:pt x="203428" y="254292"/>
                  </a:lnTo>
                  <a:lnTo>
                    <a:pt x="178003" y="254292"/>
                  </a:lnTo>
                  <a:lnTo>
                    <a:pt x="178003" y="228866"/>
                  </a:lnTo>
                  <a:lnTo>
                    <a:pt x="203428" y="228866"/>
                  </a:lnTo>
                  <a:lnTo>
                    <a:pt x="203428" y="203428"/>
                  </a:lnTo>
                  <a:close/>
                </a:path>
                <a:path w="839470" h="330835">
                  <a:moveTo>
                    <a:pt x="228866" y="279730"/>
                  </a:moveTo>
                  <a:lnTo>
                    <a:pt x="203428" y="279730"/>
                  </a:lnTo>
                  <a:lnTo>
                    <a:pt x="203428" y="330581"/>
                  </a:lnTo>
                  <a:lnTo>
                    <a:pt x="228866" y="330581"/>
                  </a:lnTo>
                  <a:lnTo>
                    <a:pt x="228866" y="279730"/>
                  </a:lnTo>
                  <a:close/>
                </a:path>
                <a:path w="839470" h="330835">
                  <a:moveTo>
                    <a:pt x="228866" y="152577"/>
                  </a:moveTo>
                  <a:lnTo>
                    <a:pt x="203428" y="152577"/>
                  </a:lnTo>
                  <a:lnTo>
                    <a:pt x="203428" y="203428"/>
                  </a:lnTo>
                  <a:lnTo>
                    <a:pt x="228866" y="203428"/>
                  </a:lnTo>
                  <a:lnTo>
                    <a:pt x="228866" y="152577"/>
                  </a:lnTo>
                  <a:close/>
                </a:path>
                <a:path w="839470" h="330835">
                  <a:moveTo>
                    <a:pt x="228866" y="101714"/>
                  </a:moveTo>
                  <a:lnTo>
                    <a:pt x="203428" y="101714"/>
                  </a:lnTo>
                  <a:lnTo>
                    <a:pt x="203428" y="127139"/>
                  </a:lnTo>
                  <a:lnTo>
                    <a:pt x="228866" y="127139"/>
                  </a:lnTo>
                  <a:lnTo>
                    <a:pt x="228866" y="101714"/>
                  </a:lnTo>
                  <a:close/>
                </a:path>
                <a:path w="839470" h="330835">
                  <a:moveTo>
                    <a:pt x="330581" y="305155"/>
                  </a:moveTo>
                  <a:lnTo>
                    <a:pt x="305155" y="305155"/>
                  </a:lnTo>
                  <a:lnTo>
                    <a:pt x="305155" y="330581"/>
                  </a:lnTo>
                  <a:lnTo>
                    <a:pt x="330581" y="330581"/>
                  </a:lnTo>
                  <a:lnTo>
                    <a:pt x="330581" y="305155"/>
                  </a:lnTo>
                  <a:close/>
                </a:path>
                <a:path w="839470" h="330835">
                  <a:moveTo>
                    <a:pt x="330581" y="254292"/>
                  </a:moveTo>
                  <a:lnTo>
                    <a:pt x="305155" y="254292"/>
                  </a:lnTo>
                  <a:lnTo>
                    <a:pt x="305155" y="228866"/>
                  </a:lnTo>
                  <a:lnTo>
                    <a:pt x="279730" y="228866"/>
                  </a:lnTo>
                  <a:lnTo>
                    <a:pt x="254292" y="228866"/>
                  </a:lnTo>
                  <a:lnTo>
                    <a:pt x="254292" y="254292"/>
                  </a:lnTo>
                  <a:lnTo>
                    <a:pt x="228866" y="254292"/>
                  </a:lnTo>
                  <a:lnTo>
                    <a:pt x="228866" y="279730"/>
                  </a:lnTo>
                  <a:lnTo>
                    <a:pt x="254292" y="279730"/>
                  </a:lnTo>
                  <a:lnTo>
                    <a:pt x="279730" y="279730"/>
                  </a:lnTo>
                  <a:lnTo>
                    <a:pt x="305155" y="279730"/>
                  </a:lnTo>
                  <a:lnTo>
                    <a:pt x="330581" y="279730"/>
                  </a:lnTo>
                  <a:lnTo>
                    <a:pt x="330581" y="254292"/>
                  </a:lnTo>
                  <a:close/>
                </a:path>
                <a:path w="839470" h="330835">
                  <a:moveTo>
                    <a:pt x="330581" y="101714"/>
                  </a:moveTo>
                  <a:lnTo>
                    <a:pt x="305155" y="101714"/>
                  </a:lnTo>
                  <a:lnTo>
                    <a:pt x="305155" y="127139"/>
                  </a:lnTo>
                  <a:lnTo>
                    <a:pt x="330581" y="127139"/>
                  </a:lnTo>
                  <a:lnTo>
                    <a:pt x="330581" y="101714"/>
                  </a:lnTo>
                  <a:close/>
                </a:path>
                <a:path w="839470" h="330835">
                  <a:moveTo>
                    <a:pt x="356019" y="127139"/>
                  </a:moveTo>
                  <a:lnTo>
                    <a:pt x="330581" y="127139"/>
                  </a:lnTo>
                  <a:lnTo>
                    <a:pt x="330581" y="152577"/>
                  </a:lnTo>
                  <a:lnTo>
                    <a:pt x="305155" y="152577"/>
                  </a:lnTo>
                  <a:lnTo>
                    <a:pt x="279730" y="152577"/>
                  </a:lnTo>
                  <a:lnTo>
                    <a:pt x="279730" y="127139"/>
                  </a:lnTo>
                  <a:lnTo>
                    <a:pt x="254292" y="127139"/>
                  </a:lnTo>
                  <a:lnTo>
                    <a:pt x="228866" y="127139"/>
                  </a:lnTo>
                  <a:lnTo>
                    <a:pt x="228866" y="152577"/>
                  </a:lnTo>
                  <a:lnTo>
                    <a:pt x="254292" y="152577"/>
                  </a:lnTo>
                  <a:lnTo>
                    <a:pt x="254292" y="178003"/>
                  </a:lnTo>
                  <a:lnTo>
                    <a:pt x="279730" y="178003"/>
                  </a:lnTo>
                  <a:lnTo>
                    <a:pt x="279730" y="203428"/>
                  </a:lnTo>
                  <a:lnTo>
                    <a:pt x="305155" y="203428"/>
                  </a:lnTo>
                  <a:lnTo>
                    <a:pt x="305155" y="178003"/>
                  </a:lnTo>
                  <a:lnTo>
                    <a:pt x="330581" y="178003"/>
                  </a:lnTo>
                  <a:lnTo>
                    <a:pt x="356019" y="178003"/>
                  </a:lnTo>
                  <a:lnTo>
                    <a:pt x="356019" y="127139"/>
                  </a:lnTo>
                  <a:close/>
                </a:path>
                <a:path w="839470" h="330835">
                  <a:moveTo>
                    <a:pt x="356019" y="50850"/>
                  </a:moveTo>
                  <a:lnTo>
                    <a:pt x="330581" y="50850"/>
                  </a:lnTo>
                  <a:lnTo>
                    <a:pt x="305155" y="50850"/>
                  </a:lnTo>
                  <a:lnTo>
                    <a:pt x="279730" y="50850"/>
                  </a:lnTo>
                  <a:lnTo>
                    <a:pt x="254292" y="50850"/>
                  </a:lnTo>
                  <a:lnTo>
                    <a:pt x="254292" y="25425"/>
                  </a:lnTo>
                  <a:lnTo>
                    <a:pt x="228866" y="25425"/>
                  </a:lnTo>
                  <a:lnTo>
                    <a:pt x="203428" y="25425"/>
                  </a:lnTo>
                  <a:lnTo>
                    <a:pt x="178003" y="25425"/>
                  </a:lnTo>
                  <a:lnTo>
                    <a:pt x="178003" y="0"/>
                  </a:lnTo>
                  <a:lnTo>
                    <a:pt x="152577" y="0"/>
                  </a:lnTo>
                  <a:lnTo>
                    <a:pt x="152577" y="127139"/>
                  </a:lnTo>
                  <a:lnTo>
                    <a:pt x="178003" y="127139"/>
                  </a:lnTo>
                  <a:lnTo>
                    <a:pt x="178003" y="50850"/>
                  </a:lnTo>
                  <a:lnTo>
                    <a:pt x="203428" y="50850"/>
                  </a:lnTo>
                  <a:lnTo>
                    <a:pt x="203428" y="76288"/>
                  </a:lnTo>
                  <a:lnTo>
                    <a:pt x="228866" y="76288"/>
                  </a:lnTo>
                  <a:lnTo>
                    <a:pt x="228866" y="101714"/>
                  </a:lnTo>
                  <a:lnTo>
                    <a:pt x="254292" y="101714"/>
                  </a:lnTo>
                  <a:lnTo>
                    <a:pt x="279730" y="101714"/>
                  </a:lnTo>
                  <a:lnTo>
                    <a:pt x="305155" y="101714"/>
                  </a:lnTo>
                  <a:lnTo>
                    <a:pt x="305155" y="76288"/>
                  </a:lnTo>
                  <a:lnTo>
                    <a:pt x="330581" y="76288"/>
                  </a:lnTo>
                  <a:lnTo>
                    <a:pt x="356019" y="76288"/>
                  </a:lnTo>
                  <a:lnTo>
                    <a:pt x="356019" y="50850"/>
                  </a:lnTo>
                  <a:close/>
                </a:path>
                <a:path w="839470" h="330835">
                  <a:moveTo>
                    <a:pt x="381444" y="279730"/>
                  </a:moveTo>
                  <a:lnTo>
                    <a:pt x="356019" y="279730"/>
                  </a:lnTo>
                  <a:lnTo>
                    <a:pt x="356019" y="330581"/>
                  </a:lnTo>
                  <a:lnTo>
                    <a:pt x="381444" y="330581"/>
                  </a:lnTo>
                  <a:lnTo>
                    <a:pt x="381444" y="279730"/>
                  </a:lnTo>
                  <a:close/>
                </a:path>
                <a:path w="839470" h="330835">
                  <a:moveTo>
                    <a:pt x="381444" y="203428"/>
                  </a:moveTo>
                  <a:lnTo>
                    <a:pt x="356019" y="203428"/>
                  </a:lnTo>
                  <a:lnTo>
                    <a:pt x="330581" y="203428"/>
                  </a:lnTo>
                  <a:lnTo>
                    <a:pt x="330581" y="228866"/>
                  </a:lnTo>
                  <a:lnTo>
                    <a:pt x="356019" y="228866"/>
                  </a:lnTo>
                  <a:lnTo>
                    <a:pt x="356019" y="254292"/>
                  </a:lnTo>
                  <a:lnTo>
                    <a:pt x="381444" y="254292"/>
                  </a:lnTo>
                  <a:lnTo>
                    <a:pt x="381444" y="203428"/>
                  </a:lnTo>
                  <a:close/>
                </a:path>
                <a:path w="839470" h="330835">
                  <a:moveTo>
                    <a:pt x="406882" y="178003"/>
                  </a:moveTo>
                  <a:lnTo>
                    <a:pt x="381444" y="178003"/>
                  </a:lnTo>
                  <a:lnTo>
                    <a:pt x="381444" y="203428"/>
                  </a:lnTo>
                  <a:lnTo>
                    <a:pt x="406882" y="203428"/>
                  </a:lnTo>
                  <a:lnTo>
                    <a:pt x="406882" y="178003"/>
                  </a:lnTo>
                  <a:close/>
                </a:path>
                <a:path w="839470" h="330835">
                  <a:moveTo>
                    <a:pt x="432308" y="305155"/>
                  </a:moveTo>
                  <a:lnTo>
                    <a:pt x="406882" y="305155"/>
                  </a:lnTo>
                  <a:lnTo>
                    <a:pt x="406882" y="330581"/>
                  </a:lnTo>
                  <a:lnTo>
                    <a:pt x="432308" y="330581"/>
                  </a:lnTo>
                  <a:lnTo>
                    <a:pt x="432308" y="305155"/>
                  </a:lnTo>
                  <a:close/>
                </a:path>
                <a:path w="839470" h="330835">
                  <a:moveTo>
                    <a:pt x="432308" y="152577"/>
                  </a:moveTo>
                  <a:lnTo>
                    <a:pt x="406882" y="152577"/>
                  </a:lnTo>
                  <a:lnTo>
                    <a:pt x="406882" y="178003"/>
                  </a:lnTo>
                  <a:lnTo>
                    <a:pt x="432308" y="178003"/>
                  </a:lnTo>
                  <a:lnTo>
                    <a:pt x="432308" y="152577"/>
                  </a:lnTo>
                  <a:close/>
                </a:path>
                <a:path w="839470" h="330835">
                  <a:moveTo>
                    <a:pt x="432308" y="76288"/>
                  </a:moveTo>
                  <a:lnTo>
                    <a:pt x="406882" y="76288"/>
                  </a:lnTo>
                  <a:lnTo>
                    <a:pt x="406882" y="101714"/>
                  </a:lnTo>
                  <a:lnTo>
                    <a:pt x="381444" y="101714"/>
                  </a:lnTo>
                  <a:lnTo>
                    <a:pt x="381444" y="127139"/>
                  </a:lnTo>
                  <a:lnTo>
                    <a:pt x="406882" y="127139"/>
                  </a:lnTo>
                  <a:lnTo>
                    <a:pt x="432308" y="127139"/>
                  </a:lnTo>
                  <a:lnTo>
                    <a:pt x="432308" y="76288"/>
                  </a:lnTo>
                  <a:close/>
                </a:path>
                <a:path w="839470" h="330835">
                  <a:moveTo>
                    <a:pt x="457733" y="127139"/>
                  </a:moveTo>
                  <a:lnTo>
                    <a:pt x="432308" y="127139"/>
                  </a:lnTo>
                  <a:lnTo>
                    <a:pt x="432308" y="152577"/>
                  </a:lnTo>
                  <a:lnTo>
                    <a:pt x="457733" y="152577"/>
                  </a:lnTo>
                  <a:lnTo>
                    <a:pt x="457733" y="127139"/>
                  </a:lnTo>
                  <a:close/>
                </a:path>
                <a:path w="839470" h="330835">
                  <a:moveTo>
                    <a:pt x="508596" y="101714"/>
                  </a:moveTo>
                  <a:lnTo>
                    <a:pt x="483171" y="101714"/>
                  </a:lnTo>
                  <a:lnTo>
                    <a:pt x="457733" y="101714"/>
                  </a:lnTo>
                  <a:lnTo>
                    <a:pt x="457733" y="127139"/>
                  </a:lnTo>
                  <a:lnTo>
                    <a:pt x="483171" y="127139"/>
                  </a:lnTo>
                  <a:lnTo>
                    <a:pt x="483171" y="152577"/>
                  </a:lnTo>
                  <a:lnTo>
                    <a:pt x="457733" y="152577"/>
                  </a:lnTo>
                  <a:lnTo>
                    <a:pt x="457733" y="178003"/>
                  </a:lnTo>
                  <a:lnTo>
                    <a:pt x="483171" y="178003"/>
                  </a:lnTo>
                  <a:lnTo>
                    <a:pt x="483171" y="203428"/>
                  </a:lnTo>
                  <a:lnTo>
                    <a:pt x="508596" y="203428"/>
                  </a:lnTo>
                  <a:lnTo>
                    <a:pt x="508596" y="101714"/>
                  </a:lnTo>
                  <a:close/>
                </a:path>
                <a:path w="839470" h="330835">
                  <a:moveTo>
                    <a:pt x="584885" y="228866"/>
                  </a:moveTo>
                  <a:lnTo>
                    <a:pt x="559460" y="228866"/>
                  </a:lnTo>
                  <a:lnTo>
                    <a:pt x="559460" y="254292"/>
                  </a:lnTo>
                  <a:lnTo>
                    <a:pt x="534035" y="254292"/>
                  </a:lnTo>
                  <a:lnTo>
                    <a:pt x="534035" y="228866"/>
                  </a:lnTo>
                  <a:lnTo>
                    <a:pt x="559460" y="228866"/>
                  </a:lnTo>
                  <a:lnTo>
                    <a:pt x="559460" y="203428"/>
                  </a:lnTo>
                  <a:lnTo>
                    <a:pt x="534035" y="203428"/>
                  </a:lnTo>
                  <a:lnTo>
                    <a:pt x="508596" y="203428"/>
                  </a:lnTo>
                  <a:lnTo>
                    <a:pt x="508596" y="228866"/>
                  </a:lnTo>
                  <a:lnTo>
                    <a:pt x="483171" y="228866"/>
                  </a:lnTo>
                  <a:lnTo>
                    <a:pt x="483171" y="203428"/>
                  </a:lnTo>
                  <a:lnTo>
                    <a:pt x="457733" y="203428"/>
                  </a:lnTo>
                  <a:lnTo>
                    <a:pt x="457733" y="228866"/>
                  </a:lnTo>
                  <a:lnTo>
                    <a:pt x="432308" y="228866"/>
                  </a:lnTo>
                  <a:lnTo>
                    <a:pt x="406882" y="228866"/>
                  </a:lnTo>
                  <a:lnTo>
                    <a:pt x="406882" y="254292"/>
                  </a:lnTo>
                  <a:lnTo>
                    <a:pt x="381444" y="254292"/>
                  </a:lnTo>
                  <a:lnTo>
                    <a:pt x="381444" y="279730"/>
                  </a:lnTo>
                  <a:lnTo>
                    <a:pt x="406882" y="279730"/>
                  </a:lnTo>
                  <a:lnTo>
                    <a:pt x="432308" y="279730"/>
                  </a:lnTo>
                  <a:lnTo>
                    <a:pt x="432308" y="254292"/>
                  </a:lnTo>
                  <a:lnTo>
                    <a:pt x="457733" y="254292"/>
                  </a:lnTo>
                  <a:lnTo>
                    <a:pt x="457733" y="279730"/>
                  </a:lnTo>
                  <a:lnTo>
                    <a:pt x="432308" y="279730"/>
                  </a:lnTo>
                  <a:lnTo>
                    <a:pt x="432308" y="305155"/>
                  </a:lnTo>
                  <a:lnTo>
                    <a:pt x="457733" y="305155"/>
                  </a:lnTo>
                  <a:lnTo>
                    <a:pt x="457733" y="330581"/>
                  </a:lnTo>
                  <a:lnTo>
                    <a:pt x="483171" y="330581"/>
                  </a:lnTo>
                  <a:lnTo>
                    <a:pt x="483171" y="305155"/>
                  </a:lnTo>
                  <a:lnTo>
                    <a:pt x="508596" y="305155"/>
                  </a:lnTo>
                  <a:lnTo>
                    <a:pt x="508596" y="279730"/>
                  </a:lnTo>
                  <a:lnTo>
                    <a:pt x="534035" y="279730"/>
                  </a:lnTo>
                  <a:lnTo>
                    <a:pt x="559460" y="279730"/>
                  </a:lnTo>
                  <a:lnTo>
                    <a:pt x="584885" y="279730"/>
                  </a:lnTo>
                  <a:lnTo>
                    <a:pt x="584885" y="228866"/>
                  </a:lnTo>
                  <a:close/>
                </a:path>
                <a:path w="839470" h="330835">
                  <a:moveTo>
                    <a:pt x="610311" y="178003"/>
                  </a:moveTo>
                  <a:lnTo>
                    <a:pt x="584885" y="178003"/>
                  </a:lnTo>
                  <a:lnTo>
                    <a:pt x="559460" y="178003"/>
                  </a:lnTo>
                  <a:lnTo>
                    <a:pt x="559460" y="203428"/>
                  </a:lnTo>
                  <a:lnTo>
                    <a:pt x="584885" y="203428"/>
                  </a:lnTo>
                  <a:lnTo>
                    <a:pt x="584885" y="228866"/>
                  </a:lnTo>
                  <a:lnTo>
                    <a:pt x="610311" y="228866"/>
                  </a:lnTo>
                  <a:lnTo>
                    <a:pt x="610311" y="178003"/>
                  </a:lnTo>
                  <a:close/>
                </a:path>
                <a:path w="839470" h="330835">
                  <a:moveTo>
                    <a:pt x="610311" y="127139"/>
                  </a:moveTo>
                  <a:lnTo>
                    <a:pt x="584885" y="127139"/>
                  </a:lnTo>
                  <a:lnTo>
                    <a:pt x="559460" y="127139"/>
                  </a:lnTo>
                  <a:lnTo>
                    <a:pt x="559460" y="101714"/>
                  </a:lnTo>
                  <a:lnTo>
                    <a:pt x="534035" y="101714"/>
                  </a:lnTo>
                  <a:lnTo>
                    <a:pt x="534035" y="152577"/>
                  </a:lnTo>
                  <a:lnTo>
                    <a:pt x="559460" y="152577"/>
                  </a:lnTo>
                  <a:lnTo>
                    <a:pt x="584885" y="152577"/>
                  </a:lnTo>
                  <a:lnTo>
                    <a:pt x="610311" y="152577"/>
                  </a:lnTo>
                  <a:lnTo>
                    <a:pt x="610311" y="127139"/>
                  </a:lnTo>
                  <a:close/>
                </a:path>
                <a:path w="839470" h="330835">
                  <a:moveTo>
                    <a:pt x="686612" y="279730"/>
                  </a:moveTo>
                  <a:lnTo>
                    <a:pt x="661174" y="279730"/>
                  </a:lnTo>
                  <a:lnTo>
                    <a:pt x="661174" y="254292"/>
                  </a:lnTo>
                  <a:lnTo>
                    <a:pt x="635749" y="254292"/>
                  </a:lnTo>
                  <a:lnTo>
                    <a:pt x="610311" y="254292"/>
                  </a:lnTo>
                  <a:lnTo>
                    <a:pt x="610311" y="279730"/>
                  </a:lnTo>
                  <a:lnTo>
                    <a:pt x="635749" y="279730"/>
                  </a:lnTo>
                  <a:lnTo>
                    <a:pt x="635749" y="305155"/>
                  </a:lnTo>
                  <a:lnTo>
                    <a:pt x="661174" y="305155"/>
                  </a:lnTo>
                  <a:lnTo>
                    <a:pt x="686612" y="305155"/>
                  </a:lnTo>
                  <a:lnTo>
                    <a:pt x="686612" y="279730"/>
                  </a:lnTo>
                  <a:close/>
                </a:path>
                <a:path w="839470" h="330835">
                  <a:moveTo>
                    <a:pt x="788327" y="279730"/>
                  </a:moveTo>
                  <a:lnTo>
                    <a:pt x="762901" y="279730"/>
                  </a:lnTo>
                  <a:lnTo>
                    <a:pt x="762901" y="228866"/>
                  </a:lnTo>
                  <a:lnTo>
                    <a:pt x="737463" y="228866"/>
                  </a:lnTo>
                  <a:lnTo>
                    <a:pt x="737463" y="254292"/>
                  </a:lnTo>
                  <a:lnTo>
                    <a:pt x="712038" y="254292"/>
                  </a:lnTo>
                  <a:lnTo>
                    <a:pt x="712038" y="228866"/>
                  </a:lnTo>
                  <a:lnTo>
                    <a:pt x="686612" y="228866"/>
                  </a:lnTo>
                  <a:lnTo>
                    <a:pt x="686612" y="279730"/>
                  </a:lnTo>
                  <a:lnTo>
                    <a:pt x="712038" y="279730"/>
                  </a:lnTo>
                  <a:lnTo>
                    <a:pt x="712038" y="330581"/>
                  </a:lnTo>
                  <a:lnTo>
                    <a:pt x="737463" y="330581"/>
                  </a:lnTo>
                  <a:lnTo>
                    <a:pt x="762901" y="330581"/>
                  </a:lnTo>
                  <a:lnTo>
                    <a:pt x="762901" y="305155"/>
                  </a:lnTo>
                  <a:lnTo>
                    <a:pt x="788327" y="305155"/>
                  </a:lnTo>
                  <a:lnTo>
                    <a:pt x="788327" y="279730"/>
                  </a:lnTo>
                  <a:close/>
                </a:path>
                <a:path w="839470" h="330835">
                  <a:moveTo>
                    <a:pt x="813765" y="178003"/>
                  </a:moveTo>
                  <a:lnTo>
                    <a:pt x="788327" y="178003"/>
                  </a:lnTo>
                  <a:lnTo>
                    <a:pt x="788327" y="203428"/>
                  </a:lnTo>
                  <a:lnTo>
                    <a:pt x="813765" y="203428"/>
                  </a:lnTo>
                  <a:lnTo>
                    <a:pt x="813765" y="178003"/>
                  </a:lnTo>
                  <a:close/>
                </a:path>
                <a:path w="839470" h="330835">
                  <a:moveTo>
                    <a:pt x="839190" y="228866"/>
                  </a:moveTo>
                  <a:lnTo>
                    <a:pt x="813765" y="228866"/>
                  </a:lnTo>
                  <a:lnTo>
                    <a:pt x="788327" y="228866"/>
                  </a:lnTo>
                  <a:lnTo>
                    <a:pt x="788327" y="279730"/>
                  </a:lnTo>
                  <a:lnTo>
                    <a:pt x="813765" y="279730"/>
                  </a:lnTo>
                  <a:lnTo>
                    <a:pt x="813765" y="305155"/>
                  </a:lnTo>
                  <a:lnTo>
                    <a:pt x="839190" y="305155"/>
                  </a:lnTo>
                  <a:lnTo>
                    <a:pt x="839190" y="228866"/>
                  </a:lnTo>
                  <a:close/>
                </a:path>
                <a:path w="839470" h="330835">
                  <a:moveTo>
                    <a:pt x="839190" y="50850"/>
                  </a:moveTo>
                  <a:lnTo>
                    <a:pt x="813765" y="50850"/>
                  </a:lnTo>
                  <a:lnTo>
                    <a:pt x="788327" y="50850"/>
                  </a:lnTo>
                  <a:lnTo>
                    <a:pt x="788327" y="76288"/>
                  </a:lnTo>
                  <a:lnTo>
                    <a:pt x="762901" y="76288"/>
                  </a:lnTo>
                  <a:lnTo>
                    <a:pt x="762901" y="127139"/>
                  </a:lnTo>
                  <a:lnTo>
                    <a:pt x="737463" y="127139"/>
                  </a:lnTo>
                  <a:lnTo>
                    <a:pt x="737463" y="203428"/>
                  </a:lnTo>
                  <a:lnTo>
                    <a:pt x="762901" y="203428"/>
                  </a:lnTo>
                  <a:lnTo>
                    <a:pt x="762901" y="178003"/>
                  </a:lnTo>
                  <a:lnTo>
                    <a:pt x="788327" y="178003"/>
                  </a:lnTo>
                  <a:lnTo>
                    <a:pt x="788327" y="101714"/>
                  </a:lnTo>
                  <a:lnTo>
                    <a:pt x="813765" y="101714"/>
                  </a:lnTo>
                  <a:lnTo>
                    <a:pt x="813765" y="76288"/>
                  </a:lnTo>
                  <a:lnTo>
                    <a:pt x="839190" y="76288"/>
                  </a:lnTo>
                  <a:lnTo>
                    <a:pt x="839190" y="508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38368" y="1525139"/>
              <a:ext cx="1042669" cy="1042669"/>
            </a:xfrm>
            <a:custGeom>
              <a:avLst/>
              <a:gdLst/>
              <a:ahLst/>
              <a:cxnLst/>
              <a:rect l="l" t="t" r="r" b="b"/>
              <a:pathLst>
                <a:path w="1042670" h="1042669">
                  <a:moveTo>
                    <a:pt x="127152" y="915073"/>
                  </a:moveTo>
                  <a:lnTo>
                    <a:pt x="50863" y="915073"/>
                  </a:lnTo>
                  <a:lnTo>
                    <a:pt x="50863" y="991374"/>
                  </a:lnTo>
                  <a:lnTo>
                    <a:pt x="127152" y="991374"/>
                  </a:lnTo>
                  <a:lnTo>
                    <a:pt x="127152" y="915073"/>
                  </a:lnTo>
                  <a:close/>
                </a:path>
                <a:path w="1042670" h="1042669">
                  <a:moveTo>
                    <a:pt x="127152" y="50457"/>
                  </a:moveTo>
                  <a:lnTo>
                    <a:pt x="50863" y="50457"/>
                  </a:lnTo>
                  <a:lnTo>
                    <a:pt x="50863" y="126746"/>
                  </a:lnTo>
                  <a:lnTo>
                    <a:pt x="127152" y="126746"/>
                  </a:lnTo>
                  <a:lnTo>
                    <a:pt x="127152" y="50457"/>
                  </a:lnTo>
                  <a:close/>
                </a:path>
                <a:path w="1042670" h="1042669">
                  <a:moveTo>
                    <a:pt x="178015" y="863600"/>
                  </a:moveTo>
                  <a:lnTo>
                    <a:pt x="0" y="863600"/>
                  </a:lnTo>
                  <a:lnTo>
                    <a:pt x="0" y="890270"/>
                  </a:lnTo>
                  <a:lnTo>
                    <a:pt x="0" y="1017270"/>
                  </a:lnTo>
                  <a:lnTo>
                    <a:pt x="0" y="1042670"/>
                  </a:lnTo>
                  <a:lnTo>
                    <a:pt x="178015" y="1042670"/>
                  </a:lnTo>
                  <a:lnTo>
                    <a:pt x="178015" y="1017270"/>
                  </a:lnTo>
                  <a:lnTo>
                    <a:pt x="25438" y="1017270"/>
                  </a:lnTo>
                  <a:lnTo>
                    <a:pt x="25438" y="890270"/>
                  </a:lnTo>
                  <a:lnTo>
                    <a:pt x="152590" y="890270"/>
                  </a:lnTo>
                  <a:lnTo>
                    <a:pt x="152590" y="1016800"/>
                  </a:lnTo>
                  <a:lnTo>
                    <a:pt x="178015" y="1016800"/>
                  </a:lnTo>
                  <a:lnTo>
                    <a:pt x="178015" y="890270"/>
                  </a:lnTo>
                  <a:lnTo>
                    <a:pt x="178015" y="889647"/>
                  </a:lnTo>
                  <a:lnTo>
                    <a:pt x="178015" y="863600"/>
                  </a:lnTo>
                  <a:close/>
                </a:path>
                <a:path w="1042670" h="1042669">
                  <a:moveTo>
                    <a:pt x="178015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8015" y="177800"/>
                  </a:lnTo>
                  <a:lnTo>
                    <a:pt x="178015" y="152400"/>
                  </a:lnTo>
                  <a:lnTo>
                    <a:pt x="25438" y="152400"/>
                  </a:lnTo>
                  <a:lnTo>
                    <a:pt x="25438" y="25400"/>
                  </a:lnTo>
                  <a:lnTo>
                    <a:pt x="152590" y="25400"/>
                  </a:lnTo>
                  <a:lnTo>
                    <a:pt x="152590" y="152171"/>
                  </a:lnTo>
                  <a:lnTo>
                    <a:pt x="178015" y="152171"/>
                  </a:lnTo>
                  <a:lnTo>
                    <a:pt x="178015" y="25400"/>
                  </a:lnTo>
                  <a:lnTo>
                    <a:pt x="178015" y="25019"/>
                  </a:lnTo>
                  <a:lnTo>
                    <a:pt x="178015" y="0"/>
                  </a:lnTo>
                  <a:close/>
                </a:path>
                <a:path w="1042670" h="1042669">
                  <a:moveTo>
                    <a:pt x="635762" y="1016800"/>
                  </a:moveTo>
                  <a:lnTo>
                    <a:pt x="610336" y="1016800"/>
                  </a:lnTo>
                  <a:lnTo>
                    <a:pt x="610336" y="1042225"/>
                  </a:lnTo>
                  <a:lnTo>
                    <a:pt x="635762" y="1042225"/>
                  </a:lnTo>
                  <a:lnTo>
                    <a:pt x="635762" y="1016800"/>
                  </a:lnTo>
                  <a:close/>
                </a:path>
                <a:path w="1042670" h="1042669">
                  <a:moveTo>
                    <a:pt x="839203" y="1016800"/>
                  </a:moveTo>
                  <a:lnTo>
                    <a:pt x="813765" y="1016800"/>
                  </a:lnTo>
                  <a:lnTo>
                    <a:pt x="788339" y="1016800"/>
                  </a:lnTo>
                  <a:lnTo>
                    <a:pt x="788339" y="1042225"/>
                  </a:lnTo>
                  <a:lnTo>
                    <a:pt x="813765" y="1042225"/>
                  </a:lnTo>
                  <a:lnTo>
                    <a:pt x="839203" y="1042225"/>
                  </a:lnTo>
                  <a:lnTo>
                    <a:pt x="839203" y="1016800"/>
                  </a:lnTo>
                  <a:close/>
                </a:path>
                <a:path w="1042670" h="1042669">
                  <a:moveTo>
                    <a:pt x="890066" y="864222"/>
                  </a:moveTo>
                  <a:lnTo>
                    <a:pt x="864628" y="864222"/>
                  </a:lnTo>
                  <a:lnTo>
                    <a:pt x="864628" y="889647"/>
                  </a:lnTo>
                  <a:lnTo>
                    <a:pt x="890066" y="889647"/>
                  </a:lnTo>
                  <a:lnTo>
                    <a:pt x="890066" y="864222"/>
                  </a:lnTo>
                  <a:close/>
                </a:path>
                <a:path w="1042670" h="1042669">
                  <a:moveTo>
                    <a:pt x="940917" y="838784"/>
                  </a:moveTo>
                  <a:lnTo>
                    <a:pt x="915492" y="838784"/>
                  </a:lnTo>
                  <a:lnTo>
                    <a:pt x="915492" y="915073"/>
                  </a:lnTo>
                  <a:lnTo>
                    <a:pt x="940917" y="915073"/>
                  </a:lnTo>
                  <a:lnTo>
                    <a:pt x="940917" y="838784"/>
                  </a:lnTo>
                  <a:close/>
                </a:path>
                <a:path w="1042670" h="1042669">
                  <a:moveTo>
                    <a:pt x="940917" y="812800"/>
                  </a:moveTo>
                  <a:lnTo>
                    <a:pt x="813765" y="812800"/>
                  </a:lnTo>
                  <a:lnTo>
                    <a:pt x="813765" y="838200"/>
                  </a:lnTo>
                  <a:lnTo>
                    <a:pt x="813765" y="915670"/>
                  </a:lnTo>
                  <a:lnTo>
                    <a:pt x="813765" y="941070"/>
                  </a:lnTo>
                  <a:lnTo>
                    <a:pt x="940917" y="941070"/>
                  </a:lnTo>
                  <a:lnTo>
                    <a:pt x="940917" y="915670"/>
                  </a:lnTo>
                  <a:lnTo>
                    <a:pt x="839203" y="915670"/>
                  </a:lnTo>
                  <a:lnTo>
                    <a:pt x="839203" y="838200"/>
                  </a:lnTo>
                  <a:lnTo>
                    <a:pt x="940917" y="838200"/>
                  </a:lnTo>
                  <a:lnTo>
                    <a:pt x="940917" y="812800"/>
                  </a:lnTo>
                  <a:close/>
                </a:path>
                <a:path w="1042670" h="1042669">
                  <a:moveTo>
                    <a:pt x="991781" y="50457"/>
                  </a:moveTo>
                  <a:lnTo>
                    <a:pt x="915492" y="50457"/>
                  </a:lnTo>
                  <a:lnTo>
                    <a:pt x="915492" y="126746"/>
                  </a:lnTo>
                  <a:lnTo>
                    <a:pt x="991781" y="126746"/>
                  </a:lnTo>
                  <a:lnTo>
                    <a:pt x="991781" y="50457"/>
                  </a:lnTo>
                  <a:close/>
                </a:path>
                <a:path w="1042670" h="1042669">
                  <a:moveTo>
                    <a:pt x="1042644" y="0"/>
                  </a:moveTo>
                  <a:lnTo>
                    <a:pt x="864628" y="0"/>
                  </a:lnTo>
                  <a:lnTo>
                    <a:pt x="864628" y="25400"/>
                  </a:lnTo>
                  <a:lnTo>
                    <a:pt x="864628" y="152400"/>
                  </a:lnTo>
                  <a:lnTo>
                    <a:pt x="864628" y="177800"/>
                  </a:lnTo>
                  <a:lnTo>
                    <a:pt x="1042644" y="177800"/>
                  </a:lnTo>
                  <a:lnTo>
                    <a:pt x="1042644" y="152400"/>
                  </a:lnTo>
                  <a:lnTo>
                    <a:pt x="890066" y="152400"/>
                  </a:lnTo>
                  <a:lnTo>
                    <a:pt x="890066" y="25400"/>
                  </a:lnTo>
                  <a:lnTo>
                    <a:pt x="1017219" y="25400"/>
                  </a:lnTo>
                  <a:lnTo>
                    <a:pt x="1017219" y="152171"/>
                  </a:lnTo>
                  <a:lnTo>
                    <a:pt x="1042644" y="152171"/>
                  </a:lnTo>
                  <a:lnTo>
                    <a:pt x="1042644" y="25400"/>
                  </a:lnTo>
                  <a:lnTo>
                    <a:pt x="1042644" y="25019"/>
                  </a:lnTo>
                  <a:lnTo>
                    <a:pt x="104264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05657" y="7956303"/>
            <a:ext cx="134937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256540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INTERSECTION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10888212" y="7524858"/>
            <a:ext cx="3014345" cy="1898650"/>
            <a:chOff x="10888212" y="7524858"/>
            <a:chExt cx="3014345" cy="1898650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73320" y="8126214"/>
              <a:ext cx="1729105" cy="76835"/>
            </a:xfrm>
            <a:custGeom>
              <a:avLst/>
              <a:gdLst/>
              <a:ahLst/>
              <a:cxnLst/>
              <a:rect l="l" t="t" r="r" b="b"/>
              <a:pathLst>
                <a:path w="172910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172910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1729105" h="76834">
                  <a:moveTo>
                    <a:pt x="1728792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1728792" y="42005"/>
                  </a:lnTo>
                  <a:lnTo>
                    <a:pt x="1728792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94561" y="7531207"/>
              <a:ext cx="2019300" cy="1885950"/>
            </a:xfrm>
            <a:custGeom>
              <a:avLst/>
              <a:gdLst/>
              <a:ahLst/>
              <a:cxnLst/>
              <a:rect l="l" t="t" r="r" b="b"/>
              <a:pathLst>
                <a:path w="2019300" h="1885950">
                  <a:moveTo>
                    <a:pt x="0" y="1885950"/>
                  </a:moveTo>
                  <a:lnTo>
                    <a:pt x="914400" y="0"/>
                  </a:lnTo>
                  <a:lnTo>
                    <a:pt x="2019301" y="1876427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>
            <a:grpSpLocks noGrp="1" noUngrp="1" noRot="1" noMove="1" noResize="1"/>
          </p:cNvGrpSpPr>
          <p:nvPr/>
        </p:nvGrpSpPr>
        <p:grpSpPr>
          <a:xfrm>
            <a:off x="478299" y="758928"/>
            <a:ext cx="9740265" cy="9848850"/>
            <a:chOff x="478299" y="758928"/>
            <a:chExt cx="9740265" cy="9848850"/>
          </a:xfrm>
        </p:grpSpPr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08931" y="768452"/>
              <a:ext cx="400050" cy="9829800"/>
            </a:xfrm>
            <a:custGeom>
              <a:avLst/>
              <a:gdLst/>
              <a:ahLst/>
              <a:cxnLst/>
              <a:rect l="l" t="t" r="r" b="b"/>
              <a:pathLst>
                <a:path w="400050" h="9829800">
                  <a:moveTo>
                    <a:pt x="0" y="0"/>
                  </a:moveTo>
                  <a:lnTo>
                    <a:pt x="0" y="5159753"/>
                  </a:lnTo>
                  <a:lnTo>
                    <a:pt x="400050" y="5378828"/>
                  </a:lnTo>
                  <a:lnTo>
                    <a:pt x="400050" y="9829792"/>
                  </a:lnTo>
                </a:path>
              </a:pathLst>
            </a:custGeom>
            <a:ln w="1904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68135" y="2934807"/>
              <a:ext cx="2914650" cy="2777490"/>
            </a:xfrm>
            <a:custGeom>
              <a:avLst/>
              <a:gdLst/>
              <a:ahLst/>
              <a:cxnLst/>
              <a:rect l="l" t="t" r="r" b="b"/>
              <a:pathLst>
                <a:path w="2914650" h="2777490">
                  <a:moveTo>
                    <a:pt x="0" y="0"/>
                  </a:moveTo>
                  <a:lnTo>
                    <a:pt x="0" y="2762426"/>
                  </a:lnTo>
                  <a:lnTo>
                    <a:pt x="2914650" y="2762426"/>
                  </a:lnTo>
                  <a:lnTo>
                    <a:pt x="2914650" y="0"/>
                  </a:lnTo>
                  <a:lnTo>
                    <a:pt x="0" y="0"/>
                  </a:lnTo>
                  <a:close/>
                </a:path>
                <a:path w="2914650" h="2777490">
                  <a:moveTo>
                    <a:pt x="1450124" y="1205376"/>
                  </a:moveTo>
                  <a:lnTo>
                    <a:pt x="1450124" y="2776999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70833" y="1005070"/>
              <a:ext cx="2912110" cy="3362325"/>
            </a:xfrm>
            <a:custGeom>
              <a:avLst/>
              <a:gdLst/>
              <a:ahLst/>
              <a:cxnLst/>
              <a:rect l="l" t="t" r="r" b="b"/>
              <a:pathLst>
                <a:path w="2912109" h="3362325">
                  <a:moveTo>
                    <a:pt x="1455813" y="0"/>
                  </a:moveTo>
                  <a:lnTo>
                    <a:pt x="0" y="840506"/>
                  </a:lnTo>
                  <a:lnTo>
                    <a:pt x="0" y="2521544"/>
                  </a:lnTo>
                  <a:lnTo>
                    <a:pt x="1455813" y="3362054"/>
                  </a:lnTo>
                  <a:lnTo>
                    <a:pt x="2911632" y="2521544"/>
                  </a:lnTo>
                  <a:lnTo>
                    <a:pt x="2911632" y="840506"/>
                  </a:lnTo>
                  <a:lnTo>
                    <a:pt x="14558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70833" y="1005070"/>
              <a:ext cx="2912110" cy="3362325"/>
            </a:xfrm>
            <a:custGeom>
              <a:avLst/>
              <a:gdLst/>
              <a:ahLst/>
              <a:cxnLst/>
              <a:rect l="l" t="t" r="r" b="b"/>
              <a:pathLst>
                <a:path w="2912109" h="3362325">
                  <a:moveTo>
                    <a:pt x="1455813" y="0"/>
                  </a:moveTo>
                  <a:lnTo>
                    <a:pt x="2183720" y="420253"/>
                  </a:lnTo>
                  <a:lnTo>
                    <a:pt x="2911632" y="840506"/>
                  </a:lnTo>
                  <a:lnTo>
                    <a:pt x="2911632" y="1681026"/>
                  </a:lnTo>
                  <a:lnTo>
                    <a:pt x="2911632" y="2521544"/>
                  </a:lnTo>
                  <a:lnTo>
                    <a:pt x="2183720" y="2941797"/>
                  </a:lnTo>
                  <a:lnTo>
                    <a:pt x="1455813" y="3362054"/>
                  </a:lnTo>
                  <a:lnTo>
                    <a:pt x="727911" y="2941797"/>
                  </a:lnTo>
                  <a:lnTo>
                    <a:pt x="0" y="2521544"/>
                  </a:lnTo>
                  <a:lnTo>
                    <a:pt x="0" y="1681026"/>
                  </a:lnTo>
                  <a:lnTo>
                    <a:pt x="0" y="840506"/>
                  </a:lnTo>
                  <a:lnTo>
                    <a:pt x="727911" y="420253"/>
                  </a:lnTo>
                  <a:lnTo>
                    <a:pt x="1455813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89912" y="1244851"/>
              <a:ext cx="2880360" cy="2880360"/>
            </a:xfrm>
            <a:custGeom>
              <a:avLst/>
              <a:gdLst/>
              <a:ahLst/>
              <a:cxnLst/>
              <a:rect l="l" t="t" r="r" b="b"/>
              <a:pathLst>
                <a:path w="2880359" h="2880360">
                  <a:moveTo>
                    <a:pt x="1440000" y="0"/>
                  </a:moveTo>
                  <a:lnTo>
                    <a:pt x="1488499" y="801"/>
                  </a:lnTo>
                  <a:lnTo>
                    <a:pt x="1536597" y="3188"/>
                  </a:lnTo>
                  <a:lnTo>
                    <a:pt x="1584267" y="7136"/>
                  </a:lnTo>
                  <a:lnTo>
                    <a:pt x="1631486" y="12620"/>
                  </a:lnTo>
                  <a:lnTo>
                    <a:pt x="1678228" y="19613"/>
                  </a:lnTo>
                  <a:lnTo>
                    <a:pt x="1724467" y="28092"/>
                  </a:lnTo>
                  <a:lnTo>
                    <a:pt x="1770179" y="38031"/>
                  </a:lnTo>
                  <a:lnTo>
                    <a:pt x="1815338" y="49404"/>
                  </a:lnTo>
                  <a:lnTo>
                    <a:pt x="1859919" y="62187"/>
                  </a:lnTo>
                  <a:lnTo>
                    <a:pt x="1903898" y="76355"/>
                  </a:lnTo>
                  <a:lnTo>
                    <a:pt x="1947248" y="91881"/>
                  </a:lnTo>
                  <a:lnTo>
                    <a:pt x="1989944" y="108741"/>
                  </a:lnTo>
                  <a:lnTo>
                    <a:pt x="2031962" y="126910"/>
                  </a:lnTo>
                  <a:lnTo>
                    <a:pt x="2073276" y="146363"/>
                  </a:lnTo>
                  <a:lnTo>
                    <a:pt x="2113860" y="167074"/>
                  </a:lnTo>
                  <a:lnTo>
                    <a:pt x="2153691" y="189018"/>
                  </a:lnTo>
                  <a:lnTo>
                    <a:pt x="2192742" y="212169"/>
                  </a:lnTo>
                  <a:lnTo>
                    <a:pt x="2230988" y="236504"/>
                  </a:lnTo>
                  <a:lnTo>
                    <a:pt x="2268404" y="261996"/>
                  </a:lnTo>
                  <a:lnTo>
                    <a:pt x="2304966" y="288620"/>
                  </a:lnTo>
                  <a:lnTo>
                    <a:pt x="2340647" y="316351"/>
                  </a:lnTo>
                  <a:lnTo>
                    <a:pt x="2375422" y="345165"/>
                  </a:lnTo>
                  <a:lnTo>
                    <a:pt x="2409267" y="375035"/>
                  </a:lnTo>
                  <a:lnTo>
                    <a:pt x="2442156" y="405936"/>
                  </a:lnTo>
                  <a:lnTo>
                    <a:pt x="2474063" y="437844"/>
                  </a:lnTo>
                  <a:lnTo>
                    <a:pt x="2504965" y="470733"/>
                  </a:lnTo>
                  <a:lnTo>
                    <a:pt x="2534835" y="504578"/>
                  </a:lnTo>
                  <a:lnTo>
                    <a:pt x="2563648" y="539353"/>
                  </a:lnTo>
                  <a:lnTo>
                    <a:pt x="2591380" y="575034"/>
                  </a:lnTo>
                  <a:lnTo>
                    <a:pt x="2618004" y="611595"/>
                  </a:lnTo>
                  <a:lnTo>
                    <a:pt x="2643496" y="649012"/>
                  </a:lnTo>
                  <a:lnTo>
                    <a:pt x="2667830" y="687258"/>
                  </a:lnTo>
                  <a:lnTo>
                    <a:pt x="2690982" y="726309"/>
                  </a:lnTo>
                  <a:lnTo>
                    <a:pt x="2712926" y="766139"/>
                  </a:lnTo>
                  <a:lnTo>
                    <a:pt x="2733637" y="806724"/>
                  </a:lnTo>
                  <a:lnTo>
                    <a:pt x="2753089" y="848038"/>
                  </a:lnTo>
                  <a:lnTo>
                    <a:pt x="2771258" y="890056"/>
                  </a:lnTo>
                  <a:lnTo>
                    <a:pt x="2788119" y="932752"/>
                  </a:lnTo>
                  <a:lnTo>
                    <a:pt x="2803645" y="976102"/>
                  </a:lnTo>
                  <a:lnTo>
                    <a:pt x="2817812" y="1020080"/>
                  </a:lnTo>
                  <a:lnTo>
                    <a:pt x="2830595" y="1064661"/>
                  </a:lnTo>
                  <a:lnTo>
                    <a:pt x="2841969" y="1109821"/>
                  </a:lnTo>
                  <a:lnTo>
                    <a:pt x="2851907" y="1155533"/>
                  </a:lnTo>
                  <a:lnTo>
                    <a:pt x="2860386" y="1201772"/>
                  </a:lnTo>
                  <a:lnTo>
                    <a:pt x="2867380" y="1248514"/>
                  </a:lnTo>
                  <a:lnTo>
                    <a:pt x="2872864" y="1295732"/>
                  </a:lnTo>
                  <a:lnTo>
                    <a:pt x="2876811" y="1343403"/>
                  </a:lnTo>
                  <a:lnTo>
                    <a:pt x="2879199" y="1391500"/>
                  </a:lnTo>
                  <a:lnTo>
                    <a:pt x="2880000" y="1439999"/>
                  </a:lnTo>
                  <a:lnTo>
                    <a:pt x="2879199" y="1488498"/>
                  </a:lnTo>
                  <a:lnTo>
                    <a:pt x="2876811" y="1536595"/>
                  </a:lnTo>
                  <a:lnTo>
                    <a:pt x="2872864" y="1584266"/>
                  </a:lnTo>
                  <a:lnTo>
                    <a:pt x="2867380" y="1631485"/>
                  </a:lnTo>
                  <a:lnTo>
                    <a:pt x="2860386" y="1678227"/>
                  </a:lnTo>
                  <a:lnTo>
                    <a:pt x="2851907" y="1724466"/>
                  </a:lnTo>
                  <a:lnTo>
                    <a:pt x="2841969" y="1770178"/>
                  </a:lnTo>
                  <a:lnTo>
                    <a:pt x="2830595" y="1815337"/>
                  </a:lnTo>
                  <a:lnTo>
                    <a:pt x="2817812" y="1859919"/>
                  </a:lnTo>
                  <a:lnTo>
                    <a:pt x="2803645" y="1903897"/>
                  </a:lnTo>
                  <a:lnTo>
                    <a:pt x="2788119" y="1947247"/>
                  </a:lnTo>
                  <a:lnTo>
                    <a:pt x="2771258" y="1989943"/>
                  </a:lnTo>
                  <a:lnTo>
                    <a:pt x="2753089" y="2031961"/>
                  </a:lnTo>
                  <a:lnTo>
                    <a:pt x="2733637" y="2073275"/>
                  </a:lnTo>
                  <a:lnTo>
                    <a:pt x="2712926" y="2113860"/>
                  </a:lnTo>
                  <a:lnTo>
                    <a:pt x="2690982" y="2153690"/>
                  </a:lnTo>
                  <a:lnTo>
                    <a:pt x="2667830" y="2192741"/>
                  </a:lnTo>
                  <a:lnTo>
                    <a:pt x="2643496" y="2230988"/>
                  </a:lnTo>
                  <a:lnTo>
                    <a:pt x="2618004" y="2268404"/>
                  </a:lnTo>
                  <a:lnTo>
                    <a:pt x="2591380" y="2304965"/>
                  </a:lnTo>
                  <a:lnTo>
                    <a:pt x="2563648" y="2340646"/>
                  </a:lnTo>
                  <a:lnTo>
                    <a:pt x="2534835" y="2375422"/>
                  </a:lnTo>
                  <a:lnTo>
                    <a:pt x="2504965" y="2409267"/>
                  </a:lnTo>
                  <a:lnTo>
                    <a:pt x="2474063" y="2442155"/>
                  </a:lnTo>
                  <a:lnTo>
                    <a:pt x="2442156" y="2474063"/>
                  </a:lnTo>
                  <a:lnTo>
                    <a:pt x="2409267" y="2504965"/>
                  </a:lnTo>
                  <a:lnTo>
                    <a:pt x="2375422" y="2534835"/>
                  </a:lnTo>
                  <a:lnTo>
                    <a:pt x="2340647" y="2563648"/>
                  </a:lnTo>
                  <a:lnTo>
                    <a:pt x="2304966" y="2591379"/>
                  </a:lnTo>
                  <a:lnTo>
                    <a:pt x="2268404" y="2618004"/>
                  </a:lnTo>
                  <a:lnTo>
                    <a:pt x="2230988" y="2643496"/>
                  </a:lnTo>
                  <a:lnTo>
                    <a:pt x="2192742" y="2667830"/>
                  </a:lnTo>
                  <a:lnTo>
                    <a:pt x="2153691" y="2690982"/>
                  </a:lnTo>
                  <a:lnTo>
                    <a:pt x="2113860" y="2712926"/>
                  </a:lnTo>
                  <a:lnTo>
                    <a:pt x="2073276" y="2733637"/>
                  </a:lnTo>
                  <a:lnTo>
                    <a:pt x="2031962" y="2753089"/>
                  </a:lnTo>
                  <a:lnTo>
                    <a:pt x="1989944" y="2771258"/>
                  </a:lnTo>
                  <a:lnTo>
                    <a:pt x="1947248" y="2788119"/>
                  </a:lnTo>
                  <a:lnTo>
                    <a:pt x="1903898" y="2803645"/>
                  </a:lnTo>
                  <a:lnTo>
                    <a:pt x="1859919" y="2817812"/>
                  </a:lnTo>
                  <a:lnTo>
                    <a:pt x="1815338" y="2830595"/>
                  </a:lnTo>
                  <a:lnTo>
                    <a:pt x="1770179" y="2841969"/>
                  </a:lnTo>
                  <a:lnTo>
                    <a:pt x="1724467" y="2851907"/>
                  </a:lnTo>
                  <a:lnTo>
                    <a:pt x="1678228" y="2860386"/>
                  </a:lnTo>
                  <a:lnTo>
                    <a:pt x="1631486" y="2867380"/>
                  </a:lnTo>
                  <a:lnTo>
                    <a:pt x="1584267" y="2872864"/>
                  </a:lnTo>
                  <a:lnTo>
                    <a:pt x="1536597" y="2876811"/>
                  </a:lnTo>
                  <a:lnTo>
                    <a:pt x="1488499" y="2879199"/>
                  </a:lnTo>
                  <a:lnTo>
                    <a:pt x="1440000" y="2880000"/>
                  </a:lnTo>
                  <a:lnTo>
                    <a:pt x="1391502" y="2879199"/>
                  </a:lnTo>
                  <a:lnTo>
                    <a:pt x="1343404" y="2876811"/>
                  </a:lnTo>
                  <a:lnTo>
                    <a:pt x="1295733" y="2872864"/>
                  </a:lnTo>
                  <a:lnTo>
                    <a:pt x="1248515" y="2867380"/>
                  </a:lnTo>
                  <a:lnTo>
                    <a:pt x="1201773" y="2860386"/>
                  </a:lnTo>
                  <a:lnTo>
                    <a:pt x="1155533" y="2851907"/>
                  </a:lnTo>
                  <a:lnTo>
                    <a:pt x="1109821" y="2841969"/>
                  </a:lnTo>
                  <a:lnTo>
                    <a:pt x="1064662" y="2830595"/>
                  </a:lnTo>
                  <a:lnTo>
                    <a:pt x="1020081" y="2817812"/>
                  </a:lnTo>
                  <a:lnTo>
                    <a:pt x="976103" y="2803645"/>
                  </a:lnTo>
                  <a:lnTo>
                    <a:pt x="932753" y="2788119"/>
                  </a:lnTo>
                  <a:lnTo>
                    <a:pt x="890056" y="2771258"/>
                  </a:lnTo>
                  <a:lnTo>
                    <a:pt x="848038" y="2753089"/>
                  </a:lnTo>
                  <a:lnTo>
                    <a:pt x="806725" y="2733637"/>
                  </a:lnTo>
                  <a:lnTo>
                    <a:pt x="766140" y="2712926"/>
                  </a:lnTo>
                  <a:lnTo>
                    <a:pt x="726309" y="2690982"/>
                  </a:lnTo>
                  <a:lnTo>
                    <a:pt x="687258" y="2667830"/>
                  </a:lnTo>
                  <a:lnTo>
                    <a:pt x="649012" y="2643496"/>
                  </a:lnTo>
                  <a:lnTo>
                    <a:pt x="611596" y="2618004"/>
                  </a:lnTo>
                  <a:lnTo>
                    <a:pt x="575034" y="2591379"/>
                  </a:lnTo>
                  <a:lnTo>
                    <a:pt x="539353" y="2563648"/>
                  </a:lnTo>
                  <a:lnTo>
                    <a:pt x="504578" y="2534835"/>
                  </a:lnTo>
                  <a:lnTo>
                    <a:pt x="470733" y="2504965"/>
                  </a:lnTo>
                  <a:lnTo>
                    <a:pt x="437844" y="2474063"/>
                  </a:lnTo>
                  <a:lnTo>
                    <a:pt x="405936" y="2442155"/>
                  </a:lnTo>
                  <a:lnTo>
                    <a:pt x="375035" y="2409267"/>
                  </a:lnTo>
                  <a:lnTo>
                    <a:pt x="345165" y="2375422"/>
                  </a:lnTo>
                  <a:lnTo>
                    <a:pt x="316352" y="2340646"/>
                  </a:lnTo>
                  <a:lnTo>
                    <a:pt x="288620" y="2304965"/>
                  </a:lnTo>
                  <a:lnTo>
                    <a:pt x="261996" y="2268404"/>
                  </a:lnTo>
                  <a:lnTo>
                    <a:pt x="236504" y="2230988"/>
                  </a:lnTo>
                  <a:lnTo>
                    <a:pt x="212169" y="2192741"/>
                  </a:lnTo>
                  <a:lnTo>
                    <a:pt x="189018" y="2153690"/>
                  </a:lnTo>
                  <a:lnTo>
                    <a:pt x="167074" y="2113860"/>
                  </a:lnTo>
                  <a:lnTo>
                    <a:pt x="146363" y="2073275"/>
                  </a:lnTo>
                  <a:lnTo>
                    <a:pt x="126910" y="2031961"/>
                  </a:lnTo>
                  <a:lnTo>
                    <a:pt x="108741" y="1989943"/>
                  </a:lnTo>
                  <a:lnTo>
                    <a:pt x="91881" y="1947247"/>
                  </a:lnTo>
                  <a:lnTo>
                    <a:pt x="76355" y="1903897"/>
                  </a:lnTo>
                  <a:lnTo>
                    <a:pt x="62187" y="1859919"/>
                  </a:lnTo>
                  <a:lnTo>
                    <a:pt x="49404" y="1815337"/>
                  </a:lnTo>
                  <a:lnTo>
                    <a:pt x="38031" y="1770178"/>
                  </a:lnTo>
                  <a:lnTo>
                    <a:pt x="28092" y="1724466"/>
                  </a:lnTo>
                  <a:lnTo>
                    <a:pt x="19613" y="1678227"/>
                  </a:lnTo>
                  <a:lnTo>
                    <a:pt x="12620" y="1631485"/>
                  </a:lnTo>
                  <a:lnTo>
                    <a:pt x="7136" y="1584266"/>
                  </a:lnTo>
                  <a:lnTo>
                    <a:pt x="3188" y="1536595"/>
                  </a:lnTo>
                  <a:lnTo>
                    <a:pt x="801" y="1488498"/>
                  </a:lnTo>
                  <a:lnTo>
                    <a:pt x="0" y="1439999"/>
                  </a:lnTo>
                  <a:lnTo>
                    <a:pt x="801" y="1391500"/>
                  </a:lnTo>
                  <a:lnTo>
                    <a:pt x="3188" y="1343403"/>
                  </a:lnTo>
                  <a:lnTo>
                    <a:pt x="7136" y="1295732"/>
                  </a:lnTo>
                  <a:lnTo>
                    <a:pt x="12620" y="1248514"/>
                  </a:lnTo>
                  <a:lnTo>
                    <a:pt x="19613" y="1201772"/>
                  </a:lnTo>
                  <a:lnTo>
                    <a:pt x="28092" y="1155533"/>
                  </a:lnTo>
                  <a:lnTo>
                    <a:pt x="38031" y="1109821"/>
                  </a:lnTo>
                  <a:lnTo>
                    <a:pt x="49404" y="1064661"/>
                  </a:lnTo>
                  <a:lnTo>
                    <a:pt x="62187" y="1020080"/>
                  </a:lnTo>
                  <a:lnTo>
                    <a:pt x="76355" y="976102"/>
                  </a:lnTo>
                  <a:lnTo>
                    <a:pt x="91881" y="932752"/>
                  </a:lnTo>
                  <a:lnTo>
                    <a:pt x="108741" y="890056"/>
                  </a:lnTo>
                  <a:lnTo>
                    <a:pt x="126910" y="848038"/>
                  </a:lnTo>
                  <a:lnTo>
                    <a:pt x="146363" y="806724"/>
                  </a:lnTo>
                  <a:lnTo>
                    <a:pt x="167074" y="766139"/>
                  </a:lnTo>
                  <a:lnTo>
                    <a:pt x="189018" y="726309"/>
                  </a:lnTo>
                  <a:lnTo>
                    <a:pt x="212169" y="687258"/>
                  </a:lnTo>
                  <a:lnTo>
                    <a:pt x="236504" y="649012"/>
                  </a:lnTo>
                  <a:lnTo>
                    <a:pt x="261996" y="611595"/>
                  </a:lnTo>
                  <a:lnTo>
                    <a:pt x="288620" y="575034"/>
                  </a:lnTo>
                  <a:lnTo>
                    <a:pt x="316352" y="539353"/>
                  </a:lnTo>
                  <a:lnTo>
                    <a:pt x="345165" y="504578"/>
                  </a:lnTo>
                  <a:lnTo>
                    <a:pt x="375035" y="470733"/>
                  </a:lnTo>
                  <a:lnTo>
                    <a:pt x="405936" y="437844"/>
                  </a:lnTo>
                  <a:lnTo>
                    <a:pt x="437844" y="405936"/>
                  </a:lnTo>
                  <a:lnTo>
                    <a:pt x="470733" y="375035"/>
                  </a:lnTo>
                  <a:lnTo>
                    <a:pt x="504578" y="345165"/>
                  </a:lnTo>
                  <a:lnTo>
                    <a:pt x="539353" y="316351"/>
                  </a:lnTo>
                  <a:lnTo>
                    <a:pt x="575034" y="288620"/>
                  </a:lnTo>
                  <a:lnTo>
                    <a:pt x="611596" y="261996"/>
                  </a:lnTo>
                  <a:lnTo>
                    <a:pt x="649012" y="236504"/>
                  </a:lnTo>
                  <a:lnTo>
                    <a:pt x="687258" y="212169"/>
                  </a:lnTo>
                  <a:lnTo>
                    <a:pt x="726309" y="189018"/>
                  </a:lnTo>
                  <a:lnTo>
                    <a:pt x="766140" y="167074"/>
                  </a:lnTo>
                  <a:lnTo>
                    <a:pt x="806725" y="146363"/>
                  </a:lnTo>
                  <a:lnTo>
                    <a:pt x="848038" y="126910"/>
                  </a:lnTo>
                  <a:lnTo>
                    <a:pt x="890056" y="108741"/>
                  </a:lnTo>
                  <a:lnTo>
                    <a:pt x="932753" y="91881"/>
                  </a:lnTo>
                  <a:lnTo>
                    <a:pt x="976103" y="76355"/>
                  </a:lnTo>
                  <a:lnTo>
                    <a:pt x="1020081" y="62187"/>
                  </a:lnTo>
                  <a:lnTo>
                    <a:pt x="1064662" y="49404"/>
                  </a:lnTo>
                  <a:lnTo>
                    <a:pt x="1109821" y="38031"/>
                  </a:lnTo>
                  <a:lnTo>
                    <a:pt x="1155533" y="28092"/>
                  </a:lnTo>
                  <a:lnTo>
                    <a:pt x="1201773" y="19613"/>
                  </a:lnTo>
                  <a:lnTo>
                    <a:pt x="1248515" y="12620"/>
                  </a:lnTo>
                  <a:lnTo>
                    <a:pt x="1295733" y="7136"/>
                  </a:lnTo>
                  <a:lnTo>
                    <a:pt x="1343404" y="3188"/>
                  </a:lnTo>
                  <a:lnTo>
                    <a:pt x="1391502" y="801"/>
                  </a:lnTo>
                  <a:lnTo>
                    <a:pt x="1440000" y="0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8299" y="901634"/>
              <a:ext cx="9044305" cy="9547860"/>
            </a:xfrm>
            <a:custGeom>
              <a:avLst/>
              <a:gdLst/>
              <a:ahLst/>
              <a:cxnLst/>
              <a:rect l="l" t="t" r="r" b="b"/>
              <a:pathLst>
                <a:path w="9044305" h="9547860">
                  <a:moveTo>
                    <a:pt x="208169" y="0"/>
                  </a:moveTo>
                  <a:lnTo>
                    <a:pt x="5797321" y="5589150"/>
                  </a:lnTo>
                </a:path>
                <a:path w="9044305" h="9547860">
                  <a:moveTo>
                    <a:pt x="9044254" y="9547825"/>
                  </a:moveTo>
                  <a:lnTo>
                    <a:pt x="0" y="9547825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80344" y="6490652"/>
              <a:ext cx="2883535" cy="3960495"/>
            </a:xfrm>
            <a:custGeom>
              <a:avLst/>
              <a:gdLst/>
              <a:ahLst/>
              <a:cxnLst/>
              <a:rect l="l" t="t" r="r" b="b"/>
              <a:pathLst>
                <a:path w="2883534" h="3960495">
                  <a:moveTo>
                    <a:pt x="0" y="0"/>
                  </a:moveTo>
                  <a:lnTo>
                    <a:pt x="2883527" y="0"/>
                  </a:lnTo>
                  <a:lnTo>
                    <a:pt x="2883527" y="3959997"/>
                  </a:lnTo>
                  <a:lnTo>
                    <a:pt x="0" y="3959997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11289" y="10098756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7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7"/>
                  </a:lnTo>
                  <a:lnTo>
                    <a:pt x="27000" y="53999"/>
                  </a:lnTo>
                  <a:lnTo>
                    <a:pt x="37509" y="51877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7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90279" y="6484780"/>
              <a:ext cx="2854325" cy="3967479"/>
            </a:xfrm>
            <a:custGeom>
              <a:avLst/>
              <a:gdLst/>
              <a:ahLst/>
              <a:cxnLst/>
              <a:rect l="l" t="t" r="r" b="b"/>
              <a:pathLst>
                <a:path w="2854325" h="3967479">
                  <a:moveTo>
                    <a:pt x="1425780" y="0"/>
                  </a:moveTo>
                  <a:lnTo>
                    <a:pt x="1425780" y="3967167"/>
                  </a:lnTo>
                </a:path>
                <a:path w="2854325" h="3967479">
                  <a:moveTo>
                    <a:pt x="1427062" y="319708"/>
                  </a:moveTo>
                  <a:lnTo>
                    <a:pt x="2140592" y="1984204"/>
                  </a:lnTo>
                  <a:lnTo>
                    <a:pt x="2854123" y="3648701"/>
                  </a:lnTo>
                  <a:lnTo>
                    <a:pt x="1427062" y="3648701"/>
                  </a:lnTo>
                  <a:lnTo>
                    <a:pt x="0" y="3648701"/>
                  </a:lnTo>
                  <a:lnTo>
                    <a:pt x="713531" y="1984204"/>
                  </a:lnTo>
                  <a:lnTo>
                    <a:pt x="1427062" y="319708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63308" y="10098756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10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7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7"/>
                  </a:lnTo>
                  <a:lnTo>
                    <a:pt x="27000" y="53999"/>
                  </a:lnTo>
                  <a:lnTo>
                    <a:pt x="37509" y="51877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7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69377" y="10220846"/>
            <a:ext cx="1047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4E4E4D"/>
                </a:solidFill>
                <a:latin typeface="Arial"/>
                <a:cs typeface="Arial"/>
              </a:rPr>
              <a:t>V.Ryan</a:t>
            </a:r>
            <a:r>
              <a:rPr sz="1200" spc="-40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1200" spc="-3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4E4E4D"/>
                </a:solidFill>
                <a:latin typeface="Arial"/>
                <a:cs typeface="Arial"/>
              </a:rPr>
              <a:t>2024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15931" y="10442150"/>
            <a:ext cx="8204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76018" y="5726860"/>
            <a:ext cx="717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34332" y="10442154"/>
            <a:ext cx="6819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57299" y="2771347"/>
            <a:ext cx="4814570" cy="292163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‘prisms’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intersect,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intersection’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created.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visible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 an orthographic and 3D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drawing.</a:t>
            </a:r>
            <a:endParaRPr sz="1600">
              <a:latin typeface="Arial"/>
              <a:cs typeface="Arial"/>
            </a:endParaRPr>
          </a:p>
          <a:p>
            <a:pPr marL="98425" algn="ctr">
              <a:lnSpc>
                <a:spcPct val="100000"/>
              </a:lnSpc>
              <a:spcBef>
                <a:spcPts val="148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  <a:p>
            <a:pPr marL="286385" marR="201930" algn="ctr">
              <a:lnSpc>
                <a:spcPts val="1340"/>
              </a:lnSpc>
              <a:spcBef>
                <a:spcPts val="944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INTERSECTING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HEXAGONAL</a:t>
            </a:r>
            <a:r>
              <a:rPr sz="12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TRIANGULAR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PRISMS.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SHOW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LINE(S)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INTERSECTION.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45"/>
              </a:spcBef>
            </a:pPr>
            <a:endParaRPr sz="1200">
              <a:latin typeface="Arial"/>
              <a:cs typeface="Arial"/>
            </a:endParaRPr>
          </a:p>
          <a:p>
            <a:pPr marL="135890" algn="ctr">
              <a:lnSpc>
                <a:spcPct val="100000"/>
              </a:lnSpc>
              <a:spcBef>
                <a:spcPts val="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3D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VERSION</a:t>
            </a:r>
            <a:endParaRPr sz="1600">
              <a:latin typeface="Arial"/>
              <a:cs typeface="Arial"/>
            </a:endParaRPr>
          </a:p>
          <a:p>
            <a:pPr marL="293370" marR="132080" indent="6985" algn="ctr">
              <a:lnSpc>
                <a:spcPts val="1789"/>
              </a:lnSpc>
              <a:spcBef>
                <a:spcPts val="7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NOTE: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THIS QUESTION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HEXAGONAL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PRISM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ROTATED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45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DEGREES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340874" y="108467"/>
            <a:ext cx="869188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50" dirty="0"/>
              <a:t>INTERSECTIONS</a:t>
            </a:r>
            <a:r>
              <a:rPr sz="3050" spc="135" dirty="0"/>
              <a:t> </a:t>
            </a:r>
            <a:r>
              <a:rPr sz="3050" dirty="0"/>
              <a:t>-</a:t>
            </a:r>
            <a:r>
              <a:rPr sz="3050" spc="140" dirty="0"/>
              <a:t> </a:t>
            </a:r>
            <a:r>
              <a:rPr sz="3050" dirty="0"/>
              <a:t>TWO</a:t>
            </a:r>
            <a:r>
              <a:rPr sz="3050" spc="145" dirty="0"/>
              <a:t> </a:t>
            </a:r>
            <a:r>
              <a:rPr sz="3050" dirty="0"/>
              <a:t>HEXAGONAL</a:t>
            </a:r>
            <a:r>
              <a:rPr sz="3050" spc="75" dirty="0"/>
              <a:t> </a:t>
            </a:r>
            <a:r>
              <a:rPr sz="3050" spc="-10" dirty="0"/>
              <a:t>PRISMS</a:t>
            </a:r>
            <a:endParaRPr sz="3050"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0" y="576996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64" y="558479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214543" y="830147"/>
            <a:ext cx="9264650" cy="9379585"/>
            <a:chOff x="214543" y="830147"/>
            <a:chExt cx="9264650" cy="9379585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76527" y="2439504"/>
              <a:ext cx="3363595" cy="3044190"/>
            </a:xfrm>
            <a:custGeom>
              <a:avLst/>
              <a:gdLst/>
              <a:ahLst/>
              <a:cxnLst/>
              <a:rect l="l" t="t" r="r" b="b"/>
              <a:pathLst>
                <a:path w="3363595" h="3044190">
                  <a:moveTo>
                    <a:pt x="0" y="0"/>
                  </a:moveTo>
                  <a:lnTo>
                    <a:pt x="0" y="3044151"/>
                  </a:lnTo>
                  <a:lnTo>
                    <a:pt x="3363582" y="3044151"/>
                  </a:lnTo>
                  <a:lnTo>
                    <a:pt x="3363582" y="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85675" y="982635"/>
              <a:ext cx="3362325" cy="2912110"/>
            </a:xfrm>
            <a:custGeom>
              <a:avLst/>
              <a:gdLst/>
              <a:ahLst/>
              <a:cxnLst/>
              <a:rect l="l" t="t" r="r" b="b"/>
              <a:pathLst>
                <a:path w="3362325" h="2912110">
                  <a:moveTo>
                    <a:pt x="2521546" y="0"/>
                  </a:moveTo>
                  <a:lnTo>
                    <a:pt x="840511" y="0"/>
                  </a:lnTo>
                  <a:lnTo>
                    <a:pt x="0" y="1455813"/>
                  </a:lnTo>
                  <a:lnTo>
                    <a:pt x="840511" y="2911627"/>
                  </a:lnTo>
                  <a:lnTo>
                    <a:pt x="2521546" y="2911627"/>
                  </a:lnTo>
                  <a:lnTo>
                    <a:pt x="3362058" y="1455813"/>
                  </a:lnTo>
                  <a:lnTo>
                    <a:pt x="25215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85675" y="982635"/>
              <a:ext cx="3362325" cy="2912110"/>
            </a:xfrm>
            <a:custGeom>
              <a:avLst/>
              <a:gdLst/>
              <a:ahLst/>
              <a:cxnLst/>
              <a:rect l="l" t="t" r="r" b="b"/>
              <a:pathLst>
                <a:path w="3362325" h="2912110">
                  <a:moveTo>
                    <a:pt x="0" y="1455813"/>
                  </a:moveTo>
                  <a:lnTo>
                    <a:pt x="420255" y="727913"/>
                  </a:lnTo>
                  <a:lnTo>
                    <a:pt x="840511" y="0"/>
                  </a:lnTo>
                  <a:lnTo>
                    <a:pt x="1681022" y="0"/>
                  </a:lnTo>
                  <a:lnTo>
                    <a:pt x="2521546" y="0"/>
                  </a:lnTo>
                  <a:lnTo>
                    <a:pt x="2941802" y="727913"/>
                  </a:lnTo>
                  <a:lnTo>
                    <a:pt x="3362058" y="1455813"/>
                  </a:lnTo>
                  <a:lnTo>
                    <a:pt x="2941802" y="2183714"/>
                  </a:lnTo>
                  <a:lnTo>
                    <a:pt x="2521546" y="2911627"/>
                  </a:lnTo>
                  <a:lnTo>
                    <a:pt x="1681022" y="2911627"/>
                  </a:lnTo>
                  <a:lnTo>
                    <a:pt x="840511" y="2911627"/>
                  </a:lnTo>
                  <a:lnTo>
                    <a:pt x="420255" y="2183714"/>
                  </a:lnTo>
                  <a:lnTo>
                    <a:pt x="0" y="1455813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25456" y="995181"/>
              <a:ext cx="2880360" cy="2880360"/>
            </a:xfrm>
            <a:custGeom>
              <a:avLst/>
              <a:gdLst/>
              <a:ahLst/>
              <a:cxnLst/>
              <a:rect l="l" t="t" r="r" b="b"/>
              <a:pathLst>
                <a:path w="2880359" h="2880360">
                  <a:moveTo>
                    <a:pt x="0" y="1440002"/>
                  </a:moveTo>
                  <a:lnTo>
                    <a:pt x="801" y="1391503"/>
                  </a:lnTo>
                  <a:lnTo>
                    <a:pt x="3188" y="1343406"/>
                  </a:lnTo>
                  <a:lnTo>
                    <a:pt x="7136" y="1295735"/>
                  </a:lnTo>
                  <a:lnTo>
                    <a:pt x="12620" y="1248517"/>
                  </a:lnTo>
                  <a:lnTo>
                    <a:pt x="19613" y="1201775"/>
                  </a:lnTo>
                  <a:lnTo>
                    <a:pt x="28092" y="1155536"/>
                  </a:lnTo>
                  <a:lnTo>
                    <a:pt x="38031" y="1109824"/>
                  </a:lnTo>
                  <a:lnTo>
                    <a:pt x="49405" y="1064665"/>
                  </a:lnTo>
                  <a:lnTo>
                    <a:pt x="62188" y="1020083"/>
                  </a:lnTo>
                  <a:lnTo>
                    <a:pt x="76355" y="976105"/>
                  </a:lnTo>
                  <a:lnTo>
                    <a:pt x="91882" y="932755"/>
                  </a:lnTo>
                  <a:lnTo>
                    <a:pt x="108742" y="890059"/>
                  </a:lnTo>
                  <a:lnTo>
                    <a:pt x="126911" y="848041"/>
                  </a:lnTo>
                  <a:lnTo>
                    <a:pt x="146364" y="806727"/>
                  </a:lnTo>
                  <a:lnTo>
                    <a:pt x="167075" y="766142"/>
                  </a:lnTo>
                  <a:lnTo>
                    <a:pt x="189019" y="726312"/>
                  </a:lnTo>
                  <a:lnTo>
                    <a:pt x="212171" y="687261"/>
                  </a:lnTo>
                  <a:lnTo>
                    <a:pt x="236505" y="649015"/>
                  </a:lnTo>
                  <a:lnTo>
                    <a:pt x="261997" y="611598"/>
                  </a:lnTo>
                  <a:lnTo>
                    <a:pt x="288622" y="575037"/>
                  </a:lnTo>
                  <a:lnTo>
                    <a:pt x="316353" y="539356"/>
                  </a:lnTo>
                  <a:lnTo>
                    <a:pt x="345167" y="504580"/>
                  </a:lnTo>
                  <a:lnTo>
                    <a:pt x="375037" y="470735"/>
                  </a:lnTo>
                  <a:lnTo>
                    <a:pt x="405938" y="437846"/>
                  </a:lnTo>
                  <a:lnTo>
                    <a:pt x="437846" y="405938"/>
                  </a:lnTo>
                  <a:lnTo>
                    <a:pt x="470735" y="375037"/>
                  </a:lnTo>
                  <a:lnTo>
                    <a:pt x="504580" y="345167"/>
                  </a:lnTo>
                  <a:lnTo>
                    <a:pt x="539356" y="316353"/>
                  </a:lnTo>
                  <a:lnTo>
                    <a:pt x="575037" y="288622"/>
                  </a:lnTo>
                  <a:lnTo>
                    <a:pt x="611598" y="261997"/>
                  </a:lnTo>
                  <a:lnTo>
                    <a:pt x="649015" y="236505"/>
                  </a:lnTo>
                  <a:lnTo>
                    <a:pt x="687261" y="212171"/>
                  </a:lnTo>
                  <a:lnTo>
                    <a:pt x="726312" y="189019"/>
                  </a:lnTo>
                  <a:lnTo>
                    <a:pt x="766142" y="167075"/>
                  </a:lnTo>
                  <a:lnTo>
                    <a:pt x="806727" y="146364"/>
                  </a:lnTo>
                  <a:lnTo>
                    <a:pt x="848041" y="126911"/>
                  </a:lnTo>
                  <a:lnTo>
                    <a:pt x="890059" y="108742"/>
                  </a:lnTo>
                  <a:lnTo>
                    <a:pt x="932755" y="91882"/>
                  </a:lnTo>
                  <a:lnTo>
                    <a:pt x="976105" y="76355"/>
                  </a:lnTo>
                  <a:lnTo>
                    <a:pt x="1020083" y="62188"/>
                  </a:lnTo>
                  <a:lnTo>
                    <a:pt x="1064665" y="49405"/>
                  </a:lnTo>
                  <a:lnTo>
                    <a:pt x="1109824" y="38031"/>
                  </a:lnTo>
                  <a:lnTo>
                    <a:pt x="1155536" y="28092"/>
                  </a:lnTo>
                  <a:lnTo>
                    <a:pt x="1201775" y="19613"/>
                  </a:lnTo>
                  <a:lnTo>
                    <a:pt x="1248517" y="12620"/>
                  </a:lnTo>
                  <a:lnTo>
                    <a:pt x="1295735" y="7136"/>
                  </a:lnTo>
                  <a:lnTo>
                    <a:pt x="1343406" y="3188"/>
                  </a:lnTo>
                  <a:lnTo>
                    <a:pt x="1391503" y="801"/>
                  </a:lnTo>
                  <a:lnTo>
                    <a:pt x="1440002" y="0"/>
                  </a:lnTo>
                  <a:lnTo>
                    <a:pt x="1488500" y="801"/>
                  </a:lnTo>
                  <a:lnTo>
                    <a:pt x="1536598" y="3188"/>
                  </a:lnTo>
                  <a:lnTo>
                    <a:pt x="1584268" y="7136"/>
                  </a:lnTo>
                  <a:lnTo>
                    <a:pt x="1631487" y="12620"/>
                  </a:lnTo>
                  <a:lnTo>
                    <a:pt x="1678228" y="19613"/>
                  </a:lnTo>
                  <a:lnTo>
                    <a:pt x="1724468" y="28092"/>
                  </a:lnTo>
                  <a:lnTo>
                    <a:pt x="1770180" y="38031"/>
                  </a:lnTo>
                  <a:lnTo>
                    <a:pt x="1815339" y="49405"/>
                  </a:lnTo>
                  <a:lnTo>
                    <a:pt x="1859920" y="62188"/>
                  </a:lnTo>
                  <a:lnTo>
                    <a:pt x="1903898" y="76355"/>
                  </a:lnTo>
                  <a:lnTo>
                    <a:pt x="1947248" y="91882"/>
                  </a:lnTo>
                  <a:lnTo>
                    <a:pt x="1989945" y="108742"/>
                  </a:lnTo>
                  <a:lnTo>
                    <a:pt x="2031962" y="126911"/>
                  </a:lnTo>
                  <a:lnTo>
                    <a:pt x="2073276" y="146364"/>
                  </a:lnTo>
                  <a:lnTo>
                    <a:pt x="2113861" y="167075"/>
                  </a:lnTo>
                  <a:lnTo>
                    <a:pt x="2153691" y="189019"/>
                  </a:lnTo>
                  <a:lnTo>
                    <a:pt x="2192743" y="212171"/>
                  </a:lnTo>
                  <a:lnTo>
                    <a:pt x="2230989" y="236505"/>
                  </a:lnTo>
                  <a:lnTo>
                    <a:pt x="2268405" y="261997"/>
                  </a:lnTo>
                  <a:lnTo>
                    <a:pt x="2304967" y="288622"/>
                  </a:lnTo>
                  <a:lnTo>
                    <a:pt x="2340648" y="316353"/>
                  </a:lnTo>
                  <a:lnTo>
                    <a:pt x="2375423" y="345167"/>
                  </a:lnTo>
                  <a:lnTo>
                    <a:pt x="2409268" y="375037"/>
                  </a:lnTo>
                  <a:lnTo>
                    <a:pt x="2442157" y="405938"/>
                  </a:lnTo>
                  <a:lnTo>
                    <a:pt x="2474065" y="437846"/>
                  </a:lnTo>
                  <a:lnTo>
                    <a:pt x="2504967" y="470735"/>
                  </a:lnTo>
                  <a:lnTo>
                    <a:pt x="2534837" y="504580"/>
                  </a:lnTo>
                  <a:lnTo>
                    <a:pt x="2563650" y="539356"/>
                  </a:lnTo>
                  <a:lnTo>
                    <a:pt x="2591382" y="575037"/>
                  </a:lnTo>
                  <a:lnTo>
                    <a:pt x="2618006" y="611598"/>
                  </a:lnTo>
                  <a:lnTo>
                    <a:pt x="2643498" y="649015"/>
                  </a:lnTo>
                  <a:lnTo>
                    <a:pt x="2667833" y="687261"/>
                  </a:lnTo>
                  <a:lnTo>
                    <a:pt x="2690985" y="726312"/>
                  </a:lnTo>
                  <a:lnTo>
                    <a:pt x="2712929" y="766142"/>
                  </a:lnTo>
                  <a:lnTo>
                    <a:pt x="2733640" y="806727"/>
                  </a:lnTo>
                  <a:lnTo>
                    <a:pt x="2753092" y="848041"/>
                  </a:lnTo>
                  <a:lnTo>
                    <a:pt x="2771261" y="890059"/>
                  </a:lnTo>
                  <a:lnTo>
                    <a:pt x="2788122" y="932755"/>
                  </a:lnTo>
                  <a:lnTo>
                    <a:pt x="2803648" y="976105"/>
                  </a:lnTo>
                  <a:lnTo>
                    <a:pt x="2817816" y="1020083"/>
                  </a:lnTo>
                  <a:lnTo>
                    <a:pt x="2830599" y="1064665"/>
                  </a:lnTo>
                  <a:lnTo>
                    <a:pt x="2841972" y="1109824"/>
                  </a:lnTo>
                  <a:lnTo>
                    <a:pt x="2851911" y="1155536"/>
                  </a:lnTo>
                  <a:lnTo>
                    <a:pt x="2860390" y="1201775"/>
                  </a:lnTo>
                  <a:lnTo>
                    <a:pt x="2867384" y="1248517"/>
                  </a:lnTo>
                  <a:lnTo>
                    <a:pt x="2872867" y="1295735"/>
                  </a:lnTo>
                  <a:lnTo>
                    <a:pt x="2876815" y="1343406"/>
                  </a:lnTo>
                  <a:lnTo>
                    <a:pt x="2879203" y="1391503"/>
                  </a:lnTo>
                  <a:lnTo>
                    <a:pt x="2880004" y="1440002"/>
                  </a:lnTo>
                  <a:lnTo>
                    <a:pt x="2879203" y="1488500"/>
                  </a:lnTo>
                  <a:lnTo>
                    <a:pt x="2876815" y="1536598"/>
                  </a:lnTo>
                  <a:lnTo>
                    <a:pt x="2872867" y="1584268"/>
                  </a:lnTo>
                  <a:lnTo>
                    <a:pt x="2867384" y="1631487"/>
                  </a:lnTo>
                  <a:lnTo>
                    <a:pt x="2860390" y="1678228"/>
                  </a:lnTo>
                  <a:lnTo>
                    <a:pt x="2851911" y="1724468"/>
                  </a:lnTo>
                  <a:lnTo>
                    <a:pt x="2841972" y="1770180"/>
                  </a:lnTo>
                  <a:lnTo>
                    <a:pt x="2830599" y="1815339"/>
                  </a:lnTo>
                  <a:lnTo>
                    <a:pt x="2817816" y="1859920"/>
                  </a:lnTo>
                  <a:lnTo>
                    <a:pt x="2803648" y="1903898"/>
                  </a:lnTo>
                  <a:lnTo>
                    <a:pt x="2788122" y="1947248"/>
                  </a:lnTo>
                  <a:lnTo>
                    <a:pt x="2771261" y="1989945"/>
                  </a:lnTo>
                  <a:lnTo>
                    <a:pt x="2753092" y="2031962"/>
                  </a:lnTo>
                  <a:lnTo>
                    <a:pt x="2733640" y="2073276"/>
                  </a:lnTo>
                  <a:lnTo>
                    <a:pt x="2712929" y="2113861"/>
                  </a:lnTo>
                  <a:lnTo>
                    <a:pt x="2690985" y="2153691"/>
                  </a:lnTo>
                  <a:lnTo>
                    <a:pt x="2667833" y="2192743"/>
                  </a:lnTo>
                  <a:lnTo>
                    <a:pt x="2643498" y="2230989"/>
                  </a:lnTo>
                  <a:lnTo>
                    <a:pt x="2618006" y="2268405"/>
                  </a:lnTo>
                  <a:lnTo>
                    <a:pt x="2591382" y="2304967"/>
                  </a:lnTo>
                  <a:lnTo>
                    <a:pt x="2563650" y="2340648"/>
                  </a:lnTo>
                  <a:lnTo>
                    <a:pt x="2534837" y="2375423"/>
                  </a:lnTo>
                  <a:lnTo>
                    <a:pt x="2504967" y="2409268"/>
                  </a:lnTo>
                  <a:lnTo>
                    <a:pt x="2474065" y="2442157"/>
                  </a:lnTo>
                  <a:lnTo>
                    <a:pt x="2442157" y="2474065"/>
                  </a:lnTo>
                  <a:lnTo>
                    <a:pt x="2409268" y="2504967"/>
                  </a:lnTo>
                  <a:lnTo>
                    <a:pt x="2375423" y="2534837"/>
                  </a:lnTo>
                  <a:lnTo>
                    <a:pt x="2340648" y="2563650"/>
                  </a:lnTo>
                  <a:lnTo>
                    <a:pt x="2304967" y="2591382"/>
                  </a:lnTo>
                  <a:lnTo>
                    <a:pt x="2268405" y="2618006"/>
                  </a:lnTo>
                  <a:lnTo>
                    <a:pt x="2230989" y="2643498"/>
                  </a:lnTo>
                  <a:lnTo>
                    <a:pt x="2192743" y="2667833"/>
                  </a:lnTo>
                  <a:lnTo>
                    <a:pt x="2153691" y="2690985"/>
                  </a:lnTo>
                  <a:lnTo>
                    <a:pt x="2113861" y="2712929"/>
                  </a:lnTo>
                  <a:lnTo>
                    <a:pt x="2073276" y="2733640"/>
                  </a:lnTo>
                  <a:lnTo>
                    <a:pt x="2031962" y="2753092"/>
                  </a:lnTo>
                  <a:lnTo>
                    <a:pt x="1989945" y="2771261"/>
                  </a:lnTo>
                  <a:lnTo>
                    <a:pt x="1947248" y="2788122"/>
                  </a:lnTo>
                  <a:lnTo>
                    <a:pt x="1903898" y="2803648"/>
                  </a:lnTo>
                  <a:lnTo>
                    <a:pt x="1859920" y="2817816"/>
                  </a:lnTo>
                  <a:lnTo>
                    <a:pt x="1815339" y="2830599"/>
                  </a:lnTo>
                  <a:lnTo>
                    <a:pt x="1770180" y="2841972"/>
                  </a:lnTo>
                  <a:lnTo>
                    <a:pt x="1724468" y="2851911"/>
                  </a:lnTo>
                  <a:lnTo>
                    <a:pt x="1678228" y="2860390"/>
                  </a:lnTo>
                  <a:lnTo>
                    <a:pt x="1631487" y="2867384"/>
                  </a:lnTo>
                  <a:lnTo>
                    <a:pt x="1584268" y="2872867"/>
                  </a:lnTo>
                  <a:lnTo>
                    <a:pt x="1536598" y="2876815"/>
                  </a:lnTo>
                  <a:lnTo>
                    <a:pt x="1488500" y="2879203"/>
                  </a:lnTo>
                  <a:lnTo>
                    <a:pt x="1440002" y="2880004"/>
                  </a:lnTo>
                  <a:lnTo>
                    <a:pt x="1391503" y="2879203"/>
                  </a:lnTo>
                  <a:lnTo>
                    <a:pt x="1343406" y="2876815"/>
                  </a:lnTo>
                  <a:lnTo>
                    <a:pt x="1295735" y="2872867"/>
                  </a:lnTo>
                  <a:lnTo>
                    <a:pt x="1248517" y="2867384"/>
                  </a:lnTo>
                  <a:lnTo>
                    <a:pt x="1201775" y="2860390"/>
                  </a:lnTo>
                  <a:lnTo>
                    <a:pt x="1155536" y="2851911"/>
                  </a:lnTo>
                  <a:lnTo>
                    <a:pt x="1109824" y="2841972"/>
                  </a:lnTo>
                  <a:lnTo>
                    <a:pt x="1064665" y="2830599"/>
                  </a:lnTo>
                  <a:lnTo>
                    <a:pt x="1020083" y="2817816"/>
                  </a:lnTo>
                  <a:lnTo>
                    <a:pt x="976105" y="2803648"/>
                  </a:lnTo>
                  <a:lnTo>
                    <a:pt x="932755" y="2788122"/>
                  </a:lnTo>
                  <a:lnTo>
                    <a:pt x="890059" y="2771261"/>
                  </a:lnTo>
                  <a:lnTo>
                    <a:pt x="848041" y="2753092"/>
                  </a:lnTo>
                  <a:lnTo>
                    <a:pt x="806727" y="2733640"/>
                  </a:lnTo>
                  <a:lnTo>
                    <a:pt x="766142" y="2712929"/>
                  </a:lnTo>
                  <a:lnTo>
                    <a:pt x="726312" y="2690985"/>
                  </a:lnTo>
                  <a:lnTo>
                    <a:pt x="687261" y="2667833"/>
                  </a:lnTo>
                  <a:lnTo>
                    <a:pt x="649015" y="2643498"/>
                  </a:lnTo>
                  <a:lnTo>
                    <a:pt x="611598" y="2618006"/>
                  </a:lnTo>
                  <a:lnTo>
                    <a:pt x="575037" y="2591382"/>
                  </a:lnTo>
                  <a:lnTo>
                    <a:pt x="539356" y="2563650"/>
                  </a:lnTo>
                  <a:lnTo>
                    <a:pt x="504580" y="2534837"/>
                  </a:lnTo>
                  <a:lnTo>
                    <a:pt x="470735" y="2504967"/>
                  </a:lnTo>
                  <a:lnTo>
                    <a:pt x="437846" y="2474065"/>
                  </a:lnTo>
                  <a:lnTo>
                    <a:pt x="405938" y="2442157"/>
                  </a:lnTo>
                  <a:lnTo>
                    <a:pt x="375037" y="2409268"/>
                  </a:lnTo>
                  <a:lnTo>
                    <a:pt x="345167" y="2375423"/>
                  </a:lnTo>
                  <a:lnTo>
                    <a:pt x="316353" y="2340648"/>
                  </a:lnTo>
                  <a:lnTo>
                    <a:pt x="288622" y="2304967"/>
                  </a:lnTo>
                  <a:lnTo>
                    <a:pt x="261997" y="2268405"/>
                  </a:lnTo>
                  <a:lnTo>
                    <a:pt x="236505" y="2230989"/>
                  </a:lnTo>
                  <a:lnTo>
                    <a:pt x="212171" y="2192743"/>
                  </a:lnTo>
                  <a:lnTo>
                    <a:pt x="189019" y="2153691"/>
                  </a:lnTo>
                  <a:lnTo>
                    <a:pt x="167075" y="2113861"/>
                  </a:lnTo>
                  <a:lnTo>
                    <a:pt x="146364" y="2073276"/>
                  </a:lnTo>
                  <a:lnTo>
                    <a:pt x="126911" y="2031962"/>
                  </a:lnTo>
                  <a:lnTo>
                    <a:pt x="108742" y="1989945"/>
                  </a:lnTo>
                  <a:lnTo>
                    <a:pt x="91882" y="1947248"/>
                  </a:lnTo>
                  <a:lnTo>
                    <a:pt x="76355" y="1903898"/>
                  </a:lnTo>
                  <a:lnTo>
                    <a:pt x="62188" y="1859920"/>
                  </a:lnTo>
                  <a:lnTo>
                    <a:pt x="49405" y="1815339"/>
                  </a:lnTo>
                  <a:lnTo>
                    <a:pt x="38031" y="1770180"/>
                  </a:lnTo>
                  <a:lnTo>
                    <a:pt x="28092" y="1724468"/>
                  </a:lnTo>
                  <a:lnTo>
                    <a:pt x="19613" y="1678228"/>
                  </a:lnTo>
                  <a:lnTo>
                    <a:pt x="12620" y="1631487"/>
                  </a:lnTo>
                  <a:lnTo>
                    <a:pt x="7136" y="1584268"/>
                  </a:lnTo>
                  <a:lnTo>
                    <a:pt x="3188" y="1536598"/>
                  </a:lnTo>
                  <a:lnTo>
                    <a:pt x="801" y="1488500"/>
                  </a:lnTo>
                  <a:lnTo>
                    <a:pt x="0" y="1440002"/>
                  </a:lnTo>
                  <a:close/>
                </a:path>
              </a:pathLst>
            </a:custGeom>
            <a:ln w="7200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58311" y="3892533"/>
              <a:ext cx="0" cy="1593850"/>
            </a:xfrm>
            <a:custGeom>
              <a:avLst/>
              <a:gdLst/>
              <a:ahLst/>
              <a:cxnLst/>
              <a:rect l="l" t="t" r="r" b="b"/>
              <a:pathLst>
                <a:path h="1593850">
                  <a:moveTo>
                    <a:pt x="0" y="0"/>
                  </a:moveTo>
                  <a:lnTo>
                    <a:pt x="0" y="1593265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3607" y="833957"/>
              <a:ext cx="5409565" cy="5409565"/>
            </a:xfrm>
            <a:custGeom>
              <a:avLst/>
              <a:gdLst/>
              <a:ahLst/>
              <a:cxnLst/>
              <a:rect l="l" t="t" r="r" b="b"/>
              <a:pathLst>
                <a:path w="5409565" h="5409565">
                  <a:moveTo>
                    <a:pt x="0" y="0"/>
                  </a:moveTo>
                  <a:lnTo>
                    <a:pt x="5409171" y="5409171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8353" y="10201809"/>
              <a:ext cx="9257030" cy="0"/>
            </a:xfrm>
            <a:custGeom>
              <a:avLst/>
              <a:gdLst/>
              <a:ahLst/>
              <a:cxnLst/>
              <a:rect l="l" t="t" r="r" b="b"/>
              <a:pathLst>
                <a:path w="9257030">
                  <a:moveTo>
                    <a:pt x="9256953" y="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76231" y="6243000"/>
              <a:ext cx="3371850" cy="3960495"/>
            </a:xfrm>
            <a:custGeom>
              <a:avLst/>
              <a:gdLst/>
              <a:ahLst/>
              <a:cxnLst/>
              <a:rect l="l" t="t" r="r" b="b"/>
              <a:pathLst>
                <a:path w="3371850" h="3960495">
                  <a:moveTo>
                    <a:pt x="0" y="0"/>
                  </a:moveTo>
                  <a:lnTo>
                    <a:pt x="3371850" y="0"/>
                  </a:lnTo>
                  <a:lnTo>
                    <a:pt x="3371850" y="3959999"/>
                  </a:lnTo>
                  <a:lnTo>
                    <a:pt x="0" y="395999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16771" y="3889032"/>
              <a:ext cx="0" cy="6305550"/>
            </a:xfrm>
            <a:custGeom>
              <a:avLst/>
              <a:gdLst/>
              <a:ahLst/>
              <a:cxnLst/>
              <a:rect l="l" t="t" r="r" b="b"/>
              <a:pathLst>
                <a:path h="6305550">
                  <a:moveTo>
                    <a:pt x="0" y="0"/>
                  </a:moveTo>
                  <a:lnTo>
                    <a:pt x="0" y="6305550"/>
                  </a:lnTo>
                </a:path>
              </a:pathLst>
            </a:custGeom>
            <a:ln w="7200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30057" y="6524500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1" y="2122"/>
                  </a:lnTo>
                  <a:lnTo>
                    <a:pt x="7908" y="7908"/>
                  </a:lnTo>
                  <a:lnTo>
                    <a:pt x="2122" y="16491"/>
                  </a:lnTo>
                  <a:lnTo>
                    <a:pt x="0" y="27000"/>
                  </a:lnTo>
                  <a:lnTo>
                    <a:pt x="2122" y="37509"/>
                  </a:lnTo>
                  <a:lnTo>
                    <a:pt x="7908" y="46091"/>
                  </a:lnTo>
                  <a:lnTo>
                    <a:pt x="16491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1"/>
                  </a:lnTo>
                  <a:lnTo>
                    <a:pt x="46091" y="7908"/>
                  </a:lnTo>
                  <a:lnTo>
                    <a:pt x="37509" y="2122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BCD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81635" y="4152128"/>
            <a:ext cx="4855210" cy="83693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7155" rIns="0" bIns="0" rtlCol="0">
            <a:spAutoFit/>
          </a:bodyPr>
          <a:lstStyle/>
          <a:p>
            <a:pPr marL="351155" marR="400050" algn="ctr">
              <a:lnSpc>
                <a:spcPts val="1340"/>
              </a:lnSpc>
              <a:spcBef>
                <a:spcPts val="7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INTERSECTING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HEXAGONAL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PRISMS.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CLEARLY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LINE(S)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761127" y="5231622"/>
            <a:ext cx="12566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3D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VERSION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71754" y="5898905"/>
            <a:ext cx="134937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256540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INTERSECTION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9" name="object 19"/>
          <p:cNvGrpSpPr>
            <a:grpSpLocks noGrp="1" noUngrp="1" noRot="1" noMove="1" noResize="1"/>
          </p:cNvGrpSpPr>
          <p:nvPr/>
        </p:nvGrpSpPr>
        <p:grpSpPr>
          <a:xfrm>
            <a:off x="9827752" y="758927"/>
            <a:ext cx="2764155" cy="9848850"/>
            <a:chOff x="9827752" y="758927"/>
            <a:chExt cx="2764155" cy="9848850"/>
          </a:xfrm>
        </p:grpSpPr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37277" y="768452"/>
              <a:ext cx="0" cy="9829800"/>
            </a:xfrm>
            <a:custGeom>
              <a:avLst/>
              <a:gdLst/>
              <a:ahLst/>
              <a:cxnLst/>
              <a:rect l="l" t="t" r="r" b="b"/>
              <a:pathLst>
                <a:path h="9829800">
                  <a:moveTo>
                    <a:pt x="0" y="0"/>
                  </a:moveTo>
                  <a:lnTo>
                    <a:pt x="0" y="9829787"/>
                  </a:lnTo>
                </a:path>
              </a:pathLst>
            </a:custGeom>
            <a:ln w="19050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50827" y="6250820"/>
              <a:ext cx="2236470" cy="1019175"/>
            </a:xfrm>
            <a:custGeom>
              <a:avLst/>
              <a:gdLst/>
              <a:ahLst/>
              <a:cxnLst/>
              <a:rect l="l" t="t" r="r" b="b"/>
              <a:pathLst>
                <a:path w="2236470" h="1019175">
                  <a:moveTo>
                    <a:pt x="1321282" y="0"/>
                  </a:moveTo>
                  <a:lnTo>
                    <a:pt x="203073" y="254800"/>
                  </a:lnTo>
                  <a:lnTo>
                    <a:pt x="0" y="764387"/>
                  </a:lnTo>
                  <a:lnTo>
                    <a:pt x="915136" y="1019175"/>
                  </a:lnTo>
                  <a:lnTo>
                    <a:pt x="2033358" y="764387"/>
                  </a:lnTo>
                  <a:lnTo>
                    <a:pt x="2236431" y="254800"/>
                  </a:lnTo>
                  <a:lnTo>
                    <a:pt x="132128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50827" y="6250820"/>
              <a:ext cx="2236470" cy="1019175"/>
            </a:xfrm>
            <a:custGeom>
              <a:avLst/>
              <a:gdLst/>
              <a:ahLst/>
              <a:cxnLst/>
              <a:rect l="l" t="t" r="r" b="b"/>
              <a:pathLst>
                <a:path w="2236470" h="1019175">
                  <a:moveTo>
                    <a:pt x="1321282" y="0"/>
                  </a:moveTo>
                  <a:lnTo>
                    <a:pt x="762177" y="127393"/>
                  </a:lnTo>
                  <a:lnTo>
                    <a:pt x="203073" y="254800"/>
                  </a:lnTo>
                  <a:lnTo>
                    <a:pt x="101536" y="509587"/>
                  </a:lnTo>
                  <a:lnTo>
                    <a:pt x="0" y="764387"/>
                  </a:lnTo>
                  <a:lnTo>
                    <a:pt x="457581" y="891781"/>
                  </a:lnTo>
                  <a:lnTo>
                    <a:pt x="915136" y="1019175"/>
                  </a:lnTo>
                  <a:lnTo>
                    <a:pt x="1474241" y="891781"/>
                  </a:lnTo>
                  <a:lnTo>
                    <a:pt x="2033358" y="764387"/>
                  </a:lnTo>
                  <a:lnTo>
                    <a:pt x="2134895" y="509587"/>
                  </a:lnTo>
                  <a:lnTo>
                    <a:pt x="2236431" y="254800"/>
                  </a:lnTo>
                  <a:lnTo>
                    <a:pt x="1778850" y="127393"/>
                  </a:lnTo>
                  <a:lnTo>
                    <a:pt x="1321282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9900" y="7014013"/>
              <a:ext cx="920115" cy="3101975"/>
            </a:xfrm>
            <a:custGeom>
              <a:avLst/>
              <a:gdLst/>
              <a:ahLst/>
              <a:cxnLst/>
              <a:rect l="l" t="t" r="r" b="b"/>
              <a:pathLst>
                <a:path w="920115" h="3101975">
                  <a:moveTo>
                    <a:pt x="0" y="0"/>
                  </a:moveTo>
                  <a:lnTo>
                    <a:pt x="0" y="2845587"/>
                  </a:lnTo>
                  <a:lnTo>
                    <a:pt x="919759" y="3101581"/>
                  </a:lnTo>
                  <a:lnTo>
                    <a:pt x="919759" y="2559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49900" y="7014013"/>
              <a:ext cx="920115" cy="3101975"/>
            </a:xfrm>
            <a:custGeom>
              <a:avLst/>
              <a:gdLst/>
              <a:ahLst/>
              <a:cxnLst/>
              <a:rect l="l" t="t" r="r" b="b"/>
              <a:pathLst>
                <a:path w="920115" h="3101975">
                  <a:moveTo>
                    <a:pt x="919759" y="255981"/>
                  </a:moveTo>
                  <a:lnTo>
                    <a:pt x="0" y="0"/>
                  </a:lnTo>
                  <a:lnTo>
                    <a:pt x="0" y="2845587"/>
                  </a:lnTo>
                  <a:lnTo>
                    <a:pt x="919759" y="3101581"/>
                  </a:lnTo>
                  <a:lnTo>
                    <a:pt x="919759" y="255981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69061" y="7016388"/>
              <a:ext cx="1117600" cy="3099435"/>
            </a:xfrm>
            <a:custGeom>
              <a:avLst/>
              <a:gdLst/>
              <a:ahLst/>
              <a:cxnLst/>
              <a:rect l="l" t="t" r="r" b="b"/>
              <a:pathLst>
                <a:path w="1117600" h="3099434">
                  <a:moveTo>
                    <a:pt x="1117409" y="0"/>
                  </a:moveTo>
                  <a:lnTo>
                    <a:pt x="0" y="253606"/>
                  </a:lnTo>
                  <a:lnTo>
                    <a:pt x="0" y="3099206"/>
                  </a:lnTo>
                  <a:lnTo>
                    <a:pt x="1117409" y="2845600"/>
                  </a:lnTo>
                  <a:lnTo>
                    <a:pt x="1117409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69061" y="7016388"/>
              <a:ext cx="1117600" cy="3099435"/>
            </a:xfrm>
            <a:custGeom>
              <a:avLst/>
              <a:gdLst/>
              <a:ahLst/>
              <a:cxnLst/>
              <a:rect l="l" t="t" r="r" b="b"/>
              <a:pathLst>
                <a:path w="1117600" h="3099434">
                  <a:moveTo>
                    <a:pt x="0" y="253606"/>
                  </a:moveTo>
                  <a:lnTo>
                    <a:pt x="1117409" y="0"/>
                  </a:lnTo>
                  <a:lnTo>
                    <a:pt x="1117409" y="2845600"/>
                  </a:lnTo>
                  <a:lnTo>
                    <a:pt x="0" y="3099206"/>
                  </a:lnTo>
                  <a:lnTo>
                    <a:pt x="0" y="253606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86462" y="6506805"/>
              <a:ext cx="201295" cy="3355340"/>
            </a:xfrm>
            <a:custGeom>
              <a:avLst/>
              <a:gdLst/>
              <a:ahLst/>
              <a:cxnLst/>
              <a:rect l="l" t="t" r="r" b="b"/>
              <a:pathLst>
                <a:path w="201295" h="3355340">
                  <a:moveTo>
                    <a:pt x="201218" y="0"/>
                  </a:moveTo>
                  <a:lnTo>
                    <a:pt x="0" y="509587"/>
                  </a:lnTo>
                  <a:lnTo>
                    <a:pt x="0" y="3355187"/>
                  </a:lnTo>
                  <a:lnTo>
                    <a:pt x="201218" y="2845600"/>
                  </a:lnTo>
                  <a:lnTo>
                    <a:pt x="20121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86462" y="6506805"/>
              <a:ext cx="201295" cy="3355340"/>
            </a:xfrm>
            <a:custGeom>
              <a:avLst/>
              <a:gdLst/>
              <a:ahLst/>
              <a:cxnLst/>
              <a:rect l="l" t="t" r="r" b="b"/>
              <a:pathLst>
                <a:path w="201295" h="3355340">
                  <a:moveTo>
                    <a:pt x="201218" y="0"/>
                  </a:moveTo>
                  <a:lnTo>
                    <a:pt x="0" y="509587"/>
                  </a:lnTo>
                  <a:lnTo>
                    <a:pt x="0" y="3355187"/>
                  </a:lnTo>
                  <a:lnTo>
                    <a:pt x="201218" y="2845600"/>
                  </a:lnTo>
                  <a:lnTo>
                    <a:pt x="201218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840000">
            <a:off x="10447713" y="9838928"/>
            <a:ext cx="76934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35"/>
              </a:lnSpc>
            </a:pPr>
            <a:r>
              <a:rPr sz="85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850" spc="4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850" spc="4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818281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9867703" y="890796"/>
            <a:ext cx="5090160" cy="8469630"/>
            <a:chOff x="9867703" y="890796"/>
            <a:chExt cx="5090160" cy="8469630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89062" y="7070573"/>
              <a:ext cx="1743075" cy="0"/>
            </a:xfrm>
            <a:custGeom>
              <a:avLst/>
              <a:gdLst/>
              <a:ahLst/>
              <a:cxnLst/>
              <a:rect l="l" t="t" r="r" b="b"/>
              <a:pathLst>
                <a:path w="1743075">
                  <a:moveTo>
                    <a:pt x="0" y="0"/>
                  </a:moveTo>
                  <a:lnTo>
                    <a:pt x="1743075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84253" y="7070579"/>
              <a:ext cx="1945639" cy="481330"/>
            </a:xfrm>
            <a:custGeom>
              <a:avLst/>
              <a:gdLst/>
              <a:ahLst/>
              <a:cxnLst/>
              <a:rect l="l" t="t" r="r" b="b"/>
              <a:pathLst>
                <a:path w="1945640" h="481329">
                  <a:moveTo>
                    <a:pt x="1945487" y="0"/>
                  </a:moveTo>
                  <a:lnTo>
                    <a:pt x="207175" y="0"/>
                  </a:lnTo>
                  <a:lnTo>
                    <a:pt x="0" y="481012"/>
                  </a:lnTo>
                  <a:lnTo>
                    <a:pt x="1774037" y="481012"/>
                  </a:lnTo>
                  <a:lnTo>
                    <a:pt x="194548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84253" y="7070579"/>
              <a:ext cx="1945639" cy="481330"/>
            </a:xfrm>
            <a:custGeom>
              <a:avLst/>
              <a:gdLst/>
              <a:ahLst/>
              <a:cxnLst/>
              <a:rect l="l" t="t" r="r" b="b"/>
              <a:pathLst>
                <a:path w="1945640" h="481329">
                  <a:moveTo>
                    <a:pt x="207175" y="0"/>
                  </a:moveTo>
                  <a:lnTo>
                    <a:pt x="1945487" y="0"/>
                  </a:lnTo>
                  <a:lnTo>
                    <a:pt x="1774037" y="481012"/>
                  </a:lnTo>
                  <a:lnTo>
                    <a:pt x="0" y="481012"/>
                  </a:lnTo>
                  <a:lnTo>
                    <a:pt x="207175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79369" y="7556353"/>
              <a:ext cx="2886075" cy="1800225"/>
            </a:xfrm>
            <a:custGeom>
              <a:avLst/>
              <a:gdLst/>
              <a:ahLst/>
              <a:cxnLst/>
              <a:rect l="l" t="t" r="r" b="b"/>
              <a:pathLst>
                <a:path w="2886075" h="1800225">
                  <a:moveTo>
                    <a:pt x="2886075" y="0"/>
                  </a:moveTo>
                  <a:lnTo>
                    <a:pt x="1100137" y="0"/>
                  </a:lnTo>
                  <a:lnTo>
                    <a:pt x="0" y="1052512"/>
                  </a:lnTo>
                  <a:lnTo>
                    <a:pt x="1100137" y="1800225"/>
                  </a:lnTo>
                  <a:lnTo>
                    <a:pt x="2886075" y="1800225"/>
                  </a:lnTo>
                  <a:lnTo>
                    <a:pt x="2714625" y="1035253"/>
                  </a:lnTo>
                  <a:lnTo>
                    <a:pt x="2886075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79369" y="7556353"/>
              <a:ext cx="2886075" cy="1800225"/>
            </a:xfrm>
            <a:custGeom>
              <a:avLst/>
              <a:gdLst/>
              <a:ahLst/>
              <a:cxnLst/>
              <a:rect l="l" t="t" r="r" b="b"/>
              <a:pathLst>
                <a:path w="2886075" h="1800225">
                  <a:moveTo>
                    <a:pt x="1100137" y="0"/>
                  </a:moveTo>
                  <a:lnTo>
                    <a:pt x="2886075" y="0"/>
                  </a:lnTo>
                  <a:lnTo>
                    <a:pt x="2714625" y="1035253"/>
                  </a:lnTo>
                  <a:lnTo>
                    <a:pt x="2886075" y="1800225"/>
                  </a:lnTo>
                  <a:lnTo>
                    <a:pt x="1100137" y="1800225"/>
                  </a:lnTo>
                  <a:lnTo>
                    <a:pt x="0" y="1052512"/>
                  </a:lnTo>
                  <a:lnTo>
                    <a:pt x="1100137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79374" y="7550398"/>
              <a:ext cx="2886075" cy="1058545"/>
            </a:xfrm>
            <a:custGeom>
              <a:avLst/>
              <a:gdLst/>
              <a:ahLst/>
              <a:cxnLst/>
              <a:rect l="l" t="t" r="r" b="b"/>
              <a:pathLst>
                <a:path w="2886075" h="1058545">
                  <a:moveTo>
                    <a:pt x="1107274" y="0"/>
                  </a:moveTo>
                  <a:lnTo>
                    <a:pt x="0" y="1058468"/>
                  </a:lnTo>
                  <a:lnTo>
                    <a:pt x="2714625" y="1041196"/>
                  </a:lnTo>
                  <a:lnTo>
                    <a:pt x="2886075" y="3568"/>
                  </a:lnTo>
                  <a:lnTo>
                    <a:pt x="110727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79374" y="7550398"/>
              <a:ext cx="2886075" cy="1058545"/>
            </a:xfrm>
            <a:custGeom>
              <a:avLst/>
              <a:gdLst/>
              <a:ahLst/>
              <a:cxnLst/>
              <a:rect l="l" t="t" r="r" b="b"/>
              <a:pathLst>
                <a:path w="2886075" h="1058545">
                  <a:moveTo>
                    <a:pt x="1107274" y="0"/>
                  </a:moveTo>
                  <a:lnTo>
                    <a:pt x="2886075" y="3568"/>
                  </a:lnTo>
                  <a:lnTo>
                    <a:pt x="2714625" y="1041196"/>
                  </a:lnTo>
                  <a:lnTo>
                    <a:pt x="0" y="1058468"/>
                  </a:lnTo>
                  <a:lnTo>
                    <a:pt x="1107274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93336" y="7067605"/>
              <a:ext cx="459740" cy="2285365"/>
            </a:xfrm>
            <a:custGeom>
              <a:avLst/>
              <a:gdLst/>
              <a:ahLst/>
              <a:cxnLst/>
              <a:rect l="l" t="t" r="r" b="b"/>
              <a:pathLst>
                <a:path w="459740" h="2285365">
                  <a:moveTo>
                    <a:pt x="330987" y="0"/>
                  </a:moveTo>
                  <a:lnTo>
                    <a:pt x="123812" y="485775"/>
                  </a:lnTo>
                  <a:lnTo>
                    <a:pt x="0" y="1528762"/>
                  </a:lnTo>
                  <a:lnTo>
                    <a:pt x="173812" y="2284818"/>
                  </a:lnTo>
                  <a:lnTo>
                    <a:pt x="411949" y="1752600"/>
                  </a:lnTo>
                  <a:lnTo>
                    <a:pt x="459562" y="488162"/>
                  </a:lnTo>
                  <a:lnTo>
                    <a:pt x="33098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93336" y="7067605"/>
              <a:ext cx="459740" cy="2285365"/>
            </a:xfrm>
            <a:custGeom>
              <a:avLst/>
              <a:gdLst/>
              <a:ahLst/>
              <a:cxnLst/>
              <a:rect l="l" t="t" r="r" b="b"/>
              <a:pathLst>
                <a:path w="459740" h="2285365">
                  <a:moveTo>
                    <a:pt x="0" y="1528762"/>
                  </a:moveTo>
                  <a:lnTo>
                    <a:pt x="123812" y="485775"/>
                  </a:lnTo>
                  <a:lnTo>
                    <a:pt x="330987" y="0"/>
                  </a:lnTo>
                  <a:lnTo>
                    <a:pt x="459562" y="488162"/>
                  </a:lnTo>
                  <a:lnTo>
                    <a:pt x="411949" y="1752600"/>
                  </a:lnTo>
                  <a:lnTo>
                    <a:pt x="173812" y="2284818"/>
                  </a:lnTo>
                  <a:lnTo>
                    <a:pt x="0" y="1528762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71513" y="894606"/>
              <a:ext cx="5082540" cy="281940"/>
            </a:xfrm>
            <a:custGeom>
              <a:avLst/>
              <a:gdLst/>
              <a:ahLst/>
              <a:cxnLst/>
              <a:rect l="l" t="t" r="r" b="b"/>
              <a:pathLst>
                <a:path w="5082540" h="281940">
                  <a:moveTo>
                    <a:pt x="0" y="0"/>
                  </a:moveTo>
                  <a:lnTo>
                    <a:pt x="5082540" y="0"/>
                  </a:lnTo>
                  <a:lnTo>
                    <a:pt x="5082540" y="281940"/>
                  </a:lnTo>
                  <a:lnTo>
                    <a:pt x="0" y="281940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07447" y="930361"/>
            <a:ext cx="4664075" cy="549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https://technologystudent.com/despro_3/inter5.html</a:t>
            </a:r>
            <a:endParaRPr sz="1800" baseline="2314">
              <a:latin typeface="Arial"/>
              <a:cs typeface="Arial"/>
            </a:endParaRPr>
          </a:p>
          <a:p>
            <a:pPr marR="22860" algn="ctr">
              <a:lnSpc>
                <a:spcPct val="100000"/>
              </a:lnSpc>
              <a:spcBef>
                <a:spcPts val="12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2" name="object 42"/>
          <p:cNvGrpSpPr>
            <a:grpSpLocks noGrp="1" noUngrp="1" noRot="1" noMove="1" noResize="1"/>
          </p:cNvGrpSpPr>
          <p:nvPr/>
        </p:nvGrpSpPr>
        <p:grpSpPr>
          <a:xfrm>
            <a:off x="5771498" y="1461149"/>
            <a:ext cx="7927340" cy="8740775"/>
            <a:chOff x="5771498" y="1461149"/>
            <a:chExt cx="7927340" cy="8740775"/>
          </a:xfrm>
        </p:grpSpPr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03380" y="1461149"/>
              <a:ext cx="1170305" cy="1170305"/>
            </a:xfrm>
            <a:custGeom>
              <a:avLst/>
              <a:gdLst/>
              <a:ahLst/>
              <a:cxnLst/>
              <a:rect l="l" t="t" r="r" b="b"/>
              <a:pathLst>
                <a:path w="1170304" h="1170305">
                  <a:moveTo>
                    <a:pt x="1169797" y="0"/>
                  </a:moveTo>
                  <a:lnTo>
                    <a:pt x="0" y="0"/>
                  </a:lnTo>
                  <a:lnTo>
                    <a:pt x="0" y="1169797"/>
                  </a:lnTo>
                  <a:lnTo>
                    <a:pt x="1169797" y="1169797"/>
                  </a:lnTo>
                  <a:lnTo>
                    <a:pt x="11697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66956" y="1524733"/>
              <a:ext cx="1042669" cy="457834"/>
            </a:xfrm>
            <a:custGeom>
              <a:avLst/>
              <a:gdLst/>
              <a:ahLst/>
              <a:cxnLst/>
              <a:rect l="l" t="t" r="r" b="b"/>
              <a:pathLst>
                <a:path w="1042670" h="457835">
                  <a:moveTo>
                    <a:pt x="25425" y="228866"/>
                  </a:moveTo>
                  <a:lnTo>
                    <a:pt x="0" y="228866"/>
                  </a:lnTo>
                  <a:lnTo>
                    <a:pt x="0" y="254292"/>
                  </a:lnTo>
                  <a:lnTo>
                    <a:pt x="25425" y="254292"/>
                  </a:lnTo>
                  <a:lnTo>
                    <a:pt x="25425" y="228866"/>
                  </a:lnTo>
                  <a:close/>
                </a:path>
                <a:path w="1042670" h="457835">
                  <a:moveTo>
                    <a:pt x="127152" y="279730"/>
                  </a:moveTo>
                  <a:lnTo>
                    <a:pt x="101714" y="279730"/>
                  </a:lnTo>
                  <a:lnTo>
                    <a:pt x="101714" y="305155"/>
                  </a:lnTo>
                  <a:lnTo>
                    <a:pt x="76288" y="305155"/>
                  </a:lnTo>
                  <a:lnTo>
                    <a:pt x="76288" y="330581"/>
                  </a:lnTo>
                  <a:lnTo>
                    <a:pt x="101714" y="330581"/>
                  </a:lnTo>
                  <a:lnTo>
                    <a:pt x="127152" y="330581"/>
                  </a:lnTo>
                  <a:lnTo>
                    <a:pt x="127152" y="279730"/>
                  </a:lnTo>
                  <a:close/>
                </a:path>
                <a:path w="1042670" h="457835">
                  <a:moveTo>
                    <a:pt x="152577" y="228879"/>
                  </a:moveTo>
                  <a:lnTo>
                    <a:pt x="127152" y="228879"/>
                  </a:lnTo>
                  <a:lnTo>
                    <a:pt x="127152" y="203441"/>
                  </a:lnTo>
                  <a:lnTo>
                    <a:pt x="101714" y="203441"/>
                  </a:lnTo>
                  <a:lnTo>
                    <a:pt x="76288" y="203441"/>
                  </a:lnTo>
                  <a:lnTo>
                    <a:pt x="76288" y="254304"/>
                  </a:lnTo>
                  <a:lnTo>
                    <a:pt x="50850" y="254304"/>
                  </a:lnTo>
                  <a:lnTo>
                    <a:pt x="25425" y="254304"/>
                  </a:lnTo>
                  <a:lnTo>
                    <a:pt x="25425" y="279730"/>
                  </a:lnTo>
                  <a:lnTo>
                    <a:pt x="50850" y="279730"/>
                  </a:lnTo>
                  <a:lnTo>
                    <a:pt x="76288" y="279730"/>
                  </a:lnTo>
                  <a:lnTo>
                    <a:pt x="101714" y="279730"/>
                  </a:lnTo>
                  <a:lnTo>
                    <a:pt x="101714" y="254304"/>
                  </a:lnTo>
                  <a:lnTo>
                    <a:pt x="127152" y="254304"/>
                  </a:lnTo>
                  <a:lnTo>
                    <a:pt x="152577" y="254304"/>
                  </a:lnTo>
                  <a:lnTo>
                    <a:pt x="152577" y="228879"/>
                  </a:lnTo>
                  <a:close/>
                </a:path>
                <a:path w="1042670" h="457835">
                  <a:moveTo>
                    <a:pt x="203441" y="203441"/>
                  </a:moveTo>
                  <a:lnTo>
                    <a:pt x="178003" y="203441"/>
                  </a:lnTo>
                  <a:lnTo>
                    <a:pt x="152577" y="203441"/>
                  </a:lnTo>
                  <a:lnTo>
                    <a:pt x="152577" y="228866"/>
                  </a:lnTo>
                  <a:lnTo>
                    <a:pt x="178003" y="228866"/>
                  </a:lnTo>
                  <a:lnTo>
                    <a:pt x="203441" y="228866"/>
                  </a:lnTo>
                  <a:lnTo>
                    <a:pt x="203441" y="203441"/>
                  </a:lnTo>
                  <a:close/>
                </a:path>
                <a:path w="1042670" h="457835">
                  <a:moveTo>
                    <a:pt x="228866" y="152577"/>
                  </a:moveTo>
                  <a:lnTo>
                    <a:pt x="203441" y="152577"/>
                  </a:lnTo>
                  <a:lnTo>
                    <a:pt x="203441" y="178003"/>
                  </a:lnTo>
                  <a:lnTo>
                    <a:pt x="228866" y="178003"/>
                  </a:lnTo>
                  <a:lnTo>
                    <a:pt x="228866" y="152577"/>
                  </a:lnTo>
                  <a:close/>
                </a:path>
                <a:path w="1042670" h="457835">
                  <a:moveTo>
                    <a:pt x="279717" y="330593"/>
                  </a:moveTo>
                  <a:lnTo>
                    <a:pt x="254292" y="330593"/>
                  </a:lnTo>
                  <a:lnTo>
                    <a:pt x="254292" y="356019"/>
                  </a:lnTo>
                  <a:lnTo>
                    <a:pt x="228866" y="356019"/>
                  </a:lnTo>
                  <a:lnTo>
                    <a:pt x="228866" y="305155"/>
                  </a:lnTo>
                  <a:lnTo>
                    <a:pt x="203441" y="305155"/>
                  </a:lnTo>
                  <a:lnTo>
                    <a:pt x="203441" y="279730"/>
                  </a:lnTo>
                  <a:lnTo>
                    <a:pt x="228866" y="279730"/>
                  </a:lnTo>
                  <a:lnTo>
                    <a:pt x="228866" y="228879"/>
                  </a:lnTo>
                  <a:lnTo>
                    <a:pt x="203441" y="228879"/>
                  </a:lnTo>
                  <a:lnTo>
                    <a:pt x="203441" y="254304"/>
                  </a:lnTo>
                  <a:lnTo>
                    <a:pt x="178003" y="254304"/>
                  </a:lnTo>
                  <a:lnTo>
                    <a:pt x="152577" y="254304"/>
                  </a:lnTo>
                  <a:lnTo>
                    <a:pt x="152577" y="279730"/>
                  </a:lnTo>
                  <a:lnTo>
                    <a:pt x="178003" y="279730"/>
                  </a:lnTo>
                  <a:lnTo>
                    <a:pt x="178003" y="305155"/>
                  </a:lnTo>
                  <a:lnTo>
                    <a:pt x="152577" y="305155"/>
                  </a:lnTo>
                  <a:lnTo>
                    <a:pt x="152577" y="330581"/>
                  </a:lnTo>
                  <a:lnTo>
                    <a:pt x="178003" y="330581"/>
                  </a:lnTo>
                  <a:lnTo>
                    <a:pt x="178003" y="305168"/>
                  </a:lnTo>
                  <a:lnTo>
                    <a:pt x="203441" y="305168"/>
                  </a:lnTo>
                  <a:lnTo>
                    <a:pt x="203441" y="381444"/>
                  </a:lnTo>
                  <a:lnTo>
                    <a:pt x="228866" y="381444"/>
                  </a:lnTo>
                  <a:lnTo>
                    <a:pt x="254304" y="381444"/>
                  </a:lnTo>
                  <a:lnTo>
                    <a:pt x="254304" y="356019"/>
                  </a:lnTo>
                  <a:lnTo>
                    <a:pt x="279717" y="356019"/>
                  </a:lnTo>
                  <a:lnTo>
                    <a:pt x="279717" y="330593"/>
                  </a:lnTo>
                  <a:close/>
                </a:path>
                <a:path w="1042670" h="457835">
                  <a:moveTo>
                    <a:pt x="305155" y="254304"/>
                  </a:moveTo>
                  <a:lnTo>
                    <a:pt x="279717" y="254304"/>
                  </a:lnTo>
                  <a:lnTo>
                    <a:pt x="254292" y="254304"/>
                  </a:lnTo>
                  <a:lnTo>
                    <a:pt x="254292" y="279730"/>
                  </a:lnTo>
                  <a:lnTo>
                    <a:pt x="279717" y="279730"/>
                  </a:lnTo>
                  <a:lnTo>
                    <a:pt x="279717" y="330593"/>
                  </a:lnTo>
                  <a:lnTo>
                    <a:pt x="305155" y="330593"/>
                  </a:lnTo>
                  <a:lnTo>
                    <a:pt x="305155" y="254304"/>
                  </a:lnTo>
                  <a:close/>
                </a:path>
                <a:path w="1042670" h="457835">
                  <a:moveTo>
                    <a:pt x="305155" y="178015"/>
                  </a:moveTo>
                  <a:lnTo>
                    <a:pt x="279730" y="178015"/>
                  </a:lnTo>
                  <a:lnTo>
                    <a:pt x="279730" y="127152"/>
                  </a:lnTo>
                  <a:lnTo>
                    <a:pt x="254304" y="127152"/>
                  </a:lnTo>
                  <a:lnTo>
                    <a:pt x="254304" y="0"/>
                  </a:lnTo>
                  <a:lnTo>
                    <a:pt x="228866" y="0"/>
                  </a:lnTo>
                  <a:lnTo>
                    <a:pt x="228866" y="50863"/>
                  </a:lnTo>
                  <a:lnTo>
                    <a:pt x="203441" y="50863"/>
                  </a:lnTo>
                  <a:lnTo>
                    <a:pt x="203441" y="101727"/>
                  </a:lnTo>
                  <a:lnTo>
                    <a:pt x="228866" y="101727"/>
                  </a:lnTo>
                  <a:lnTo>
                    <a:pt x="228866" y="127152"/>
                  </a:lnTo>
                  <a:lnTo>
                    <a:pt x="254292" y="127152"/>
                  </a:lnTo>
                  <a:lnTo>
                    <a:pt x="254292" y="178015"/>
                  </a:lnTo>
                  <a:lnTo>
                    <a:pt x="228866" y="178015"/>
                  </a:lnTo>
                  <a:lnTo>
                    <a:pt x="228866" y="203441"/>
                  </a:lnTo>
                  <a:lnTo>
                    <a:pt x="254292" y="203441"/>
                  </a:lnTo>
                  <a:lnTo>
                    <a:pt x="279730" y="203441"/>
                  </a:lnTo>
                  <a:lnTo>
                    <a:pt x="305155" y="203441"/>
                  </a:lnTo>
                  <a:lnTo>
                    <a:pt x="305155" y="178015"/>
                  </a:lnTo>
                  <a:close/>
                </a:path>
                <a:path w="1042670" h="457835">
                  <a:moveTo>
                    <a:pt x="330581" y="203441"/>
                  </a:moveTo>
                  <a:lnTo>
                    <a:pt x="305155" y="203441"/>
                  </a:lnTo>
                  <a:lnTo>
                    <a:pt x="305155" y="228866"/>
                  </a:lnTo>
                  <a:lnTo>
                    <a:pt x="330581" y="228866"/>
                  </a:lnTo>
                  <a:lnTo>
                    <a:pt x="330581" y="203441"/>
                  </a:lnTo>
                  <a:close/>
                </a:path>
                <a:path w="1042670" h="457835">
                  <a:moveTo>
                    <a:pt x="330581" y="0"/>
                  </a:moveTo>
                  <a:lnTo>
                    <a:pt x="305155" y="0"/>
                  </a:lnTo>
                  <a:lnTo>
                    <a:pt x="305155" y="25425"/>
                  </a:lnTo>
                  <a:lnTo>
                    <a:pt x="330581" y="25425"/>
                  </a:lnTo>
                  <a:lnTo>
                    <a:pt x="330581" y="0"/>
                  </a:lnTo>
                  <a:close/>
                </a:path>
                <a:path w="1042670" h="457835">
                  <a:moveTo>
                    <a:pt x="483158" y="152577"/>
                  </a:moveTo>
                  <a:lnTo>
                    <a:pt x="457733" y="152577"/>
                  </a:lnTo>
                  <a:lnTo>
                    <a:pt x="457733" y="178003"/>
                  </a:lnTo>
                  <a:lnTo>
                    <a:pt x="483158" y="178003"/>
                  </a:lnTo>
                  <a:lnTo>
                    <a:pt x="483158" y="152577"/>
                  </a:lnTo>
                  <a:close/>
                </a:path>
                <a:path w="1042670" h="457835">
                  <a:moveTo>
                    <a:pt x="483158" y="76288"/>
                  </a:moveTo>
                  <a:lnTo>
                    <a:pt x="457733" y="76288"/>
                  </a:lnTo>
                  <a:lnTo>
                    <a:pt x="457733" y="101714"/>
                  </a:lnTo>
                  <a:lnTo>
                    <a:pt x="483158" y="101714"/>
                  </a:lnTo>
                  <a:lnTo>
                    <a:pt x="483158" y="76288"/>
                  </a:lnTo>
                  <a:close/>
                </a:path>
                <a:path w="1042670" h="457835">
                  <a:moveTo>
                    <a:pt x="508596" y="25425"/>
                  </a:moveTo>
                  <a:lnTo>
                    <a:pt x="483158" y="25425"/>
                  </a:lnTo>
                  <a:lnTo>
                    <a:pt x="483158" y="0"/>
                  </a:lnTo>
                  <a:lnTo>
                    <a:pt x="457733" y="0"/>
                  </a:lnTo>
                  <a:lnTo>
                    <a:pt x="457733" y="50863"/>
                  </a:lnTo>
                  <a:lnTo>
                    <a:pt x="483158" y="50863"/>
                  </a:lnTo>
                  <a:lnTo>
                    <a:pt x="483158" y="76288"/>
                  </a:lnTo>
                  <a:lnTo>
                    <a:pt x="508596" y="76288"/>
                  </a:lnTo>
                  <a:lnTo>
                    <a:pt x="508596" y="25425"/>
                  </a:lnTo>
                  <a:close/>
                </a:path>
                <a:path w="1042670" h="457835">
                  <a:moveTo>
                    <a:pt x="559460" y="0"/>
                  </a:moveTo>
                  <a:lnTo>
                    <a:pt x="534022" y="0"/>
                  </a:lnTo>
                  <a:lnTo>
                    <a:pt x="508596" y="0"/>
                  </a:lnTo>
                  <a:lnTo>
                    <a:pt x="508596" y="25425"/>
                  </a:lnTo>
                  <a:lnTo>
                    <a:pt x="534022" y="25425"/>
                  </a:lnTo>
                  <a:lnTo>
                    <a:pt x="559460" y="25425"/>
                  </a:lnTo>
                  <a:lnTo>
                    <a:pt x="559460" y="0"/>
                  </a:lnTo>
                  <a:close/>
                </a:path>
                <a:path w="1042670" h="457835">
                  <a:moveTo>
                    <a:pt x="584885" y="25425"/>
                  </a:moveTo>
                  <a:lnTo>
                    <a:pt x="559460" y="25425"/>
                  </a:lnTo>
                  <a:lnTo>
                    <a:pt x="559460" y="50850"/>
                  </a:lnTo>
                  <a:lnTo>
                    <a:pt x="584885" y="50850"/>
                  </a:lnTo>
                  <a:lnTo>
                    <a:pt x="584885" y="25425"/>
                  </a:lnTo>
                  <a:close/>
                </a:path>
                <a:path w="1042670" h="457835">
                  <a:moveTo>
                    <a:pt x="635749" y="152577"/>
                  </a:moveTo>
                  <a:lnTo>
                    <a:pt x="610323" y="152577"/>
                  </a:lnTo>
                  <a:lnTo>
                    <a:pt x="610323" y="178003"/>
                  </a:lnTo>
                  <a:lnTo>
                    <a:pt x="635749" y="178003"/>
                  </a:lnTo>
                  <a:lnTo>
                    <a:pt x="635749" y="152577"/>
                  </a:lnTo>
                  <a:close/>
                </a:path>
                <a:path w="1042670" h="457835">
                  <a:moveTo>
                    <a:pt x="661187" y="254304"/>
                  </a:moveTo>
                  <a:lnTo>
                    <a:pt x="635749" y="254304"/>
                  </a:lnTo>
                  <a:lnTo>
                    <a:pt x="635749" y="203441"/>
                  </a:lnTo>
                  <a:lnTo>
                    <a:pt x="610323" y="203441"/>
                  </a:lnTo>
                  <a:lnTo>
                    <a:pt x="610323" y="279730"/>
                  </a:lnTo>
                  <a:lnTo>
                    <a:pt x="635749" y="279730"/>
                  </a:lnTo>
                  <a:lnTo>
                    <a:pt x="661187" y="279730"/>
                  </a:lnTo>
                  <a:lnTo>
                    <a:pt x="661187" y="254304"/>
                  </a:lnTo>
                  <a:close/>
                </a:path>
                <a:path w="1042670" h="457835">
                  <a:moveTo>
                    <a:pt x="686612" y="305155"/>
                  </a:moveTo>
                  <a:lnTo>
                    <a:pt x="661187" y="305155"/>
                  </a:lnTo>
                  <a:lnTo>
                    <a:pt x="661187" y="330581"/>
                  </a:lnTo>
                  <a:lnTo>
                    <a:pt x="686612" y="330581"/>
                  </a:lnTo>
                  <a:lnTo>
                    <a:pt x="686612" y="305155"/>
                  </a:lnTo>
                  <a:close/>
                </a:path>
                <a:path w="1042670" h="457835">
                  <a:moveTo>
                    <a:pt x="712038" y="50863"/>
                  </a:moveTo>
                  <a:lnTo>
                    <a:pt x="686612" y="50863"/>
                  </a:lnTo>
                  <a:lnTo>
                    <a:pt x="686612" y="25425"/>
                  </a:lnTo>
                  <a:lnTo>
                    <a:pt x="661174" y="25425"/>
                  </a:lnTo>
                  <a:lnTo>
                    <a:pt x="661174" y="0"/>
                  </a:lnTo>
                  <a:lnTo>
                    <a:pt x="635749" y="0"/>
                  </a:lnTo>
                  <a:lnTo>
                    <a:pt x="610311" y="0"/>
                  </a:lnTo>
                  <a:lnTo>
                    <a:pt x="584885" y="0"/>
                  </a:lnTo>
                  <a:lnTo>
                    <a:pt x="584885" y="25425"/>
                  </a:lnTo>
                  <a:lnTo>
                    <a:pt x="610311" y="25425"/>
                  </a:lnTo>
                  <a:lnTo>
                    <a:pt x="610311" y="50863"/>
                  </a:lnTo>
                  <a:lnTo>
                    <a:pt x="635749" y="50863"/>
                  </a:lnTo>
                  <a:lnTo>
                    <a:pt x="635749" y="76288"/>
                  </a:lnTo>
                  <a:lnTo>
                    <a:pt x="661174" y="76288"/>
                  </a:lnTo>
                  <a:lnTo>
                    <a:pt x="661174" y="101714"/>
                  </a:lnTo>
                  <a:lnTo>
                    <a:pt x="635749" y="101714"/>
                  </a:lnTo>
                  <a:lnTo>
                    <a:pt x="610323" y="101714"/>
                  </a:lnTo>
                  <a:lnTo>
                    <a:pt x="610323" y="76288"/>
                  </a:lnTo>
                  <a:lnTo>
                    <a:pt x="584898" y="76288"/>
                  </a:lnTo>
                  <a:lnTo>
                    <a:pt x="559460" y="76288"/>
                  </a:lnTo>
                  <a:lnTo>
                    <a:pt x="559460" y="50850"/>
                  </a:lnTo>
                  <a:lnTo>
                    <a:pt x="534035" y="50850"/>
                  </a:lnTo>
                  <a:lnTo>
                    <a:pt x="534035" y="76288"/>
                  </a:lnTo>
                  <a:lnTo>
                    <a:pt x="508596" y="76288"/>
                  </a:lnTo>
                  <a:lnTo>
                    <a:pt x="508596" y="101714"/>
                  </a:lnTo>
                  <a:lnTo>
                    <a:pt x="483171" y="101714"/>
                  </a:lnTo>
                  <a:lnTo>
                    <a:pt x="483171" y="152577"/>
                  </a:lnTo>
                  <a:lnTo>
                    <a:pt x="508596" y="152577"/>
                  </a:lnTo>
                  <a:lnTo>
                    <a:pt x="508596" y="178003"/>
                  </a:lnTo>
                  <a:lnTo>
                    <a:pt x="534035" y="178003"/>
                  </a:lnTo>
                  <a:lnTo>
                    <a:pt x="534035" y="127139"/>
                  </a:lnTo>
                  <a:lnTo>
                    <a:pt x="559460" y="127139"/>
                  </a:lnTo>
                  <a:lnTo>
                    <a:pt x="559460" y="178003"/>
                  </a:lnTo>
                  <a:lnTo>
                    <a:pt x="584898" y="178003"/>
                  </a:lnTo>
                  <a:lnTo>
                    <a:pt x="584898" y="152577"/>
                  </a:lnTo>
                  <a:lnTo>
                    <a:pt x="610323" y="152577"/>
                  </a:lnTo>
                  <a:lnTo>
                    <a:pt x="610323" y="127139"/>
                  </a:lnTo>
                  <a:lnTo>
                    <a:pt x="635749" y="127139"/>
                  </a:lnTo>
                  <a:lnTo>
                    <a:pt x="661187" y="127139"/>
                  </a:lnTo>
                  <a:lnTo>
                    <a:pt x="661187" y="101727"/>
                  </a:lnTo>
                  <a:lnTo>
                    <a:pt x="686612" y="101727"/>
                  </a:lnTo>
                  <a:lnTo>
                    <a:pt x="686612" y="76288"/>
                  </a:lnTo>
                  <a:lnTo>
                    <a:pt x="712038" y="76288"/>
                  </a:lnTo>
                  <a:lnTo>
                    <a:pt x="712038" y="50863"/>
                  </a:lnTo>
                  <a:close/>
                </a:path>
                <a:path w="1042670" h="457835">
                  <a:moveTo>
                    <a:pt x="762901" y="330581"/>
                  </a:moveTo>
                  <a:lnTo>
                    <a:pt x="737463" y="330581"/>
                  </a:lnTo>
                  <a:lnTo>
                    <a:pt x="737463" y="305155"/>
                  </a:lnTo>
                  <a:lnTo>
                    <a:pt x="712038" y="305155"/>
                  </a:lnTo>
                  <a:lnTo>
                    <a:pt x="712038" y="381444"/>
                  </a:lnTo>
                  <a:lnTo>
                    <a:pt x="737463" y="381444"/>
                  </a:lnTo>
                  <a:lnTo>
                    <a:pt x="762901" y="381444"/>
                  </a:lnTo>
                  <a:lnTo>
                    <a:pt x="762901" y="330581"/>
                  </a:lnTo>
                  <a:close/>
                </a:path>
                <a:path w="1042670" h="457835">
                  <a:moveTo>
                    <a:pt x="788327" y="50850"/>
                  </a:moveTo>
                  <a:lnTo>
                    <a:pt x="762901" y="50850"/>
                  </a:lnTo>
                  <a:lnTo>
                    <a:pt x="762901" y="25425"/>
                  </a:lnTo>
                  <a:lnTo>
                    <a:pt x="737463" y="25425"/>
                  </a:lnTo>
                  <a:lnTo>
                    <a:pt x="712038" y="25425"/>
                  </a:lnTo>
                  <a:lnTo>
                    <a:pt x="712038" y="50850"/>
                  </a:lnTo>
                  <a:lnTo>
                    <a:pt x="737463" y="50850"/>
                  </a:lnTo>
                  <a:lnTo>
                    <a:pt x="737463" y="76288"/>
                  </a:lnTo>
                  <a:lnTo>
                    <a:pt x="762901" y="76288"/>
                  </a:lnTo>
                  <a:lnTo>
                    <a:pt x="788327" y="76288"/>
                  </a:lnTo>
                  <a:lnTo>
                    <a:pt x="788327" y="50850"/>
                  </a:lnTo>
                  <a:close/>
                </a:path>
                <a:path w="1042670" h="457835">
                  <a:moveTo>
                    <a:pt x="788327" y="0"/>
                  </a:moveTo>
                  <a:lnTo>
                    <a:pt x="762901" y="0"/>
                  </a:lnTo>
                  <a:lnTo>
                    <a:pt x="762901" y="25425"/>
                  </a:lnTo>
                  <a:lnTo>
                    <a:pt x="788327" y="25425"/>
                  </a:lnTo>
                  <a:lnTo>
                    <a:pt x="788327" y="0"/>
                  </a:lnTo>
                  <a:close/>
                </a:path>
                <a:path w="1042670" h="457835">
                  <a:moveTo>
                    <a:pt x="813752" y="101714"/>
                  </a:moveTo>
                  <a:lnTo>
                    <a:pt x="788327" y="101714"/>
                  </a:lnTo>
                  <a:lnTo>
                    <a:pt x="762901" y="101714"/>
                  </a:lnTo>
                  <a:lnTo>
                    <a:pt x="737463" y="101714"/>
                  </a:lnTo>
                  <a:lnTo>
                    <a:pt x="737463" y="76288"/>
                  </a:lnTo>
                  <a:lnTo>
                    <a:pt x="712038" y="76288"/>
                  </a:lnTo>
                  <a:lnTo>
                    <a:pt x="712038" y="127152"/>
                  </a:lnTo>
                  <a:lnTo>
                    <a:pt x="737463" y="127152"/>
                  </a:lnTo>
                  <a:lnTo>
                    <a:pt x="737463" y="152577"/>
                  </a:lnTo>
                  <a:lnTo>
                    <a:pt x="762901" y="152577"/>
                  </a:lnTo>
                  <a:lnTo>
                    <a:pt x="762901" y="127152"/>
                  </a:lnTo>
                  <a:lnTo>
                    <a:pt x="788327" y="127152"/>
                  </a:lnTo>
                  <a:lnTo>
                    <a:pt x="813752" y="127152"/>
                  </a:lnTo>
                  <a:lnTo>
                    <a:pt x="813752" y="101714"/>
                  </a:lnTo>
                  <a:close/>
                </a:path>
                <a:path w="1042670" h="457835">
                  <a:moveTo>
                    <a:pt x="813752" y="25425"/>
                  </a:moveTo>
                  <a:lnTo>
                    <a:pt x="788327" y="25425"/>
                  </a:lnTo>
                  <a:lnTo>
                    <a:pt x="788327" y="50850"/>
                  </a:lnTo>
                  <a:lnTo>
                    <a:pt x="813752" y="50850"/>
                  </a:lnTo>
                  <a:lnTo>
                    <a:pt x="813752" y="25425"/>
                  </a:lnTo>
                  <a:close/>
                </a:path>
                <a:path w="1042670" h="457835">
                  <a:moveTo>
                    <a:pt x="839190" y="127152"/>
                  </a:moveTo>
                  <a:lnTo>
                    <a:pt x="813765" y="127152"/>
                  </a:lnTo>
                  <a:lnTo>
                    <a:pt x="813765" y="178015"/>
                  </a:lnTo>
                  <a:lnTo>
                    <a:pt x="839190" y="178015"/>
                  </a:lnTo>
                  <a:lnTo>
                    <a:pt x="839190" y="127152"/>
                  </a:lnTo>
                  <a:close/>
                </a:path>
                <a:path w="1042670" h="457835">
                  <a:moveTo>
                    <a:pt x="839190" y="76288"/>
                  </a:moveTo>
                  <a:lnTo>
                    <a:pt x="813765" y="76288"/>
                  </a:lnTo>
                  <a:lnTo>
                    <a:pt x="813765" y="101714"/>
                  </a:lnTo>
                  <a:lnTo>
                    <a:pt x="839190" y="101714"/>
                  </a:lnTo>
                  <a:lnTo>
                    <a:pt x="839190" y="76288"/>
                  </a:lnTo>
                  <a:close/>
                </a:path>
                <a:path w="1042670" h="457835">
                  <a:moveTo>
                    <a:pt x="839190" y="0"/>
                  </a:moveTo>
                  <a:lnTo>
                    <a:pt x="813765" y="0"/>
                  </a:lnTo>
                  <a:lnTo>
                    <a:pt x="813765" y="25425"/>
                  </a:lnTo>
                  <a:lnTo>
                    <a:pt x="839190" y="25425"/>
                  </a:lnTo>
                  <a:lnTo>
                    <a:pt x="839190" y="0"/>
                  </a:lnTo>
                  <a:close/>
                </a:path>
                <a:path w="1042670" h="457835">
                  <a:moveTo>
                    <a:pt x="864616" y="228866"/>
                  </a:moveTo>
                  <a:lnTo>
                    <a:pt x="839190" y="228866"/>
                  </a:lnTo>
                  <a:lnTo>
                    <a:pt x="839190" y="203441"/>
                  </a:lnTo>
                  <a:lnTo>
                    <a:pt x="813752" y="203441"/>
                  </a:lnTo>
                  <a:lnTo>
                    <a:pt x="813752" y="178015"/>
                  </a:lnTo>
                  <a:lnTo>
                    <a:pt x="788327" y="178015"/>
                  </a:lnTo>
                  <a:lnTo>
                    <a:pt x="788327" y="152590"/>
                  </a:lnTo>
                  <a:lnTo>
                    <a:pt x="762901" y="152590"/>
                  </a:lnTo>
                  <a:lnTo>
                    <a:pt x="762901" y="203441"/>
                  </a:lnTo>
                  <a:lnTo>
                    <a:pt x="788327" y="203441"/>
                  </a:lnTo>
                  <a:lnTo>
                    <a:pt x="788327" y="228879"/>
                  </a:lnTo>
                  <a:lnTo>
                    <a:pt x="762901" y="228879"/>
                  </a:lnTo>
                  <a:lnTo>
                    <a:pt x="762901" y="203441"/>
                  </a:lnTo>
                  <a:lnTo>
                    <a:pt x="737463" y="203441"/>
                  </a:lnTo>
                  <a:lnTo>
                    <a:pt x="737463" y="152590"/>
                  </a:lnTo>
                  <a:lnTo>
                    <a:pt x="712038" y="152590"/>
                  </a:lnTo>
                  <a:lnTo>
                    <a:pt x="712038" y="178015"/>
                  </a:lnTo>
                  <a:lnTo>
                    <a:pt x="686612" y="178015"/>
                  </a:lnTo>
                  <a:lnTo>
                    <a:pt x="686612" y="127152"/>
                  </a:lnTo>
                  <a:lnTo>
                    <a:pt x="661174" y="127152"/>
                  </a:lnTo>
                  <a:lnTo>
                    <a:pt x="661174" y="178015"/>
                  </a:lnTo>
                  <a:lnTo>
                    <a:pt x="635749" y="178015"/>
                  </a:lnTo>
                  <a:lnTo>
                    <a:pt x="635749" y="203441"/>
                  </a:lnTo>
                  <a:lnTo>
                    <a:pt x="661174" y="203441"/>
                  </a:lnTo>
                  <a:lnTo>
                    <a:pt x="686612" y="203441"/>
                  </a:lnTo>
                  <a:lnTo>
                    <a:pt x="712038" y="203441"/>
                  </a:lnTo>
                  <a:lnTo>
                    <a:pt x="712038" y="228866"/>
                  </a:lnTo>
                  <a:lnTo>
                    <a:pt x="686612" y="228866"/>
                  </a:lnTo>
                  <a:lnTo>
                    <a:pt x="686612" y="305155"/>
                  </a:lnTo>
                  <a:lnTo>
                    <a:pt x="712038" y="305155"/>
                  </a:lnTo>
                  <a:lnTo>
                    <a:pt x="712038" y="228879"/>
                  </a:lnTo>
                  <a:lnTo>
                    <a:pt x="737463" y="228879"/>
                  </a:lnTo>
                  <a:lnTo>
                    <a:pt x="737463" y="254304"/>
                  </a:lnTo>
                  <a:lnTo>
                    <a:pt x="762901" y="254304"/>
                  </a:lnTo>
                  <a:lnTo>
                    <a:pt x="788327" y="254304"/>
                  </a:lnTo>
                  <a:lnTo>
                    <a:pt x="813752" y="254304"/>
                  </a:lnTo>
                  <a:lnTo>
                    <a:pt x="813752" y="228879"/>
                  </a:lnTo>
                  <a:lnTo>
                    <a:pt x="839190" y="228879"/>
                  </a:lnTo>
                  <a:lnTo>
                    <a:pt x="839190" y="254292"/>
                  </a:lnTo>
                  <a:lnTo>
                    <a:pt x="864616" y="254292"/>
                  </a:lnTo>
                  <a:lnTo>
                    <a:pt x="864616" y="228866"/>
                  </a:lnTo>
                  <a:close/>
                </a:path>
                <a:path w="1042670" h="457835">
                  <a:moveTo>
                    <a:pt x="940904" y="330593"/>
                  </a:moveTo>
                  <a:lnTo>
                    <a:pt x="915479" y="330593"/>
                  </a:lnTo>
                  <a:lnTo>
                    <a:pt x="890041" y="330593"/>
                  </a:lnTo>
                  <a:lnTo>
                    <a:pt x="890041" y="254304"/>
                  </a:lnTo>
                  <a:lnTo>
                    <a:pt x="864616" y="254304"/>
                  </a:lnTo>
                  <a:lnTo>
                    <a:pt x="864616" y="356019"/>
                  </a:lnTo>
                  <a:lnTo>
                    <a:pt x="839190" y="356019"/>
                  </a:lnTo>
                  <a:lnTo>
                    <a:pt x="839190" y="330593"/>
                  </a:lnTo>
                  <a:lnTo>
                    <a:pt x="813752" y="330593"/>
                  </a:lnTo>
                  <a:lnTo>
                    <a:pt x="788327" y="330593"/>
                  </a:lnTo>
                  <a:lnTo>
                    <a:pt x="788327" y="381457"/>
                  </a:lnTo>
                  <a:lnTo>
                    <a:pt x="813752" y="381457"/>
                  </a:lnTo>
                  <a:lnTo>
                    <a:pt x="813752" y="406882"/>
                  </a:lnTo>
                  <a:lnTo>
                    <a:pt x="839190" y="406882"/>
                  </a:lnTo>
                  <a:lnTo>
                    <a:pt x="839190" y="457746"/>
                  </a:lnTo>
                  <a:lnTo>
                    <a:pt x="864616" y="457746"/>
                  </a:lnTo>
                  <a:lnTo>
                    <a:pt x="864616" y="381457"/>
                  </a:lnTo>
                  <a:lnTo>
                    <a:pt x="890041" y="381457"/>
                  </a:lnTo>
                  <a:lnTo>
                    <a:pt x="915479" y="381457"/>
                  </a:lnTo>
                  <a:lnTo>
                    <a:pt x="915479" y="356019"/>
                  </a:lnTo>
                  <a:lnTo>
                    <a:pt x="940904" y="356019"/>
                  </a:lnTo>
                  <a:lnTo>
                    <a:pt x="940904" y="330593"/>
                  </a:lnTo>
                  <a:close/>
                </a:path>
                <a:path w="1042670" h="457835">
                  <a:moveTo>
                    <a:pt x="991781" y="203441"/>
                  </a:moveTo>
                  <a:lnTo>
                    <a:pt x="966343" y="203441"/>
                  </a:lnTo>
                  <a:lnTo>
                    <a:pt x="940917" y="203441"/>
                  </a:lnTo>
                  <a:lnTo>
                    <a:pt x="940917" y="228866"/>
                  </a:lnTo>
                  <a:lnTo>
                    <a:pt x="966343" y="228866"/>
                  </a:lnTo>
                  <a:lnTo>
                    <a:pt x="991781" y="228866"/>
                  </a:lnTo>
                  <a:lnTo>
                    <a:pt x="991781" y="203441"/>
                  </a:lnTo>
                  <a:close/>
                </a:path>
                <a:path w="1042670" h="457835">
                  <a:moveTo>
                    <a:pt x="1042631" y="279730"/>
                  </a:moveTo>
                  <a:lnTo>
                    <a:pt x="1017206" y="279730"/>
                  </a:lnTo>
                  <a:lnTo>
                    <a:pt x="1017206" y="254304"/>
                  </a:lnTo>
                  <a:lnTo>
                    <a:pt x="991768" y="254304"/>
                  </a:lnTo>
                  <a:lnTo>
                    <a:pt x="966343" y="254304"/>
                  </a:lnTo>
                  <a:lnTo>
                    <a:pt x="966343" y="279730"/>
                  </a:lnTo>
                  <a:lnTo>
                    <a:pt x="991768" y="279730"/>
                  </a:lnTo>
                  <a:lnTo>
                    <a:pt x="991768" y="305168"/>
                  </a:lnTo>
                  <a:lnTo>
                    <a:pt x="1017206" y="305168"/>
                  </a:lnTo>
                  <a:lnTo>
                    <a:pt x="1017206" y="381457"/>
                  </a:lnTo>
                  <a:lnTo>
                    <a:pt x="1042631" y="381457"/>
                  </a:lnTo>
                  <a:lnTo>
                    <a:pt x="1042631" y="2797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66956" y="1525304"/>
              <a:ext cx="1042669" cy="508634"/>
            </a:xfrm>
            <a:custGeom>
              <a:avLst/>
              <a:gdLst/>
              <a:ahLst/>
              <a:cxnLst/>
              <a:rect l="l" t="t" r="r" b="b"/>
              <a:pathLst>
                <a:path w="1042670" h="508635">
                  <a:moveTo>
                    <a:pt x="101714" y="431736"/>
                  </a:moveTo>
                  <a:lnTo>
                    <a:pt x="76288" y="431736"/>
                  </a:lnTo>
                  <a:lnTo>
                    <a:pt x="76288" y="482600"/>
                  </a:lnTo>
                  <a:lnTo>
                    <a:pt x="101714" y="482600"/>
                  </a:lnTo>
                  <a:lnTo>
                    <a:pt x="101714" y="431736"/>
                  </a:lnTo>
                  <a:close/>
                </a:path>
                <a:path w="1042670" h="508635">
                  <a:moveTo>
                    <a:pt x="152577" y="431736"/>
                  </a:moveTo>
                  <a:lnTo>
                    <a:pt x="127152" y="431736"/>
                  </a:lnTo>
                  <a:lnTo>
                    <a:pt x="127152" y="457161"/>
                  </a:lnTo>
                  <a:lnTo>
                    <a:pt x="152577" y="457161"/>
                  </a:lnTo>
                  <a:lnTo>
                    <a:pt x="152577" y="431736"/>
                  </a:lnTo>
                  <a:close/>
                </a:path>
                <a:path w="1042670" h="508635">
                  <a:moveTo>
                    <a:pt x="152577" y="380873"/>
                  </a:moveTo>
                  <a:lnTo>
                    <a:pt x="127152" y="380873"/>
                  </a:lnTo>
                  <a:lnTo>
                    <a:pt x="101727" y="380873"/>
                  </a:lnTo>
                  <a:lnTo>
                    <a:pt x="76288" y="380873"/>
                  </a:lnTo>
                  <a:lnTo>
                    <a:pt x="50863" y="380873"/>
                  </a:lnTo>
                  <a:lnTo>
                    <a:pt x="50863" y="355447"/>
                  </a:lnTo>
                  <a:lnTo>
                    <a:pt x="25425" y="355447"/>
                  </a:lnTo>
                  <a:lnTo>
                    <a:pt x="0" y="355447"/>
                  </a:lnTo>
                  <a:lnTo>
                    <a:pt x="0" y="431736"/>
                  </a:lnTo>
                  <a:lnTo>
                    <a:pt x="25425" y="431736"/>
                  </a:lnTo>
                  <a:lnTo>
                    <a:pt x="50863" y="431736"/>
                  </a:lnTo>
                  <a:lnTo>
                    <a:pt x="50863" y="406311"/>
                  </a:lnTo>
                  <a:lnTo>
                    <a:pt x="76288" y="406311"/>
                  </a:lnTo>
                  <a:lnTo>
                    <a:pt x="101727" y="406311"/>
                  </a:lnTo>
                  <a:lnTo>
                    <a:pt x="101727" y="431736"/>
                  </a:lnTo>
                  <a:lnTo>
                    <a:pt x="127152" y="431736"/>
                  </a:lnTo>
                  <a:lnTo>
                    <a:pt x="127152" y="406311"/>
                  </a:lnTo>
                  <a:lnTo>
                    <a:pt x="152577" y="406311"/>
                  </a:lnTo>
                  <a:lnTo>
                    <a:pt x="152577" y="380873"/>
                  </a:lnTo>
                  <a:close/>
                </a:path>
                <a:path w="1042670" h="508635">
                  <a:moveTo>
                    <a:pt x="178003" y="457174"/>
                  </a:moveTo>
                  <a:lnTo>
                    <a:pt x="152577" y="457174"/>
                  </a:lnTo>
                  <a:lnTo>
                    <a:pt x="152577" y="482600"/>
                  </a:lnTo>
                  <a:lnTo>
                    <a:pt x="178003" y="482600"/>
                  </a:lnTo>
                  <a:lnTo>
                    <a:pt x="178003" y="457174"/>
                  </a:lnTo>
                  <a:close/>
                </a:path>
                <a:path w="1042670" h="508635">
                  <a:moveTo>
                    <a:pt x="178003" y="406311"/>
                  </a:moveTo>
                  <a:lnTo>
                    <a:pt x="152577" y="406311"/>
                  </a:lnTo>
                  <a:lnTo>
                    <a:pt x="152577" y="431736"/>
                  </a:lnTo>
                  <a:lnTo>
                    <a:pt x="178003" y="431736"/>
                  </a:lnTo>
                  <a:lnTo>
                    <a:pt x="178003" y="406311"/>
                  </a:lnTo>
                  <a:close/>
                </a:path>
                <a:path w="1042670" h="508635">
                  <a:moveTo>
                    <a:pt x="178003" y="355447"/>
                  </a:moveTo>
                  <a:lnTo>
                    <a:pt x="152577" y="355447"/>
                  </a:lnTo>
                  <a:lnTo>
                    <a:pt x="152577" y="380873"/>
                  </a:lnTo>
                  <a:lnTo>
                    <a:pt x="178003" y="380873"/>
                  </a:lnTo>
                  <a:lnTo>
                    <a:pt x="178003" y="355447"/>
                  </a:lnTo>
                  <a:close/>
                </a:path>
                <a:path w="1042670" h="508635">
                  <a:moveTo>
                    <a:pt x="203428" y="380873"/>
                  </a:moveTo>
                  <a:lnTo>
                    <a:pt x="178003" y="380873"/>
                  </a:lnTo>
                  <a:lnTo>
                    <a:pt x="178003" y="406298"/>
                  </a:lnTo>
                  <a:lnTo>
                    <a:pt x="203428" y="406298"/>
                  </a:lnTo>
                  <a:lnTo>
                    <a:pt x="203428" y="380873"/>
                  </a:lnTo>
                  <a:close/>
                </a:path>
                <a:path w="1042670" h="508635">
                  <a:moveTo>
                    <a:pt x="228866" y="431736"/>
                  </a:moveTo>
                  <a:lnTo>
                    <a:pt x="203441" y="431736"/>
                  </a:lnTo>
                  <a:lnTo>
                    <a:pt x="203441" y="457161"/>
                  </a:lnTo>
                  <a:lnTo>
                    <a:pt x="228866" y="457161"/>
                  </a:lnTo>
                  <a:lnTo>
                    <a:pt x="228866" y="431736"/>
                  </a:lnTo>
                  <a:close/>
                </a:path>
                <a:path w="1042670" h="508635">
                  <a:moveTo>
                    <a:pt x="584885" y="203200"/>
                  </a:moveTo>
                  <a:lnTo>
                    <a:pt x="559460" y="203200"/>
                  </a:lnTo>
                  <a:lnTo>
                    <a:pt x="534035" y="203200"/>
                  </a:lnTo>
                  <a:lnTo>
                    <a:pt x="508596" y="203200"/>
                  </a:lnTo>
                  <a:lnTo>
                    <a:pt x="508596" y="177800"/>
                  </a:lnTo>
                  <a:lnTo>
                    <a:pt x="483171" y="177800"/>
                  </a:lnTo>
                  <a:lnTo>
                    <a:pt x="483171" y="228600"/>
                  </a:lnTo>
                  <a:lnTo>
                    <a:pt x="457733" y="228600"/>
                  </a:lnTo>
                  <a:lnTo>
                    <a:pt x="457733" y="177800"/>
                  </a:lnTo>
                  <a:lnTo>
                    <a:pt x="432308" y="177800"/>
                  </a:lnTo>
                  <a:lnTo>
                    <a:pt x="432308" y="127000"/>
                  </a:lnTo>
                  <a:lnTo>
                    <a:pt x="406882" y="127000"/>
                  </a:lnTo>
                  <a:lnTo>
                    <a:pt x="406882" y="101600"/>
                  </a:lnTo>
                  <a:lnTo>
                    <a:pt x="432308" y="101600"/>
                  </a:lnTo>
                  <a:lnTo>
                    <a:pt x="432308" y="76200"/>
                  </a:lnTo>
                  <a:lnTo>
                    <a:pt x="457733" y="76200"/>
                  </a:lnTo>
                  <a:lnTo>
                    <a:pt x="457733" y="50800"/>
                  </a:lnTo>
                  <a:lnTo>
                    <a:pt x="432308" y="50800"/>
                  </a:lnTo>
                  <a:lnTo>
                    <a:pt x="406882" y="50800"/>
                  </a:lnTo>
                  <a:lnTo>
                    <a:pt x="406882" y="25400"/>
                  </a:lnTo>
                  <a:lnTo>
                    <a:pt x="381444" y="25400"/>
                  </a:lnTo>
                  <a:lnTo>
                    <a:pt x="381444" y="0"/>
                  </a:lnTo>
                  <a:lnTo>
                    <a:pt x="356019" y="0"/>
                  </a:lnTo>
                  <a:lnTo>
                    <a:pt x="356019" y="76200"/>
                  </a:lnTo>
                  <a:lnTo>
                    <a:pt x="330581" y="76200"/>
                  </a:lnTo>
                  <a:lnTo>
                    <a:pt x="330581" y="101600"/>
                  </a:lnTo>
                  <a:lnTo>
                    <a:pt x="305155" y="101600"/>
                  </a:lnTo>
                  <a:lnTo>
                    <a:pt x="305155" y="76200"/>
                  </a:lnTo>
                  <a:lnTo>
                    <a:pt x="330581" y="76200"/>
                  </a:lnTo>
                  <a:lnTo>
                    <a:pt x="330581" y="50800"/>
                  </a:lnTo>
                  <a:lnTo>
                    <a:pt x="305155" y="50800"/>
                  </a:lnTo>
                  <a:lnTo>
                    <a:pt x="279730" y="50800"/>
                  </a:lnTo>
                  <a:lnTo>
                    <a:pt x="279730" y="127000"/>
                  </a:lnTo>
                  <a:lnTo>
                    <a:pt x="305155" y="127000"/>
                  </a:lnTo>
                  <a:lnTo>
                    <a:pt x="305155" y="177800"/>
                  </a:lnTo>
                  <a:lnTo>
                    <a:pt x="330581" y="177800"/>
                  </a:lnTo>
                  <a:lnTo>
                    <a:pt x="330581" y="127000"/>
                  </a:lnTo>
                  <a:lnTo>
                    <a:pt x="356019" y="127000"/>
                  </a:lnTo>
                  <a:lnTo>
                    <a:pt x="356019" y="254000"/>
                  </a:lnTo>
                  <a:lnTo>
                    <a:pt x="330581" y="254000"/>
                  </a:lnTo>
                  <a:lnTo>
                    <a:pt x="330581" y="330200"/>
                  </a:lnTo>
                  <a:lnTo>
                    <a:pt x="305155" y="330200"/>
                  </a:lnTo>
                  <a:lnTo>
                    <a:pt x="305155" y="355447"/>
                  </a:lnTo>
                  <a:lnTo>
                    <a:pt x="279730" y="355447"/>
                  </a:lnTo>
                  <a:lnTo>
                    <a:pt x="279730" y="380873"/>
                  </a:lnTo>
                  <a:lnTo>
                    <a:pt x="305155" y="380873"/>
                  </a:lnTo>
                  <a:lnTo>
                    <a:pt x="305155" y="355600"/>
                  </a:lnTo>
                  <a:lnTo>
                    <a:pt x="330581" y="355600"/>
                  </a:lnTo>
                  <a:lnTo>
                    <a:pt x="330581" y="381000"/>
                  </a:lnTo>
                  <a:lnTo>
                    <a:pt x="305155" y="381000"/>
                  </a:lnTo>
                  <a:lnTo>
                    <a:pt x="305155" y="431736"/>
                  </a:lnTo>
                  <a:lnTo>
                    <a:pt x="279730" y="431736"/>
                  </a:lnTo>
                  <a:lnTo>
                    <a:pt x="279730" y="380885"/>
                  </a:lnTo>
                  <a:lnTo>
                    <a:pt x="254292" y="380885"/>
                  </a:lnTo>
                  <a:lnTo>
                    <a:pt x="254292" y="406311"/>
                  </a:lnTo>
                  <a:lnTo>
                    <a:pt x="228866" y="406311"/>
                  </a:lnTo>
                  <a:lnTo>
                    <a:pt x="228866" y="431736"/>
                  </a:lnTo>
                  <a:lnTo>
                    <a:pt x="254292" y="431736"/>
                  </a:lnTo>
                  <a:lnTo>
                    <a:pt x="254292" y="457174"/>
                  </a:lnTo>
                  <a:lnTo>
                    <a:pt x="279730" y="457174"/>
                  </a:lnTo>
                  <a:lnTo>
                    <a:pt x="279730" y="482600"/>
                  </a:lnTo>
                  <a:lnTo>
                    <a:pt x="305155" y="482600"/>
                  </a:lnTo>
                  <a:lnTo>
                    <a:pt x="305155" y="431800"/>
                  </a:lnTo>
                  <a:lnTo>
                    <a:pt x="330581" y="431800"/>
                  </a:lnTo>
                  <a:lnTo>
                    <a:pt x="330581" y="406400"/>
                  </a:lnTo>
                  <a:lnTo>
                    <a:pt x="356019" y="406400"/>
                  </a:lnTo>
                  <a:lnTo>
                    <a:pt x="356019" y="482600"/>
                  </a:lnTo>
                  <a:lnTo>
                    <a:pt x="381444" y="482600"/>
                  </a:lnTo>
                  <a:lnTo>
                    <a:pt x="406882" y="482600"/>
                  </a:lnTo>
                  <a:lnTo>
                    <a:pt x="432308" y="482600"/>
                  </a:lnTo>
                  <a:lnTo>
                    <a:pt x="432308" y="457200"/>
                  </a:lnTo>
                  <a:lnTo>
                    <a:pt x="406882" y="457200"/>
                  </a:lnTo>
                  <a:lnTo>
                    <a:pt x="406882" y="431800"/>
                  </a:lnTo>
                  <a:lnTo>
                    <a:pt x="432308" y="431800"/>
                  </a:lnTo>
                  <a:lnTo>
                    <a:pt x="432308" y="406400"/>
                  </a:lnTo>
                  <a:lnTo>
                    <a:pt x="406882" y="406400"/>
                  </a:lnTo>
                  <a:lnTo>
                    <a:pt x="381444" y="406400"/>
                  </a:lnTo>
                  <a:lnTo>
                    <a:pt x="381444" y="355600"/>
                  </a:lnTo>
                  <a:lnTo>
                    <a:pt x="356019" y="355600"/>
                  </a:lnTo>
                  <a:lnTo>
                    <a:pt x="356019" y="279400"/>
                  </a:lnTo>
                  <a:lnTo>
                    <a:pt x="381444" y="279400"/>
                  </a:lnTo>
                  <a:lnTo>
                    <a:pt x="381444" y="355600"/>
                  </a:lnTo>
                  <a:lnTo>
                    <a:pt x="406882" y="355600"/>
                  </a:lnTo>
                  <a:lnTo>
                    <a:pt x="406882" y="380873"/>
                  </a:lnTo>
                  <a:lnTo>
                    <a:pt x="432308" y="380873"/>
                  </a:lnTo>
                  <a:lnTo>
                    <a:pt x="432308" y="355447"/>
                  </a:lnTo>
                  <a:lnTo>
                    <a:pt x="406882" y="355447"/>
                  </a:lnTo>
                  <a:lnTo>
                    <a:pt x="406882" y="330200"/>
                  </a:lnTo>
                  <a:lnTo>
                    <a:pt x="432308" y="330200"/>
                  </a:lnTo>
                  <a:lnTo>
                    <a:pt x="432308" y="304800"/>
                  </a:lnTo>
                  <a:lnTo>
                    <a:pt x="406882" y="304800"/>
                  </a:lnTo>
                  <a:lnTo>
                    <a:pt x="406882" y="279400"/>
                  </a:lnTo>
                  <a:lnTo>
                    <a:pt x="432308" y="279400"/>
                  </a:lnTo>
                  <a:lnTo>
                    <a:pt x="432308" y="254000"/>
                  </a:lnTo>
                  <a:lnTo>
                    <a:pt x="406882" y="254000"/>
                  </a:lnTo>
                  <a:lnTo>
                    <a:pt x="381444" y="254000"/>
                  </a:lnTo>
                  <a:lnTo>
                    <a:pt x="381444" y="228600"/>
                  </a:lnTo>
                  <a:lnTo>
                    <a:pt x="406882" y="228600"/>
                  </a:lnTo>
                  <a:lnTo>
                    <a:pt x="406882" y="203200"/>
                  </a:lnTo>
                  <a:lnTo>
                    <a:pt x="381444" y="203200"/>
                  </a:lnTo>
                  <a:lnTo>
                    <a:pt x="381444" y="152400"/>
                  </a:lnTo>
                  <a:lnTo>
                    <a:pt x="406882" y="152400"/>
                  </a:lnTo>
                  <a:lnTo>
                    <a:pt x="406882" y="203200"/>
                  </a:lnTo>
                  <a:lnTo>
                    <a:pt x="432308" y="203200"/>
                  </a:lnTo>
                  <a:lnTo>
                    <a:pt x="432308" y="254000"/>
                  </a:lnTo>
                  <a:lnTo>
                    <a:pt x="457733" y="254000"/>
                  </a:lnTo>
                  <a:lnTo>
                    <a:pt x="483171" y="254000"/>
                  </a:lnTo>
                  <a:lnTo>
                    <a:pt x="508596" y="254000"/>
                  </a:lnTo>
                  <a:lnTo>
                    <a:pt x="508596" y="279400"/>
                  </a:lnTo>
                  <a:lnTo>
                    <a:pt x="534035" y="279400"/>
                  </a:lnTo>
                  <a:lnTo>
                    <a:pt x="534035" y="228600"/>
                  </a:lnTo>
                  <a:lnTo>
                    <a:pt x="559460" y="228600"/>
                  </a:lnTo>
                  <a:lnTo>
                    <a:pt x="584885" y="228600"/>
                  </a:lnTo>
                  <a:lnTo>
                    <a:pt x="584885" y="203200"/>
                  </a:lnTo>
                  <a:close/>
                </a:path>
                <a:path w="1042670" h="508635">
                  <a:moveTo>
                    <a:pt x="661174" y="431749"/>
                  </a:moveTo>
                  <a:lnTo>
                    <a:pt x="635749" y="431749"/>
                  </a:lnTo>
                  <a:lnTo>
                    <a:pt x="635749" y="380885"/>
                  </a:lnTo>
                  <a:lnTo>
                    <a:pt x="610311" y="380885"/>
                  </a:lnTo>
                  <a:lnTo>
                    <a:pt x="610311" y="406311"/>
                  </a:lnTo>
                  <a:lnTo>
                    <a:pt x="584885" y="406311"/>
                  </a:lnTo>
                  <a:lnTo>
                    <a:pt x="584885" y="253733"/>
                  </a:lnTo>
                  <a:lnTo>
                    <a:pt x="559460" y="253733"/>
                  </a:lnTo>
                  <a:lnTo>
                    <a:pt x="559460" y="380885"/>
                  </a:lnTo>
                  <a:lnTo>
                    <a:pt x="534022" y="380885"/>
                  </a:lnTo>
                  <a:lnTo>
                    <a:pt x="534022" y="355447"/>
                  </a:lnTo>
                  <a:lnTo>
                    <a:pt x="508596" y="355447"/>
                  </a:lnTo>
                  <a:lnTo>
                    <a:pt x="508596" y="330022"/>
                  </a:lnTo>
                  <a:lnTo>
                    <a:pt x="483158" y="330022"/>
                  </a:lnTo>
                  <a:lnTo>
                    <a:pt x="483158" y="457174"/>
                  </a:lnTo>
                  <a:lnTo>
                    <a:pt x="457733" y="457174"/>
                  </a:lnTo>
                  <a:lnTo>
                    <a:pt x="457733" y="482600"/>
                  </a:lnTo>
                  <a:lnTo>
                    <a:pt x="483158" y="482600"/>
                  </a:lnTo>
                  <a:lnTo>
                    <a:pt x="508596" y="482600"/>
                  </a:lnTo>
                  <a:lnTo>
                    <a:pt x="508596" y="508038"/>
                  </a:lnTo>
                  <a:lnTo>
                    <a:pt x="534022" y="508038"/>
                  </a:lnTo>
                  <a:lnTo>
                    <a:pt x="559460" y="508038"/>
                  </a:lnTo>
                  <a:lnTo>
                    <a:pt x="559460" y="482600"/>
                  </a:lnTo>
                  <a:lnTo>
                    <a:pt x="534022" y="482600"/>
                  </a:lnTo>
                  <a:lnTo>
                    <a:pt x="534022" y="431749"/>
                  </a:lnTo>
                  <a:lnTo>
                    <a:pt x="559460" y="431749"/>
                  </a:lnTo>
                  <a:lnTo>
                    <a:pt x="559460" y="457174"/>
                  </a:lnTo>
                  <a:lnTo>
                    <a:pt x="584885" y="457174"/>
                  </a:lnTo>
                  <a:lnTo>
                    <a:pt x="584885" y="431749"/>
                  </a:lnTo>
                  <a:lnTo>
                    <a:pt x="610311" y="431749"/>
                  </a:lnTo>
                  <a:lnTo>
                    <a:pt x="610311" y="457174"/>
                  </a:lnTo>
                  <a:lnTo>
                    <a:pt x="584885" y="457174"/>
                  </a:lnTo>
                  <a:lnTo>
                    <a:pt x="584885" y="482600"/>
                  </a:lnTo>
                  <a:lnTo>
                    <a:pt x="610311" y="482600"/>
                  </a:lnTo>
                  <a:lnTo>
                    <a:pt x="610311" y="508038"/>
                  </a:lnTo>
                  <a:lnTo>
                    <a:pt x="635749" y="508038"/>
                  </a:lnTo>
                  <a:lnTo>
                    <a:pt x="635749" y="457174"/>
                  </a:lnTo>
                  <a:lnTo>
                    <a:pt x="661174" y="457174"/>
                  </a:lnTo>
                  <a:lnTo>
                    <a:pt x="661174" y="431749"/>
                  </a:lnTo>
                  <a:close/>
                </a:path>
                <a:path w="1042670" h="508635">
                  <a:moveTo>
                    <a:pt x="686612" y="406311"/>
                  </a:moveTo>
                  <a:lnTo>
                    <a:pt x="661187" y="406311"/>
                  </a:lnTo>
                  <a:lnTo>
                    <a:pt x="661187" y="431736"/>
                  </a:lnTo>
                  <a:lnTo>
                    <a:pt x="686612" y="431736"/>
                  </a:lnTo>
                  <a:lnTo>
                    <a:pt x="686612" y="406311"/>
                  </a:lnTo>
                  <a:close/>
                </a:path>
                <a:path w="1042670" h="508635">
                  <a:moveTo>
                    <a:pt x="686612" y="355447"/>
                  </a:moveTo>
                  <a:lnTo>
                    <a:pt x="661174" y="355447"/>
                  </a:lnTo>
                  <a:lnTo>
                    <a:pt x="635749" y="355447"/>
                  </a:lnTo>
                  <a:lnTo>
                    <a:pt x="635749" y="380873"/>
                  </a:lnTo>
                  <a:lnTo>
                    <a:pt x="661174" y="380873"/>
                  </a:lnTo>
                  <a:lnTo>
                    <a:pt x="686612" y="380873"/>
                  </a:lnTo>
                  <a:lnTo>
                    <a:pt x="686612" y="355447"/>
                  </a:lnTo>
                  <a:close/>
                </a:path>
                <a:path w="1042670" h="508635">
                  <a:moveTo>
                    <a:pt x="712038" y="380873"/>
                  </a:moveTo>
                  <a:lnTo>
                    <a:pt x="686612" y="380873"/>
                  </a:lnTo>
                  <a:lnTo>
                    <a:pt x="686612" y="406298"/>
                  </a:lnTo>
                  <a:lnTo>
                    <a:pt x="712038" y="406298"/>
                  </a:lnTo>
                  <a:lnTo>
                    <a:pt x="712038" y="380873"/>
                  </a:lnTo>
                  <a:close/>
                </a:path>
                <a:path w="1042670" h="508635">
                  <a:moveTo>
                    <a:pt x="864616" y="279158"/>
                  </a:moveTo>
                  <a:lnTo>
                    <a:pt x="864616" y="279158"/>
                  </a:lnTo>
                  <a:lnTo>
                    <a:pt x="737463" y="279158"/>
                  </a:lnTo>
                  <a:lnTo>
                    <a:pt x="737463" y="304596"/>
                  </a:lnTo>
                  <a:lnTo>
                    <a:pt x="864616" y="304596"/>
                  </a:lnTo>
                  <a:lnTo>
                    <a:pt x="864616" y="279158"/>
                  </a:lnTo>
                  <a:close/>
                </a:path>
                <a:path w="1042670" h="508635">
                  <a:moveTo>
                    <a:pt x="940904" y="330022"/>
                  </a:moveTo>
                  <a:lnTo>
                    <a:pt x="915479" y="330022"/>
                  </a:lnTo>
                  <a:lnTo>
                    <a:pt x="915479" y="355447"/>
                  </a:lnTo>
                  <a:lnTo>
                    <a:pt x="940904" y="355447"/>
                  </a:lnTo>
                  <a:lnTo>
                    <a:pt x="940904" y="330022"/>
                  </a:lnTo>
                  <a:close/>
                </a:path>
                <a:path w="1042670" h="508635">
                  <a:moveTo>
                    <a:pt x="966330" y="279158"/>
                  </a:moveTo>
                  <a:lnTo>
                    <a:pt x="940904" y="279158"/>
                  </a:lnTo>
                  <a:lnTo>
                    <a:pt x="940904" y="228307"/>
                  </a:lnTo>
                  <a:lnTo>
                    <a:pt x="915479" y="228307"/>
                  </a:lnTo>
                  <a:lnTo>
                    <a:pt x="890041" y="228307"/>
                  </a:lnTo>
                  <a:lnTo>
                    <a:pt x="890041" y="304596"/>
                  </a:lnTo>
                  <a:lnTo>
                    <a:pt x="915479" y="304596"/>
                  </a:lnTo>
                  <a:lnTo>
                    <a:pt x="940904" y="304596"/>
                  </a:lnTo>
                  <a:lnTo>
                    <a:pt x="966330" y="304596"/>
                  </a:lnTo>
                  <a:lnTo>
                    <a:pt x="966330" y="279158"/>
                  </a:lnTo>
                  <a:close/>
                </a:path>
                <a:path w="1042670" h="508635">
                  <a:moveTo>
                    <a:pt x="1017206" y="380873"/>
                  </a:moveTo>
                  <a:lnTo>
                    <a:pt x="991768" y="380873"/>
                  </a:lnTo>
                  <a:lnTo>
                    <a:pt x="991768" y="355447"/>
                  </a:lnTo>
                  <a:lnTo>
                    <a:pt x="966343" y="355447"/>
                  </a:lnTo>
                  <a:lnTo>
                    <a:pt x="966343" y="380873"/>
                  </a:lnTo>
                  <a:lnTo>
                    <a:pt x="940904" y="380873"/>
                  </a:lnTo>
                  <a:lnTo>
                    <a:pt x="915479" y="380873"/>
                  </a:lnTo>
                  <a:lnTo>
                    <a:pt x="915479" y="406298"/>
                  </a:lnTo>
                  <a:lnTo>
                    <a:pt x="940904" y="406298"/>
                  </a:lnTo>
                  <a:lnTo>
                    <a:pt x="966343" y="406298"/>
                  </a:lnTo>
                  <a:lnTo>
                    <a:pt x="991768" y="406298"/>
                  </a:lnTo>
                  <a:lnTo>
                    <a:pt x="1017206" y="406298"/>
                  </a:lnTo>
                  <a:lnTo>
                    <a:pt x="1017206" y="380873"/>
                  </a:lnTo>
                  <a:close/>
                </a:path>
                <a:path w="1042670" h="508635">
                  <a:moveTo>
                    <a:pt x="1042631" y="406311"/>
                  </a:moveTo>
                  <a:lnTo>
                    <a:pt x="1017206" y="406311"/>
                  </a:lnTo>
                  <a:lnTo>
                    <a:pt x="1017206" y="431736"/>
                  </a:lnTo>
                  <a:lnTo>
                    <a:pt x="1042631" y="431736"/>
                  </a:lnTo>
                  <a:lnTo>
                    <a:pt x="1042631" y="4063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66956" y="1804463"/>
              <a:ext cx="1042669" cy="560070"/>
            </a:xfrm>
            <a:custGeom>
              <a:avLst/>
              <a:gdLst/>
              <a:ahLst/>
              <a:cxnLst/>
              <a:rect l="l" t="t" r="r" b="b"/>
              <a:pathLst>
                <a:path w="1042670" h="560069">
                  <a:moveTo>
                    <a:pt x="25425" y="203441"/>
                  </a:moveTo>
                  <a:lnTo>
                    <a:pt x="0" y="203441"/>
                  </a:lnTo>
                  <a:lnTo>
                    <a:pt x="0" y="228866"/>
                  </a:lnTo>
                  <a:lnTo>
                    <a:pt x="25425" y="228866"/>
                  </a:lnTo>
                  <a:lnTo>
                    <a:pt x="25425" y="203441"/>
                  </a:lnTo>
                  <a:close/>
                </a:path>
                <a:path w="1042670" h="560069">
                  <a:moveTo>
                    <a:pt x="76276" y="305168"/>
                  </a:moveTo>
                  <a:lnTo>
                    <a:pt x="50850" y="305168"/>
                  </a:lnTo>
                  <a:lnTo>
                    <a:pt x="50850" y="330593"/>
                  </a:lnTo>
                  <a:lnTo>
                    <a:pt x="76276" y="330593"/>
                  </a:lnTo>
                  <a:lnTo>
                    <a:pt x="76276" y="305168"/>
                  </a:lnTo>
                  <a:close/>
                </a:path>
                <a:path w="1042670" h="560069">
                  <a:moveTo>
                    <a:pt x="76276" y="228866"/>
                  </a:moveTo>
                  <a:lnTo>
                    <a:pt x="50850" y="228866"/>
                  </a:lnTo>
                  <a:lnTo>
                    <a:pt x="50850" y="279730"/>
                  </a:lnTo>
                  <a:lnTo>
                    <a:pt x="25425" y="279730"/>
                  </a:lnTo>
                  <a:lnTo>
                    <a:pt x="0" y="279730"/>
                  </a:lnTo>
                  <a:lnTo>
                    <a:pt x="0" y="356019"/>
                  </a:lnTo>
                  <a:lnTo>
                    <a:pt x="25425" y="356019"/>
                  </a:lnTo>
                  <a:lnTo>
                    <a:pt x="25425" y="305155"/>
                  </a:lnTo>
                  <a:lnTo>
                    <a:pt x="50863" y="305155"/>
                  </a:lnTo>
                  <a:lnTo>
                    <a:pt x="50863" y="279730"/>
                  </a:lnTo>
                  <a:lnTo>
                    <a:pt x="76276" y="279730"/>
                  </a:lnTo>
                  <a:lnTo>
                    <a:pt x="76276" y="228866"/>
                  </a:lnTo>
                  <a:close/>
                </a:path>
                <a:path w="1042670" h="560069">
                  <a:moveTo>
                    <a:pt x="101727" y="483184"/>
                  </a:moveTo>
                  <a:lnTo>
                    <a:pt x="76288" y="483184"/>
                  </a:lnTo>
                  <a:lnTo>
                    <a:pt x="76288" y="406882"/>
                  </a:lnTo>
                  <a:lnTo>
                    <a:pt x="50863" y="406882"/>
                  </a:lnTo>
                  <a:lnTo>
                    <a:pt x="50863" y="381457"/>
                  </a:lnTo>
                  <a:lnTo>
                    <a:pt x="25425" y="381457"/>
                  </a:lnTo>
                  <a:lnTo>
                    <a:pt x="0" y="381457"/>
                  </a:lnTo>
                  <a:lnTo>
                    <a:pt x="0" y="559460"/>
                  </a:lnTo>
                  <a:lnTo>
                    <a:pt x="25425" y="559460"/>
                  </a:lnTo>
                  <a:lnTo>
                    <a:pt x="50863" y="559460"/>
                  </a:lnTo>
                  <a:lnTo>
                    <a:pt x="50863" y="534035"/>
                  </a:lnTo>
                  <a:lnTo>
                    <a:pt x="76288" y="534035"/>
                  </a:lnTo>
                  <a:lnTo>
                    <a:pt x="101727" y="534035"/>
                  </a:lnTo>
                  <a:lnTo>
                    <a:pt x="101727" y="483184"/>
                  </a:lnTo>
                  <a:close/>
                </a:path>
                <a:path w="1042670" h="560069">
                  <a:moveTo>
                    <a:pt x="127139" y="356019"/>
                  </a:moveTo>
                  <a:lnTo>
                    <a:pt x="101714" y="356019"/>
                  </a:lnTo>
                  <a:lnTo>
                    <a:pt x="76276" y="356019"/>
                  </a:lnTo>
                  <a:lnTo>
                    <a:pt x="50850" y="356019"/>
                  </a:lnTo>
                  <a:lnTo>
                    <a:pt x="50850" y="381444"/>
                  </a:lnTo>
                  <a:lnTo>
                    <a:pt x="76276" y="381444"/>
                  </a:lnTo>
                  <a:lnTo>
                    <a:pt x="101714" y="381444"/>
                  </a:lnTo>
                  <a:lnTo>
                    <a:pt x="101714" y="406882"/>
                  </a:lnTo>
                  <a:lnTo>
                    <a:pt x="127139" y="406882"/>
                  </a:lnTo>
                  <a:lnTo>
                    <a:pt x="127139" y="356019"/>
                  </a:lnTo>
                  <a:close/>
                </a:path>
                <a:path w="1042670" h="560069">
                  <a:moveTo>
                    <a:pt x="178003" y="228866"/>
                  </a:moveTo>
                  <a:lnTo>
                    <a:pt x="152577" y="228866"/>
                  </a:lnTo>
                  <a:lnTo>
                    <a:pt x="152577" y="203441"/>
                  </a:lnTo>
                  <a:lnTo>
                    <a:pt x="127139" y="203441"/>
                  </a:lnTo>
                  <a:lnTo>
                    <a:pt x="127139" y="228866"/>
                  </a:lnTo>
                  <a:lnTo>
                    <a:pt x="101714" y="228866"/>
                  </a:lnTo>
                  <a:lnTo>
                    <a:pt x="101714" y="279730"/>
                  </a:lnTo>
                  <a:lnTo>
                    <a:pt x="127139" y="279730"/>
                  </a:lnTo>
                  <a:lnTo>
                    <a:pt x="127139" y="254292"/>
                  </a:lnTo>
                  <a:lnTo>
                    <a:pt x="152577" y="254292"/>
                  </a:lnTo>
                  <a:lnTo>
                    <a:pt x="178003" y="254292"/>
                  </a:lnTo>
                  <a:lnTo>
                    <a:pt x="178003" y="228866"/>
                  </a:lnTo>
                  <a:close/>
                </a:path>
                <a:path w="1042670" h="560069">
                  <a:moveTo>
                    <a:pt x="203428" y="254304"/>
                  </a:moveTo>
                  <a:lnTo>
                    <a:pt x="178003" y="254304"/>
                  </a:lnTo>
                  <a:lnTo>
                    <a:pt x="178003" y="279730"/>
                  </a:lnTo>
                  <a:lnTo>
                    <a:pt x="152577" y="279730"/>
                  </a:lnTo>
                  <a:lnTo>
                    <a:pt x="127152" y="279730"/>
                  </a:lnTo>
                  <a:lnTo>
                    <a:pt x="127152" y="305155"/>
                  </a:lnTo>
                  <a:lnTo>
                    <a:pt x="152577" y="305155"/>
                  </a:lnTo>
                  <a:lnTo>
                    <a:pt x="178015" y="305155"/>
                  </a:lnTo>
                  <a:lnTo>
                    <a:pt x="178015" y="279730"/>
                  </a:lnTo>
                  <a:lnTo>
                    <a:pt x="203428" y="279730"/>
                  </a:lnTo>
                  <a:lnTo>
                    <a:pt x="203428" y="254304"/>
                  </a:lnTo>
                  <a:close/>
                </a:path>
                <a:path w="1042670" h="560069">
                  <a:moveTo>
                    <a:pt x="203441" y="381457"/>
                  </a:moveTo>
                  <a:lnTo>
                    <a:pt x="178003" y="381457"/>
                  </a:lnTo>
                  <a:lnTo>
                    <a:pt x="152577" y="381457"/>
                  </a:lnTo>
                  <a:lnTo>
                    <a:pt x="152577" y="406882"/>
                  </a:lnTo>
                  <a:lnTo>
                    <a:pt x="178003" y="406882"/>
                  </a:lnTo>
                  <a:lnTo>
                    <a:pt x="203441" y="406882"/>
                  </a:lnTo>
                  <a:lnTo>
                    <a:pt x="203441" y="381457"/>
                  </a:lnTo>
                  <a:close/>
                </a:path>
                <a:path w="1042670" h="560069">
                  <a:moveTo>
                    <a:pt x="254292" y="381457"/>
                  </a:moveTo>
                  <a:lnTo>
                    <a:pt x="228866" y="381457"/>
                  </a:lnTo>
                  <a:lnTo>
                    <a:pt x="228866" y="406882"/>
                  </a:lnTo>
                  <a:lnTo>
                    <a:pt x="254292" y="406882"/>
                  </a:lnTo>
                  <a:lnTo>
                    <a:pt x="254292" y="381457"/>
                  </a:lnTo>
                  <a:close/>
                </a:path>
                <a:path w="1042670" h="560069">
                  <a:moveTo>
                    <a:pt x="279717" y="406882"/>
                  </a:moveTo>
                  <a:lnTo>
                    <a:pt x="254292" y="406882"/>
                  </a:lnTo>
                  <a:lnTo>
                    <a:pt x="254292" y="432308"/>
                  </a:lnTo>
                  <a:lnTo>
                    <a:pt x="279717" y="432308"/>
                  </a:lnTo>
                  <a:lnTo>
                    <a:pt x="279717" y="406882"/>
                  </a:lnTo>
                  <a:close/>
                </a:path>
                <a:path w="1042670" h="560069">
                  <a:moveTo>
                    <a:pt x="356006" y="203441"/>
                  </a:moveTo>
                  <a:lnTo>
                    <a:pt x="330581" y="203441"/>
                  </a:lnTo>
                  <a:lnTo>
                    <a:pt x="330581" y="228866"/>
                  </a:lnTo>
                  <a:lnTo>
                    <a:pt x="356006" y="228866"/>
                  </a:lnTo>
                  <a:lnTo>
                    <a:pt x="356006" y="203441"/>
                  </a:lnTo>
                  <a:close/>
                </a:path>
                <a:path w="1042670" h="560069">
                  <a:moveTo>
                    <a:pt x="356019" y="406882"/>
                  </a:moveTo>
                  <a:lnTo>
                    <a:pt x="330581" y="406882"/>
                  </a:lnTo>
                  <a:lnTo>
                    <a:pt x="305155" y="406882"/>
                  </a:lnTo>
                  <a:lnTo>
                    <a:pt x="305155" y="432308"/>
                  </a:lnTo>
                  <a:lnTo>
                    <a:pt x="330581" y="432308"/>
                  </a:lnTo>
                  <a:lnTo>
                    <a:pt x="356019" y="432308"/>
                  </a:lnTo>
                  <a:lnTo>
                    <a:pt x="356019" y="406882"/>
                  </a:lnTo>
                  <a:close/>
                </a:path>
                <a:path w="1042670" h="560069">
                  <a:moveTo>
                    <a:pt x="406882" y="254292"/>
                  </a:moveTo>
                  <a:lnTo>
                    <a:pt x="381444" y="254292"/>
                  </a:lnTo>
                  <a:lnTo>
                    <a:pt x="381444" y="228866"/>
                  </a:lnTo>
                  <a:lnTo>
                    <a:pt x="356019" y="228866"/>
                  </a:lnTo>
                  <a:lnTo>
                    <a:pt x="356019" y="279730"/>
                  </a:lnTo>
                  <a:lnTo>
                    <a:pt x="381444" y="279730"/>
                  </a:lnTo>
                  <a:lnTo>
                    <a:pt x="381444" y="305155"/>
                  </a:lnTo>
                  <a:lnTo>
                    <a:pt x="406882" y="305155"/>
                  </a:lnTo>
                  <a:lnTo>
                    <a:pt x="406882" y="254292"/>
                  </a:lnTo>
                  <a:close/>
                </a:path>
                <a:path w="1042670" h="560069">
                  <a:moveTo>
                    <a:pt x="432308" y="228866"/>
                  </a:moveTo>
                  <a:lnTo>
                    <a:pt x="406882" y="228866"/>
                  </a:lnTo>
                  <a:lnTo>
                    <a:pt x="406882" y="254292"/>
                  </a:lnTo>
                  <a:lnTo>
                    <a:pt x="432308" y="254292"/>
                  </a:lnTo>
                  <a:lnTo>
                    <a:pt x="432308" y="228866"/>
                  </a:lnTo>
                  <a:close/>
                </a:path>
                <a:path w="1042670" h="560069">
                  <a:moveTo>
                    <a:pt x="508596" y="356019"/>
                  </a:moveTo>
                  <a:lnTo>
                    <a:pt x="483171" y="356019"/>
                  </a:lnTo>
                  <a:lnTo>
                    <a:pt x="483171" y="330593"/>
                  </a:lnTo>
                  <a:lnTo>
                    <a:pt x="457733" y="330593"/>
                  </a:lnTo>
                  <a:lnTo>
                    <a:pt x="457733" y="356019"/>
                  </a:lnTo>
                  <a:lnTo>
                    <a:pt x="432308" y="356019"/>
                  </a:lnTo>
                  <a:lnTo>
                    <a:pt x="432308" y="381457"/>
                  </a:lnTo>
                  <a:lnTo>
                    <a:pt x="432308" y="406882"/>
                  </a:lnTo>
                  <a:lnTo>
                    <a:pt x="406869" y="406882"/>
                  </a:lnTo>
                  <a:lnTo>
                    <a:pt x="406869" y="381457"/>
                  </a:lnTo>
                  <a:lnTo>
                    <a:pt x="432308" y="381457"/>
                  </a:lnTo>
                  <a:lnTo>
                    <a:pt x="432308" y="356019"/>
                  </a:lnTo>
                  <a:lnTo>
                    <a:pt x="432308" y="305168"/>
                  </a:lnTo>
                  <a:lnTo>
                    <a:pt x="406869" y="305168"/>
                  </a:lnTo>
                  <a:lnTo>
                    <a:pt x="406869" y="330593"/>
                  </a:lnTo>
                  <a:lnTo>
                    <a:pt x="381457" y="330593"/>
                  </a:lnTo>
                  <a:lnTo>
                    <a:pt x="381457" y="305168"/>
                  </a:lnTo>
                  <a:lnTo>
                    <a:pt x="356019" y="305168"/>
                  </a:lnTo>
                  <a:lnTo>
                    <a:pt x="356019" y="279730"/>
                  </a:lnTo>
                  <a:lnTo>
                    <a:pt x="330593" y="279730"/>
                  </a:lnTo>
                  <a:lnTo>
                    <a:pt x="330593" y="305168"/>
                  </a:lnTo>
                  <a:lnTo>
                    <a:pt x="305155" y="305168"/>
                  </a:lnTo>
                  <a:lnTo>
                    <a:pt x="305155" y="228866"/>
                  </a:lnTo>
                  <a:lnTo>
                    <a:pt x="279730" y="228866"/>
                  </a:lnTo>
                  <a:lnTo>
                    <a:pt x="279730" y="254304"/>
                  </a:lnTo>
                  <a:lnTo>
                    <a:pt x="279730" y="279730"/>
                  </a:lnTo>
                  <a:lnTo>
                    <a:pt x="254304" y="279730"/>
                  </a:lnTo>
                  <a:lnTo>
                    <a:pt x="254304" y="254304"/>
                  </a:lnTo>
                  <a:lnTo>
                    <a:pt x="279730" y="254304"/>
                  </a:lnTo>
                  <a:lnTo>
                    <a:pt x="279730" y="228866"/>
                  </a:lnTo>
                  <a:lnTo>
                    <a:pt x="254304" y="228866"/>
                  </a:lnTo>
                  <a:lnTo>
                    <a:pt x="228866" y="228866"/>
                  </a:lnTo>
                  <a:lnTo>
                    <a:pt x="203441" y="228866"/>
                  </a:lnTo>
                  <a:lnTo>
                    <a:pt x="203441" y="254304"/>
                  </a:lnTo>
                  <a:lnTo>
                    <a:pt x="228866" y="254304"/>
                  </a:lnTo>
                  <a:lnTo>
                    <a:pt x="228866" y="279730"/>
                  </a:lnTo>
                  <a:lnTo>
                    <a:pt x="203441" y="279730"/>
                  </a:lnTo>
                  <a:lnTo>
                    <a:pt x="203441" y="305168"/>
                  </a:lnTo>
                  <a:lnTo>
                    <a:pt x="178015" y="305168"/>
                  </a:lnTo>
                  <a:lnTo>
                    <a:pt x="178015" y="330593"/>
                  </a:lnTo>
                  <a:lnTo>
                    <a:pt x="152577" y="330593"/>
                  </a:lnTo>
                  <a:lnTo>
                    <a:pt x="127152" y="330593"/>
                  </a:lnTo>
                  <a:lnTo>
                    <a:pt x="127152" y="356019"/>
                  </a:lnTo>
                  <a:lnTo>
                    <a:pt x="152577" y="356019"/>
                  </a:lnTo>
                  <a:lnTo>
                    <a:pt x="178015" y="356019"/>
                  </a:lnTo>
                  <a:lnTo>
                    <a:pt x="203441" y="356019"/>
                  </a:lnTo>
                  <a:lnTo>
                    <a:pt x="203441" y="381457"/>
                  </a:lnTo>
                  <a:lnTo>
                    <a:pt x="228866" y="381457"/>
                  </a:lnTo>
                  <a:lnTo>
                    <a:pt x="228866" y="356019"/>
                  </a:lnTo>
                  <a:lnTo>
                    <a:pt x="254292" y="356019"/>
                  </a:lnTo>
                  <a:lnTo>
                    <a:pt x="254292" y="381444"/>
                  </a:lnTo>
                  <a:lnTo>
                    <a:pt x="279717" y="381444"/>
                  </a:lnTo>
                  <a:lnTo>
                    <a:pt x="279717" y="356019"/>
                  </a:lnTo>
                  <a:lnTo>
                    <a:pt x="254304" y="356019"/>
                  </a:lnTo>
                  <a:lnTo>
                    <a:pt x="254304" y="330593"/>
                  </a:lnTo>
                  <a:lnTo>
                    <a:pt x="279730" y="330593"/>
                  </a:lnTo>
                  <a:lnTo>
                    <a:pt x="279730" y="356019"/>
                  </a:lnTo>
                  <a:lnTo>
                    <a:pt x="305155" y="356019"/>
                  </a:lnTo>
                  <a:lnTo>
                    <a:pt x="305155" y="330593"/>
                  </a:lnTo>
                  <a:lnTo>
                    <a:pt x="330593" y="330593"/>
                  </a:lnTo>
                  <a:lnTo>
                    <a:pt x="356019" y="330593"/>
                  </a:lnTo>
                  <a:lnTo>
                    <a:pt x="381444" y="330593"/>
                  </a:lnTo>
                  <a:lnTo>
                    <a:pt x="381444" y="432308"/>
                  </a:lnTo>
                  <a:lnTo>
                    <a:pt x="406869" y="432308"/>
                  </a:lnTo>
                  <a:lnTo>
                    <a:pt x="432308" y="432308"/>
                  </a:lnTo>
                  <a:lnTo>
                    <a:pt x="457733" y="432308"/>
                  </a:lnTo>
                  <a:lnTo>
                    <a:pt x="457733" y="381457"/>
                  </a:lnTo>
                  <a:lnTo>
                    <a:pt x="483171" y="381457"/>
                  </a:lnTo>
                  <a:lnTo>
                    <a:pt x="483171" y="406882"/>
                  </a:lnTo>
                  <a:lnTo>
                    <a:pt x="508596" y="406882"/>
                  </a:lnTo>
                  <a:lnTo>
                    <a:pt x="508596" y="356019"/>
                  </a:lnTo>
                  <a:close/>
                </a:path>
                <a:path w="1042670" h="560069">
                  <a:moveTo>
                    <a:pt x="508596" y="305168"/>
                  </a:moveTo>
                  <a:lnTo>
                    <a:pt x="483171" y="305168"/>
                  </a:lnTo>
                  <a:lnTo>
                    <a:pt x="483171" y="330593"/>
                  </a:lnTo>
                  <a:lnTo>
                    <a:pt x="508596" y="330593"/>
                  </a:lnTo>
                  <a:lnTo>
                    <a:pt x="508596" y="305168"/>
                  </a:lnTo>
                  <a:close/>
                </a:path>
                <a:path w="1042670" h="560069">
                  <a:moveTo>
                    <a:pt x="508596" y="228879"/>
                  </a:moveTo>
                  <a:lnTo>
                    <a:pt x="483171" y="228879"/>
                  </a:lnTo>
                  <a:lnTo>
                    <a:pt x="457733" y="228879"/>
                  </a:lnTo>
                  <a:lnTo>
                    <a:pt x="457733" y="254304"/>
                  </a:lnTo>
                  <a:lnTo>
                    <a:pt x="432308" y="254304"/>
                  </a:lnTo>
                  <a:lnTo>
                    <a:pt x="432308" y="279730"/>
                  </a:lnTo>
                  <a:lnTo>
                    <a:pt x="457733" y="279730"/>
                  </a:lnTo>
                  <a:lnTo>
                    <a:pt x="483171" y="279730"/>
                  </a:lnTo>
                  <a:lnTo>
                    <a:pt x="483171" y="254304"/>
                  </a:lnTo>
                  <a:lnTo>
                    <a:pt x="508596" y="254304"/>
                  </a:lnTo>
                  <a:lnTo>
                    <a:pt x="508596" y="228879"/>
                  </a:lnTo>
                  <a:close/>
                </a:path>
                <a:path w="1042670" h="560069">
                  <a:moveTo>
                    <a:pt x="508596" y="0"/>
                  </a:moveTo>
                  <a:lnTo>
                    <a:pt x="483158" y="0"/>
                  </a:lnTo>
                  <a:lnTo>
                    <a:pt x="457733" y="0"/>
                  </a:lnTo>
                  <a:lnTo>
                    <a:pt x="432308" y="0"/>
                  </a:lnTo>
                  <a:lnTo>
                    <a:pt x="432308" y="25438"/>
                  </a:lnTo>
                  <a:lnTo>
                    <a:pt x="457733" y="25438"/>
                  </a:lnTo>
                  <a:lnTo>
                    <a:pt x="457733" y="50863"/>
                  </a:lnTo>
                  <a:lnTo>
                    <a:pt x="432308" y="50863"/>
                  </a:lnTo>
                  <a:lnTo>
                    <a:pt x="432308" y="76288"/>
                  </a:lnTo>
                  <a:lnTo>
                    <a:pt x="457733" y="76288"/>
                  </a:lnTo>
                  <a:lnTo>
                    <a:pt x="457733" y="101727"/>
                  </a:lnTo>
                  <a:lnTo>
                    <a:pt x="483158" y="101727"/>
                  </a:lnTo>
                  <a:lnTo>
                    <a:pt x="483158" y="25438"/>
                  </a:lnTo>
                  <a:lnTo>
                    <a:pt x="508596" y="25438"/>
                  </a:lnTo>
                  <a:lnTo>
                    <a:pt x="508596" y="0"/>
                  </a:lnTo>
                  <a:close/>
                </a:path>
                <a:path w="1042670" h="560069">
                  <a:moveTo>
                    <a:pt x="559460" y="254304"/>
                  </a:moveTo>
                  <a:lnTo>
                    <a:pt x="534022" y="254304"/>
                  </a:lnTo>
                  <a:lnTo>
                    <a:pt x="508596" y="254304"/>
                  </a:lnTo>
                  <a:lnTo>
                    <a:pt x="508596" y="279730"/>
                  </a:lnTo>
                  <a:lnTo>
                    <a:pt x="534022" y="279730"/>
                  </a:lnTo>
                  <a:lnTo>
                    <a:pt x="559460" y="279730"/>
                  </a:lnTo>
                  <a:lnTo>
                    <a:pt x="559460" y="254304"/>
                  </a:lnTo>
                  <a:close/>
                </a:path>
                <a:path w="1042670" h="560069">
                  <a:moveTo>
                    <a:pt x="559460" y="0"/>
                  </a:moveTo>
                  <a:lnTo>
                    <a:pt x="534022" y="0"/>
                  </a:lnTo>
                  <a:lnTo>
                    <a:pt x="534022" y="50863"/>
                  </a:lnTo>
                  <a:lnTo>
                    <a:pt x="559460" y="50863"/>
                  </a:lnTo>
                  <a:lnTo>
                    <a:pt x="559460" y="0"/>
                  </a:lnTo>
                  <a:close/>
                </a:path>
                <a:path w="1042670" h="560069">
                  <a:moveTo>
                    <a:pt x="610311" y="330593"/>
                  </a:moveTo>
                  <a:lnTo>
                    <a:pt x="584885" y="330593"/>
                  </a:lnTo>
                  <a:lnTo>
                    <a:pt x="584885" y="356019"/>
                  </a:lnTo>
                  <a:lnTo>
                    <a:pt x="559460" y="356019"/>
                  </a:lnTo>
                  <a:lnTo>
                    <a:pt x="559460" y="330593"/>
                  </a:lnTo>
                  <a:lnTo>
                    <a:pt x="534035" y="330593"/>
                  </a:lnTo>
                  <a:lnTo>
                    <a:pt x="534035" y="381457"/>
                  </a:lnTo>
                  <a:lnTo>
                    <a:pt x="559460" y="381457"/>
                  </a:lnTo>
                  <a:lnTo>
                    <a:pt x="584885" y="381457"/>
                  </a:lnTo>
                  <a:lnTo>
                    <a:pt x="584885" y="406882"/>
                  </a:lnTo>
                  <a:lnTo>
                    <a:pt x="559460" y="406882"/>
                  </a:lnTo>
                  <a:lnTo>
                    <a:pt x="534035" y="406882"/>
                  </a:lnTo>
                  <a:lnTo>
                    <a:pt x="534035" y="432308"/>
                  </a:lnTo>
                  <a:lnTo>
                    <a:pt x="559460" y="432308"/>
                  </a:lnTo>
                  <a:lnTo>
                    <a:pt x="559460" y="483171"/>
                  </a:lnTo>
                  <a:lnTo>
                    <a:pt x="584898" y="483171"/>
                  </a:lnTo>
                  <a:lnTo>
                    <a:pt x="584898" y="406882"/>
                  </a:lnTo>
                  <a:lnTo>
                    <a:pt x="610311" y="406882"/>
                  </a:lnTo>
                  <a:lnTo>
                    <a:pt x="610311" y="381457"/>
                  </a:lnTo>
                  <a:lnTo>
                    <a:pt x="584898" y="381457"/>
                  </a:lnTo>
                  <a:lnTo>
                    <a:pt x="584898" y="356019"/>
                  </a:lnTo>
                  <a:lnTo>
                    <a:pt x="610311" y="356019"/>
                  </a:lnTo>
                  <a:lnTo>
                    <a:pt x="610311" y="330593"/>
                  </a:lnTo>
                  <a:close/>
                </a:path>
                <a:path w="1042670" h="560069">
                  <a:moveTo>
                    <a:pt x="610311" y="127152"/>
                  </a:moveTo>
                  <a:lnTo>
                    <a:pt x="584885" y="127152"/>
                  </a:lnTo>
                  <a:lnTo>
                    <a:pt x="584885" y="152590"/>
                  </a:lnTo>
                  <a:lnTo>
                    <a:pt x="610311" y="152590"/>
                  </a:lnTo>
                  <a:lnTo>
                    <a:pt x="610311" y="127152"/>
                  </a:lnTo>
                  <a:close/>
                </a:path>
                <a:path w="1042670" h="560069">
                  <a:moveTo>
                    <a:pt x="610323" y="228866"/>
                  </a:moveTo>
                  <a:lnTo>
                    <a:pt x="584885" y="228866"/>
                  </a:lnTo>
                  <a:lnTo>
                    <a:pt x="559460" y="228866"/>
                  </a:lnTo>
                  <a:lnTo>
                    <a:pt x="559460" y="254292"/>
                  </a:lnTo>
                  <a:lnTo>
                    <a:pt x="584885" y="254292"/>
                  </a:lnTo>
                  <a:lnTo>
                    <a:pt x="584885" y="279730"/>
                  </a:lnTo>
                  <a:lnTo>
                    <a:pt x="610323" y="279730"/>
                  </a:lnTo>
                  <a:lnTo>
                    <a:pt x="610323" y="228866"/>
                  </a:lnTo>
                  <a:close/>
                </a:path>
                <a:path w="1042670" h="560069">
                  <a:moveTo>
                    <a:pt x="635749" y="50863"/>
                  </a:moveTo>
                  <a:lnTo>
                    <a:pt x="610311" y="50863"/>
                  </a:lnTo>
                  <a:lnTo>
                    <a:pt x="584885" y="50863"/>
                  </a:lnTo>
                  <a:lnTo>
                    <a:pt x="584885" y="101727"/>
                  </a:lnTo>
                  <a:lnTo>
                    <a:pt x="610311" y="101727"/>
                  </a:lnTo>
                  <a:lnTo>
                    <a:pt x="610311" y="76288"/>
                  </a:lnTo>
                  <a:lnTo>
                    <a:pt x="635749" y="76288"/>
                  </a:lnTo>
                  <a:lnTo>
                    <a:pt x="635749" y="50863"/>
                  </a:lnTo>
                  <a:close/>
                </a:path>
                <a:path w="1042670" h="560069">
                  <a:moveTo>
                    <a:pt x="788327" y="356019"/>
                  </a:moveTo>
                  <a:lnTo>
                    <a:pt x="762901" y="356019"/>
                  </a:lnTo>
                  <a:lnTo>
                    <a:pt x="762901" y="381444"/>
                  </a:lnTo>
                  <a:lnTo>
                    <a:pt x="788327" y="381444"/>
                  </a:lnTo>
                  <a:lnTo>
                    <a:pt x="788327" y="356019"/>
                  </a:lnTo>
                  <a:close/>
                </a:path>
                <a:path w="1042670" h="560069">
                  <a:moveTo>
                    <a:pt x="788327" y="228866"/>
                  </a:moveTo>
                  <a:lnTo>
                    <a:pt x="762901" y="228866"/>
                  </a:lnTo>
                  <a:lnTo>
                    <a:pt x="762901" y="254292"/>
                  </a:lnTo>
                  <a:lnTo>
                    <a:pt x="788327" y="254292"/>
                  </a:lnTo>
                  <a:lnTo>
                    <a:pt x="788327" y="228866"/>
                  </a:lnTo>
                  <a:close/>
                </a:path>
                <a:path w="1042670" h="560069">
                  <a:moveTo>
                    <a:pt x="813752" y="254304"/>
                  </a:moveTo>
                  <a:lnTo>
                    <a:pt x="788327" y="254304"/>
                  </a:lnTo>
                  <a:lnTo>
                    <a:pt x="788327" y="279730"/>
                  </a:lnTo>
                  <a:lnTo>
                    <a:pt x="813752" y="279730"/>
                  </a:lnTo>
                  <a:lnTo>
                    <a:pt x="813752" y="254304"/>
                  </a:lnTo>
                  <a:close/>
                </a:path>
                <a:path w="1042670" h="560069">
                  <a:moveTo>
                    <a:pt x="890041" y="406882"/>
                  </a:moveTo>
                  <a:lnTo>
                    <a:pt x="864616" y="406882"/>
                  </a:lnTo>
                  <a:lnTo>
                    <a:pt x="864616" y="432308"/>
                  </a:lnTo>
                  <a:lnTo>
                    <a:pt x="890041" y="432308"/>
                  </a:lnTo>
                  <a:lnTo>
                    <a:pt x="890041" y="406882"/>
                  </a:lnTo>
                  <a:close/>
                </a:path>
                <a:path w="1042670" h="560069">
                  <a:moveTo>
                    <a:pt x="890041" y="228866"/>
                  </a:moveTo>
                  <a:lnTo>
                    <a:pt x="864616" y="228866"/>
                  </a:lnTo>
                  <a:lnTo>
                    <a:pt x="864616" y="254292"/>
                  </a:lnTo>
                  <a:lnTo>
                    <a:pt x="890041" y="254292"/>
                  </a:lnTo>
                  <a:lnTo>
                    <a:pt x="890041" y="228866"/>
                  </a:lnTo>
                  <a:close/>
                </a:path>
                <a:path w="1042670" h="560069">
                  <a:moveTo>
                    <a:pt x="940904" y="356019"/>
                  </a:moveTo>
                  <a:lnTo>
                    <a:pt x="915479" y="356019"/>
                  </a:lnTo>
                  <a:lnTo>
                    <a:pt x="890041" y="356019"/>
                  </a:lnTo>
                  <a:lnTo>
                    <a:pt x="890041" y="330593"/>
                  </a:lnTo>
                  <a:lnTo>
                    <a:pt x="864616" y="330593"/>
                  </a:lnTo>
                  <a:lnTo>
                    <a:pt x="864616" y="381457"/>
                  </a:lnTo>
                  <a:lnTo>
                    <a:pt x="890041" y="381457"/>
                  </a:lnTo>
                  <a:lnTo>
                    <a:pt x="890041" y="406882"/>
                  </a:lnTo>
                  <a:lnTo>
                    <a:pt x="915479" y="406882"/>
                  </a:lnTo>
                  <a:lnTo>
                    <a:pt x="915479" y="381457"/>
                  </a:lnTo>
                  <a:lnTo>
                    <a:pt x="940904" y="381457"/>
                  </a:lnTo>
                  <a:lnTo>
                    <a:pt x="940904" y="356019"/>
                  </a:lnTo>
                  <a:close/>
                </a:path>
                <a:path w="1042670" h="560069">
                  <a:moveTo>
                    <a:pt x="1042631" y="330593"/>
                  </a:moveTo>
                  <a:lnTo>
                    <a:pt x="1017206" y="330593"/>
                  </a:lnTo>
                  <a:lnTo>
                    <a:pt x="991768" y="330593"/>
                  </a:lnTo>
                  <a:lnTo>
                    <a:pt x="991768" y="356019"/>
                  </a:lnTo>
                  <a:lnTo>
                    <a:pt x="966343" y="356019"/>
                  </a:lnTo>
                  <a:lnTo>
                    <a:pt x="966343" y="305168"/>
                  </a:lnTo>
                  <a:lnTo>
                    <a:pt x="940917" y="305168"/>
                  </a:lnTo>
                  <a:lnTo>
                    <a:pt x="940917" y="279730"/>
                  </a:lnTo>
                  <a:lnTo>
                    <a:pt x="966343" y="279730"/>
                  </a:lnTo>
                  <a:lnTo>
                    <a:pt x="966343" y="254304"/>
                  </a:lnTo>
                  <a:lnTo>
                    <a:pt x="991781" y="254304"/>
                  </a:lnTo>
                  <a:lnTo>
                    <a:pt x="991781" y="178015"/>
                  </a:lnTo>
                  <a:lnTo>
                    <a:pt x="966343" y="178015"/>
                  </a:lnTo>
                  <a:lnTo>
                    <a:pt x="966343" y="152577"/>
                  </a:lnTo>
                  <a:lnTo>
                    <a:pt x="940917" y="152577"/>
                  </a:lnTo>
                  <a:lnTo>
                    <a:pt x="915479" y="152577"/>
                  </a:lnTo>
                  <a:lnTo>
                    <a:pt x="915479" y="178015"/>
                  </a:lnTo>
                  <a:lnTo>
                    <a:pt x="890054" y="178015"/>
                  </a:lnTo>
                  <a:lnTo>
                    <a:pt x="864628" y="178015"/>
                  </a:lnTo>
                  <a:lnTo>
                    <a:pt x="864628" y="203441"/>
                  </a:lnTo>
                  <a:lnTo>
                    <a:pt x="890054" y="203441"/>
                  </a:lnTo>
                  <a:lnTo>
                    <a:pt x="915479" y="203441"/>
                  </a:lnTo>
                  <a:lnTo>
                    <a:pt x="915479" y="228879"/>
                  </a:lnTo>
                  <a:lnTo>
                    <a:pt x="940917" y="228879"/>
                  </a:lnTo>
                  <a:lnTo>
                    <a:pt x="940917" y="203441"/>
                  </a:lnTo>
                  <a:lnTo>
                    <a:pt x="966343" y="203441"/>
                  </a:lnTo>
                  <a:lnTo>
                    <a:pt x="966343" y="228879"/>
                  </a:lnTo>
                  <a:lnTo>
                    <a:pt x="940917" y="228879"/>
                  </a:lnTo>
                  <a:lnTo>
                    <a:pt x="940917" y="254304"/>
                  </a:lnTo>
                  <a:lnTo>
                    <a:pt x="915479" y="254304"/>
                  </a:lnTo>
                  <a:lnTo>
                    <a:pt x="890054" y="254304"/>
                  </a:lnTo>
                  <a:lnTo>
                    <a:pt x="890054" y="305168"/>
                  </a:lnTo>
                  <a:lnTo>
                    <a:pt x="915479" y="305168"/>
                  </a:lnTo>
                  <a:lnTo>
                    <a:pt x="915479" y="330593"/>
                  </a:lnTo>
                  <a:lnTo>
                    <a:pt x="940917" y="330593"/>
                  </a:lnTo>
                  <a:lnTo>
                    <a:pt x="940917" y="356031"/>
                  </a:lnTo>
                  <a:lnTo>
                    <a:pt x="966343" y="356031"/>
                  </a:lnTo>
                  <a:lnTo>
                    <a:pt x="966343" y="381444"/>
                  </a:lnTo>
                  <a:lnTo>
                    <a:pt x="991768" y="381444"/>
                  </a:lnTo>
                  <a:lnTo>
                    <a:pt x="991768" y="406882"/>
                  </a:lnTo>
                  <a:lnTo>
                    <a:pt x="1017206" y="406882"/>
                  </a:lnTo>
                  <a:lnTo>
                    <a:pt x="1042631" y="406882"/>
                  </a:lnTo>
                  <a:lnTo>
                    <a:pt x="1042631" y="330593"/>
                  </a:lnTo>
                  <a:close/>
                </a:path>
                <a:path w="1042670" h="560069">
                  <a:moveTo>
                    <a:pt x="1042631" y="178015"/>
                  </a:moveTo>
                  <a:lnTo>
                    <a:pt x="1017206" y="178015"/>
                  </a:lnTo>
                  <a:lnTo>
                    <a:pt x="1017206" y="203441"/>
                  </a:lnTo>
                  <a:lnTo>
                    <a:pt x="1042631" y="203441"/>
                  </a:lnTo>
                  <a:lnTo>
                    <a:pt x="1042631" y="1780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68671" y="1957041"/>
              <a:ext cx="941069" cy="534035"/>
            </a:xfrm>
            <a:custGeom>
              <a:avLst/>
              <a:gdLst/>
              <a:ahLst/>
              <a:cxnLst/>
              <a:rect l="l" t="t" r="r" b="b"/>
              <a:pathLst>
                <a:path w="941070" h="534035">
                  <a:moveTo>
                    <a:pt x="25425" y="381457"/>
                  </a:moveTo>
                  <a:lnTo>
                    <a:pt x="0" y="381457"/>
                  </a:lnTo>
                  <a:lnTo>
                    <a:pt x="0" y="406882"/>
                  </a:lnTo>
                  <a:lnTo>
                    <a:pt x="25425" y="406882"/>
                  </a:lnTo>
                  <a:lnTo>
                    <a:pt x="25425" y="381457"/>
                  </a:lnTo>
                  <a:close/>
                </a:path>
                <a:path w="941070" h="534035">
                  <a:moveTo>
                    <a:pt x="76288" y="381457"/>
                  </a:moveTo>
                  <a:lnTo>
                    <a:pt x="50863" y="381457"/>
                  </a:lnTo>
                  <a:lnTo>
                    <a:pt x="50863" y="406882"/>
                  </a:lnTo>
                  <a:lnTo>
                    <a:pt x="76288" y="406882"/>
                  </a:lnTo>
                  <a:lnTo>
                    <a:pt x="76288" y="381457"/>
                  </a:lnTo>
                  <a:close/>
                </a:path>
                <a:path w="941070" h="534035">
                  <a:moveTo>
                    <a:pt x="101714" y="279742"/>
                  </a:moveTo>
                  <a:lnTo>
                    <a:pt x="76288" y="279742"/>
                  </a:lnTo>
                  <a:lnTo>
                    <a:pt x="50863" y="279742"/>
                  </a:lnTo>
                  <a:lnTo>
                    <a:pt x="50863" y="254317"/>
                  </a:lnTo>
                  <a:lnTo>
                    <a:pt x="25425" y="254317"/>
                  </a:lnTo>
                  <a:lnTo>
                    <a:pt x="25425" y="279742"/>
                  </a:lnTo>
                  <a:lnTo>
                    <a:pt x="0" y="279742"/>
                  </a:lnTo>
                  <a:lnTo>
                    <a:pt x="0" y="330606"/>
                  </a:lnTo>
                  <a:lnTo>
                    <a:pt x="25425" y="330606"/>
                  </a:lnTo>
                  <a:lnTo>
                    <a:pt x="25425" y="305168"/>
                  </a:lnTo>
                  <a:lnTo>
                    <a:pt x="50863" y="305168"/>
                  </a:lnTo>
                  <a:lnTo>
                    <a:pt x="76288" y="305168"/>
                  </a:lnTo>
                  <a:lnTo>
                    <a:pt x="76288" y="330593"/>
                  </a:lnTo>
                  <a:lnTo>
                    <a:pt x="50863" y="330593"/>
                  </a:lnTo>
                  <a:lnTo>
                    <a:pt x="25438" y="330593"/>
                  </a:lnTo>
                  <a:lnTo>
                    <a:pt x="25438" y="356019"/>
                  </a:lnTo>
                  <a:lnTo>
                    <a:pt x="50863" y="356019"/>
                  </a:lnTo>
                  <a:lnTo>
                    <a:pt x="76301" y="356019"/>
                  </a:lnTo>
                  <a:lnTo>
                    <a:pt x="76301" y="330606"/>
                  </a:lnTo>
                  <a:lnTo>
                    <a:pt x="101714" y="330606"/>
                  </a:lnTo>
                  <a:lnTo>
                    <a:pt x="101714" y="279742"/>
                  </a:lnTo>
                  <a:close/>
                </a:path>
                <a:path w="941070" h="534035">
                  <a:moveTo>
                    <a:pt x="203441" y="279742"/>
                  </a:moveTo>
                  <a:lnTo>
                    <a:pt x="178015" y="279742"/>
                  </a:lnTo>
                  <a:lnTo>
                    <a:pt x="178015" y="305168"/>
                  </a:lnTo>
                  <a:lnTo>
                    <a:pt x="203441" y="305168"/>
                  </a:lnTo>
                  <a:lnTo>
                    <a:pt x="203441" y="279742"/>
                  </a:lnTo>
                  <a:close/>
                </a:path>
                <a:path w="941070" h="534035">
                  <a:moveTo>
                    <a:pt x="432320" y="432308"/>
                  </a:moveTo>
                  <a:lnTo>
                    <a:pt x="406882" y="432308"/>
                  </a:lnTo>
                  <a:lnTo>
                    <a:pt x="381457" y="432308"/>
                  </a:lnTo>
                  <a:lnTo>
                    <a:pt x="381457" y="406882"/>
                  </a:lnTo>
                  <a:lnTo>
                    <a:pt x="356019" y="406882"/>
                  </a:lnTo>
                  <a:lnTo>
                    <a:pt x="330593" y="406882"/>
                  </a:lnTo>
                  <a:lnTo>
                    <a:pt x="330593" y="330835"/>
                  </a:lnTo>
                  <a:lnTo>
                    <a:pt x="305168" y="330835"/>
                  </a:lnTo>
                  <a:lnTo>
                    <a:pt x="305168" y="356235"/>
                  </a:lnTo>
                  <a:lnTo>
                    <a:pt x="279742" y="356235"/>
                  </a:lnTo>
                  <a:lnTo>
                    <a:pt x="279742" y="280035"/>
                  </a:lnTo>
                  <a:lnTo>
                    <a:pt x="254304" y="280035"/>
                  </a:lnTo>
                  <a:lnTo>
                    <a:pt x="254304" y="381635"/>
                  </a:lnTo>
                  <a:lnTo>
                    <a:pt x="228879" y="381635"/>
                  </a:lnTo>
                  <a:lnTo>
                    <a:pt x="228879" y="330835"/>
                  </a:lnTo>
                  <a:lnTo>
                    <a:pt x="203441" y="330835"/>
                  </a:lnTo>
                  <a:lnTo>
                    <a:pt x="203441" y="356235"/>
                  </a:lnTo>
                  <a:lnTo>
                    <a:pt x="178015" y="356235"/>
                  </a:lnTo>
                  <a:lnTo>
                    <a:pt x="152590" y="356235"/>
                  </a:lnTo>
                  <a:lnTo>
                    <a:pt x="152590" y="280035"/>
                  </a:lnTo>
                  <a:lnTo>
                    <a:pt x="127152" y="280035"/>
                  </a:lnTo>
                  <a:lnTo>
                    <a:pt x="127152" y="381635"/>
                  </a:lnTo>
                  <a:lnTo>
                    <a:pt x="101727" y="381635"/>
                  </a:lnTo>
                  <a:lnTo>
                    <a:pt x="101727" y="457835"/>
                  </a:lnTo>
                  <a:lnTo>
                    <a:pt x="127152" y="457835"/>
                  </a:lnTo>
                  <a:lnTo>
                    <a:pt x="127152" y="432435"/>
                  </a:lnTo>
                  <a:lnTo>
                    <a:pt x="152590" y="432435"/>
                  </a:lnTo>
                  <a:lnTo>
                    <a:pt x="152590" y="407035"/>
                  </a:lnTo>
                  <a:lnTo>
                    <a:pt x="178015" y="407035"/>
                  </a:lnTo>
                  <a:lnTo>
                    <a:pt x="178015" y="457835"/>
                  </a:lnTo>
                  <a:lnTo>
                    <a:pt x="152590" y="457835"/>
                  </a:lnTo>
                  <a:lnTo>
                    <a:pt x="127152" y="457835"/>
                  </a:lnTo>
                  <a:lnTo>
                    <a:pt x="127152" y="483235"/>
                  </a:lnTo>
                  <a:lnTo>
                    <a:pt x="101727" y="483235"/>
                  </a:lnTo>
                  <a:lnTo>
                    <a:pt x="101727" y="534035"/>
                  </a:lnTo>
                  <a:lnTo>
                    <a:pt x="127152" y="534035"/>
                  </a:lnTo>
                  <a:lnTo>
                    <a:pt x="127152" y="508635"/>
                  </a:lnTo>
                  <a:lnTo>
                    <a:pt x="152590" y="508635"/>
                  </a:lnTo>
                  <a:lnTo>
                    <a:pt x="152590" y="483235"/>
                  </a:lnTo>
                  <a:lnTo>
                    <a:pt x="178015" y="483235"/>
                  </a:lnTo>
                  <a:lnTo>
                    <a:pt x="203441" y="483235"/>
                  </a:lnTo>
                  <a:lnTo>
                    <a:pt x="203441" y="457835"/>
                  </a:lnTo>
                  <a:lnTo>
                    <a:pt x="228879" y="457835"/>
                  </a:lnTo>
                  <a:lnTo>
                    <a:pt x="228879" y="432435"/>
                  </a:lnTo>
                  <a:lnTo>
                    <a:pt x="203441" y="432435"/>
                  </a:lnTo>
                  <a:lnTo>
                    <a:pt x="203441" y="407035"/>
                  </a:lnTo>
                  <a:lnTo>
                    <a:pt x="228879" y="407035"/>
                  </a:lnTo>
                  <a:lnTo>
                    <a:pt x="228879" y="432435"/>
                  </a:lnTo>
                  <a:lnTo>
                    <a:pt x="254304" y="432435"/>
                  </a:lnTo>
                  <a:lnTo>
                    <a:pt x="254304" y="407035"/>
                  </a:lnTo>
                  <a:lnTo>
                    <a:pt x="279742" y="407035"/>
                  </a:lnTo>
                  <a:lnTo>
                    <a:pt x="279742" y="432435"/>
                  </a:lnTo>
                  <a:lnTo>
                    <a:pt x="305168" y="432435"/>
                  </a:lnTo>
                  <a:lnTo>
                    <a:pt x="305168" y="483184"/>
                  </a:lnTo>
                  <a:lnTo>
                    <a:pt x="330593" y="483184"/>
                  </a:lnTo>
                  <a:lnTo>
                    <a:pt x="330593" y="432320"/>
                  </a:lnTo>
                  <a:lnTo>
                    <a:pt x="305168" y="432320"/>
                  </a:lnTo>
                  <a:lnTo>
                    <a:pt x="305168" y="407035"/>
                  </a:lnTo>
                  <a:lnTo>
                    <a:pt x="330593" y="407035"/>
                  </a:lnTo>
                  <a:lnTo>
                    <a:pt x="330593" y="432308"/>
                  </a:lnTo>
                  <a:lnTo>
                    <a:pt x="356019" y="432308"/>
                  </a:lnTo>
                  <a:lnTo>
                    <a:pt x="356019" y="483171"/>
                  </a:lnTo>
                  <a:lnTo>
                    <a:pt x="381457" y="483171"/>
                  </a:lnTo>
                  <a:lnTo>
                    <a:pt x="406882" y="483171"/>
                  </a:lnTo>
                  <a:lnTo>
                    <a:pt x="406882" y="457746"/>
                  </a:lnTo>
                  <a:lnTo>
                    <a:pt x="432320" y="457746"/>
                  </a:lnTo>
                  <a:lnTo>
                    <a:pt x="432320" y="432308"/>
                  </a:lnTo>
                  <a:close/>
                </a:path>
                <a:path w="941070" h="534035">
                  <a:moveTo>
                    <a:pt x="534035" y="432320"/>
                  </a:moveTo>
                  <a:lnTo>
                    <a:pt x="508609" y="432320"/>
                  </a:lnTo>
                  <a:lnTo>
                    <a:pt x="508609" y="457746"/>
                  </a:lnTo>
                  <a:lnTo>
                    <a:pt x="534035" y="457746"/>
                  </a:lnTo>
                  <a:lnTo>
                    <a:pt x="534035" y="432320"/>
                  </a:lnTo>
                  <a:close/>
                </a:path>
                <a:path w="941070" h="534035">
                  <a:moveTo>
                    <a:pt x="534035" y="381457"/>
                  </a:moveTo>
                  <a:lnTo>
                    <a:pt x="508596" y="381457"/>
                  </a:lnTo>
                  <a:lnTo>
                    <a:pt x="483171" y="381457"/>
                  </a:lnTo>
                  <a:lnTo>
                    <a:pt x="483171" y="406882"/>
                  </a:lnTo>
                  <a:lnTo>
                    <a:pt x="508596" y="406882"/>
                  </a:lnTo>
                  <a:lnTo>
                    <a:pt x="534035" y="406882"/>
                  </a:lnTo>
                  <a:lnTo>
                    <a:pt x="534035" y="381457"/>
                  </a:lnTo>
                  <a:close/>
                </a:path>
                <a:path w="941070" h="534035">
                  <a:moveTo>
                    <a:pt x="610323" y="330593"/>
                  </a:moveTo>
                  <a:lnTo>
                    <a:pt x="584898" y="330593"/>
                  </a:lnTo>
                  <a:lnTo>
                    <a:pt x="584898" y="356019"/>
                  </a:lnTo>
                  <a:lnTo>
                    <a:pt x="610323" y="356019"/>
                  </a:lnTo>
                  <a:lnTo>
                    <a:pt x="610323" y="330593"/>
                  </a:lnTo>
                  <a:close/>
                </a:path>
                <a:path w="941070" h="534035">
                  <a:moveTo>
                    <a:pt x="610336" y="381457"/>
                  </a:moveTo>
                  <a:lnTo>
                    <a:pt x="584898" y="381457"/>
                  </a:lnTo>
                  <a:lnTo>
                    <a:pt x="559473" y="381457"/>
                  </a:lnTo>
                  <a:lnTo>
                    <a:pt x="559473" y="406882"/>
                  </a:lnTo>
                  <a:lnTo>
                    <a:pt x="584898" y="406882"/>
                  </a:lnTo>
                  <a:lnTo>
                    <a:pt x="584898" y="483184"/>
                  </a:lnTo>
                  <a:lnTo>
                    <a:pt x="610336" y="483184"/>
                  </a:lnTo>
                  <a:lnTo>
                    <a:pt x="610336" y="381457"/>
                  </a:lnTo>
                  <a:close/>
                </a:path>
                <a:path w="941070" h="534035">
                  <a:moveTo>
                    <a:pt x="712038" y="457746"/>
                  </a:moveTo>
                  <a:lnTo>
                    <a:pt x="686612" y="457746"/>
                  </a:lnTo>
                  <a:lnTo>
                    <a:pt x="661187" y="457746"/>
                  </a:lnTo>
                  <a:lnTo>
                    <a:pt x="661187" y="483171"/>
                  </a:lnTo>
                  <a:lnTo>
                    <a:pt x="686612" y="483171"/>
                  </a:lnTo>
                  <a:lnTo>
                    <a:pt x="686612" y="508609"/>
                  </a:lnTo>
                  <a:lnTo>
                    <a:pt x="712038" y="508609"/>
                  </a:lnTo>
                  <a:lnTo>
                    <a:pt x="712038" y="457746"/>
                  </a:lnTo>
                  <a:close/>
                </a:path>
                <a:path w="941070" h="534035">
                  <a:moveTo>
                    <a:pt x="712038" y="0"/>
                  </a:moveTo>
                  <a:lnTo>
                    <a:pt x="686612" y="0"/>
                  </a:lnTo>
                  <a:lnTo>
                    <a:pt x="661187" y="0"/>
                  </a:lnTo>
                  <a:lnTo>
                    <a:pt x="635749" y="0"/>
                  </a:lnTo>
                  <a:lnTo>
                    <a:pt x="635749" y="25425"/>
                  </a:lnTo>
                  <a:lnTo>
                    <a:pt x="610323" y="25425"/>
                  </a:lnTo>
                  <a:lnTo>
                    <a:pt x="610323" y="0"/>
                  </a:lnTo>
                  <a:lnTo>
                    <a:pt x="584898" y="0"/>
                  </a:lnTo>
                  <a:lnTo>
                    <a:pt x="584898" y="25425"/>
                  </a:lnTo>
                  <a:lnTo>
                    <a:pt x="559460" y="25425"/>
                  </a:lnTo>
                  <a:lnTo>
                    <a:pt x="559460" y="76288"/>
                  </a:lnTo>
                  <a:lnTo>
                    <a:pt x="584898" y="76288"/>
                  </a:lnTo>
                  <a:lnTo>
                    <a:pt x="584898" y="50863"/>
                  </a:lnTo>
                  <a:lnTo>
                    <a:pt x="610323" y="50863"/>
                  </a:lnTo>
                  <a:lnTo>
                    <a:pt x="610323" y="76288"/>
                  </a:lnTo>
                  <a:lnTo>
                    <a:pt x="584898" y="76288"/>
                  </a:lnTo>
                  <a:lnTo>
                    <a:pt x="584898" y="152577"/>
                  </a:lnTo>
                  <a:lnTo>
                    <a:pt x="559460" y="152577"/>
                  </a:lnTo>
                  <a:lnTo>
                    <a:pt x="559460" y="127152"/>
                  </a:lnTo>
                  <a:lnTo>
                    <a:pt x="534035" y="127152"/>
                  </a:lnTo>
                  <a:lnTo>
                    <a:pt x="534035" y="152577"/>
                  </a:lnTo>
                  <a:lnTo>
                    <a:pt x="508596" y="152577"/>
                  </a:lnTo>
                  <a:lnTo>
                    <a:pt x="508596" y="178015"/>
                  </a:lnTo>
                  <a:lnTo>
                    <a:pt x="534035" y="178015"/>
                  </a:lnTo>
                  <a:lnTo>
                    <a:pt x="534035" y="203441"/>
                  </a:lnTo>
                  <a:lnTo>
                    <a:pt x="508596" y="203441"/>
                  </a:lnTo>
                  <a:lnTo>
                    <a:pt x="508596" y="228866"/>
                  </a:lnTo>
                  <a:lnTo>
                    <a:pt x="534035" y="228866"/>
                  </a:lnTo>
                  <a:lnTo>
                    <a:pt x="534035" y="305168"/>
                  </a:lnTo>
                  <a:lnTo>
                    <a:pt x="508596" y="305168"/>
                  </a:lnTo>
                  <a:lnTo>
                    <a:pt x="508596" y="330593"/>
                  </a:lnTo>
                  <a:lnTo>
                    <a:pt x="483171" y="330593"/>
                  </a:lnTo>
                  <a:lnTo>
                    <a:pt x="483171" y="356019"/>
                  </a:lnTo>
                  <a:lnTo>
                    <a:pt x="508596" y="356019"/>
                  </a:lnTo>
                  <a:lnTo>
                    <a:pt x="534035" y="356019"/>
                  </a:lnTo>
                  <a:lnTo>
                    <a:pt x="559460" y="356019"/>
                  </a:lnTo>
                  <a:lnTo>
                    <a:pt x="559460" y="330593"/>
                  </a:lnTo>
                  <a:lnTo>
                    <a:pt x="584898" y="330593"/>
                  </a:lnTo>
                  <a:lnTo>
                    <a:pt x="584898" y="305168"/>
                  </a:lnTo>
                  <a:lnTo>
                    <a:pt x="559460" y="305168"/>
                  </a:lnTo>
                  <a:lnTo>
                    <a:pt x="559460" y="279730"/>
                  </a:lnTo>
                  <a:lnTo>
                    <a:pt x="584898" y="279730"/>
                  </a:lnTo>
                  <a:lnTo>
                    <a:pt x="584898" y="254304"/>
                  </a:lnTo>
                  <a:lnTo>
                    <a:pt x="610323" y="254304"/>
                  </a:lnTo>
                  <a:lnTo>
                    <a:pt x="610323" y="330593"/>
                  </a:lnTo>
                  <a:lnTo>
                    <a:pt x="635749" y="330593"/>
                  </a:lnTo>
                  <a:lnTo>
                    <a:pt x="635749" y="178015"/>
                  </a:lnTo>
                  <a:lnTo>
                    <a:pt x="661187" y="178015"/>
                  </a:lnTo>
                  <a:lnTo>
                    <a:pt x="661187" y="127152"/>
                  </a:lnTo>
                  <a:lnTo>
                    <a:pt x="635749" y="127152"/>
                  </a:lnTo>
                  <a:lnTo>
                    <a:pt x="610323" y="127152"/>
                  </a:lnTo>
                  <a:lnTo>
                    <a:pt x="610323" y="101727"/>
                  </a:lnTo>
                  <a:lnTo>
                    <a:pt x="635749" y="101727"/>
                  </a:lnTo>
                  <a:lnTo>
                    <a:pt x="635749" y="50863"/>
                  </a:lnTo>
                  <a:lnTo>
                    <a:pt x="661187" y="50863"/>
                  </a:lnTo>
                  <a:lnTo>
                    <a:pt x="686612" y="50863"/>
                  </a:lnTo>
                  <a:lnTo>
                    <a:pt x="712038" y="50863"/>
                  </a:lnTo>
                  <a:lnTo>
                    <a:pt x="712038" y="0"/>
                  </a:lnTo>
                  <a:close/>
                </a:path>
                <a:path w="941070" h="534035">
                  <a:moveTo>
                    <a:pt x="712050" y="406882"/>
                  </a:moveTo>
                  <a:lnTo>
                    <a:pt x="686625" y="406882"/>
                  </a:lnTo>
                  <a:lnTo>
                    <a:pt x="661187" y="406882"/>
                  </a:lnTo>
                  <a:lnTo>
                    <a:pt x="661187" y="381457"/>
                  </a:lnTo>
                  <a:lnTo>
                    <a:pt x="635762" y="381457"/>
                  </a:lnTo>
                  <a:lnTo>
                    <a:pt x="635762" y="432320"/>
                  </a:lnTo>
                  <a:lnTo>
                    <a:pt x="661187" y="432320"/>
                  </a:lnTo>
                  <a:lnTo>
                    <a:pt x="686625" y="432320"/>
                  </a:lnTo>
                  <a:lnTo>
                    <a:pt x="712050" y="432320"/>
                  </a:lnTo>
                  <a:lnTo>
                    <a:pt x="712050" y="406882"/>
                  </a:lnTo>
                  <a:close/>
                </a:path>
                <a:path w="941070" h="534035">
                  <a:moveTo>
                    <a:pt x="788327" y="356031"/>
                  </a:moveTo>
                  <a:lnTo>
                    <a:pt x="762901" y="356031"/>
                  </a:lnTo>
                  <a:lnTo>
                    <a:pt x="762901" y="381457"/>
                  </a:lnTo>
                  <a:lnTo>
                    <a:pt x="788327" y="381457"/>
                  </a:lnTo>
                  <a:lnTo>
                    <a:pt x="788327" y="356031"/>
                  </a:lnTo>
                  <a:close/>
                </a:path>
                <a:path w="941070" h="534035">
                  <a:moveTo>
                    <a:pt x="788327" y="254304"/>
                  </a:moveTo>
                  <a:lnTo>
                    <a:pt x="762901" y="254304"/>
                  </a:lnTo>
                  <a:lnTo>
                    <a:pt x="762901" y="279730"/>
                  </a:lnTo>
                  <a:lnTo>
                    <a:pt x="762901" y="305168"/>
                  </a:lnTo>
                  <a:lnTo>
                    <a:pt x="762901" y="330593"/>
                  </a:lnTo>
                  <a:lnTo>
                    <a:pt x="737476" y="330593"/>
                  </a:lnTo>
                  <a:lnTo>
                    <a:pt x="737476" y="305168"/>
                  </a:lnTo>
                  <a:lnTo>
                    <a:pt x="762901" y="305168"/>
                  </a:lnTo>
                  <a:lnTo>
                    <a:pt x="762901" y="279730"/>
                  </a:lnTo>
                  <a:lnTo>
                    <a:pt x="737476" y="279730"/>
                  </a:lnTo>
                  <a:lnTo>
                    <a:pt x="712050" y="279730"/>
                  </a:lnTo>
                  <a:lnTo>
                    <a:pt x="712050" y="254304"/>
                  </a:lnTo>
                  <a:lnTo>
                    <a:pt x="737476" y="254304"/>
                  </a:lnTo>
                  <a:lnTo>
                    <a:pt x="737476" y="152577"/>
                  </a:lnTo>
                  <a:lnTo>
                    <a:pt x="762914" y="152577"/>
                  </a:lnTo>
                  <a:lnTo>
                    <a:pt x="762914" y="101727"/>
                  </a:lnTo>
                  <a:lnTo>
                    <a:pt x="737476" y="101727"/>
                  </a:lnTo>
                  <a:lnTo>
                    <a:pt x="737476" y="127152"/>
                  </a:lnTo>
                  <a:lnTo>
                    <a:pt x="712050" y="127152"/>
                  </a:lnTo>
                  <a:lnTo>
                    <a:pt x="712050" y="178015"/>
                  </a:lnTo>
                  <a:lnTo>
                    <a:pt x="686625" y="178015"/>
                  </a:lnTo>
                  <a:lnTo>
                    <a:pt x="686625" y="203441"/>
                  </a:lnTo>
                  <a:lnTo>
                    <a:pt x="712050" y="203441"/>
                  </a:lnTo>
                  <a:lnTo>
                    <a:pt x="712050" y="228866"/>
                  </a:lnTo>
                  <a:lnTo>
                    <a:pt x="686625" y="228866"/>
                  </a:lnTo>
                  <a:lnTo>
                    <a:pt x="686625" y="254304"/>
                  </a:lnTo>
                  <a:lnTo>
                    <a:pt x="661187" y="254304"/>
                  </a:lnTo>
                  <a:lnTo>
                    <a:pt x="661187" y="330593"/>
                  </a:lnTo>
                  <a:lnTo>
                    <a:pt x="635762" y="330593"/>
                  </a:lnTo>
                  <a:lnTo>
                    <a:pt x="635762" y="356019"/>
                  </a:lnTo>
                  <a:lnTo>
                    <a:pt x="661187" y="356019"/>
                  </a:lnTo>
                  <a:lnTo>
                    <a:pt x="686625" y="356019"/>
                  </a:lnTo>
                  <a:lnTo>
                    <a:pt x="686625" y="305168"/>
                  </a:lnTo>
                  <a:lnTo>
                    <a:pt x="712050" y="305168"/>
                  </a:lnTo>
                  <a:lnTo>
                    <a:pt x="712050" y="356019"/>
                  </a:lnTo>
                  <a:lnTo>
                    <a:pt x="737476" y="356019"/>
                  </a:lnTo>
                  <a:lnTo>
                    <a:pt x="762914" y="356019"/>
                  </a:lnTo>
                  <a:lnTo>
                    <a:pt x="762914" y="330593"/>
                  </a:lnTo>
                  <a:lnTo>
                    <a:pt x="788327" y="330593"/>
                  </a:lnTo>
                  <a:lnTo>
                    <a:pt x="788327" y="305168"/>
                  </a:lnTo>
                  <a:lnTo>
                    <a:pt x="762914" y="305168"/>
                  </a:lnTo>
                  <a:lnTo>
                    <a:pt x="762914" y="279730"/>
                  </a:lnTo>
                  <a:lnTo>
                    <a:pt x="788327" y="279730"/>
                  </a:lnTo>
                  <a:lnTo>
                    <a:pt x="788327" y="254304"/>
                  </a:lnTo>
                  <a:close/>
                </a:path>
                <a:path w="941070" h="534035">
                  <a:moveTo>
                    <a:pt x="890054" y="254304"/>
                  </a:moveTo>
                  <a:lnTo>
                    <a:pt x="864628" y="254304"/>
                  </a:lnTo>
                  <a:lnTo>
                    <a:pt x="864628" y="228879"/>
                  </a:lnTo>
                  <a:lnTo>
                    <a:pt x="839190" y="228879"/>
                  </a:lnTo>
                  <a:lnTo>
                    <a:pt x="839190" y="254304"/>
                  </a:lnTo>
                  <a:lnTo>
                    <a:pt x="813765" y="254304"/>
                  </a:lnTo>
                  <a:lnTo>
                    <a:pt x="813765" y="279742"/>
                  </a:lnTo>
                  <a:lnTo>
                    <a:pt x="839190" y="279742"/>
                  </a:lnTo>
                  <a:lnTo>
                    <a:pt x="839190" y="305168"/>
                  </a:lnTo>
                  <a:lnTo>
                    <a:pt x="813765" y="305168"/>
                  </a:lnTo>
                  <a:lnTo>
                    <a:pt x="813765" y="356031"/>
                  </a:lnTo>
                  <a:lnTo>
                    <a:pt x="839190" y="356031"/>
                  </a:lnTo>
                  <a:lnTo>
                    <a:pt x="839190" y="330593"/>
                  </a:lnTo>
                  <a:lnTo>
                    <a:pt x="864628" y="330593"/>
                  </a:lnTo>
                  <a:lnTo>
                    <a:pt x="864628" y="279742"/>
                  </a:lnTo>
                  <a:lnTo>
                    <a:pt x="890054" y="279742"/>
                  </a:lnTo>
                  <a:lnTo>
                    <a:pt x="890054" y="254304"/>
                  </a:lnTo>
                  <a:close/>
                </a:path>
                <a:path w="941070" h="534035">
                  <a:moveTo>
                    <a:pt x="915479" y="279742"/>
                  </a:moveTo>
                  <a:lnTo>
                    <a:pt x="890054" y="279742"/>
                  </a:lnTo>
                  <a:lnTo>
                    <a:pt x="890054" y="305168"/>
                  </a:lnTo>
                  <a:lnTo>
                    <a:pt x="915479" y="305168"/>
                  </a:lnTo>
                  <a:lnTo>
                    <a:pt x="915479" y="279742"/>
                  </a:lnTo>
                  <a:close/>
                </a:path>
                <a:path w="941070" h="534035">
                  <a:moveTo>
                    <a:pt x="940930" y="330593"/>
                  </a:moveTo>
                  <a:lnTo>
                    <a:pt x="915492" y="330593"/>
                  </a:lnTo>
                  <a:lnTo>
                    <a:pt x="890066" y="330593"/>
                  </a:lnTo>
                  <a:lnTo>
                    <a:pt x="890066" y="356019"/>
                  </a:lnTo>
                  <a:lnTo>
                    <a:pt x="864628" y="356019"/>
                  </a:lnTo>
                  <a:lnTo>
                    <a:pt x="864628" y="406882"/>
                  </a:lnTo>
                  <a:lnTo>
                    <a:pt x="839203" y="406882"/>
                  </a:lnTo>
                  <a:lnTo>
                    <a:pt x="839203" y="483171"/>
                  </a:lnTo>
                  <a:lnTo>
                    <a:pt x="864628" y="483171"/>
                  </a:lnTo>
                  <a:lnTo>
                    <a:pt x="864628" y="457746"/>
                  </a:lnTo>
                  <a:lnTo>
                    <a:pt x="890054" y="457746"/>
                  </a:lnTo>
                  <a:lnTo>
                    <a:pt x="890054" y="483171"/>
                  </a:lnTo>
                  <a:lnTo>
                    <a:pt x="915479" y="483171"/>
                  </a:lnTo>
                  <a:lnTo>
                    <a:pt x="915479" y="457746"/>
                  </a:lnTo>
                  <a:lnTo>
                    <a:pt x="890066" y="457746"/>
                  </a:lnTo>
                  <a:lnTo>
                    <a:pt x="890066" y="381457"/>
                  </a:lnTo>
                  <a:lnTo>
                    <a:pt x="915492" y="381457"/>
                  </a:lnTo>
                  <a:lnTo>
                    <a:pt x="915492" y="356019"/>
                  </a:lnTo>
                  <a:lnTo>
                    <a:pt x="940930" y="356019"/>
                  </a:lnTo>
                  <a:lnTo>
                    <a:pt x="940930" y="33059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66956" y="1524733"/>
              <a:ext cx="1042669" cy="1042669"/>
            </a:xfrm>
            <a:custGeom>
              <a:avLst/>
              <a:gdLst/>
              <a:ahLst/>
              <a:cxnLst/>
              <a:rect l="l" t="t" r="r" b="b"/>
              <a:pathLst>
                <a:path w="1042670" h="1042669">
                  <a:moveTo>
                    <a:pt x="127139" y="915492"/>
                  </a:moveTo>
                  <a:lnTo>
                    <a:pt x="50850" y="915492"/>
                  </a:lnTo>
                  <a:lnTo>
                    <a:pt x="50850" y="991781"/>
                  </a:lnTo>
                  <a:lnTo>
                    <a:pt x="127139" y="991781"/>
                  </a:lnTo>
                  <a:lnTo>
                    <a:pt x="127139" y="915492"/>
                  </a:lnTo>
                  <a:close/>
                </a:path>
                <a:path w="1042670" h="1042669">
                  <a:moveTo>
                    <a:pt x="127139" y="50863"/>
                  </a:moveTo>
                  <a:lnTo>
                    <a:pt x="50850" y="50863"/>
                  </a:lnTo>
                  <a:lnTo>
                    <a:pt x="50850" y="127152"/>
                  </a:lnTo>
                  <a:lnTo>
                    <a:pt x="127139" y="127152"/>
                  </a:lnTo>
                  <a:lnTo>
                    <a:pt x="127139" y="50863"/>
                  </a:lnTo>
                  <a:close/>
                </a:path>
                <a:path w="1042670" h="1042669">
                  <a:moveTo>
                    <a:pt x="178015" y="864870"/>
                  </a:moveTo>
                  <a:lnTo>
                    <a:pt x="0" y="864870"/>
                  </a:lnTo>
                  <a:lnTo>
                    <a:pt x="0" y="890270"/>
                  </a:lnTo>
                  <a:lnTo>
                    <a:pt x="0" y="1017270"/>
                  </a:lnTo>
                  <a:lnTo>
                    <a:pt x="0" y="1042670"/>
                  </a:lnTo>
                  <a:lnTo>
                    <a:pt x="178015" y="1042670"/>
                  </a:lnTo>
                  <a:lnTo>
                    <a:pt x="178015" y="1017270"/>
                  </a:lnTo>
                  <a:lnTo>
                    <a:pt x="25425" y="1017270"/>
                  </a:lnTo>
                  <a:lnTo>
                    <a:pt x="25425" y="890270"/>
                  </a:lnTo>
                  <a:lnTo>
                    <a:pt x="152577" y="890270"/>
                  </a:lnTo>
                  <a:lnTo>
                    <a:pt x="152577" y="1017206"/>
                  </a:lnTo>
                  <a:lnTo>
                    <a:pt x="178015" y="1017206"/>
                  </a:lnTo>
                  <a:lnTo>
                    <a:pt x="178015" y="890270"/>
                  </a:lnTo>
                  <a:lnTo>
                    <a:pt x="178015" y="890054"/>
                  </a:lnTo>
                  <a:lnTo>
                    <a:pt x="178015" y="864870"/>
                  </a:lnTo>
                  <a:close/>
                </a:path>
                <a:path w="1042670" h="1042669">
                  <a:moveTo>
                    <a:pt x="178015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8015" y="177800"/>
                  </a:lnTo>
                  <a:lnTo>
                    <a:pt x="178015" y="152577"/>
                  </a:lnTo>
                  <a:lnTo>
                    <a:pt x="178015" y="152400"/>
                  </a:lnTo>
                  <a:lnTo>
                    <a:pt x="178015" y="25425"/>
                  </a:lnTo>
                  <a:lnTo>
                    <a:pt x="152577" y="25425"/>
                  </a:lnTo>
                  <a:lnTo>
                    <a:pt x="152577" y="152400"/>
                  </a:lnTo>
                  <a:lnTo>
                    <a:pt x="25425" y="152400"/>
                  </a:lnTo>
                  <a:lnTo>
                    <a:pt x="25425" y="25400"/>
                  </a:lnTo>
                  <a:lnTo>
                    <a:pt x="178015" y="25400"/>
                  </a:lnTo>
                  <a:lnTo>
                    <a:pt x="178015" y="0"/>
                  </a:lnTo>
                  <a:close/>
                </a:path>
                <a:path w="1042670" h="1042669">
                  <a:moveTo>
                    <a:pt x="228866" y="763143"/>
                  </a:moveTo>
                  <a:lnTo>
                    <a:pt x="203441" y="763143"/>
                  </a:lnTo>
                  <a:lnTo>
                    <a:pt x="203441" y="788543"/>
                  </a:lnTo>
                  <a:lnTo>
                    <a:pt x="228866" y="788543"/>
                  </a:lnTo>
                  <a:lnTo>
                    <a:pt x="228866" y="763143"/>
                  </a:lnTo>
                  <a:close/>
                </a:path>
                <a:path w="1042670" h="1042669">
                  <a:moveTo>
                    <a:pt x="279730" y="737743"/>
                  </a:moveTo>
                  <a:lnTo>
                    <a:pt x="254304" y="737743"/>
                  </a:lnTo>
                  <a:lnTo>
                    <a:pt x="254304" y="763143"/>
                  </a:lnTo>
                  <a:lnTo>
                    <a:pt x="279730" y="763143"/>
                  </a:lnTo>
                  <a:lnTo>
                    <a:pt x="279730" y="737743"/>
                  </a:lnTo>
                  <a:close/>
                </a:path>
                <a:path w="1042670" h="1042669">
                  <a:moveTo>
                    <a:pt x="406882" y="915492"/>
                  </a:moveTo>
                  <a:lnTo>
                    <a:pt x="381444" y="915492"/>
                  </a:lnTo>
                  <a:lnTo>
                    <a:pt x="381444" y="864628"/>
                  </a:lnTo>
                  <a:lnTo>
                    <a:pt x="356019" y="864628"/>
                  </a:lnTo>
                  <a:lnTo>
                    <a:pt x="356019" y="940917"/>
                  </a:lnTo>
                  <a:lnTo>
                    <a:pt x="330593" y="940917"/>
                  </a:lnTo>
                  <a:lnTo>
                    <a:pt x="305155" y="940917"/>
                  </a:lnTo>
                  <a:lnTo>
                    <a:pt x="305155" y="966355"/>
                  </a:lnTo>
                  <a:lnTo>
                    <a:pt x="330593" y="966355"/>
                  </a:lnTo>
                  <a:lnTo>
                    <a:pt x="330593" y="991781"/>
                  </a:lnTo>
                  <a:lnTo>
                    <a:pt x="305155" y="991781"/>
                  </a:lnTo>
                  <a:lnTo>
                    <a:pt x="305155" y="966355"/>
                  </a:lnTo>
                  <a:lnTo>
                    <a:pt x="279730" y="966355"/>
                  </a:lnTo>
                  <a:lnTo>
                    <a:pt x="254292" y="966355"/>
                  </a:lnTo>
                  <a:lnTo>
                    <a:pt x="254292" y="991781"/>
                  </a:lnTo>
                  <a:lnTo>
                    <a:pt x="279730" y="991781"/>
                  </a:lnTo>
                  <a:lnTo>
                    <a:pt x="279730" y="1017206"/>
                  </a:lnTo>
                  <a:lnTo>
                    <a:pt x="254292" y="1017206"/>
                  </a:lnTo>
                  <a:lnTo>
                    <a:pt x="254292" y="991781"/>
                  </a:lnTo>
                  <a:lnTo>
                    <a:pt x="228866" y="991781"/>
                  </a:lnTo>
                  <a:lnTo>
                    <a:pt x="228866" y="1042644"/>
                  </a:lnTo>
                  <a:lnTo>
                    <a:pt x="254292" y="1042644"/>
                  </a:lnTo>
                  <a:lnTo>
                    <a:pt x="279730" y="1042644"/>
                  </a:lnTo>
                  <a:lnTo>
                    <a:pt x="305155" y="1042644"/>
                  </a:lnTo>
                  <a:lnTo>
                    <a:pt x="305155" y="1017206"/>
                  </a:lnTo>
                  <a:lnTo>
                    <a:pt x="330593" y="1017206"/>
                  </a:lnTo>
                  <a:lnTo>
                    <a:pt x="356019" y="1017206"/>
                  </a:lnTo>
                  <a:lnTo>
                    <a:pt x="356019" y="991781"/>
                  </a:lnTo>
                  <a:lnTo>
                    <a:pt x="381444" y="991781"/>
                  </a:lnTo>
                  <a:lnTo>
                    <a:pt x="406882" y="991781"/>
                  </a:lnTo>
                  <a:lnTo>
                    <a:pt x="406882" y="966355"/>
                  </a:lnTo>
                  <a:lnTo>
                    <a:pt x="381444" y="966355"/>
                  </a:lnTo>
                  <a:lnTo>
                    <a:pt x="381444" y="940917"/>
                  </a:lnTo>
                  <a:lnTo>
                    <a:pt x="406882" y="940917"/>
                  </a:lnTo>
                  <a:lnTo>
                    <a:pt x="406882" y="915492"/>
                  </a:lnTo>
                  <a:close/>
                </a:path>
                <a:path w="1042670" h="1042669">
                  <a:moveTo>
                    <a:pt x="406882" y="737743"/>
                  </a:moveTo>
                  <a:lnTo>
                    <a:pt x="381457" y="737743"/>
                  </a:lnTo>
                  <a:lnTo>
                    <a:pt x="381457" y="763143"/>
                  </a:lnTo>
                  <a:lnTo>
                    <a:pt x="406882" y="763143"/>
                  </a:lnTo>
                  <a:lnTo>
                    <a:pt x="406882" y="737743"/>
                  </a:lnTo>
                  <a:close/>
                </a:path>
                <a:path w="1042670" h="1042669">
                  <a:moveTo>
                    <a:pt x="432308" y="991781"/>
                  </a:moveTo>
                  <a:lnTo>
                    <a:pt x="406882" y="991781"/>
                  </a:lnTo>
                  <a:lnTo>
                    <a:pt x="406882" y="1042644"/>
                  </a:lnTo>
                  <a:lnTo>
                    <a:pt x="432308" y="1042644"/>
                  </a:lnTo>
                  <a:lnTo>
                    <a:pt x="432308" y="991781"/>
                  </a:lnTo>
                  <a:close/>
                </a:path>
                <a:path w="1042670" h="1042669">
                  <a:moveTo>
                    <a:pt x="457733" y="915479"/>
                  </a:moveTo>
                  <a:lnTo>
                    <a:pt x="432308" y="915479"/>
                  </a:lnTo>
                  <a:lnTo>
                    <a:pt x="432308" y="940904"/>
                  </a:lnTo>
                  <a:lnTo>
                    <a:pt x="457733" y="940904"/>
                  </a:lnTo>
                  <a:lnTo>
                    <a:pt x="457733" y="915479"/>
                  </a:lnTo>
                  <a:close/>
                </a:path>
                <a:path w="1042670" h="1042669">
                  <a:moveTo>
                    <a:pt x="534022" y="1017206"/>
                  </a:moveTo>
                  <a:lnTo>
                    <a:pt x="508596" y="1017206"/>
                  </a:lnTo>
                  <a:lnTo>
                    <a:pt x="508596" y="1042631"/>
                  </a:lnTo>
                  <a:lnTo>
                    <a:pt x="534022" y="1042631"/>
                  </a:lnTo>
                  <a:lnTo>
                    <a:pt x="534022" y="1017206"/>
                  </a:lnTo>
                  <a:close/>
                </a:path>
                <a:path w="1042670" h="1042669">
                  <a:moveTo>
                    <a:pt x="534035" y="966343"/>
                  </a:moveTo>
                  <a:lnTo>
                    <a:pt x="508596" y="966343"/>
                  </a:lnTo>
                  <a:lnTo>
                    <a:pt x="508596" y="940917"/>
                  </a:lnTo>
                  <a:lnTo>
                    <a:pt x="483171" y="940917"/>
                  </a:lnTo>
                  <a:lnTo>
                    <a:pt x="483171" y="966343"/>
                  </a:lnTo>
                  <a:lnTo>
                    <a:pt x="457733" y="966343"/>
                  </a:lnTo>
                  <a:lnTo>
                    <a:pt x="432308" y="966343"/>
                  </a:lnTo>
                  <a:lnTo>
                    <a:pt x="432308" y="991768"/>
                  </a:lnTo>
                  <a:lnTo>
                    <a:pt x="457733" y="991768"/>
                  </a:lnTo>
                  <a:lnTo>
                    <a:pt x="483171" y="991768"/>
                  </a:lnTo>
                  <a:lnTo>
                    <a:pt x="508596" y="991768"/>
                  </a:lnTo>
                  <a:lnTo>
                    <a:pt x="534035" y="991768"/>
                  </a:lnTo>
                  <a:lnTo>
                    <a:pt x="534035" y="966343"/>
                  </a:lnTo>
                  <a:close/>
                </a:path>
                <a:path w="1042670" h="1042669">
                  <a:moveTo>
                    <a:pt x="559460" y="763143"/>
                  </a:moveTo>
                  <a:lnTo>
                    <a:pt x="534035" y="763143"/>
                  </a:lnTo>
                  <a:lnTo>
                    <a:pt x="534035" y="737743"/>
                  </a:lnTo>
                  <a:lnTo>
                    <a:pt x="508609" y="737743"/>
                  </a:lnTo>
                  <a:lnTo>
                    <a:pt x="508609" y="712343"/>
                  </a:lnTo>
                  <a:lnTo>
                    <a:pt x="483171" y="712343"/>
                  </a:lnTo>
                  <a:lnTo>
                    <a:pt x="457746" y="712343"/>
                  </a:lnTo>
                  <a:lnTo>
                    <a:pt x="457746" y="737743"/>
                  </a:lnTo>
                  <a:lnTo>
                    <a:pt x="483171" y="737743"/>
                  </a:lnTo>
                  <a:lnTo>
                    <a:pt x="483171" y="763143"/>
                  </a:lnTo>
                  <a:lnTo>
                    <a:pt x="508609" y="763143"/>
                  </a:lnTo>
                  <a:lnTo>
                    <a:pt x="508609" y="788543"/>
                  </a:lnTo>
                  <a:lnTo>
                    <a:pt x="483171" y="788543"/>
                  </a:lnTo>
                  <a:lnTo>
                    <a:pt x="483171" y="763143"/>
                  </a:lnTo>
                  <a:lnTo>
                    <a:pt x="457746" y="763143"/>
                  </a:lnTo>
                  <a:lnTo>
                    <a:pt x="457746" y="737743"/>
                  </a:lnTo>
                  <a:lnTo>
                    <a:pt x="432308" y="737743"/>
                  </a:lnTo>
                  <a:lnTo>
                    <a:pt x="432308" y="763143"/>
                  </a:lnTo>
                  <a:lnTo>
                    <a:pt x="406882" y="763143"/>
                  </a:lnTo>
                  <a:lnTo>
                    <a:pt x="406882" y="839343"/>
                  </a:lnTo>
                  <a:lnTo>
                    <a:pt x="432308" y="839343"/>
                  </a:lnTo>
                  <a:lnTo>
                    <a:pt x="432308" y="813943"/>
                  </a:lnTo>
                  <a:lnTo>
                    <a:pt x="457746" y="813943"/>
                  </a:lnTo>
                  <a:lnTo>
                    <a:pt x="483171" y="813943"/>
                  </a:lnTo>
                  <a:lnTo>
                    <a:pt x="483171" y="839343"/>
                  </a:lnTo>
                  <a:lnTo>
                    <a:pt x="508609" y="839343"/>
                  </a:lnTo>
                  <a:lnTo>
                    <a:pt x="534035" y="839343"/>
                  </a:lnTo>
                  <a:lnTo>
                    <a:pt x="534035" y="788543"/>
                  </a:lnTo>
                  <a:lnTo>
                    <a:pt x="559460" y="788543"/>
                  </a:lnTo>
                  <a:lnTo>
                    <a:pt x="559460" y="763143"/>
                  </a:lnTo>
                  <a:close/>
                </a:path>
                <a:path w="1042670" h="1042669">
                  <a:moveTo>
                    <a:pt x="584885" y="991781"/>
                  </a:moveTo>
                  <a:lnTo>
                    <a:pt x="559460" y="991781"/>
                  </a:lnTo>
                  <a:lnTo>
                    <a:pt x="559460" y="1042644"/>
                  </a:lnTo>
                  <a:lnTo>
                    <a:pt x="584885" y="1042644"/>
                  </a:lnTo>
                  <a:lnTo>
                    <a:pt x="584885" y="991781"/>
                  </a:lnTo>
                  <a:close/>
                </a:path>
                <a:path w="1042670" h="1042669">
                  <a:moveTo>
                    <a:pt x="610323" y="890054"/>
                  </a:moveTo>
                  <a:lnTo>
                    <a:pt x="584898" y="890054"/>
                  </a:lnTo>
                  <a:lnTo>
                    <a:pt x="584898" y="864616"/>
                  </a:lnTo>
                  <a:lnTo>
                    <a:pt x="559460" y="864616"/>
                  </a:lnTo>
                  <a:lnTo>
                    <a:pt x="559460" y="915479"/>
                  </a:lnTo>
                  <a:lnTo>
                    <a:pt x="534035" y="915479"/>
                  </a:lnTo>
                  <a:lnTo>
                    <a:pt x="534035" y="940904"/>
                  </a:lnTo>
                  <a:lnTo>
                    <a:pt x="559460" y="940904"/>
                  </a:lnTo>
                  <a:lnTo>
                    <a:pt x="584898" y="940904"/>
                  </a:lnTo>
                  <a:lnTo>
                    <a:pt x="584898" y="915479"/>
                  </a:lnTo>
                  <a:lnTo>
                    <a:pt x="610323" y="915479"/>
                  </a:lnTo>
                  <a:lnTo>
                    <a:pt x="610323" y="890054"/>
                  </a:lnTo>
                  <a:close/>
                </a:path>
                <a:path w="1042670" h="1042669">
                  <a:moveTo>
                    <a:pt x="635749" y="1017206"/>
                  </a:moveTo>
                  <a:lnTo>
                    <a:pt x="610323" y="1017206"/>
                  </a:lnTo>
                  <a:lnTo>
                    <a:pt x="610323" y="1042631"/>
                  </a:lnTo>
                  <a:lnTo>
                    <a:pt x="635749" y="1042631"/>
                  </a:lnTo>
                  <a:lnTo>
                    <a:pt x="635749" y="1017206"/>
                  </a:lnTo>
                  <a:close/>
                </a:path>
                <a:path w="1042670" h="1042669">
                  <a:moveTo>
                    <a:pt x="686612" y="915479"/>
                  </a:moveTo>
                  <a:lnTo>
                    <a:pt x="661174" y="915479"/>
                  </a:lnTo>
                  <a:lnTo>
                    <a:pt x="661174" y="890054"/>
                  </a:lnTo>
                  <a:lnTo>
                    <a:pt x="635749" y="890054"/>
                  </a:lnTo>
                  <a:lnTo>
                    <a:pt x="635749" y="940917"/>
                  </a:lnTo>
                  <a:lnTo>
                    <a:pt x="610311" y="940917"/>
                  </a:lnTo>
                  <a:lnTo>
                    <a:pt x="610311" y="966343"/>
                  </a:lnTo>
                  <a:lnTo>
                    <a:pt x="584885" y="966343"/>
                  </a:lnTo>
                  <a:lnTo>
                    <a:pt x="584885" y="991768"/>
                  </a:lnTo>
                  <a:lnTo>
                    <a:pt x="610311" y="991768"/>
                  </a:lnTo>
                  <a:lnTo>
                    <a:pt x="635749" y="991768"/>
                  </a:lnTo>
                  <a:lnTo>
                    <a:pt x="635749" y="966343"/>
                  </a:lnTo>
                  <a:lnTo>
                    <a:pt x="661174" y="966343"/>
                  </a:lnTo>
                  <a:lnTo>
                    <a:pt x="661174" y="940917"/>
                  </a:lnTo>
                  <a:lnTo>
                    <a:pt x="686612" y="940917"/>
                  </a:lnTo>
                  <a:lnTo>
                    <a:pt x="686612" y="915479"/>
                  </a:lnTo>
                  <a:close/>
                </a:path>
                <a:path w="1042670" h="1042669">
                  <a:moveTo>
                    <a:pt x="788327" y="940917"/>
                  </a:moveTo>
                  <a:lnTo>
                    <a:pt x="762901" y="940917"/>
                  </a:lnTo>
                  <a:lnTo>
                    <a:pt x="762901" y="966355"/>
                  </a:lnTo>
                  <a:lnTo>
                    <a:pt x="737463" y="966355"/>
                  </a:lnTo>
                  <a:lnTo>
                    <a:pt x="737463" y="940917"/>
                  </a:lnTo>
                  <a:lnTo>
                    <a:pt x="762901" y="940917"/>
                  </a:lnTo>
                  <a:lnTo>
                    <a:pt x="762901" y="915492"/>
                  </a:lnTo>
                  <a:lnTo>
                    <a:pt x="737463" y="915492"/>
                  </a:lnTo>
                  <a:lnTo>
                    <a:pt x="712038" y="915492"/>
                  </a:lnTo>
                  <a:lnTo>
                    <a:pt x="712038" y="940917"/>
                  </a:lnTo>
                  <a:lnTo>
                    <a:pt x="686612" y="940917"/>
                  </a:lnTo>
                  <a:lnTo>
                    <a:pt x="686612" y="966355"/>
                  </a:lnTo>
                  <a:lnTo>
                    <a:pt x="661174" y="966355"/>
                  </a:lnTo>
                  <a:lnTo>
                    <a:pt x="661174" y="991781"/>
                  </a:lnTo>
                  <a:lnTo>
                    <a:pt x="635749" y="991781"/>
                  </a:lnTo>
                  <a:lnTo>
                    <a:pt x="635749" y="1017206"/>
                  </a:lnTo>
                  <a:lnTo>
                    <a:pt x="661174" y="1017206"/>
                  </a:lnTo>
                  <a:lnTo>
                    <a:pt x="661174" y="1042644"/>
                  </a:lnTo>
                  <a:lnTo>
                    <a:pt x="686612" y="1042644"/>
                  </a:lnTo>
                  <a:lnTo>
                    <a:pt x="686612" y="1017206"/>
                  </a:lnTo>
                  <a:lnTo>
                    <a:pt x="712038" y="1017206"/>
                  </a:lnTo>
                  <a:lnTo>
                    <a:pt x="712038" y="991781"/>
                  </a:lnTo>
                  <a:lnTo>
                    <a:pt x="737463" y="991781"/>
                  </a:lnTo>
                  <a:lnTo>
                    <a:pt x="762901" y="991781"/>
                  </a:lnTo>
                  <a:lnTo>
                    <a:pt x="788327" y="991781"/>
                  </a:lnTo>
                  <a:lnTo>
                    <a:pt x="788327" y="940917"/>
                  </a:lnTo>
                  <a:close/>
                </a:path>
                <a:path w="1042670" h="1042669">
                  <a:moveTo>
                    <a:pt x="839190" y="1017206"/>
                  </a:moveTo>
                  <a:lnTo>
                    <a:pt x="813752" y="1017206"/>
                  </a:lnTo>
                  <a:lnTo>
                    <a:pt x="788327" y="1017206"/>
                  </a:lnTo>
                  <a:lnTo>
                    <a:pt x="788327" y="1042631"/>
                  </a:lnTo>
                  <a:lnTo>
                    <a:pt x="813752" y="1042631"/>
                  </a:lnTo>
                  <a:lnTo>
                    <a:pt x="839190" y="1042631"/>
                  </a:lnTo>
                  <a:lnTo>
                    <a:pt x="839190" y="1017206"/>
                  </a:lnTo>
                  <a:close/>
                </a:path>
                <a:path w="1042670" h="1042669">
                  <a:moveTo>
                    <a:pt x="890041" y="864628"/>
                  </a:moveTo>
                  <a:lnTo>
                    <a:pt x="864616" y="864628"/>
                  </a:lnTo>
                  <a:lnTo>
                    <a:pt x="864616" y="890054"/>
                  </a:lnTo>
                  <a:lnTo>
                    <a:pt x="890041" y="890054"/>
                  </a:lnTo>
                  <a:lnTo>
                    <a:pt x="890041" y="864628"/>
                  </a:lnTo>
                  <a:close/>
                </a:path>
                <a:path w="1042670" h="1042669">
                  <a:moveTo>
                    <a:pt x="991768" y="50863"/>
                  </a:moveTo>
                  <a:lnTo>
                    <a:pt x="915479" y="50863"/>
                  </a:lnTo>
                  <a:lnTo>
                    <a:pt x="915479" y="127152"/>
                  </a:lnTo>
                  <a:lnTo>
                    <a:pt x="991768" y="127152"/>
                  </a:lnTo>
                  <a:lnTo>
                    <a:pt x="991768" y="50863"/>
                  </a:lnTo>
                  <a:close/>
                </a:path>
                <a:path w="1042670" h="1042669">
                  <a:moveTo>
                    <a:pt x="1042631" y="940917"/>
                  </a:moveTo>
                  <a:lnTo>
                    <a:pt x="1017193" y="940917"/>
                  </a:lnTo>
                  <a:lnTo>
                    <a:pt x="991768" y="940917"/>
                  </a:lnTo>
                  <a:lnTo>
                    <a:pt x="991768" y="991781"/>
                  </a:lnTo>
                  <a:lnTo>
                    <a:pt x="966343" y="991781"/>
                  </a:lnTo>
                  <a:lnTo>
                    <a:pt x="966343" y="940917"/>
                  </a:lnTo>
                  <a:lnTo>
                    <a:pt x="940917" y="940917"/>
                  </a:lnTo>
                  <a:lnTo>
                    <a:pt x="940917" y="941070"/>
                  </a:lnTo>
                  <a:lnTo>
                    <a:pt x="940917" y="966343"/>
                  </a:lnTo>
                  <a:lnTo>
                    <a:pt x="915479" y="966343"/>
                  </a:lnTo>
                  <a:lnTo>
                    <a:pt x="915479" y="941070"/>
                  </a:lnTo>
                  <a:lnTo>
                    <a:pt x="940917" y="941070"/>
                  </a:lnTo>
                  <a:lnTo>
                    <a:pt x="940917" y="940917"/>
                  </a:lnTo>
                  <a:lnTo>
                    <a:pt x="940917" y="915670"/>
                  </a:lnTo>
                  <a:lnTo>
                    <a:pt x="839190" y="915670"/>
                  </a:lnTo>
                  <a:lnTo>
                    <a:pt x="839190" y="839470"/>
                  </a:lnTo>
                  <a:lnTo>
                    <a:pt x="915492" y="839470"/>
                  </a:lnTo>
                  <a:lnTo>
                    <a:pt x="915492" y="915492"/>
                  </a:lnTo>
                  <a:lnTo>
                    <a:pt x="940917" y="915492"/>
                  </a:lnTo>
                  <a:lnTo>
                    <a:pt x="940917" y="839470"/>
                  </a:lnTo>
                  <a:lnTo>
                    <a:pt x="940917" y="839190"/>
                  </a:lnTo>
                  <a:lnTo>
                    <a:pt x="940917" y="814070"/>
                  </a:lnTo>
                  <a:lnTo>
                    <a:pt x="813765" y="814070"/>
                  </a:lnTo>
                  <a:lnTo>
                    <a:pt x="813765" y="839470"/>
                  </a:lnTo>
                  <a:lnTo>
                    <a:pt x="813765" y="915670"/>
                  </a:lnTo>
                  <a:lnTo>
                    <a:pt x="813765" y="941070"/>
                  </a:lnTo>
                  <a:lnTo>
                    <a:pt x="890054" y="941070"/>
                  </a:lnTo>
                  <a:lnTo>
                    <a:pt x="890054" y="991768"/>
                  </a:lnTo>
                  <a:lnTo>
                    <a:pt x="864628" y="991768"/>
                  </a:lnTo>
                  <a:lnTo>
                    <a:pt x="864628" y="966343"/>
                  </a:lnTo>
                  <a:lnTo>
                    <a:pt x="839190" y="966343"/>
                  </a:lnTo>
                  <a:lnTo>
                    <a:pt x="813765" y="966343"/>
                  </a:lnTo>
                  <a:lnTo>
                    <a:pt x="813765" y="991768"/>
                  </a:lnTo>
                  <a:lnTo>
                    <a:pt x="839190" y="991768"/>
                  </a:lnTo>
                  <a:lnTo>
                    <a:pt x="839190" y="1017206"/>
                  </a:lnTo>
                  <a:lnTo>
                    <a:pt x="864628" y="1017206"/>
                  </a:lnTo>
                  <a:lnTo>
                    <a:pt x="890054" y="1017206"/>
                  </a:lnTo>
                  <a:lnTo>
                    <a:pt x="890054" y="991781"/>
                  </a:lnTo>
                  <a:lnTo>
                    <a:pt x="915479" y="991781"/>
                  </a:lnTo>
                  <a:lnTo>
                    <a:pt x="915479" y="1042644"/>
                  </a:lnTo>
                  <a:lnTo>
                    <a:pt x="940917" y="1042644"/>
                  </a:lnTo>
                  <a:lnTo>
                    <a:pt x="966343" y="1042644"/>
                  </a:lnTo>
                  <a:lnTo>
                    <a:pt x="966343" y="1017206"/>
                  </a:lnTo>
                  <a:lnTo>
                    <a:pt x="991781" y="1017206"/>
                  </a:lnTo>
                  <a:lnTo>
                    <a:pt x="991781" y="991781"/>
                  </a:lnTo>
                  <a:lnTo>
                    <a:pt x="1017193" y="991781"/>
                  </a:lnTo>
                  <a:lnTo>
                    <a:pt x="1017193" y="1017206"/>
                  </a:lnTo>
                  <a:lnTo>
                    <a:pt x="1042631" y="1017206"/>
                  </a:lnTo>
                  <a:lnTo>
                    <a:pt x="1042631" y="940917"/>
                  </a:lnTo>
                  <a:close/>
                </a:path>
                <a:path w="1042670" h="1042669">
                  <a:moveTo>
                    <a:pt x="1042644" y="0"/>
                  </a:moveTo>
                  <a:lnTo>
                    <a:pt x="864628" y="0"/>
                  </a:lnTo>
                  <a:lnTo>
                    <a:pt x="864628" y="25400"/>
                  </a:lnTo>
                  <a:lnTo>
                    <a:pt x="864628" y="152400"/>
                  </a:lnTo>
                  <a:lnTo>
                    <a:pt x="864628" y="177800"/>
                  </a:lnTo>
                  <a:lnTo>
                    <a:pt x="1042644" y="177800"/>
                  </a:lnTo>
                  <a:lnTo>
                    <a:pt x="1042644" y="152577"/>
                  </a:lnTo>
                  <a:lnTo>
                    <a:pt x="1042644" y="152400"/>
                  </a:lnTo>
                  <a:lnTo>
                    <a:pt x="1042644" y="25425"/>
                  </a:lnTo>
                  <a:lnTo>
                    <a:pt x="1017206" y="25425"/>
                  </a:lnTo>
                  <a:lnTo>
                    <a:pt x="1017206" y="152400"/>
                  </a:lnTo>
                  <a:lnTo>
                    <a:pt x="890054" y="152400"/>
                  </a:lnTo>
                  <a:lnTo>
                    <a:pt x="890054" y="25400"/>
                  </a:lnTo>
                  <a:lnTo>
                    <a:pt x="1042644" y="25400"/>
                  </a:lnTo>
                  <a:lnTo>
                    <a:pt x="104264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12219" y="3889033"/>
              <a:ext cx="0" cy="6305550"/>
            </a:xfrm>
            <a:custGeom>
              <a:avLst/>
              <a:gdLst/>
              <a:ahLst/>
              <a:cxnLst/>
              <a:rect l="l" t="t" r="r" b="b"/>
              <a:pathLst>
                <a:path h="6305550">
                  <a:moveTo>
                    <a:pt x="0" y="0"/>
                  </a:moveTo>
                  <a:lnTo>
                    <a:pt x="0" y="6305550"/>
                  </a:lnTo>
                </a:path>
              </a:pathLst>
            </a:custGeom>
            <a:ln w="7200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16252" y="6244238"/>
              <a:ext cx="0" cy="3957954"/>
            </a:xfrm>
            <a:custGeom>
              <a:avLst/>
              <a:gdLst/>
              <a:ahLst/>
              <a:cxnLst/>
              <a:rect l="l" t="t" r="r" b="b"/>
              <a:pathLst>
                <a:path h="3957954">
                  <a:moveTo>
                    <a:pt x="0" y="0"/>
                  </a:moveTo>
                  <a:lnTo>
                    <a:pt x="0" y="3957637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16677" y="6244238"/>
              <a:ext cx="0" cy="3957954"/>
            </a:xfrm>
            <a:custGeom>
              <a:avLst/>
              <a:gdLst/>
              <a:ahLst/>
              <a:cxnLst/>
              <a:rect l="l" t="t" r="r" b="b"/>
              <a:pathLst>
                <a:path h="3957954">
                  <a:moveTo>
                    <a:pt x="0" y="0"/>
                  </a:moveTo>
                  <a:lnTo>
                    <a:pt x="0" y="3957637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77848" y="6715931"/>
              <a:ext cx="3376929" cy="2924810"/>
            </a:xfrm>
            <a:custGeom>
              <a:avLst/>
              <a:gdLst/>
              <a:ahLst/>
              <a:cxnLst/>
              <a:rect l="l" t="t" r="r" b="b"/>
              <a:pathLst>
                <a:path w="3376929" h="2924809">
                  <a:moveTo>
                    <a:pt x="2532456" y="0"/>
                  </a:moveTo>
                  <a:lnTo>
                    <a:pt x="844156" y="0"/>
                  </a:lnTo>
                  <a:lnTo>
                    <a:pt x="0" y="1462112"/>
                  </a:lnTo>
                  <a:lnTo>
                    <a:pt x="844156" y="2924225"/>
                  </a:lnTo>
                  <a:lnTo>
                    <a:pt x="2532456" y="2924225"/>
                  </a:lnTo>
                  <a:lnTo>
                    <a:pt x="3376612" y="1462112"/>
                  </a:lnTo>
                  <a:lnTo>
                    <a:pt x="25324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77848" y="6715931"/>
              <a:ext cx="3376929" cy="2924810"/>
            </a:xfrm>
            <a:custGeom>
              <a:avLst/>
              <a:gdLst/>
              <a:ahLst/>
              <a:cxnLst/>
              <a:rect l="l" t="t" r="r" b="b"/>
              <a:pathLst>
                <a:path w="3376929" h="2924809">
                  <a:moveTo>
                    <a:pt x="0" y="1462112"/>
                  </a:moveTo>
                  <a:lnTo>
                    <a:pt x="422071" y="731050"/>
                  </a:lnTo>
                  <a:lnTo>
                    <a:pt x="844156" y="0"/>
                  </a:lnTo>
                  <a:lnTo>
                    <a:pt x="1688312" y="0"/>
                  </a:lnTo>
                  <a:lnTo>
                    <a:pt x="2532456" y="0"/>
                  </a:lnTo>
                  <a:lnTo>
                    <a:pt x="2954540" y="731050"/>
                  </a:lnTo>
                  <a:lnTo>
                    <a:pt x="3376612" y="1462112"/>
                  </a:lnTo>
                  <a:lnTo>
                    <a:pt x="2954540" y="2193175"/>
                  </a:lnTo>
                  <a:lnTo>
                    <a:pt x="2532456" y="2924225"/>
                  </a:lnTo>
                  <a:lnTo>
                    <a:pt x="1688312" y="2924225"/>
                  </a:lnTo>
                  <a:lnTo>
                    <a:pt x="844156" y="2924225"/>
                  </a:lnTo>
                  <a:lnTo>
                    <a:pt x="422071" y="2193175"/>
                  </a:lnTo>
                  <a:lnTo>
                    <a:pt x="0" y="1462112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74210" y="7063307"/>
              <a:ext cx="1315085" cy="2295525"/>
            </a:xfrm>
            <a:custGeom>
              <a:avLst/>
              <a:gdLst/>
              <a:ahLst/>
              <a:cxnLst/>
              <a:rect l="l" t="t" r="r" b="b"/>
              <a:pathLst>
                <a:path w="1315084" h="2295525">
                  <a:moveTo>
                    <a:pt x="1315046" y="0"/>
                  </a:moveTo>
                  <a:lnTo>
                    <a:pt x="1110259" y="485775"/>
                  </a:lnTo>
                  <a:lnTo>
                    <a:pt x="0" y="1549006"/>
                  </a:lnTo>
                  <a:lnTo>
                    <a:pt x="1115021" y="2295525"/>
                  </a:lnTo>
                </a:path>
              </a:pathLst>
            </a:custGeom>
            <a:ln w="127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80177" y="6362023"/>
              <a:ext cx="1918335" cy="2691130"/>
            </a:xfrm>
            <a:custGeom>
              <a:avLst/>
              <a:gdLst/>
              <a:ahLst/>
              <a:cxnLst/>
              <a:rect l="l" t="t" r="r" b="b"/>
              <a:pathLst>
                <a:path w="1918334" h="2691129">
                  <a:moveTo>
                    <a:pt x="1918144" y="0"/>
                  </a:moveTo>
                  <a:lnTo>
                    <a:pt x="1910943" y="0"/>
                  </a:lnTo>
                  <a:lnTo>
                    <a:pt x="1910943" y="867943"/>
                  </a:lnTo>
                  <a:lnTo>
                    <a:pt x="794486" y="867943"/>
                  </a:lnTo>
                  <a:lnTo>
                    <a:pt x="794550" y="866749"/>
                  </a:lnTo>
                  <a:lnTo>
                    <a:pt x="803998" y="833145"/>
                  </a:lnTo>
                  <a:lnTo>
                    <a:pt x="714387" y="871550"/>
                  </a:lnTo>
                  <a:lnTo>
                    <a:pt x="803998" y="909955"/>
                  </a:lnTo>
                  <a:lnTo>
                    <a:pt x="802843" y="907554"/>
                  </a:lnTo>
                  <a:lnTo>
                    <a:pt x="801751" y="905154"/>
                  </a:lnTo>
                  <a:lnTo>
                    <a:pt x="794486" y="875157"/>
                  </a:lnTo>
                  <a:lnTo>
                    <a:pt x="1910943" y="875157"/>
                  </a:lnTo>
                  <a:lnTo>
                    <a:pt x="1910943" y="1782330"/>
                  </a:lnTo>
                  <a:lnTo>
                    <a:pt x="80098" y="1782330"/>
                  </a:lnTo>
                  <a:lnTo>
                    <a:pt x="89611" y="1747532"/>
                  </a:lnTo>
                  <a:lnTo>
                    <a:pt x="0" y="1785937"/>
                  </a:lnTo>
                  <a:lnTo>
                    <a:pt x="89611" y="1824342"/>
                  </a:lnTo>
                  <a:lnTo>
                    <a:pt x="88455" y="1821942"/>
                  </a:lnTo>
                  <a:lnTo>
                    <a:pt x="87363" y="1819541"/>
                  </a:lnTo>
                  <a:lnTo>
                    <a:pt x="80098" y="1789531"/>
                  </a:lnTo>
                  <a:lnTo>
                    <a:pt x="1910943" y="1789531"/>
                  </a:lnTo>
                  <a:lnTo>
                    <a:pt x="1910943" y="2649105"/>
                  </a:lnTo>
                  <a:lnTo>
                    <a:pt x="175361" y="2649105"/>
                  </a:lnTo>
                  <a:lnTo>
                    <a:pt x="184873" y="2614295"/>
                  </a:lnTo>
                  <a:lnTo>
                    <a:pt x="95262" y="2652699"/>
                  </a:lnTo>
                  <a:lnTo>
                    <a:pt x="184873" y="2691104"/>
                  </a:lnTo>
                  <a:lnTo>
                    <a:pt x="183705" y="2688704"/>
                  </a:lnTo>
                  <a:lnTo>
                    <a:pt x="182626" y="2686304"/>
                  </a:lnTo>
                  <a:lnTo>
                    <a:pt x="175361" y="2656294"/>
                  </a:lnTo>
                  <a:lnTo>
                    <a:pt x="1914537" y="2656294"/>
                  </a:lnTo>
                  <a:lnTo>
                    <a:pt x="1918144" y="2656294"/>
                  </a:lnTo>
                  <a:lnTo>
                    <a:pt x="1918144" y="1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25456" y="6736432"/>
              <a:ext cx="2880360" cy="2880360"/>
            </a:xfrm>
            <a:custGeom>
              <a:avLst/>
              <a:gdLst/>
              <a:ahLst/>
              <a:cxnLst/>
              <a:rect l="l" t="t" r="r" b="b"/>
              <a:pathLst>
                <a:path w="2880359" h="2880359">
                  <a:moveTo>
                    <a:pt x="0" y="1440002"/>
                  </a:moveTo>
                  <a:lnTo>
                    <a:pt x="801" y="1391503"/>
                  </a:lnTo>
                  <a:lnTo>
                    <a:pt x="3188" y="1343406"/>
                  </a:lnTo>
                  <a:lnTo>
                    <a:pt x="7136" y="1295735"/>
                  </a:lnTo>
                  <a:lnTo>
                    <a:pt x="12620" y="1248517"/>
                  </a:lnTo>
                  <a:lnTo>
                    <a:pt x="19613" y="1201775"/>
                  </a:lnTo>
                  <a:lnTo>
                    <a:pt x="28092" y="1155536"/>
                  </a:lnTo>
                  <a:lnTo>
                    <a:pt x="38031" y="1109824"/>
                  </a:lnTo>
                  <a:lnTo>
                    <a:pt x="49405" y="1064665"/>
                  </a:lnTo>
                  <a:lnTo>
                    <a:pt x="62188" y="1020083"/>
                  </a:lnTo>
                  <a:lnTo>
                    <a:pt x="76355" y="976105"/>
                  </a:lnTo>
                  <a:lnTo>
                    <a:pt x="91882" y="932755"/>
                  </a:lnTo>
                  <a:lnTo>
                    <a:pt x="108742" y="890059"/>
                  </a:lnTo>
                  <a:lnTo>
                    <a:pt x="126911" y="848041"/>
                  </a:lnTo>
                  <a:lnTo>
                    <a:pt x="146364" y="806727"/>
                  </a:lnTo>
                  <a:lnTo>
                    <a:pt x="167075" y="766142"/>
                  </a:lnTo>
                  <a:lnTo>
                    <a:pt x="189019" y="726312"/>
                  </a:lnTo>
                  <a:lnTo>
                    <a:pt x="212171" y="687261"/>
                  </a:lnTo>
                  <a:lnTo>
                    <a:pt x="236505" y="649015"/>
                  </a:lnTo>
                  <a:lnTo>
                    <a:pt x="261997" y="611598"/>
                  </a:lnTo>
                  <a:lnTo>
                    <a:pt x="288622" y="575037"/>
                  </a:lnTo>
                  <a:lnTo>
                    <a:pt x="316353" y="539356"/>
                  </a:lnTo>
                  <a:lnTo>
                    <a:pt x="345167" y="504580"/>
                  </a:lnTo>
                  <a:lnTo>
                    <a:pt x="375037" y="470735"/>
                  </a:lnTo>
                  <a:lnTo>
                    <a:pt x="405938" y="437846"/>
                  </a:lnTo>
                  <a:lnTo>
                    <a:pt x="437846" y="405938"/>
                  </a:lnTo>
                  <a:lnTo>
                    <a:pt x="470735" y="375037"/>
                  </a:lnTo>
                  <a:lnTo>
                    <a:pt x="504580" y="345167"/>
                  </a:lnTo>
                  <a:lnTo>
                    <a:pt x="539356" y="316353"/>
                  </a:lnTo>
                  <a:lnTo>
                    <a:pt x="575037" y="288622"/>
                  </a:lnTo>
                  <a:lnTo>
                    <a:pt x="611598" y="261997"/>
                  </a:lnTo>
                  <a:lnTo>
                    <a:pt x="649015" y="236505"/>
                  </a:lnTo>
                  <a:lnTo>
                    <a:pt x="687261" y="212171"/>
                  </a:lnTo>
                  <a:lnTo>
                    <a:pt x="726312" y="189019"/>
                  </a:lnTo>
                  <a:lnTo>
                    <a:pt x="766142" y="167075"/>
                  </a:lnTo>
                  <a:lnTo>
                    <a:pt x="806727" y="146364"/>
                  </a:lnTo>
                  <a:lnTo>
                    <a:pt x="848041" y="126911"/>
                  </a:lnTo>
                  <a:lnTo>
                    <a:pt x="890059" y="108742"/>
                  </a:lnTo>
                  <a:lnTo>
                    <a:pt x="932755" y="91882"/>
                  </a:lnTo>
                  <a:lnTo>
                    <a:pt x="976105" y="76355"/>
                  </a:lnTo>
                  <a:lnTo>
                    <a:pt x="1020083" y="62188"/>
                  </a:lnTo>
                  <a:lnTo>
                    <a:pt x="1064665" y="49405"/>
                  </a:lnTo>
                  <a:lnTo>
                    <a:pt x="1109824" y="38031"/>
                  </a:lnTo>
                  <a:lnTo>
                    <a:pt x="1155536" y="28092"/>
                  </a:lnTo>
                  <a:lnTo>
                    <a:pt x="1201775" y="19613"/>
                  </a:lnTo>
                  <a:lnTo>
                    <a:pt x="1248517" y="12620"/>
                  </a:lnTo>
                  <a:lnTo>
                    <a:pt x="1295735" y="7136"/>
                  </a:lnTo>
                  <a:lnTo>
                    <a:pt x="1343406" y="3188"/>
                  </a:lnTo>
                  <a:lnTo>
                    <a:pt x="1391503" y="801"/>
                  </a:lnTo>
                  <a:lnTo>
                    <a:pt x="1440002" y="0"/>
                  </a:lnTo>
                  <a:lnTo>
                    <a:pt x="1488500" y="801"/>
                  </a:lnTo>
                  <a:lnTo>
                    <a:pt x="1536598" y="3188"/>
                  </a:lnTo>
                  <a:lnTo>
                    <a:pt x="1584268" y="7136"/>
                  </a:lnTo>
                  <a:lnTo>
                    <a:pt x="1631487" y="12620"/>
                  </a:lnTo>
                  <a:lnTo>
                    <a:pt x="1678228" y="19613"/>
                  </a:lnTo>
                  <a:lnTo>
                    <a:pt x="1724468" y="28092"/>
                  </a:lnTo>
                  <a:lnTo>
                    <a:pt x="1770180" y="38031"/>
                  </a:lnTo>
                  <a:lnTo>
                    <a:pt x="1815339" y="49405"/>
                  </a:lnTo>
                  <a:lnTo>
                    <a:pt x="1859920" y="62188"/>
                  </a:lnTo>
                  <a:lnTo>
                    <a:pt x="1903898" y="76355"/>
                  </a:lnTo>
                  <a:lnTo>
                    <a:pt x="1947248" y="91882"/>
                  </a:lnTo>
                  <a:lnTo>
                    <a:pt x="1989945" y="108742"/>
                  </a:lnTo>
                  <a:lnTo>
                    <a:pt x="2031962" y="126911"/>
                  </a:lnTo>
                  <a:lnTo>
                    <a:pt x="2073276" y="146364"/>
                  </a:lnTo>
                  <a:lnTo>
                    <a:pt x="2113861" y="167075"/>
                  </a:lnTo>
                  <a:lnTo>
                    <a:pt x="2153691" y="189019"/>
                  </a:lnTo>
                  <a:lnTo>
                    <a:pt x="2192743" y="212171"/>
                  </a:lnTo>
                  <a:lnTo>
                    <a:pt x="2230989" y="236505"/>
                  </a:lnTo>
                  <a:lnTo>
                    <a:pt x="2268405" y="261997"/>
                  </a:lnTo>
                  <a:lnTo>
                    <a:pt x="2304967" y="288622"/>
                  </a:lnTo>
                  <a:lnTo>
                    <a:pt x="2340648" y="316353"/>
                  </a:lnTo>
                  <a:lnTo>
                    <a:pt x="2375423" y="345167"/>
                  </a:lnTo>
                  <a:lnTo>
                    <a:pt x="2409268" y="375037"/>
                  </a:lnTo>
                  <a:lnTo>
                    <a:pt x="2442157" y="405938"/>
                  </a:lnTo>
                  <a:lnTo>
                    <a:pt x="2474065" y="437846"/>
                  </a:lnTo>
                  <a:lnTo>
                    <a:pt x="2504967" y="470735"/>
                  </a:lnTo>
                  <a:lnTo>
                    <a:pt x="2534837" y="504580"/>
                  </a:lnTo>
                  <a:lnTo>
                    <a:pt x="2563650" y="539356"/>
                  </a:lnTo>
                  <a:lnTo>
                    <a:pt x="2591382" y="575037"/>
                  </a:lnTo>
                  <a:lnTo>
                    <a:pt x="2618006" y="611598"/>
                  </a:lnTo>
                  <a:lnTo>
                    <a:pt x="2643498" y="649015"/>
                  </a:lnTo>
                  <a:lnTo>
                    <a:pt x="2667833" y="687261"/>
                  </a:lnTo>
                  <a:lnTo>
                    <a:pt x="2690985" y="726312"/>
                  </a:lnTo>
                  <a:lnTo>
                    <a:pt x="2712929" y="766142"/>
                  </a:lnTo>
                  <a:lnTo>
                    <a:pt x="2733640" y="806727"/>
                  </a:lnTo>
                  <a:lnTo>
                    <a:pt x="2753092" y="848041"/>
                  </a:lnTo>
                  <a:lnTo>
                    <a:pt x="2771261" y="890059"/>
                  </a:lnTo>
                  <a:lnTo>
                    <a:pt x="2788122" y="932755"/>
                  </a:lnTo>
                  <a:lnTo>
                    <a:pt x="2803648" y="976105"/>
                  </a:lnTo>
                  <a:lnTo>
                    <a:pt x="2817816" y="1020083"/>
                  </a:lnTo>
                  <a:lnTo>
                    <a:pt x="2830599" y="1064665"/>
                  </a:lnTo>
                  <a:lnTo>
                    <a:pt x="2841972" y="1109824"/>
                  </a:lnTo>
                  <a:lnTo>
                    <a:pt x="2851911" y="1155536"/>
                  </a:lnTo>
                  <a:lnTo>
                    <a:pt x="2860390" y="1201775"/>
                  </a:lnTo>
                  <a:lnTo>
                    <a:pt x="2867384" y="1248517"/>
                  </a:lnTo>
                  <a:lnTo>
                    <a:pt x="2872867" y="1295735"/>
                  </a:lnTo>
                  <a:lnTo>
                    <a:pt x="2876815" y="1343406"/>
                  </a:lnTo>
                  <a:lnTo>
                    <a:pt x="2879203" y="1391503"/>
                  </a:lnTo>
                  <a:lnTo>
                    <a:pt x="2880004" y="1440002"/>
                  </a:lnTo>
                  <a:lnTo>
                    <a:pt x="2879203" y="1488500"/>
                  </a:lnTo>
                  <a:lnTo>
                    <a:pt x="2876815" y="1536598"/>
                  </a:lnTo>
                  <a:lnTo>
                    <a:pt x="2872867" y="1584268"/>
                  </a:lnTo>
                  <a:lnTo>
                    <a:pt x="2867384" y="1631487"/>
                  </a:lnTo>
                  <a:lnTo>
                    <a:pt x="2860390" y="1678228"/>
                  </a:lnTo>
                  <a:lnTo>
                    <a:pt x="2851911" y="1724468"/>
                  </a:lnTo>
                  <a:lnTo>
                    <a:pt x="2841972" y="1770180"/>
                  </a:lnTo>
                  <a:lnTo>
                    <a:pt x="2830599" y="1815339"/>
                  </a:lnTo>
                  <a:lnTo>
                    <a:pt x="2817816" y="1859920"/>
                  </a:lnTo>
                  <a:lnTo>
                    <a:pt x="2803648" y="1903898"/>
                  </a:lnTo>
                  <a:lnTo>
                    <a:pt x="2788122" y="1947248"/>
                  </a:lnTo>
                  <a:lnTo>
                    <a:pt x="2771261" y="1989945"/>
                  </a:lnTo>
                  <a:lnTo>
                    <a:pt x="2753092" y="2031962"/>
                  </a:lnTo>
                  <a:lnTo>
                    <a:pt x="2733640" y="2073276"/>
                  </a:lnTo>
                  <a:lnTo>
                    <a:pt x="2712929" y="2113861"/>
                  </a:lnTo>
                  <a:lnTo>
                    <a:pt x="2690985" y="2153691"/>
                  </a:lnTo>
                  <a:lnTo>
                    <a:pt x="2667833" y="2192743"/>
                  </a:lnTo>
                  <a:lnTo>
                    <a:pt x="2643498" y="2230989"/>
                  </a:lnTo>
                  <a:lnTo>
                    <a:pt x="2618006" y="2268405"/>
                  </a:lnTo>
                  <a:lnTo>
                    <a:pt x="2591382" y="2304967"/>
                  </a:lnTo>
                  <a:lnTo>
                    <a:pt x="2563650" y="2340648"/>
                  </a:lnTo>
                  <a:lnTo>
                    <a:pt x="2534837" y="2375423"/>
                  </a:lnTo>
                  <a:lnTo>
                    <a:pt x="2504967" y="2409268"/>
                  </a:lnTo>
                  <a:lnTo>
                    <a:pt x="2474065" y="2442157"/>
                  </a:lnTo>
                  <a:lnTo>
                    <a:pt x="2442157" y="2474065"/>
                  </a:lnTo>
                  <a:lnTo>
                    <a:pt x="2409268" y="2504967"/>
                  </a:lnTo>
                  <a:lnTo>
                    <a:pt x="2375423" y="2534837"/>
                  </a:lnTo>
                  <a:lnTo>
                    <a:pt x="2340648" y="2563650"/>
                  </a:lnTo>
                  <a:lnTo>
                    <a:pt x="2304967" y="2591382"/>
                  </a:lnTo>
                  <a:lnTo>
                    <a:pt x="2268405" y="2618006"/>
                  </a:lnTo>
                  <a:lnTo>
                    <a:pt x="2230989" y="2643498"/>
                  </a:lnTo>
                  <a:lnTo>
                    <a:pt x="2192743" y="2667833"/>
                  </a:lnTo>
                  <a:lnTo>
                    <a:pt x="2153691" y="2690985"/>
                  </a:lnTo>
                  <a:lnTo>
                    <a:pt x="2113861" y="2712929"/>
                  </a:lnTo>
                  <a:lnTo>
                    <a:pt x="2073276" y="2733640"/>
                  </a:lnTo>
                  <a:lnTo>
                    <a:pt x="2031962" y="2753092"/>
                  </a:lnTo>
                  <a:lnTo>
                    <a:pt x="1989945" y="2771261"/>
                  </a:lnTo>
                  <a:lnTo>
                    <a:pt x="1947248" y="2788122"/>
                  </a:lnTo>
                  <a:lnTo>
                    <a:pt x="1903898" y="2803648"/>
                  </a:lnTo>
                  <a:lnTo>
                    <a:pt x="1859920" y="2817816"/>
                  </a:lnTo>
                  <a:lnTo>
                    <a:pt x="1815339" y="2830599"/>
                  </a:lnTo>
                  <a:lnTo>
                    <a:pt x="1770180" y="2841972"/>
                  </a:lnTo>
                  <a:lnTo>
                    <a:pt x="1724468" y="2851911"/>
                  </a:lnTo>
                  <a:lnTo>
                    <a:pt x="1678228" y="2860390"/>
                  </a:lnTo>
                  <a:lnTo>
                    <a:pt x="1631487" y="2867384"/>
                  </a:lnTo>
                  <a:lnTo>
                    <a:pt x="1584268" y="2872867"/>
                  </a:lnTo>
                  <a:lnTo>
                    <a:pt x="1536598" y="2876815"/>
                  </a:lnTo>
                  <a:lnTo>
                    <a:pt x="1488500" y="2879203"/>
                  </a:lnTo>
                  <a:lnTo>
                    <a:pt x="1440002" y="2880004"/>
                  </a:lnTo>
                  <a:lnTo>
                    <a:pt x="1391503" y="2879203"/>
                  </a:lnTo>
                  <a:lnTo>
                    <a:pt x="1343406" y="2876815"/>
                  </a:lnTo>
                  <a:lnTo>
                    <a:pt x="1295735" y="2872867"/>
                  </a:lnTo>
                  <a:lnTo>
                    <a:pt x="1248517" y="2867384"/>
                  </a:lnTo>
                  <a:lnTo>
                    <a:pt x="1201775" y="2860390"/>
                  </a:lnTo>
                  <a:lnTo>
                    <a:pt x="1155536" y="2851911"/>
                  </a:lnTo>
                  <a:lnTo>
                    <a:pt x="1109824" y="2841972"/>
                  </a:lnTo>
                  <a:lnTo>
                    <a:pt x="1064665" y="2830599"/>
                  </a:lnTo>
                  <a:lnTo>
                    <a:pt x="1020083" y="2817816"/>
                  </a:lnTo>
                  <a:lnTo>
                    <a:pt x="976105" y="2803648"/>
                  </a:lnTo>
                  <a:lnTo>
                    <a:pt x="932755" y="2788122"/>
                  </a:lnTo>
                  <a:lnTo>
                    <a:pt x="890059" y="2771261"/>
                  </a:lnTo>
                  <a:lnTo>
                    <a:pt x="848041" y="2753092"/>
                  </a:lnTo>
                  <a:lnTo>
                    <a:pt x="806727" y="2733640"/>
                  </a:lnTo>
                  <a:lnTo>
                    <a:pt x="766142" y="2712929"/>
                  </a:lnTo>
                  <a:lnTo>
                    <a:pt x="726312" y="2690985"/>
                  </a:lnTo>
                  <a:lnTo>
                    <a:pt x="687261" y="2667833"/>
                  </a:lnTo>
                  <a:lnTo>
                    <a:pt x="649015" y="2643498"/>
                  </a:lnTo>
                  <a:lnTo>
                    <a:pt x="611598" y="2618006"/>
                  </a:lnTo>
                  <a:lnTo>
                    <a:pt x="575037" y="2591382"/>
                  </a:lnTo>
                  <a:lnTo>
                    <a:pt x="539356" y="2563650"/>
                  </a:lnTo>
                  <a:lnTo>
                    <a:pt x="504580" y="2534837"/>
                  </a:lnTo>
                  <a:lnTo>
                    <a:pt x="470735" y="2504967"/>
                  </a:lnTo>
                  <a:lnTo>
                    <a:pt x="437846" y="2474065"/>
                  </a:lnTo>
                  <a:lnTo>
                    <a:pt x="405938" y="2442157"/>
                  </a:lnTo>
                  <a:lnTo>
                    <a:pt x="375037" y="2409268"/>
                  </a:lnTo>
                  <a:lnTo>
                    <a:pt x="345167" y="2375423"/>
                  </a:lnTo>
                  <a:lnTo>
                    <a:pt x="316353" y="2340648"/>
                  </a:lnTo>
                  <a:lnTo>
                    <a:pt x="288622" y="2304967"/>
                  </a:lnTo>
                  <a:lnTo>
                    <a:pt x="261997" y="2268405"/>
                  </a:lnTo>
                  <a:lnTo>
                    <a:pt x="236505" y="2230989"/>
                  </a:lnTo>
                  <a:lnTo>
                    <a:pt x="212171" y="2192743"/>
                  </a:lnTo>
                  <a:lnTo>
                    <a:pt x="189019" y="2153691"/>
                  </a:lnTo>
                  <a:lnTo>
                    <a:pt x="167075" y="2113861"/>
                  </a:lnTo>
                  <a:lnTo>
                    <a:pt x="146364" y="2073276"/>
                  </a:lnTo>
                  <a:lnTo>
                    <a:pt x="126911" y="2031962"/>
                  </a:lnTo>
                  <a:lnTo>
                    <a:pt x="108742" y="1989945"/>
                  </a:lnTo>
                  <a:lnTo>
                    <a:pt x="91882" y="1947248"/>
                  </a:lnTo>
                  <a:lnTo>
                    <a:pt x="76355" y="1903898"/>
                  </a:lnTo>
                  <a:lnTo>
                    <a:pt x="62188" y="1859920"/>
                  </a:lnTo>
                  <a:lnTo>
                    <a:pt x="49405" y="1815339"/>
                  </a:lnTo>
                  <a:lnTo>
                    <a:pt x="38031" y="1770180"/>
                  </a:lnTo>
                  <a:lnTo>
                    <a:pt x="28092" y="1724468"/>
                  </a:lnTo>
                  <a:lnTo>
                    <a:pt x="19613" y="1678228"/>
                  </a:lnTo>
                  <a:lnTo>
                    <a:pt x="12620" y="1631487"/>
                  </a:lnTo>
                  <a:lnTo>
                    <a:pt x="7136" y="1584268"/>
                  </a:lnTo>
                  <a:lnTo>
                    <a:pt x="3188" y="1536598"/>
                  </a:lnTo>
                  <a:lnTo>
                    <a:pt x="801" y="1488500"/>
                  </a:lnTo>
                  <a:lnTo>
                    <a:pt x="0" y="1440002"/>
                  </a:lnTo>
                  <a:close/>
                </a:path>
              </a:pathLst>
            </a:custGeom>
            <a:ln w="7200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7811" y="10202745"/>
            <a:ext cx="8204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0371" y="5507783"/>
            <a:ext cx="168846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149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19973" y="10199265"/>
            <a:ext cx="6819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52545" y="2771353"/>
            <a:ext cx="4814570" cy="137096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‘prisms’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intersect,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intersection’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created.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visible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 an orthographic and 3D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95"/>
              </a:spcBef>
            </a:pPr>
            <a:endParaRPr sz="1600">
              <a:latin typeface="Arial"/>
              <a:cs typeface="Arial"/>
            </a:endParaRPr>
          </a:p>
          <a:p>
            <a:pPr marL="45720" algn="ctr">
              <a:lnSpc>
                <a:spcPct val="100000"/>
              </a:lnSpc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814114" y="108465"/>
            <a:ext cx="7820025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50" dirty="0"/>
              <a:t>INTERSECTIONS</a:t>
            </a:r>
            <a:r>
              <a:rPr sz="3050" spc="160" dirty="0"/>
              <a:t> </a:t>
            </a:r>
            <a:r>
              <a:rPr sz="3050" dirty="0"/>
              <a:t>-</a:t>
            </a:r>
            <a:r>
              <a:rPr sz="3050" spc="165" dirty="0"/>
              <a:t> </a:t>
            </a:r>
            <a:r>
              <a:rPr sz="3050" dirty="0"/>
              <a:t>CYLINDRICAL</a:t>
            </a:r>
            <a:r>
              <a:rPr sz="3050" spc="105" dirty="0"/>
              <a:t> </a:t>
            </a:r>
            <a:r>
              <a:rPr sz="3050" spc="-10" dirty="0"/>
              <a:t>PRISMS</a:t>
            </a:r>
            <a:endParaRPr sz="3050"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23862" y="894606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https://technologystudent.com/despro_3/inter3.html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32755" y="127180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61717" y="4133069"/>
            <a:ext cx="5257800" cy="675005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7155" rIns="0" bIns="0" rtlCol="0">
            <a:spAutoFit/>
          </a:bodyPr>
          <a:lstStyle/>
          <a:p>
            <a:pPr marL="449580" marR="200660" indent="-295275">
              <a:lnSpc>
                <a:spcPts val="1340"/>
              </a:lnSpc>
              <a:spcBef>
                <a:spcPts val="7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INTERSECTING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CYLINDRICAL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PRISMS.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LINE(S)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INTERSECTION.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11455728" y="1461149"/>
            <a:ext cx="1170305" cy="1170305"/>
            <a:chOff x="11455728" y="1461149"/>
            <a:chExt cx="1170305" cy="1170305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5728" y="1461149"/>
              <a:ext cx="1170305" cy="1170305"/>
            </a:xfrm>
            <a:custGeom>
              <a:avLst/>
              <a:gdLst/>
              <a:ahLst/>
              <a:cxnLst/>
              <a:rect l="l" t="t" r="r" b="b"/>
              <a:pathLst>
                <a:path w="1170304" h="1170305">
                  <a:moveTo>
                    <a:pt x="1169791" y="0"/>
                  </a:moveTo>
                  <a:lnTo>
                    <a:pt x="0" y="0"/>
                  </a:lnTo>
                  <a:lnTo>
                    <a:pt x="0" y="1169791"/>
                  </a:lnTo>
                  <a:lnTo>
                    <a:pt x="1169791" y="1169791"/>
                  </a:lnTo>
                  <a:lnTo>
                    <a:pt x="11697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524733"/>
              <a:ext cx="1042669" cy="381635"/>
            </a:xfrm>
            <a:custGeom>
              <a:avLst/>
              <a:gdLst/>
              <a:ahLst/>
              <a:cxnLst/>
              <a:rect l="l" t="t" r="r" b="b"/>
              <a:pathLst>
                <a:path w="1042670" h="381635">
                  <a:moveTo>
                    <a:pt x="25438" y="279730"/>
                  </a:moveTo>
                  <a:lnTo>
                    <a:pt x="0" y="279730"/>
                  </a:lnTo>
                  <a:lnTo>
                    <a:pt x="0" y="305155"/>
                  </a:lnTo>
                  <a:lnTo>
                    <a:pt x="25438" y="305155"/>
                  </a:lnTo>
                  <a:lnTo>
                    <a:pt x="25438" y="279730"/>
                  </a:lnTo>
                  <a:close/>
                </a:path>
                <a:path w="1042670" h="381635">
                  <a:moveTo>
                    <a:pt x="101727" y="203441"/>
                  </a:moveTo>
                  <a:lnTo>
                    <a:pt x="76301" y="203441"/>
                  </a:lnTo>
                  <a:lnTo>
                    <a:pt x="76301" y="228866"/>
                  </a:lnTo>
                  <a:lnTo>
                    <a:pt x="101727" y="228866"/>
                  </a:lnTo>
                  <a:lnTo>
                    <a:pt x="101727" y="203441"/>
                  </a:lnTo>
                  <a:close/>
                </a:path>
                <a:path w="1042670" h="381635">
                  <a:moveTo>
                    <a:pt x="127152" y="254304"/>
                  </a:moveTo>
                  <a:lnTo>
                    <a:pt x="101727" y="254304"/>
                  </a:lnTo>
                  <a:lnTo>
                    <a:pt x="101727" y="279730"/>
                  </a:lnTo>
                  <a:lnTo>
                    <a:pt x="76301" y="279730"/>
                  </a:lnTo>
                  <a:lnTo>
                    <a:pt x="76301" y="228866"/>
                  </a:lnTo>
                  <a:lnTo>
                    <a:pt x="50863" y="228866"/>
                  </a:lnTo>
                  <a:lnTo>
                    <a:pt x="50863" y="305155"/>
                  </a:lnTo>
                  <a:lnTo>
                    <a:pt x="76301" y="305155"/>
                  </a:lnTo>
                  <a:lnTo>
                    <a:pt x="101727" y="305155"/>
                  </a:lnTo>
                  <a:lnTo>
                    <a:pt x="101727" y="330593"/>
                  </a:lnTo>
                  <a:lnTo>
                    <a:pt x="76301" y="330593"/>
                  </a:lnTo>
                  <a:lnTo>
                    <a:pt x="50863" y="330593"/>
                  </a:lnTo>
                  <a:lnTo>
                    <a:pt x="50863" y="305155"/>
                  </a:lnTo>
                  <a:lnTo>
                    <a:pt x="25438" y="305155"/>
                  </a:lnTo>
                  <a:lnTo>
                    <a:pt x="25438" y="330593"/>
                  </a:lnTo>
                  <a:lnTo>
                    <a:pt x="0" y="330593"/>
                  </a:lnTo>
                  <a:lnTo>
                    <a:pt x="0" y="381444"/>
                  </a:lnTo>
                  <a:lnTo>
                    <a:pt x="25438" y="381444"/>
                  </a:lnTo>
                  <a:lnTo>
                    <a:pt x="25438" y="356019"/>
                  </a:lnTo>
                  <a:lnTo>
                    <a:pt x="50863" y="356019"/>
                  </a:lnTo>
                  <a:lnTo>
                    <a:pt x="76301" y="356019"/>
                  </a:lnTo>
                  <a:lnTo>
                    <a:pt x="76301" y="381444"/>
                  </a:lnTo>
                  <a:lnTo>
                    <a:pt x="101727" y="381444"/>
                  </a:lnTo>
                  <a:lnTo>
                    <a:pt x="101727" y="356019"/>
                  </a:lnTo>
                  <a:lnTo>
                    <a:pt x="127152" y="356019"/>
                  </a:lnTo>
                  <a:lnTo>
                    <a:pt x="127152" y="254304"/>
                  </a:lnTo>
                  <a:close/>
                </a:path>
                <a:path w="1042670" h="381635">
                  <a:moveTo>
                    <a:pt x="178015" y="203441"/>
                  </a:moveTo>
                  <a:lnTo>
                    <a:pt x="152590" y="203441"/>
                  </a:lnTo>
                  <a:lnTo>
                    <a:pt x="152590" y="228866"/>
                  </a:lnTo>
                  <a:lnTo>
                    <a:pt x="178015" y="228866"/>
                  </a:lnTo>
                  <a:lnTo>
                    <a:pt x="178015" y="203441"/>
                  </a:lnTo>
                  <a:close/>
                </a:path>
                <a:path w="1042670" h="381635">
                  <a:moveTo>
                    <a:pt x="203454" y="228866"/>
                  </a:moveTo>
                  <a:lnTo>
                    <a:pt x="178015" y="228866"/>
                  </a:lnTo>
                  <a:lnTo>
                    <a:pt x="178015" y="254304"/>
                  </a:lnTo>
                  <a:lnTo>
                    <a:pt x="203454" y="254304"/>
                  </a:lnTo>
                  <a:lnTo>
                    <a:pt x="203454" y="228866"/>
                  </a:lnTo>
                  <a:close/>
                </a:path>
                <a:path w="1042670" h="381635">
                  <a:moveTo>
                    <a:pt x="228879" y="0"/>
                  </a:moveTo>
                  <a:lnTo>
                    <a:pt x="203454" y="0"/>
                  </a:lnTo>
                  <a:lnTo>
                    <a:pt x="203454" y="50863"/>
                  </a:lnTo>
                  <a:lnTo>
                    <a:pt x="228879" y="50863"/>
                  </a:lnTo>
                  <a:lnTo>
                    <a:pt x="228879" y="0"/>
                  </a:lnTo>
                  <a:close/>
                </a:path>
                <a:path w="1042670" h="381635">
                  <a:moveTo>
                    <a:pt x="254304" y="127152"/>
                  </a:moveTo>
                  <a:lnTo>
                    <a:pt x="228879" y="127152"/>
                  </a:lnTo>
                  <a:lnTo>
                    <a:pt x="228879" y="76288"/>
                  </a:lnTo>
                  <a:lnTo>
                    <a:pt x="203454" y="76288"/>
                  </a:lnTo>
                  <a:lnTo>
                    <a:pt x="203454" y="178015"/>
                  </a:lnTo>
                  <a:lnTo>
                    <a:pt x="228879" y="178015"/>
                  </a:lnTo>
                  <a:lnTo>
                    <a:pt x="228879" y="152577"/>
                  </a:lnTo>
                  <a:lnTo>
                    <a:pt x="254304" y="152577"/>
                  </a:lnTo>
                  <a:lnTo>
                    <a:pt x="254304" y="127152"/>
                  </a:lnTo>
                  <a:close/>
                </a:path>
                <a:path w="1042670" h="381635">
                  <a:moveTo>
                    <a:pt x="279742" y="152577"/>
                  </a:moveTo>
                  <a:lnTo>
                    <a:pt x="254304" y="152577"/>
                  </a:lnTo>
                  <a:lnTo>
                    <a:pt x="254304" y="178015"/>
                  </a:lnTo>
                  <a:lnTo>
                    <a:pt x="279742" y="178015"/>
                  </a:lnTo>
                  <a:lnTo>
                    <a:pt x="279742" y="152577"/>
                  </a:lnTo>
                  <a:close/>
                </a:path>
                <a:path w="1042670" h="381635">
                  <a:moveTo>
                    <a:pt x="305168" y="127152"/>
                  </a:moveTo>
                  <a:lnTo>
                    <a:pt x="279742" y="127152"/>
                  </a:lnTo>
                  <a:lnTo>
                    <a:pt x="279742" y="152577"/>
                  </a:lnTo>
                  <a:lnTo>
                    <a:pt x="305168" y="152577"/>
                  </a:lnTo>
                  <a:lnTo>
                    <a:pt x="305168" y="127152"/>
                  </a:lnTo>
                  <a:close/>
                </a:path>
                <a:path w="1042670" h="381635">
                  <a:moveTo>
                    <a:pt x="330593" y="279730"/>
                  </a:moveTo>
                  <a:lnTo>
                    <a:pt x="305168" y="279730"/>
                  </a:lnTo>
                  <a:lnTo>
                    <a:pt x="305168" y="305155"/>
                  </a:lnTo>
                  <a:lnTo>
                    <a:pt x="330593" y="305155"/>
                  </a:lnTo>
                  <a:lnTo>
                    <a:pt x="330593" y="279730"/>
                  </a:lnTo>
                  <a:close/>
                </a:path>
                <a:path w="1042670" h="381635">
                  <a:moveTo>
                    <a:pt x="356031" y="127152"/>
                  </a:moveTo>
                  <a:lnTo>
                    <a:pt x="330593" y="127152"/>
                  </a:lnTo>
                  <a:lnTo>
                    <a:pt x="330593" y="152577"/>
                  </a:lnTo>
                  <a:lnTo>
                    <a:pt x="356031" y="152577"/>
                  </a:lnTo>
                  <a:lnTo>
                    <a:pt x="356031" y="127152"/>
                  </a:lnTo>
                  <a:close/>
                </a:path>
                <a:path w="1042670" h="381635">
                  <a:moveTo>
                    <a:pt x="356031" y="76288"/>
                  </a:moveTo>
                  <a:lnTo>
                    <a:pt x="330593" y="76288"/>
                  </a:lnTo>
                  <a:lnTo>
                    <a:pt x="330593" y="0"/>
                  </a:lnTo>
                  <a:lnTo>
                    <a:pt x="305168" y="0"/>
                  </a:lnTo>
                  <a:lnTo>
                    <a:pt x="279742" y="0"/>
                  </a:lnTo>
                  <a:lnTo>
                    <a:pt x="279742" y="25425"/>
                  </a:lnTo>
                  <a:lnTo>
                    <a:pt x="254304" y="25425"/>
                  </a:lnTo>
                  <a:lnTo>
                    <a:pt x="254304" y="50863"/>
                  </a:lnTo>
                  <a:lnTo>
                    <a:pt x="228879" y="50863"/>
                  </a:lnTo>
                  <a:lnTo>
                    <a:pt x="228879" y="76288"/>
                  </a:lnTo>
                  <a:lnTo>
                    <a:pt x="254304" y="76288"/>
                  </a:lnTo>
                  <a:lnTo>
                    <a:pt x="254304" y="127152"/>
                  </a:lnTo>
                  <a:lnTo>
                    <a:pt x="279742" y="127152"/>
                  </a:lnTo>
                  <a:lnTo>
                    <a:pt x="279742" y="50863"/>
                  </a:lnTo>
                  <a:lnTo>
                    <a:pt x="305168" y="50863"/>
                  </a:lnTo>
                  <a:lnTo>
                    <a:pt x="305168" y="127152"/>
                  </a:lnTo>
                  <a:lnTo>
                    <a:pt x="330593" y="127152"/>
                  </a:lnTo>
                  <a:lnTo>
                    <a:pt x="330593" y="101714"/>
                  </a:lnTo>
                  <a:lnTo>
                    <a:pt x="356031" y="101714"/>
                  </a:lnTo>
                  <a:lnTo>
                    <a:pt x="356031" y="76288"/>
                  </a:lnTo>
                  <a:close/>
                </a:path>
                <a:path w="1042670" h="381635">
                  <a:moveTo>
                    <a:pt x="381457" y="254304"/>
                  </a:moveTo>
                  <a:lnTo>
                    <a:pt x="356031" y="254304"/>
                  </a:lnTo>
                  <a:lnTo>
                    <a:pt x="356031" y="305155"/>
                  </a:lnTo>
                  <a:lnTo>
                    <a:pt x="381457" y="305155"/>
                  </a:lnTo>
                  <a:lnTo>
                    <a:pt x="381457" y="254304"/>
                  </a:lnTo>
                  <a:close/>
                </a:path>
                <a:path w="1042670" h="381635">
                  <a:moveTo>
                    <a:pt x="381457" y="152577"/>
                  </a:moveTo>
                  <a:lnTo>
                    <a:pt x="356031" y="152577"/>
                  </a:lnTo>
                  <a:lnTo>
                    <a:pt x="356031" y="178015"/>
                  </a:lnTo>
                  <a:lnTo>
                    <a:pt x="381457" y="178015"/>
                  </a:lnTo>
                  <a:lnTo>
                    <a:pt x="381457" y="152577"/>
                  </a:lnTo>
                  <a:close/>
                </a:path>
                <a:path w="1042670" h="381635">
                  <a:moveTo>
                    <a:pt x="381457" y="101714"/>
                  </a:moveTo>
                  <a:lnTo>
                    <a:pt x="356031" y="101714"/>
                  </a:lnTo>
                  <a:lnTo>
                    <a:pt x="356031" y="127152"/>
                  </a:lnTo>
                  <a:lnTo>
                    <a:pt x="381457" y="127152"/>
                  </a:lnTo>
                  <a:lnTo>
                    <a:pt x="381457" y="101714"/>
                  </a:lnTo>
                  <a:close/>
                </a:path>
                <a:path w="1042670" h="381635">
                  <a:moveTo>
                    <a:pt x="381457" y="50863"/>
                  </a:moveTo>
                  <a:lnTo>
                    <a:pt x="356031" y="50863"/>
                  </a:lnTo>
                  <a:lnTo>
                    <a:pt x="356031" y="76288"/>
                  </a:lnTo>
                  <a:lnTo>
                    <a:pt x="381457" y="76288"/>
                  </a:lnTo>
                  <a:lnTo>
                    <a:pt x="381457" y="50863"/>
                  </a:lnTo>
                  <a:close/>
                </a:path>
                <a:path w="1042670" h="381635">
                  <a:moveTo>
                    <a:pt x="406882" y="178015"/>
                  </a:moveTo>
                  <a:lnTo>
                    <a:pt x="381457" y="178015"/>
                  </a:lnTo>
                  <a:lnTo>
                    <a:pt x="381457" y="203441"/>
                  </a:lnTo>
                  <a:lnTo>
                    <a:pt x="406882" y="203441"/>
                  </a:lnTo>
                  <a:lnTo>
                    <a:pt x="406882" y="178015"/>
                  </a:lnTo>
                  <a:close/>
                </a:path>
                <a:path w="1042670" h="381635">
                  <a:moveTo>
                    <a:pt x="406882" y="0"/>
                  </a:moveTo>
                  <a:lnTo>
                    <a:pt x="381457" y="0"/>
                  </a:lnTo>
                  <a:lnTo>
                    <a:pt x="356031" y="0"/>
                  </a:lnTo>
                  <a:lnTo>
                    <a:pt x="356031" y="25425"/>
                  </a:lnTo>
                  <a:lnTo>
                    <a:pt x="381457" y="25425"/>
                  </a:lnTo>
                  <a:lnTo>
                    <a:pt x="406882" y="25425"/>
                  </a:lnTo>
                  <a:lnTo>
                    <a:pt x="406882" y="0"/>
                  </a:lnTo>
                  <a:close/>
                </a:path>
                <a:path w="1042670" h="381635">
                  <a:moveTo>
                    <a:pt x="432320" y="152577"/>
                  </a:moveTo>
                  <a:lnTo>
                    <a:pt x="406882" y="152577"/>
                  </a:lnTo>
                  <a:lnTo>
                    <a:pt x="406882" y="178015"/>
                  </a:lnTo>
                  <a:lnTo>
                    <a:pt x="432320" y="178015"/>
                  </a:lnTo>
                  <a:lnTo>
                    <a:pt x="432320" y="152577"/>
                  </a:lnTo>
                  <a:close/>
                </a:path>
                <a:path w="1042670" h="381635">
                  <a:moveTo>
                    <a:pt x="432320" y="25425"/>
                  </a:moveTo>
                  <a:lnTo>
                    <a:pt x="406882" y="25425"/>
                  </a:lnTo>
                  <a:lnTo>
                    <a:pt x="406882" y="76288"/>
                  </a:lnTo>
                  <a:lnTo>
                    <a:pt x="432320" y="76288"/>
                  </a:lnTo>
                  <a:lnTo>
                    <a:pt x="432320" y="25425"/>
                  </a:lnTo>
                  <a:close/>
                </a:path>
                <a:path w="1042670" h="381635">
                  <a:moveTo>
                    <a:pt x="483184" y="101714"/>
                  </a:moveTo>
                  <a:lnTo>
                    <a:pt x="457746" y="101714"/>
                  </a:lnTo>
                  <a:lnTo>
                    <a:pt x="457746" y="76288"/>
                  </a:lnTo>
                  <a:lnTo>
                    <a:pt x="432320" y="76288"/>
                  </a:lnTo>
                  <a:lnTo>
                    <a:pt x="432320" y="152577"/>
                  </a:lnTo>
                  <a:lnTo>
                    <a:pt x="457746" y="152577"/>
                  </a:lnTo>
                  <a:lnTo>
                    <a:pt x="457746" y="203441"/>
                  </a:lnTo>
                  <a:lnTo>
                    <a:pt x="483184" y="203441"/>
                  </a:lnTo>
                  <a:lnTo>
                    <a:pt x="483184" y="101714"/>
                  </a:lnTo>
                  <a:close/>
                </a:path>
                <a:path w="1042670" h="381635">
                  <a:moveTo>
                    <a:pt x="508609" y="76288"/>
                  </a:moveTo>
                  <a:lnTo>
                    <a:pt x="483184" y="76288"/>
                  </a:lnTo>
                  <a:lnTo>
                    <a:pt x="483184" y="101714"/>
                  </a:lnTo>
                  <a:lnTo>
                    <a:pt x="508609" y="101714"/>
                  </a:lnTo>
                  <a:lnTo>
                    <a:pt x="508609" y="76288"/>
                  </a:lnTo>
                  <a:close/>
                </a:path>
                <a:path w="1042670" h="381635">
                  <a:moveTo>
                    <a:pt x="534035" y="101714"/>
                  </a:moveTo>
                  <a:lnTo>
                    <a:pt x="508609" y="101714"/>
                  </a:lnTo>
                  <a:lnTo>
                    <a:pt x="508609" y="127152"/>
                  </a:lnTo>
                  <a:lnTo>
                    <a:pt x="534035" y="127152"/>
                  </a:lnTo>
                  <a:lnTo>
                    <a:pt x="534035" y="101714"/>
                  </a:lnTo>
                  <a:close/>
                </a:path>
                <a:path w="1042670" h="381635">
                  <a:moveTo>
                    <a:pt x="534035" y="0"/>
                  </a:moveTo>
                  <a:lnTo>
                    <a:pt x="508609" y="0"/>
                  </a:lnTo>
                  <a:lnTo>
                    <a:pt x="483184" y="0"/>
                  </a:lnTo>
                  <a:lnTo>
                    <a:pt x="457746" y="0"/>
                  </a:lnTo>
                  <a:lnTo>
                    <a:pt x="432320" y="0"/>
                  </a:lnTo>
                  <a:lnTo>
                    <a:pt x="432320" y="25425"/>
                  </a:lnTo>
                  <a:lnTo>
                    <a:pt x="457746" y="25425"/>
                  </a:lnTo>
                  <a:lnTo>
                    <a:pt x="457746" y="76288"/>
                  </a:lnTo>
                  <a:lnTo>
                    <a:pt x="483184" y="76288"/>
                  </a:lnTo>
                  <a:lnTo>
                    <a:pt x="483184" y="25425"/>
                  </a:lnTo>
                  <a:lnTo>
                    <a:pt x="508609" y="25425"/>
                  </a:lnTo>
                  <a:lnTo>
                    <a:pt x="508609" y="50863"/>
                  </a:lnTo>
                  <a:lnTo>
                    <a:pt x="534035" y="50863"/>
                  </a:lnTo>
                  <a:lnTo>
                    <a:pt x="534035" y="0"/>
                  </a:lnTo>
                  <a:close/>
                </a:path>
                <a:path w="1042670" h="381635">
                  <a:moveTo>
                    <a:pt x="559473" y="127152"/>
                  </a:moveTo>
                  <a:lnTo>
                    <a:pt x="534035" y="127152"/>
                  </a:lnTo>
                  <a:lnTo>
                    <a:pt x="534035" y="152577"/>
                  </a:lnTo>
                  <a:lnTo>
                    <a:pt x="559473" y="152577"/>
                  </a:lnTo>
                  <a:lnTo>
                    <a:pt x="559473" y="127152"/>
                  </a:lnTo>
                  <a:close/>
                </a:path>
                <a:path w="1042670" h="381635">
                  <a:moveTo>
                    <a:pt x="584898" y="101714"/>
                  </a:moveTo>
                  <a:lnTo>
                    <a:pt x="559473" y="101714"/>
                  </a:lnTo>
                  <a:lnTo>
                    <a:pt x="559473" y="127152"/>
                  </a:lnTo>
                  <a:lnTo>
                    <a:pt x="584898" y="127152"/>
                  </a:lnTo>
                  <a:lnTo>
                    <a:pt x="584898" y="101714"/>
                  </a:lnTo>
                  <a:close/>
                </a:path>
                <a:path w="1042670" h="381635">
                  <a:moveTo>
                    <a:pt x="610336" y="25425"/>
                  </a:moveTo>
                  <a:lnTo>
                    <a:pt x="584898" y="25425"/>
                  </a:lnTo>
                  <a:lnTo>
                    <a:pt x="584898" y="50863"/>
                  </a:lnTo>
                  <a:lnTo>
                    <a:pt x="559473" y="50863"/>
                  </a:lnTo>
                  <a:lnTo>
                    <a:pt x="534035" y="50863"/>
                  </a:lnTo>
                  <a:lnTo>
                    <a:pt x="534035" y="76288"/>
                  </a:lnTo>
                  <a:lnTo>
                    <a:pt x="559473" y="76288"/>
                  </a:lnTo>
                  <a:lnTo>
                    <a:pt x="584898" y="76288"/>
                  </a:lnTo>
                  <a:lnTo>
                    <a:pt x="610336" y="76288"/>
                  </a:lnTo>
                  <a:lnTo>
                    <a:pt x="610336" y="25425"/>
                  </a:lnTo>
                  <a:close/>
                </a:path>
                <a:path w="1042670" h="381635">
                  <a:moveTo>
                    <a:pt x="635762" y="0"/>
                  </a:moveTo>
                  <a:lnTo>
                    <a:pt x="610336" y="0"/>
                  </a:lnTo>
                  <a:lnTo>
                    <a:pt x="610336" y="25425"/>
                  </a:lnTo>
                  <a:lnTo>
                    <a:pt x="635762" y="25425"/>
                  </a:lnTo>
                  <a:lnTo>
                    <a:pt x="635762" y="0"/>
                  </a:lnTo>
                  <a:close/>
                </a:path>
                <a:path w="1042670" h="381635">
                  <a:moveTo>
                    <a:pt x="686625" y="152577"/>
                  </a:moveTo>
                  <a:lnTo>
                    <a:pt x="661187" y="152577"/>
                  </a:lnTo>
                  <a:lnTo>
                    <a:pt x="661187" y="178015"/>
                  </a:lnTo>
                  <a:lnTo>
                    <a:pt x="686625" y="178015"/>
                  </a:lnTo>
                  <a:lnTo>
                    <a:pt x="686625" y="152577"/>
                  </a:lnTo>
                  <a:close/>
                </a:path>
                <a:path w="1042670" h="381635">
                  <a:moveTo>
                    <a:pt x="686625" y="50863"/>
                  </a:moveTo>
                  <a:lnTo>
                    <a:pt x="661187" y="50863"/>
                  </a:lnTo>
                  <a:lnTo>
                    <a:pt x="661187" y="76288"/>
                  </a:lnTo>
                  <a:lnTo>
                    <a:pt x="686625" y="76288"/>
                  </a:lnTo>
                  <a:lnTo>
                    <a:pt x="686625" y="50863"/>
                  </a:lnTo>
                  <a:close/>
                </a:path>
                <a:path w="1042670" h="381635">
                  <a:moveTo>
                    <a:pt x="712050" y="0"/>
                  </a:moveTo>
                  <a:lnTo>
                    <a:pt x="686625" y="0"/>
                  </a:lnTo>
                  <a:lnTo>
                    <a:pt x="686625" y="50863"/>
                  </a:lnTo>
                  <a:lnTo>
                    <a:pt x="712050" y="50863"/>
                  </a:lnTo>
                  <a:lnTo>
                    <a:pt x="712050" y="0"/>
                  </a:lnTo>
                  <a:close/>
                </a:path>
                <a:path w="1042670" h="381635">
                  <a:moveTo>
                    <a:pt x="737489" y="203441"/>
                  </a:moveTo>
                  <a:lnTo>
                    <a:pt x="712050" y="203441"/>
                  </a:lnTo>
                  <a:lnTo>
                    <a:pt x="686625" y="203441"/>
                  </a:lnTo>
                  <a:lnTo>
                    <a:pt x="686625" y="228866"/>
                  </a:lnTo>
                  <a:lnTo>
                    <a:pt x="712050" y="228866"/>
                  </a:lnTo>
                  <a:lnTo>
                    <a:pt x="712050" y="254304"/>
                  </a:lnTo>
                  <a:lnTo>
                    <a:pt x="737489" y="254304"/>
                  </a:lnTo>
                  <a:lnTo>
                    <a:pt x="737489" y="203441"/>
                  </a:lnTo>
                  <a:close/>
                </a:path>
                <a:path w="1042670" h="381635">
                  <a:moveTo>
                    <a:pt x="737489" y="101714"/>
                  </a:moveTo>
                  <a:lnTo>
                    <a:pt x="712050" y="101714"/>
                  </a:lnTo>
                  <a:lnTo>
                    <a:pt x="712050" y="76288"/>
                  </a:lnTo>
                  <a:lnTo>
                    <a:pt x="686625" y="76288"/>
                  </a:lnTo>
                  <a:lnTo>
                    <a:pt x="686625" y="152577"/>
                  </a:lnTo>
                  <a:lnTo>
                    <a:pt x="712050" y="152577"/>
                  </a:lnTo>
                  <a:lnTo>
                    <a:pt x="712050" y="178015"/>
                  </a:lnTo>
                  <a:lnTo>
                    <a:pt x="737489" y="178015"/>
                  </a:lnTo>
                  <a:lnTo>
                    <a:pt x="737489" y="101714"/>
                  </a:lnTo>
                  <a:close/>
                </a:path>
                <a:path w="1042670" h="381635">
                  <a:moveTo>
                    <a:pt x="762914" y="254304"/>
                  </a:moveTo>
                  <a:lnTo>
                    <a:pt x="737489" y="254304"/>
                  </a:lnTo>
                  <a:lnTo>
                    <a:pt x="737489" y="279730"/>
                  </a:lnTo>
                  <a:lnTo>
                    <a:pt x="762914" y="279730"/>
                  </a:lnTo>
                  <a:lnTo>
                    <a:pt x="762914" y="254304"/>
                  </a:lnTo>
                  <a:close/>
                </a:path>
                <a:path w="1042670" h="381635">
                  <a:moveTo>
                    <a:pt x="762914" y="178015"/>
                  </a:moveTo>
                  <a:lnTo>
                    <a:pt x="737489" y="178015"/>
                  </a:lnTo>
                  <a:lnTo>
                    <a:pt x="737489" y="203441"/>
                  </a:lnTo>
                  <a:lnTo>
                    <a:pt x="762914" y="203441"/>
                  </a:lnTo>
                  <a:lnTo>
                    <a:pt x="762914" y="178015"/>
                  </a:lnTo>
                  <a:close/>
                </a:path>
                <a:path w="1042670" h="381635">
                  <a:moveTo>
                    <a:pt x="813765" y="305155"/>
                  </a:moveTo>
                  <a:lnTo>
                    <a:pt x="788339" y="305155"/>
                  </a:lnTo>
                  <a:lnTo>
                    <a:pt x="788339" y="330593"/>
                  </a:lnTo>
                  <a:lnTo>
                    <a:pt x="813765" y="330593"/>
                  </a:lnTo>
                  <a:lnTo>
                    <a:pt x="813765" y="305155"/>
                  </a:lnTo>
                  <a:close/>
                </a:path>
                <a:path w="1042670" h="381635">
                  <a:moveTo>
                    <a:pt x="813765" y="254304"/>
                  </a:moveTo>
                  <a:lnTo>
                    <a:pt x="788339" y="254304"/>
                  </a:lnTo>
                  <a:lnTo>
                    <a:pt x="788339" y="279730"/>
                  </a:lnTo>
                  <a:lnTo>
                    <a:pt x="813765" y="279730"/>
                  </a:lnTo>
                  <a:lnTo>
                    <a:pt x="813765" y="254304"/>
                  </a:lnTo>
                  <a:close/>
                </a:path>
                <a:path w="1042670" h="381635">
                  <a:moveTo>
                    <a:pt x="839203" y="152577"/>
                  </a:moveTo>
                  <a:lnTo>
                    <a:pt x="813765" y="152577"/>
                  </a:lnTo>
                  <a:lnTo>
                    <a:pt x="813765" y="254304"/>
                  </a:lnTo>
                  <a:lnTo>
                    <a:pt x="839203" y="254304"/>
                  </a:lnTo>
                  <a:lnTo>
                    <a:pt x="839203" y="152577"/>
                  </a:lnTo>
                  <a:close/>
                </a:path>
                <a:path w="1042670" h="381635">
                  <a:moveTo>
                    <a:pt x="839203" y="0"/>
                  </a:moveTo>
                  <a:lnTo>
                    <a:pt x="813765" y="0"/>
                  </a:lnTo>
                  <a:lnTo>
                    <a:pt x="788339" y="0"/>
                  </a:lnTo>
                  <a:lnTo>
                    <a:pt x="762914" y="0"/>
                  </a:lnTo>
                  <a:lnTo>
                    <a:pt x="737489" y="0"/>
                  </a:lnTo>
                  <a:lnTo>
                    <a:pt x="737489" y="25425"/>
                  </a:lnTo>
                  <a:lnTo>
                    <a:pt x="762914" y="25425"/>
                  </a:lnTo>
                  <a:lnTo>
                    <a:pt x="762914" y="76288"/>
                  </a:lnTo>
                  <a:lnTo>
                    <a:pt x="737489" y="76288"/>
                  </a:lnTo>
                  <a:lnTo>
                    <a:pt x="737489" y="101714"/>
                  </a:lnTo>
                  <a:lnTo>
                    <a:pt x="762914" y="101714"/>
                  </a:lnTo>
                  <a:lnTo>
                    <a:pt x="762914" y="178015"/>
                  </a:lnTo>
                  <a:lnTo>
                    <a:pt x="788339" y="178015"/>
                  </a:lnTo>
                  <a:lnTo>
                    <a:pt x="788339" y="152577"/>
                  </a:lnTo>
                  <a:lnTo>
                    <a:pt x="813765" y="152577"/>
                  </a:lnTo>
                  <a:lnTo>
                    <a:pt x="813765" y="127152"/>
                  </a:lnTo>
                  <a:lnTo>
                    <a:pt x="788339" y="127152"/>
                  </a:lnTo>
                  <a:lnTo>
                    <a:pt x="788339" y="101714"/>
                  </a:lnTo>
                  <a:lnTo>
                    <a:pt x="813765" y="101714"/>
                  </a:lnTo>
                  <a:lnTo>
                    <a:pt x="813765" y="50863"/>
                  </a:lnTo>
                  <a:lnTo>
                    <a:pt x="788339" y="50863"/>
                  </a:lnTo>
                  <a:lnTo>
                    <a:pt x="788339" y="25425"/>
                  </a:lnTo>
                  <a:lnTo>
                    <a:pt x="813765" y="25425"/>
                  </a:lnTo>
                  <a:lnTo>
                    <a:pt x="813765" y="50863"/>
                  </a:lnTo>
                  <a:lnTo>
                    <a:pt x="839203" y="50863"/>
                  </a:lnTo>
                  <a:lnTo>
                    <a:pt x="839203" y="0"/>
                  </a:lnTo>
                  <a:close/>
                </a:path>
                <a:path w="1042670" h="381635">
                  <a:moveTo>
                    <a:pt x="890066" y="228866"/>
                  </a:moveTo>
                  <a:lnTo>
                    <a:pt x="864628" y="228866"/>
                  </a:lnTo>
                  <a:lnTo>
                    <a:pt x="864628" y="254304"/>
                  </a:lnTo>
                  <a:lnTo>
                    <a:pt x="839203" y="254304"/>
                  </a:lnTo>
                  <a:lnTo>
                    <a:pt x="839203" y="279730"/>
                  </a:lnTo>
                  <a:lnTo>
                    <a:pt x="864628" y="279730"/>
                  </a:lnTo>
                  <a:lnTo>
                    <a:pt x="890066" y="279730"/>
                  </a:lnTo>
                  <a:lnTo>
                    <a:pt x="890066" y="228866"/>
                  </a:lnTo>
                  <a:close/>
                </a:path>
                <a:path w="1042670" h="381635">
                  <a:moveTo>
                    <a:pt x="915492" y="305155"/>
                  </a:moveTo>
                  <a:lnTo>
                    <a:pt x="890066" y="305155"/>
                  </a:lnTo>
                  <a:lnTo>
                    <a:pt x="864628" y="305155"/>
                  </a:lnTo>
                  <a:lnTo>
                    <a:pt x="839203" y="305155"/>
                  </a:lnTo>
                  <a:lnTo>
                    <a:pt x="839203" y="356019"/>
                  </a:lnTo>
                  <a:lnTo>
                    <a:pt x="864628" y="356019"/>
                  </a:lnTo>
                  <a:lnTo>
                    <a:pt x="864628" y="330593"/>
                  </a:lnTo>
                  <a:lnTo>
                    <a:pt x="890066" y="330593"/>
                  </a:lnTo>
                  <a:lnTo>
                    <a:pt x="915492" y="330593"/>
                  </a:lnTo>
                  <a:lnTo>
                    <a:pt x="915492" y="305155"/>
                  </a:lnTo>
                  <a:close/>
                </a:path>
                <a:path w="1042670" h="381635">
                  <a:moveTo>
                    <a:pt x="1042644" y="279730"/>
                  </a:moveTo>
                  <a:lnTo>
                    <a:pt x="1017219" y="279730"/>
                  </a:lnTo>
                  <a:lnTo>
                    <a:pt x="1017219" y="330593"/>
                  </a:lnTo>
                  <a:lnTo>
                    <a:pt x="1042644" y="330593"/>
                  </a:lnTo>
                  <a:lnTo>
                    <a:pt x="1042644" y="279730"/>
                  </a:lnTo>
                  <a:close/>
                </a:path>
                <a:path w="1042670" h="381635">
                  <a:moveTo>
                    <a:pt x="1042644" y="203441"/>
                  </a:moveTo>
                  <a:lnTo>
                    <a:pt x="1017219" y="203441"/>
                  </a:lnTo>
                  <a:lnTo>
                    <a:pt x="991781" y="203441"/>
                  </a:lnTo>
                  <a:lnTo>
                    <a:pt x="991781" y="228866"/>
                  </a:lnTo>
                  <a:lnTo>
                    <a:pt x="966355" y="228866"/>
                  </a:lnTo>
                  <a:lnTo>
                    <a:pt x="966355" y="203441"/>
                  </a:lnTo>
                  <a:lnTo>
                    <a:pt x="940917" y="203441"/>
                  </a:lnTo>
                  <a:lnTo>
                    <a:pt x="915492" y="203441"/>
                  </a:lnTo>
                  <a:lnTo>
                    <a:pt x="890066" y="203441"/>
                  </a:lnTo>
                  <a:lnTo>
                    <a:pt x="890066" y="228866"/>
                  </a:lnTo>
                  <a:lnTo>
                    <a:pt x="915492" y="228866"/>
                  </a:lnTo>
                  <a:lnTo>
                    <a:pt x="940917" y="228866"/>
                  </a:lnTo>
                  <a:lnTo>
                    <a:pt x="940917" y="254304"/>
                  </a:lnTo>
                  <a:lnTo>
                    <a:pt x="915492" y="254304"/>
                  </a:lnTo>
                  <a:lnTo>
                    <a:pt x="915492" y="279730"/>
                  </a:lnTo>
                  <a:lnTo>
                    <a:pt x="940917" y="279730"/>
                  </a:lnTo>
                  <a:lnTo>
                    <a:pt x="966355" y="279730"/>
                  </a:lnTo>
                  <a:lnTo>
                    <a:pt x="966355" y="305155"/>
                  </a:lnTo>
                  <a:lnTo>
                    <a:pt x="991781" y="305155"/>
                  </a:lnTo>
                  <a:lnTo>
                    <a:pt x="991781" y="254304"/>
                  </a:lnTo>
                  <a:lnTo>
                    <a:pt x="1017219" y="254304"/>
                  </a:lnTo>
                  <a:lnTo>
                    <a:pt x="1042644" y="254304"/>
                  </a:lnTo>
                  <a:lnTo>
                    <a:pt x="1042644" y="20344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677311"/>
              <a:ext cx="966469" cy="407034"/>
            </a:xfrm>
            <a:custGeom>
              <a:avLst/>
              <a:gdLst/>
              <a:ahLst/>
              <a:cxnLst/>
              <a:rect l="l" t="t" r="r" b="b"/>
              <a:pathLst>
                <a:path w="966470" h="407035">
                  <a:moveTo>
                    <a:pt x="50863" y="76288"/>
                  </a:moveTo>
                  <a:lnTo>
                    <a:pt x="25438" y="76288"/>
                  </a:lnTo>
                  <a:lnTo>
                    <a:pt x="0" y="76288"/>
                  </a:lnTo>
                  <a:lnTo>
                    <a:pt x="0" y="101727"/>
                  </a:lnTo>
                  <a:lnTo>
                    <a:pt x="25438" y="101727"/>
                  </a:lnTo>
                  <a:lnTo>
                    <a:pt x="25438" y="127152"/>
                  </a:lnTo>
                  <a:lnTo>
                    <a:pt x="50863" y="127152"/>
                  </a:lnTo>
                  <a:lnTo>
                    <a:pt x="50863" y="76288"/>
                  </a:lnTo>
                  <a:close/>
                </a:path>
                <a:path w="966470" h="407035">
                  <a:moveTo>
                    <a:pt x="101727" y="127152"/>
                  </a:moveTo>
                  <a:lnTo>
                    <a:pt x="76301" y="127152"/>
                  </a:lnTo>
                  <a:lnTo>
                    <a:pt x="76301" y="152577"/>
                  </a:lnTo>
                  <a:lnTo>
                    <a:pt x="101727" y="152577"/>
                  </a:lnTo>
                  <a:lnTo>
                    <a:pt x="101727" y="127152"/>
                  </a:lnTo>
                  <a:close/>
                </a:path>
                <a:path w="966470" h="407035">
                  <a:moveTo>
                    <a:pt x="178015" y="101727"/>
                  </a:moveTo>
                  <a:lnTo>
                    <a:pt x="152590" y="101727"/>
                  </a:lnTo>
                  <a:lnTo>
                    <a:pt x="127152" y="101727"/>
                  </a:lnTo>
                  <a:lnTo>
                    <a:pt x="127152" y="152577"/>
                  </a:lnTo>
                  <a:lnTo>
                    <a:pt x="152590" y="152577"/>
                  </a:lnTo>
                  <a:lnTo>
                    <a:pt x="152590" y="127152"/>
                  </a:lnTo>
                  <a:lnTo>
                    <a:pt x="178015" y="127152"/>
                  </a:lnTo>
                  <a:lnTo>
                    <a:pt x="178015" y="101727"/>
                  </a:lnTo>
                  <a:close/>
                </a:path>
                <a:path w="966470" h="407035">
                  <a:moveTo>
                    <a:pt x="254304" y="279730"/>
                  </a:moveTo>
                  <a:lnTo>
                    <a:pt x="228879" y="279730"/>
                  </a:lnTo>
                  <a:lnTo>
                    <a:pt x="228879" y="305168"/>
                  </a:lnTo>
                  <a:lnTo>
                    <a:pt x="254304" y="305168"/>
                  </a:lnTo>
                  <a:lnTo>
                    <a:pt x="254304" y="279730"/>
                  </a:lnTo>
                  <a:close/>
                </a:path>
                <a:path w="966470" h="407035">
                  <a:moveTo>
                    <a:pt x="330593" y="178015"/>
                  </a:moveTo>
                  <a:lnTo>
                    <a:pt x="305168" y="178015"/>
                  </a:lnTo>
                  <a:lnTo>
                    <a:pt x="305168" y="203441"/>
                  </a:lnTo>
                  <a:lnTo>
                    <a:pt x="330593" y="203441"/>
                  </a:lnTo>
                  <a:lnTo>
                    <a:pt x="330593" y="178015"/>
                  </a:lnTo>
                  <a:close/>
                </a:path>
                <a:path w="966470" h="407035">
                  <a:moveTo>
                    <a:pt x="356031" y="330593"/>
                  </a:moveTo>
                  <a:lnTo>
                    <a:pt x="330593" y="330593"/>
                  </a:lnTo>
                  <a:lnTo>
                    <a:pt x="305168" y="330593"/>
                  </a:lnTo>
                  <a:lnTo>
                    <a:pt x="279742" y="330593"/>
                  </a:lnTo>
                  <a:lnTo>
                    <a:pt x="279742" y="305168"/>
                  </a:lnTo>
                  <a:lnTo>
                    <a:pt x="254304" y="305168"/>
                  </a:lnTo>
                  <a:lnTo>
                    <a:pt x="254304" y="356019"/>
                  </a:lnTo>
                  <a:lnTo>
                    <a:pt x="279742" y="356019"/>
                  </a:lnTo>
                  <a:lnTo>
                    <a:pt x="305168" y="356019"/>
                  </a:lnTo>
                  <a:lnTo>
                    <a:pt x="330593" y="356019"/>
                  </a:lnTo>
                  <a:lnTo>
                    <a:pt x="356031" y="356019"/>
                  </a:lnTo>
                  <a:lnTo>
                    <a:pt x="356031" y="330593"/>
                  </a:lnTo>
                  <a:close/>
                </a:path>
                <a:path w="966470" h="407035">
                  <a:moveTo>
                    <a:pt x="381457" y="254304"/>
                  </a:moveTo>
                  <a:lnTo>
                    <a:pt x="356031" y="254304"/>
                  </a:lnTo>
                  <a:lnTo>
                    <a:pt x="330593" y="254304"/>
                  </a:lnTo>
                  <a:lnTo>
                    <a:pt x="330593" y="228866"/>
                  </a:lnTo>
                  <a:lnTo>
                    <a:pt x="305168" y="228866"/>
                  </a:lnTo>
                  <a:lnTo>
                    <a:pt x="305168" y="254304"/>
                  </a:lnTo>
                  <a:lnTo>
                    <a:pt x="279742" y="254304"/>
                  </a:lnTo>
                  <a:lnTo>
                    <a:pt x="254304" y="254304"/>
                  </a:lnTo>
                  <a:lnTo>
                    <a:pt x="254304" y="279730"/>
                  </a:lnTo>
                  <a:lnTo>
                    <a:pt x="279742" y="279730"/>
                  </a:lnTo>
                  <a:lnTo>
                    <a:pt x="305168" y="279730"/>
                  </a:lnTo>
                  <a:lnTo>
                    <a:pt x="305168" y="305168"/>
                  </a:lnTo>
                  <a:lnTo>
                    <a:pt x="330593" y="305168"/>
                  </a:lnTo>
                  <a:lnTo>
                    <a:pt x="330593" y="279730"/>
                  </a:lnTo>
                  <a:lnTo>
                    <a:pt x="356031" y="279730"/>
                  </a:lnTo>
                  <a:lnTo>
                    <a:pt x="381457" y="279730"/>
                  </a:lnTo>
                  <a:lnTo>
                    <a:pt x="381457" y="254304"/>
                  </a:lnTo>
                  <a:close/>
                </a:path>
                <a:path w="966470" h="407035">
                  <a:moveTo>
                    <a:pt x="381457" y="178015"/>
                  </a:moveTo>
                  <a:lnTo>
                    <a:pt x="356031" y="178015"/>
                  </a:lnTo>
                  <a:lnTo>
                    <a:pt x="356031" y="228866"/>
                  </a:lnTo>
                  <a:lnTo>
                    <a:pt x="381457" y="228866"/>
                  </a:lnTo>
                  <a:lnTo>
                    <a:pt x="381457" y="178015"/>
                  </a:lnTo>
                  <a:close/>
                </a:path>
                <a:path w="966470" h="407035">
                  <a:moveTo>
                    <a:pt x="381457" y="50863"/>
                  </a:moveTo>
                  <a:lnTo>
                    <a:pt x="356031" y="50863"/>
                  </a:lnTo>
                  <a:lnTo>
                    <a:pt x="356031" y="25438"/>
                  </a:lnTo>
                  <a:lnTo>
                    <a:pt x="330593" y="25438"/>
                  </a:lnTo>
                  <a:lnTo>
                    <a:pt x="330593" y="0"/>
                  </a:lnTo>
                  <a:lnTo>
                    <a:pt x="305168" y="0"/>
                  </a:lnTo>
                  <a:lnTo>
                    <a:pt x="305168" y="50863"/>
                  </a:lnTo>
                  <a:lnTo>
                    <a:pt x="279742" y="50863"/>
                  </a:lnTo>
                  <a:lnTo>
                    <a:pt x="279742" y="76288"/>
                  </a:lnTo>
                  <a:lnTo>
                    <a:pt x="254304" y="76288"/>
                  </a:lnTo>
                  <a:lnTo>
                    <a:pt x="254304" y="50863"/>
                  </a:lnTo>
                  <a:lnTo>
                    <a:pt x="228879" y="50863"/>
                  </a:lnTo>
                  <a:lnTo>
                    <a:pt x="228879" y="101727"/>
                  </a:lnTo>
                  <a:lnTo>
                    <a:pt x="203454" y="101727"/>
                  </a:lnTo>
                  <a:lnTo>
                    <a:pt x="203454" y="152577"/>
                  </a:lnTo>
                  <a:lnTo>
                    <a:pt x="178015" y="152577"/>
                  </a:lnTo>
                  <a:lnTo>
                    <a:pt x="152590" y="152577"/>
                  </a:lnTo>
                  <a:lnTo>
                    <a:pt x="152590" y="178015"/>
                  </a:lnTo>
                  <a:lnTo>
                    <a:pt x="178015" y="178015"/>
                  </a:lnTo>
                  <a:lnTo>
                    <a:pt x="178015" y="203441"/>
                  </a:lnTo>
                  <a:lnTo>
                    <a:pt x="152590" y="203441"/>
                  </a:lnTo>
                  <a:lnTo>
                    <a:pt x="127152" y="203441"/>
                  </a:lnTo>
                  <a:lnTo>
                    <a:pt x="127152" y="228866"/>
                  </a:lnTo>
                  <a:lnTo>
                    <a:pt x="152590" y="228866"/>
                  </a:lnTo>
                  <a:lnTo>
                    <a:pt x="178015" y="228866"/>
                  </a:lnTo>
                  <a:lnTo>
                    <a:pt x="203454" y="228866"/>
                  </a:lnTo>
                  <a:lnTo>
                    <a:pt x="203454" y="254304"/>
                  </a:lnTo>
                  <a:lnTo>
                    <a:pt x="228879" y="254304"/>
                  </a:lnTo>
                  <a:lnTo>
                    <a:pt x="254304" y="254304"/>
                  </a:lnTo>
                  <a:lnTo>
                    <a:pt x="254304" y="228866"/>
                  </a:lnTo>
                  <a:lnTo>
                    <a:pt x="228879" y="228866"/>
                  </a:lnTo>
                  <a:lnTo>
                    <a:pt x="228879" y="203441"/>
                  </a:lnTo>
                  <a:lnTo>
                    <a:pt x="203454" y="203441"/>
                  </a:lnTo>
                  <a:lnTo>
                    <a:pt x="203454" y="178015"/>
                  </a:lnTo>
                  <a:lnTo>
                    <a:pt x="228879" y="178015"/>
                  </a:lnTo>
                  <a:lnTo>
                    <a:pt x="228879" y="203441"/>
                  </a:lnTo>
                  <a:lnTo>
                    <a:pt x="254304" y="203441"/>
                  </a:lnTo>
                  <a:lnTo>
                    <a:pt x="254304" y="152577"/>
                  </a:lnTo>
                  <a:lnTo>
                    <a:pt x="279742" y="152577"/>
                  </a:lnTo>
                  <a:lnTo>
                    <a:pt x="279742" y="101727"/>
                  </a:lnTo>
                  <a:lnTo>
                    <a:pt x="305168" y="101727"/>
                  </a:lnTo>
                  <a:lnTo>
                    <a:pt x="330593" y="101727"/>
                  </a:lnTo>
                  <a:lnTo>
                    <a:pt x="356031" y="101727"/>
                  </a:lnTo>
                  <a:lnTo>
                    <a:pt x="356031" y="76288"/>
                  </a:lnTo>
                  <a:lnTo>
                    <a:pt x="381457" y="76288"/>
                  </a:lnTo>
                  <a:lnTo>
                    <a:pt x="381457" y="50863"/>
                  </a:lnTo>
                  <a:close/>
                </a:path>
                <a:path w="966470" h="407035">
                  <a:moveTo>
                    <a:pt x="508609" y="330593"/>
                  </a:moveTo>
                  <a:lnTo>
                    <a:pt x="483184" y="330593"/>
                  </a:lnTo>
                  <a:lnTo>
                    <a:pt x="483184" y="356019"/>
                  </a:lnTo>
                  <a:lnTo>
                    <a:pt x="508609" y="356019"/>
                  </a:lnTo>
                  <a:lnTo>
                    <a:pt x="508609" y="330593"/>
                  </a:lnTo>
                  <a:close/>
                </a:path>
                <a:path w="966470" h="407035">
                  <a:moveTo>
                    <a:pt x="610336" y="330593"/>
                  </a:moveTo>
                  <a:lnTo>
                    <a:pt x="584898" y="330593"/>
                  </a:lnTo>
                  <a:lnTo>
                    <a:pt x="584898" y="356019"/>
                  </a:lnTo>
                  <a:lnTo>
                    <a:pt x="610336" y="356019"/>
                  </a:lnTo>
                  <a:lnTo>
                    <a:pt x="610336" y="330593"/>
                  </a:lnTo>
                  <a:close/>
                </a:path>
                <a:path w="966470" h="407035">
                  <a:moveTo>
                    <a:pt x="712050" y="330593"/>
                  </a:moveTo>
                  <a:lnTo>
                    <a:pt x="686625" y="330593"/>
                  </a:lnTo>
                  <a:lnTo>
                    <a:pt x="686625" y="356019"/>
                  </a:lnTo>
                  <a:lnTo>
                    <a:pt x="712050" y="356019"/>
                  </a:lnTo>
                  <a:lnTo>
                    <a:pt x="712050" y="330593"/>
                  </a:lnTo>
                  <a:close/>
                </a:path>
                <a:path w="966470" h="407035">
                  <a:moveTo>
                    <a:pt x="788339" y="178015"/>
                  </a:moveTo>
                  <a:lnTo>
                    <a:pt x="762914" y="178015"/>
                  </a:lnTo>
                  <a:lnTo>
                    <a:pt x="762914" y="203441"/>
                  </a:lnTo>
                  <a:lnTo>
                    <a:pt x="788339" y="203441"/>
                  </a:lnTo>
                  <a:lnTo>
                    <a:pt x="788339" y="178015"/>
                  </a:lnTo>
                  <a:close/>
                </a:path>
                <a:path w="966470" h="407035">
                  <a:moveTo>
                    <a:pt x="839203" y="279730"/>
                  </a:moveTo>
                  <a:lnTo>
                    <a:pt x="813765" y="279730"/>
                  </a:lnTo>
                  <a:lnTo>
                    <a:pt x="813765" y="229082"/>
                  </a:lnTo>
                  <a:lnTo>
                    <a:pt x="788339" y="229082"/>
                  </a:lnTo>
                  <a:lnTo>
                    <a:pt x="762914" y="229082"/>
                  </a:lnTo>
                  <a:lnTo>
                    <a:pt x="737489" y="229082"/>
                  </a:lnTo>
                  <a:lnTo>
                    <a:pt x="737489" y="254482"/>
                  </a:lnTo>
                  <a:lnTo>
                    <a:pt x="737489" y="279730"/>
                  </a:lnTo>
                  <a:lnTo>
                    <a:pt x="712050" y="279730"/>
                  </a:lnTo>
                  <a:lnTo>
                    <a:pt x="712050" y="254482"/>
                  </a:lnTo>
                  <a:lnTo>
                    <a:pt x="686625" y="254482"/>
                  </a:lnTo>
                  <a:lnTo>
                    <a:pt x="686625" y="229082"/>
                  </a:lnTo>
                  <a:lnTo>
                    <a:pt x="712050" y="229082"/>
                  </a:lnTo>
                  <a:lnTo>
                    <a:pt x="712050" y="254482"/>
                  </a:lnTo>
                  <a:lnTo>
                    <a:pt x="737489" y="254482"/>
                  </a:lnTo>
                  <a:lnTo>
                    <a:pt x="737489" y="229082"/>
                  </a:lnTo>
                  <a:lnTo>
                    <a:pt x="737489" y="203682"/>
                  </a:lnTo>
                  <a:lnTo>
                    <a:pt x="712050" y="203682"/>
                  </a:lnTo>
                  <a:lnTo>
                    <a:pt x="712050" y="152882"/>
                  </a:lnTo>
                  <a:lnTo>
                    <a:pt x="686625" y="152882"/>
                  </a:lnTo>
                  <a:lnTo>
                    <a:pt x="686625" y="127482"/>
                  </a:lnTo>
                  <a:lnTo>
                    <a:pt x="661187" y="127482"/>
                  </a:lnTo>
                  <a:lnTo>
                    <a:pt x="635762" y="127482"/>
                  </a:lnTo>
                  <a:lnTo>
                    <a:pt x="635762" y="102082"/>
                  </a:lnTo>
                  <a:lnTo>
                    <a:pt x="610336" y="102082"/>
                  </a:lnTo>
                  <a:lnTo>
                    <a:pt x="610336" y="25882"/>
                  </a:lnTo>
                  <a:lnTo>
                    <a:pt x="584898" y="25882"/>
                  </a:lnTo>
                  <a:lnTo>
                    <a:pt x="584898" y="203682"/>
                  </a:lnTo>
                  <a:lnTo>
                    <a:pt x="559473" y="203682"/>
                  </a:lnTo>
                  <a:lnTo>
                    <a:pt x="559473" y="178282"/>
                  </a:lnTo>
                  <a:lnTo>
                    <a:pt x="534035" y="178282"/>
                  </a:lnTo>
                  <a:lnTo>
                    <a:pt x="534035" y="102082"/>
                  </a:lnTo>
                  <a:lnTo>
                    <a:pt x="508609" y="102082"/>
                  </a:lnTo>
                  <a:lnTo>
                    <a:pt x="508609" y="203682"/>
                  </a:lnTo>
                  <a:lnTo>
                    <a:pt x="483184" y="203682"/>
                  </a:lnTo>
                  <a:lnTo>
                    <a:pt x="457746" y="203682"/>
                  </a:lnTo>
                  <a:lnTo>
                    <a:pt x="432320" y="203682"/>
                  </a:lnTo>
                  <a:lnTo>
                    <a:pt x="432320" y="178282"/>
                  </a:lnTo>
                  <a:lnTo>
                    <a:pt x="457746" y="178282"/>
                  </a:lnTo>
                  <a:lnTo>
                    <a:pt x="457746" y="152882"/>
                  </a:lnTo>
                  <a:lnTo>
                    <a:pt x="432320" y="152882"/>
                  </a:lnTo>
                  <a:lnTo>
                    <a:pt x="432320" y="76682"/>
                  </a:lnTo>
                  <a:lnTo>
                    <a:pt x="406882" y="76682"/>
                  </a:lnTo>
                  <a:lnTo>
                    <a:pt x="406882" y="228866"/>
                  </a:lnTo>
                  <a:lnTo>
                    <a:pt x="381457" y="228866"/>
                  </a:lnTo>
                  <a:lnTo>
                    <a:pt x="381457" y="254304"/>
                  </a:lnTo>
                  <a:lnTo>
                    <a:pt x="406882" y="254304"/>
                  </a:lnTo>
                  <a:lnTo>
                    <a:pt x="406882" y="229082"/>
                  </a:lnTo>
                  <a:lnTo>
                    <a:pt x="432320" y="229082"/>
                  </a:lnTo>
                  <a:lnTo>
                    <a:pt x="432320" y="254482"/>
                  </a:lnTo>
                  <a:lnTo>
                    <a:pt x="406882" y="254482"/>
                  </a:lnTo>
                  <a:lnTo>
                    <a:pt x="406882" y="330682"/>
                  </a:lnTo>
                  <a:lnTo>
                    <a:pt x="381457" y="330682"/>
                  </a:lnTo>
                  <a:lnTo>
                    <a:pt x="381457" y="356082"/>
                  </a:lnTo>
                  <a:lnTo>
                    <a:pt x="356031" y="356082"/>
                  </a:lnTo>
                  <a:lnTo>
                    <a:pt x="356031" y="381482"/>
                  </a:lnTo>
                  <a:lnTo>
                    <a:pt x="381457" y="381482"/>
                  </a:lnTo>
                  <a:lnTo>
                    <a:pt x="406882" y="381482"/>
                  </a:lnTo>
                  <a:lnTo>
                    <a:pt x="406882" y="406882"/>
                  </a:lnTo>
                  <a:lnTo>
                    <a:pt x="432320" y="406882"/>
                  </a:lnTo>
                  <a:lnTo>
                    <a:pt x="432320" y="381482"/>
                  </a:lnTo>
                  <a:lnTo>
                    <a:pt x="457746" y="381482"/>
                  </a:lnTo>
                  <a:lnTo>
                    <a:pt x="457746" y="330682"/>
                  </a:lnTo>
                  <a:lnTo>
                    <a:pt x="432320" y="330682"/>
                  </a:lnTo>
                  <a:lnTo>
                    <a:pt x="432320" y="305282"/>
                  </a:lnTo>
                  <a:lnTo>
                    <a:pt x="457746" y="305282"/>
                  </a:lnTo>
                  <a:lnTo>
                    <a:pt x="483184" y="305282"/>
                  </a:lnTo>
                  <a:lnTo>
                    <a:pt x="483184" y="279882"/>
                  </a:lnTo>
                  <a:lnTo>
                    <a:pt x="457746" y="279882"/>
                  </a:lnTo>
                  <a:lnTo>
                    <a:pt x="457746" y="254482"/>
                  </a:lnTo>
                  <a:lnTo>
                    <a:pt x="483184" y="254482"/>
                  </a:lnTo>
                  <a:lnTo>
                    <a:pt x="483184" y="279730"/>
                  </a:lnTo>
                  <a:lnTo>
                    <a:pt x="508609" y="279730"/>
                  </a:lnTo>
                  <a:lnTo>
                    <a:pt x="534035" y="279730"/>
                  </a:lnTo>
                  <a:lnTo>
                    <a:pt x="534035" y="254304"/>
                  </a:lnTo>
                  <a:lnTo>
                    <a:pt x="508609" y="254304"/>
                  </a:lnTo>
                  <a:lnTo>
                    <a:pt x="483184" y="254304"/>
                  </a:lnTo>
                  <a:lnTo>
                    <a:pt x="483184" y="229082"/>
                  </a:lnTo>
                  <a:lnTo>
                    <a:pt x="508609" y="229082"/>
                  </a:lnTo>
                  <a:lnTo>
                    <a:pt x="534035" y="229082"/>
                  </a:lnTo>
                  <a:lnTo>
                    <a:pt x="559473" y="229082"/>
                  </a:lnTo>
                  <a:lnTo>
                    <a:pt x="584898" y="229082"/>
                  </a:lnTo>
                  <a:lnTo>
                    <a:pt x="610336" y="229082"/>
                  </a:lnTo>
                  <a:lnTo>
                    <a:pt x="610336" y="203682"/>
                  </a:lnTo>
                  <a:lnTo>
                    <a:pt x="635762" y="203682"/>
                  </a:lnTo>
                  <a:lnTo>
                    <a:pt x="661187" y="203682"/>
                  </a:lnTo>
                  <a:lnTo>
                    <a:pt x="661187" y="229082"/>
                  </a:lnTo>
                  <a:lnTo>
                    <a:pt x="661187" y="279882"/>
                  </a:lnTo>
                  <a:lnTo>
                    <a:pt x="661187" y="305168"/>
                  </a:lnTo>
                  <a:lnTo>
                    <a:pt x="635762" y="305168"/>
                  </a:lnTo>
                  <a:lnTo>
                    <a:pt x="610336" y="305168"/>
                  </a:lnTo>
                  <a:lnTo>
                    <a:pt x="610336" y="279882"/>
                  </a:lnTo>
                  <a:lnTo>
                    <a:pt x="635762" y="279882"/>
                  </a:lnTo>
                  <a:lnTo>
                    <a:pt x="661187" y="279882"/>
                  </a:lnTo>
                  <a:lnTo>
                    <a:pt x="661187" y="229082"/>
                  </a:lnTo>
                  <a:lnTo>
                    <a:pt x="635762" y="229082"/>
                  </a:lnTo>
                  <a:lnTo>
                    <a:pt x="610336" y="229082"/>
                  </a:lnTo>
                  <a:lnTo>
                    <a:pt x="610336" y="254482"/>
                  </a:lnTo>
                  <a:lnTo>
                    <a:pt x="584898" y="254482"/>
                  </a:lnTo>
                  <a:lnTo>
                    <a:pt x="559473" y="254482"/>
                  </a:lnTo>
                  <a:lnTo>
                    <a:pt x="559473" y="279882"/>
                  </a:lnTo>
                  <a:lnTo>
                    <a:pt x="584898" y="279882"/>
                  </a:lnTo>
                  <a:lnTo>
                    <a:pt x="584898" y="305168"/>
                  </a:lnTo>
                  <a:lnTo>
                    <a:pt x="559473" y="305168"/>
                  </a:lnTo>
                  <a:lnTo>
                    <a:pt x="534035" y="305168"/>
                  </a:lnTo>
                  <a:lnTo>
                    <a:pt x="508609" y="305168"/>
                  </a:lnTo>
                  <a:lnTo>
                    <a:pt x="508609" y="330593"/>
                  </a:lnTo>
                  <a:lnTo>
                    <a:pt x="534035" y="330593"/>
                  </a:lnTo>
                  <a:lnTo>
                    <a:pt x="559473" y="330593"/>
                  </a:lnTo>
                  <a:lnTo>
                    <a:pt x="584898" y="330593"/>
                  </a:lnTo>
                  <a:lnTo>
                    <a:pt x="584898" y="305282"/>
                  </a:lnTo>
                  <a:lnTo>
                    <a:pt x="610336" y="305282"/>
                  </a:lnTo>
                  <a:lnTo>
                    <a:pt x="610336" y="330593"/>
                  </a:lnTo>
                  <a:lnTo>
                    <a:pt x="635762" y="330593"/>
                  </a:lnTo>
                  <a:lnTo>
                    <a:pt x="635762" y="356019"/>
                  </a:lnTo>
                  <a:lnTo>
                    <a:pt x="661187" y="356019"/>
                  </a:lnTo>
                  <a:lnTo>
                    <a:pt x="661187" y="305282"/>
                  </a:lnTo>
                  <a:lnTo>
                    <a:pt x="686625" y="305282"/>
                  </a:lnTo>
                  <a:lnTo>
                    <a:pt x="686625" y="279882"/>
                  </a:lnTo>
                  <a:lnTo>
                    <a:pt x="712050" y="279882"/>
                  </a:lnTo>
                  <a:lnTo>
                    <a:pt x="712050" y="330593"/>
                  </a:lnTo>
                  <a:lnTo>
                    <a:pt x="737489" y="330593"/>
                  </a:lnTo>
                  <a:lnTo>
                    <a:pt x="737489" y="279882"/>
                  </a:lnTo>
                  <a:lnTo>
                    <a:pt x="762914" y="279882"/>
                  </a:lnTo>
                  <a:lnTo>
                    <a:pt x="762914" y="254482"/>
                  </a:lnTo>
                  <a:lnTo>
                    <a:pt x="788339" y="254482"/>
                  </a:lnTo>
                  <a:lnTo>
                    <a:pt x="788339" y="279882"/>
                  </a:lnTo>
                  <a:lnTo>
                    <a:pt x="813765" y="279882"/>
                  </a:lnTo>
                  <a:lnTo>
                    <a:pt x="813765" y="305168"/>
                  </a:lnTo>
                  <a:lnTo>
                    <a:pt x="839203" y="305168"/>
                  </a:lnTo>
                  <a:lnTo>
                    <a:pt x="839203" y="279730"/>
                  </a:lnTo>
                  <a:close/>
                </a:path>
                <a:path w="966470" h="407035">
                  <a:moveTo>
                    <a:pt x="839203" y="203441"/>
                  </a:moveTo>
                  <a:lnTo>
                    <a:pt x="813765" y="203441"/>
                  </a:lnTo>
                  <a:lnTo>
                    <a:pt x="813765" y="228866"/>
                  </a:lnTo>
                  <a:lnTo>
                    <a:pt x="839203" y="228866"/>
                  </a:lnTo>
                  <a:lnTo>
                    <a:pt x="839203" y="203441"/>
                  </a:lnTo>
                  <a:close/>
                </a:path>
                <a:path w="966470" h="407035">
                  <a:moveTo>
                    <a:pt x="940917" y="305168"/>
                  </a:moveTo>
                  <a:lnTo>
                    <a:pt x="915492" y="305168"/>
                  </a:lnTo>
                  <a:lnTo>
                    <a:pt x="915492" y="330593"/>
                  </a:lnTo>
                  <a:lnTo>
                    <a:pt x="940917" y="330593"/>
                  </a:lnTo>
                  <a:lnTo>
                    <a:pt x="940917" y="305168"/>
                  </a:lnTo>
                  <a:close/>
                </a:path>
                <a:path w="966470" h="407035">
                  <a:moveTo>
                    <a:pt x="966355" y="330593"/>
                  </a:moveTo>
                  <a:lnTo>
                    <a:pt x="940917" y="330593"/>
                  </a:lnTo>
                  <a:lnTo>
                    <a:pt x="940917" y="356019"/>
                  </a:lnTo>
                  <a:lnTo>
                    <a:pt x="966355" y="356019"/>
                  </a:lnTo>
                  <a:lnTo>
                    <a:pt x="966355" y="330593"/>
                  </a:lnTo>
                  <a:close/>
                </a:path>
                <a:path w="966470" h="407035">
                  <a:moveTo>
                    <a:pt x="966355" y="254304"/>
                  </a:moveTo>
                  <a:lnTo>
                    <a:pt x="940917" y="254304"/>
                  </a:lnTo>
                  <a:lnTo>
                    <a:pt x="940917" y="279730"/>
                  </a:lnTo>
                  <a:lnTo>
                    <a:pt x="966355" y="279730"/>
                  </a:lnTo>
                  <a:lnTo>
                    <a:pt x="966355" y="2543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601593"/>
              <a:ext cx="1042669" cy="559435"/>
            </a:xfrm>
            <a:custGeom>
              <a:avLst/>
              <a:gdLst/>
              <a:ahLst/>
              <a:cxnLst/>
              <a:rect l="l" t="t" r="r" b="b"/>
              <a:pathLst>
                <a:path w="1042670" h="559435">
                  <a:moveTo>
                    <a:pt x="101727" y="457174"/>
                  </a:moveTo>
                  <a:lnTo>
                    <a:pt x="76301" y="457174"/>
                  </a:lnTo>
                  <a:lnTo>
                    <a:pt x="76301" y="482600"/>
                  </a:lnTo>
                  <a:lnTo>
                    <a:pt x="101727" y="482600"/>
                  </a:lnTo>
                  <a:lnTo>
                    <a:pt x="101727" y="457174"/>
                  </a:lnTo>
                  <a:close/>
                </a:path>
                <a:path w="1042670" h="559435">
                  <a:moveTo>
                    <a:pt x="127152" y="406311"/>
                  </a:moveTo>
                  <a:lnTo>
                    <a:pt x="101727" y="406311"/>
                  </a:lnTo>
                  <a:lnTo>
                    <a:pt x="76301" y="406311"/>
                  </a:lnTo>
                  <a:lnTo>
                    <a:pt x="50863" y="406311"/>
                  </a:lnTo>
                  <a:lnTo>
                    <a:pt x="50863" y="380885"/>
                  </a:lnTo>
                  <a:lnTo>
                    <a:pt x="76301" y="380885"/>
                  </a:lnTo>
                  <a:lnTo>
                    <a:pt x="76301" y="355447"/>
                  </a:lnTo>
                  <a:lnTo>
                    <a:pt x="50863" y="355447"/>
                  </a:lnTo>
                  <a:lnTo>
                    <a:pt x="25438" y="355447"/>
                  </a:lnTo>
                  <a:lnTo>
                    <a:pt x="25438" y="330022"/>
                  </a:lnTo>
                  <a:lnTo>
                    <a:pt x="0" y="330022"/>
                  </a:lnTo>
                  <a:lnTo>
                    <a:pt x="0" y="380885"/>
                  </a:lnTo>
                  <a:lnTo>
                    <a:pt x="25438" y="380885"/>
                  </a:lnTo>
                  <a:lnTo>
                    <a:pt x="25438" y="457174"/>
                  </a:lnTo>
                  <a:lnTo>
                    <a:pt x="0" y="457174"/>
                  </a:lnTo>
                  <a:lnTo>
                    <a:pt x="0" y="508038"/>
                  </a:lnTo>
                  <a:lnTo>
                    <a:pt x="25438" y="508038"/>
                  </a:lnTo>
                  <a:lnTo>
                    <a:pt x="25438" y="482600"/>
                  </a:lnTo>
                  <a:lnTo>
                    <a:pt x="50863" y="482600"/>
                  </a:lnTo>
                  <a:lnTo>
                    <a:pt x="50863" y="457174"/>
                  </a:lnTo>
                  <a:lnTo>
                    <a:pt x="76301" y="457174"/>
                  </a:lnTo>
                  <a:lnTo>
                    <a:pt x="76301" y="431736"/>
                  </a:lnTo>
                  <a:lnTo>
                    <a:pt x="101727" y="431736"/>
                  </a:lnTo>
                  <a:lnTo>
                    <a:pt x="101727" y="457174"/>
                  </a:lnTo>
                  <a:lnTo>
                    <a:pt x="127152" y="457174"/>
                  </a:lnTo>
                  <a:lnTo>
                    <a:pt x="127152" y="406311"/>
                  </a:lnTo>
                  <a:close/>
                </a:path>
                <a:path w="1042670" h="559435">
                  <a:moveTo>
                    <a:pt x="152590" y="508038"/>
                  </a:moveTo>
                  <a:lnTo>
                    <a:pt x="127152" y="508038"/>
                  </a:lnTo>
                  <a:lnTo>
                    <a:pt x="101727" y="508038"/>
                  </a:lnTo>
                  <a:lnTo>
                    <a:pt x="101727" y="533463"/>
                  </a:lnTo>
                  <a:lnTo>
                    <a:pt x="127152" y="533463"/>
                  </a:lnTo>
                  <a:lnTo>
                    <a:pt x="152590" y="533463"/>
                  </a:lnTo>
                  <a:lnTo>
                    <a:pt x="152590" y="508038"/>
                  </a:lnTo>
                  <a:close/>
                </a:path>
                <a:path w="1042670" h="559435">
                  <a:moveTo>
                    <a:pt x="152590" y="457174"/>
                  </a:moveTo>
                  <a:lnTo>
                    <a:pt x="127152" y="457174"/>
                  </a:lnTo>
                  <a:lnTo>
                    <a:pt x="127152" y="482600"/>
                  </a:lnTo>
                  <a:lnTo>
                    <a:pt x="152590" y="482600"/>
                  </a:lnTo>
                  <a:lnTo>
                    <a:pt x="152590" y="457174"/>
                  </a:lnTo>
                  <a:close/>
                </a:path>
                <a:path w="1042670" h="559435">
                  <a:moveTo>
                    <a:pt x="228879" y="406311"/>
                  </a:moveTo>
                  <a:lnTo>
                    <a:pt x="203454" y="406311"/>
                  </a:lnTo>
                  <a:lnTo>
                    <a:pt x="203454" y="330022"/>
                  </a:lnTo>
                  <a:lnTo>
                    <a:pt x="178015" y="330022"/>
                  </a:lnTo>
                  <a:lnTo>
                    <a:pt x="152590" y="330022"/>
                  </a:lnTo>
                  <a:lnTo>
                    <a:pt x="127152" y="330022"/>
                  </a:lnTo>
                  <a:lnTo>
                    <a:pt x="101727" y="330022"/>
                  </a:lnTo>
                  <a:lnTo>
                    <a:pt x="76301" y="330022"/>
                  </a:lnTo>
                  <a:lnTo>
                    <a:pt x="76301" y="355447"/>
                  </a:lnTo>
                  <a:lnTo>
                    <a:pt x="101727" y="355447"/>
                  </a:lnTo>
                  <a:lnTo>
                    <a:pt x="101727" y="380885"/>
                  </a:lnTo>
                  <a:lnTo>
                    <a:pt x="127152" y="380885"/>
                  </a:lnTo>
                  <a:lnTo>
                    <a:pt x="127152" y="355447"/>
                  </a:lnTo>
                  <a:lnTo>
                    <a:pt x="152590" y="355447"/>
                  </a:lnTo>
                  <a:lnTo>
                    <a:pt x="178015" y="355447"/>
                  </a:lnTo>
                  <a:lnTo>
                    <a:pt x="178015" y="380885"/>
                  </a:lnTo>
                  <a:lnTo>
                    <a:pt x="152590" y="380885"/>
                  </a:lnTo>
                  <a:lnTo>
                    <a:pt x="127152" y="380885"/>
                  </a:lnTo>
                  <a:lnTo>
                    <a:pt x="127152" y="406311"/>
                  </a:lnTo>
                  <a:lnTo>
                    <a:pt x="152590" y="406311"/>
                  </a:lnTo>
                  <a:lnTo>
                    <a:pt x="178015" y="406311"/>
                  </a:lnTo>
                  <a:lnTo>
                    <a:pt x="178015" y="431736"/>
                  </a:lnTo>
                  <a:lnTo>
                    <a:pt x="152590" y="431736"/>
                  </a:lnTo>
                  <a:lnTo>
                    <a:pt x="152590" y="457174"/>
                  </a:lnTo>
                  <a:lnTo>
                    <a:pt x="178015" y="457174"/>
                  </a:lnTo>
                  <a:lnTo>
                    <a:pt x="203454" y="457174"/>
                  </a:lnTo>
                  <a:lnTo>
                    <a:pt x="203454" y="482600"/>
                  </a:lnTo>
                  <a:lnTo>
                    <a:pt x="178015" y="482600"/>
                  </a:lnTo>
                  <a:lnTo>
                    <a:pt x="152590" y="482600"/>
                  </a:lnTo>
                  <a:lnTo>
                    <a:pt x="152590" y="508038"/>
                  </a:lnTo>
                  <a:lnTo>
                    <a:pt x="178015" y="508038"/>
                  </a:lnTo>
                  <a:lnTo>
                    <a:pt x="203454" y="508038"/>
                  </a:lnTo>
                  <a:lnTo>
                    <a:pt x="228879" y="508038"/>
                  </a:lnTo>
                  <a:lnTo>
                    <a:pt x="228879" y="406311"/>
                  </a:lnTo>
                  <a:close/>
                </a:path>
                <a:path w="1042670" h="559435">
                  <a:moveTo>
                    <a:pt x="279742" y="457174"/>
                  </a:moveTo>
                  <a:lnTo>
                    <a:pt x="254304" y="457174"/>
                  </a:lnTo>
                  <a:lnTo>
                    <a:pt x="254304" y="508038"/>
                  </a:lnTo>
                  <a:lnTo>
                    <a:pt x="279742" y="508038"/>
                  </a:lnTo>
                  <a:lnTo>
                    <a:pt x="279742" y="457174"/>
                  </a:lnTo>
                  <a:close/>
                </a:path>
                <a:path w="1042670" h="559435">
                  <a:moveTo>
                    <a:pt x="356031" y="457174"/>
                  </a:moveTo>
                  <a:lnTo>
                    <a:pt x="330593" y="457174"/>
                  </a:lnTo>
                  <a:lnTo>
                    <a:pt x="305168" y="457174"/>
                  </a:lnTo>
                  <a:lnTo>
                    <a:pt x="305168" y="482600"/>
                  </a:lnTo>
                  <a:lnTo>
                    <a:pt x="330593" y="482600"/>
                  </a:lnTo>
                  <a:lnTo>
                    <a:pt x="356031" y="482600"/>
                  </a:lnTo>
                  <a:lnTo>
                    <a:pt x="356031" y="457174"/>
                  </a:lnTo>
                  <a:close/>
                </a:path>
                <a:path w="1042670" h="559435">
                  <a:moveTo>
                    <a:pt x="406882" y="508038"/>
                  </a:moveTo>
                  <a:lnTo>
                    <a:pt x="381457" y="508038"/>
                  </a:lnTo>
                  <a:lnTo>
                    <a:pt x="381457" y="533463"/>
                  </a:lnTo>
                  <a:lnTo>
                    <a:pt x="406882" y="533463"/>
                  </a:lnTo>
                  <a:lnTo>
                    <a:pt x="406882" y="508038"/>
                  </a:lnTo>
                  <a:close/>
                </a:path>
                <a:path w="1042670" h="559435">
                  <a:moveTo>
                    <a:pt x="406882" y="152400"/>
                  </a:moveTo>
                  <a:lnTo>
                    <a:pt x="381457" y="152400"/>
                  </a:lnTo>
                  <a:lnTo>
                    <a:pt x="381457" y="177800"/>
                  </a:lnTo>
                  <a:lnTo>
                    <a:pt x="406882" y="177800"/>
                  </a:lnTo>
                  <a:lnTo>
                    <a:pt x="406882" y="152400"/>
                  </a:lnTo>
                  <a:close/>
                </a:path>
                <a:path w="1042670" h="559435">
                  <a:moveTo>
                    <a:pt x="457746" y="177800"/>
                  </a:moveTo>
                  <a:lnTo>
                    <a:pt x="432320" y="177800"/>
                  </a:lnTo>
                  <a:lnTo>
                    <a:pt x="432320" y="203200"/>
                  </a:lnTo>
                  <a:lnTo>
                    <a:pt x="457746" y="203200"/>
                  </a:lnTo>
                  <a:lnTo>
                    <a:pt x="457746" y="177800"/>
                  </a:lnTo>
                  <a:close/>
                </a:path>
                <a:path w="1042670" h="559435">
                  <a:moveTo>
                    <a:pt x="508609" y="457174"/>
                  </a:moveTo>
                  <a:lnTo>
                    <a:pt x="483184" y="457174"/>
                  </a:lnTo>
                  <a:lnTo>
                    <a:pt x="483184" y="508038"/>
                  </a:lnTo>
                  <a:lnTo>
                    <a:pt x="508609" y="508038"/>
                  </a:lnTo>
                  <a:lnTo>
                    <a:pt x="508609" y="457174"/>
                  </a:lnTo>
                  <a:close/>
                </a:path>
                <a:path w="1042670" h="559435">
                  <a:moveTo>
                    <a:pt x="508609" y="228600"/>
                  </a:moveTo>
                  <a:lnTo>
                    <a:pt x="483184" y="228600"/>
                  </a:lnTo>
                  <a:lnTo>
                    <a:pt x="457746" y="228600"/>
                  </a:lnTo>
                  <a:lnTo>
                    <a:pt x="432320" y="228600"/>
                  </a:lnTo>
                  <a:lnTo>
                    <a:pt x="432320" y="254000"/>
                  </a:lnTo>
                  <a:lnTo>
                    <a:pt x="457746" y="254000"/>
                  </a:lnTo>
                  <a:lnTo>
                    <a:pt x="483184" y="254000"/>
                  </a:lnTo>
                  <a:lnTo>
                    <a:pt x="508609" y="254000"/>
                  </a:lnTo>
                  <a:lnTo>
                    <a:pt x="508609" y="228600"/>
                  </a:lnTo>
                  <a:close/>
                </a:path>
                <a:path w="1042670" h="559435">
                  <a:moveTo>
                    <a:pt x="508609" y="177800"/>
                  </a:moveTo>
                  <a:lnTo>
                    <a:pt x="483184" y="177800"/>
                  </a:lnTo>
                  <a:lnTo>
                    <a:pt x="483184" y="203200"/>
                  </a:lnTo>
                  <a:lnTo>
                    <a:pt x="508609" y="203200"/>
                  </a:lnTo>
                  <a:lnTo>
                    <a:pt x="508609" y="177800"/>
                  </a:lnTo>
                  <a:close/>
                </a:path>
                <a:path w="1042670" h="559435">
                  <a:moveTo>
                    <a:pt x="559473" y="431736"/>
                  </a:moveTo>
                  <a:lnTo>
                    <a:pt x="534035" y="431736"/>
                  </a:lnTo>
                  <a:lnTo>
                    <a:pt x="534035" y="457174"/>
                  </a:lnTo>
                  <a:lnTo>
                    <a:pt x="559473" y="457174"/>
                  </a:lnTo>
                  <a:lnTo>
                    <a:pt x="559473" y="431736"/>
                  </a:lnTo>
                  <a:close/>
                </a:path>
                <a:path w="1042670" h="559435">
                  <a:moveTo>
                    <a:pt x="584898" y="228600"/>
                  </a:moveTo>
                  <a:lnTo>
                    <a:pt x="559473" y="228600"/>
                  </a:lnTo>
                  <a:lnTo>
                    <a:pt x="559473" y="254000"/>
                  </a:lnTo>
                  <a:lnTo>
                    <a:pt x="584898" y="254000"/>
                  </a:lnTo>
                  <a:lnTo>
                    <a:pt x="584898" y="228600"/>
                  </a:lnTo>
                  <a:close/>
                </a:path>
                <a:path w="1042670" h="559435">
                  <a:moveTo>
                    <a:pt x="584898" y="76200"/>
                  </a:moveTo>
                  <a:lnTo>
                    <a:pt x="559473" y="76200"/>
                  </a:lnTo>
                  <a:lnTo>
                    <a:pt x="559473" y="101600"/>
                  </a:lnTo>
                  <a:lnTo>
                    <a:pt x="534035" y="101600"/>
                  </a:lnTo>
                  <a:lnTo>
                    <a:pt x="534035" y="76200"/>
                  </a:lnTo>
                  <a:lnTo>
                    <a:pt x="508609" y="76200"/>
                  </a:lnTo>
                  <a:lnTo>
                    <a:pt x="508609" y="152400"/>
                  </a:lnTo>
                  <a:lnTo>
                    <a:pt x="534035" y="152400"/>
                  </a:lnTo>
                  <a:lnTo>
                    <a:pt x="534035" y="127000"/>
                  </a:lnTo>
                  <a:lnTo>
                    <a:pt x="559473" y="127000"/>
                  </a:lnTo>
                  <a:lnTo>
                    <a:pt x="559473" y="152400"/>
                  </a:lnTo>
                  <a:lnTo>
                    <a:pt x="534035" y="152400"/>
                  </a:lnTo>
                  <a:lnTo>
                    <a:pt x="534035" y="203200"/>
                  </a:lnTo>
                  <a:lnTo>
                    <a:pt x="559473" y="203200"/>
                  </a:lnTo>
                  <a:lnTo>
                    <a:pt x="584898" y="203200"/>
                  </a:lnTo>
                  <a:lnTo>
                    <a:pt x="584898" y="76200"/>
                  </a:lnTo>
                  <a:close/>
                </a:path>
                <a:path w="1042670" h="559435">
                  <a:moveTo>
                    <a:pt x="610336" y="482600"/>
                  </a:moveTo>
                  <a:lnTo>
                    <a:pt x="584898" y="482600"/>
                  </a:lnTo>
                  <a:lnTo>
                    <a:pt x="584898" y="508038"/>
                  </a:lnTo>
                  <a:lnTo>
                    <a:pt x="559473" y="508038"/>
                  </a:lnTo>
                  <a:lnTo>
                    <a:pt x="559473" y="482600"/>
                  </a:lnTo>
                  <a:lnTo>
                    <a:pt x="534035" y="482600"/>
                  </a:lnTo>
                  <a:lnTo>
                    <a:pt x="534035" y="508038"/>
                  </a:lnTo>
                  <a:lnTo>
                    <a:pt x="508609" y="508038"/>
                  </a:lnTo>
                  <a:lnTo>
                    <a:pt x="508609" y="533463"/>
                  </a:lnTo>
                  <a:lnTo>
                    <a:pt x="534035" y="533463"/>
                  </a:lnTo>
                  <a:lnTo>
                    <a:pt x="559473" y="533463"/>
                  </a:lnTo>
                  <a:lnTo>
                    <a:pt x="584898" y="533463"/>
                  </a:lnTo>
                  <a:lnTo>
                    <a:pt x="610336" y="533463"/>
                  </a:lnTo>
                  <a:lnTo>
                    <a:pt x="610336" y="482600"/>
                  </a:lnTo>
                  <a:close/>
                </a:path>
                <a:path w="1042670" h="559435">
                  <a:moveTo>
                    <a:pt x="686625" y="431736"/>
                  </a:moveTo>
                  <a:lnTo>
                    <a:pt x="661187" y="431736"/>
                  </a:lnTo>
                  <a:lnTo>
                    <a:pt x="661187" y="457174"/>
                  </a:lnTo>
                  <a:lnTo>
                    <a:pt x="635762" y="457174"/>
                  </a:lnTo>
                  <a:lnTo>
                    <a:pt x="610336" y="457174"/>
                  </a:lnTo>
                  <a:lnTo>
                    <a:pt x="610336" y="482600"/>
                  </a:lnTo>
                  <a:lnTo>
                    <a:pt x="635762" y="482600"/>
                  </a:lnTo>
                  <a:lnTo>
                    <a:pt x="661187" y="482600"/>
                  </a:lnTo>
                  <a:lnTo>
                    <a:pt x="686625" y="482600"/>
                  </a:lnTo>
                  <a:lnTo>
                    <a:pt x="686625" y="431736"/>
                  </a:lnTo>
                  <a:close/>
                </a:path>
                <a:path w="1042670" h="559435">
                  <a:moveTo>
                    <a:pt x="686625" y="152400"/>
                  </a:moveTo>
                  <a:lnTo>
                    <a:pt x="661187" y="152400"/>
                  </a:lnTo>
                  <a:lnTo>
                    <a:pt x="661187" y="127000"/>
                  </a:lnTo>
                  <a:lnTo>
                    <a:pt x="635762" y="127000"/>
                  </a:lnTo>
                  <a:lnTo>
                    <a:pt x="635762" y="76200"/>
                  </a:lnTo>
                  <a:lnTo>
                    <a:pt x="661187" y="76200"/>
                  </a:lnTo>
                  <a:lnTo>
                    <a:pt x="661187" y="50800"/>
                  </a:lnTo>
                  <a:lnTo>
                    <a:pt x="635762" y="50800"/>
                  </a:lnTo>
                  <a:lnTo>
                    <a:pt x="635762" y="25400"/>
                  </a:lnTo>
                  <a:lnTo>
                    <a:pt x="661187" y="25400"/>
                  </a:lnTo>
                  <a:lnTo>
                    <a:pt x="661187" y="0"/>
                  </a:lnTo>
                  <a:lnTo>
                    <a:pt x="635762" y="0"/>
                  </a:lnTo>
                  <a:lnTo>
                    <a:pt x="610336" y="0"/>
                  </a:lnTo>
                  <a:lnTo>
                    <a:pt x="610336" y="152400"/>
                  </a:lnTo>
                  <a:lnTo>
                    <a:pt x="635762" y="152400"/>
                  </a:lnTo>
                  <a:lnTo>
                    <a:pt x="635762" y="177800"/>
                  </a:lnTo>
                  <a:lnTo>
                    <a:pt x="661187" y="177800"/>
                  </a:lnTo>
                  <a:lnTo>
                    <a:pt x="686625" y="177800"/>
                  </a:lnTo>
                  <a:lnTo>
                    <a:pt x="686625" y="152400"/>
                  </a:lnTo>
                  <a:close/>
                </a:path>
                <a:path w="1042670" h="559435">
                  <a:moveTo>
                    <a:pt x="762914" y="228600"/>
                  </a:moveTo>
                  <a:lnTo>
                    <a:pt x="737489" y="228600"/>
                  </a:lnTo>
                  <a:lnTo>
                    <a:pt x="737489" y="203200"/>
                  </a:lnTo>
                  <a:lnTo>
                    <a:pt x="712050" y="203200"/>
                  </a:lnTo>
                  <a:lnTo>
                    <a:pt x="712050" y="254000"/>
                  </a:lnTo>
                  <a:lnTo>
                    <a:pt x="737489" y="254000"/>
                  </a:lnTo>
                  <a:lnTo>
                    <a:pt x="762914" y="254000"/>
                  </a:lnTo>
                  <a:lnTo>
                    <a:pt x="762914" y="228600"/>
                  </a:lnTo>
                  <a:close/>
                </a:path>
                <a:path w="1042670" h="559435">
                  <a:moveTo>
                    <a:pt x="839203" y="457174"/>
                  </a:moveTo>
                  <a:lnTo>
                    <a:pt x="813765" y="457174"/>
                  </a:lnTo>
                  <a:lnTo>
                    <a:pt x="813765" y="482600"/>
                  </a:lnTo>
                  <a:lnTo>
                    <a:pt x="788339" y="482600"/>
                  </a:lnTo>
                  <a:lnTo>
                    <a:pt x="788339" y="508038"/>
                  </a:lnTo>
                  <a:lnTo>
                    <a:pt x="762914" y="508038"/>
                  </a:lnTo>
                  <a:lnTo>
                    <a:pt x="762914" y="533463"/>
                  </a:lnTo>
                  <a:lnTo>
                    <a:pt x="788339" y="533463"/>
                  </a:lnTo>
                  <a:lnTo>
                    <a:pt x="813765" y="533463"/>
                  </a:lnTo>
                  <a:lnTo>
                    <a:pt x="813765" y="508038"/>
                  </a:lnTo>
                  <a:lnTo>
                    <a:pt x="839203" y="508038"/>
                  </a:lnTo>
                  <a:lnTo>
                    <a:pt x="839203" y="457174"/>
                  </a:lnTo>
                  <a:close/>
                </a:path>
                <a:path w="1042670" h="559435">
                  <a:moveTo>
                    <a:pt x="915492" y="304584"/>
                  </a:moveTo>
                  <a:lnTo>
                    <a:pt x="890066" y="304584"/>
                  </a:lnTo>
                  <a:lnTo>
                    <a:pt x="890066" y="279158"/>
                  </a:lnTo>
                  <a:lnTo>
                    <a:pt x="864628" y="279158"/>
                  </a:lnTo>
                  <a:lnTo>
                    <a:pt x="864628" y="330022"/>
                  </a:lnTo>
                  <a:lnTo>
                    <a:pt x="890066" y="330022"/>
                  </a:lnTo>
                  <a:lnTo>
                    <a:pt x="890066" y="355447"/>
                  </a:lnTo>
                  <a:lnTo>
                    <a:pt x="864628" y="355447"/>
                  </a:lnTo>
                  <a:lnTo>
                    <a:pt x="864628" y="380885"/>
                  </a:lnTo>
                  <a:lnTo>
                    <a:pt x="839203" y="380885"/>
                  </a:lnTo>
                  <a:lnTo>
                    <a:pt x="839203" y="406311"/>
                  </a:lnTo>
                  <a:lnTo>
                    <a:pt x="813765" y="406311"/>
                  </a:lnTo>
                  <a:lnTo>
                    <a:pt x="788339" y="406311"/>
                  </a:lnTo>
                  <a:lnTo>
                    <a:pt x="788339" y="380885"/>
                  </a:lnTo>
                  <a:lnTo>
                    <a:pt x="762914" y="380885"/>
                  </a:lnTo>
                  <a:lnTo>
                    <a:pt x="762914" y="406311"/>
                  </a:lnTo>
                  <a:lnTo>
                    <a:pt x="737489" y="406311"/>
                  </a:lnTo>
                  <a:lnTo>
                    <a:pt x="737489" y="431736"/>
                  </a:lnTo>
                  <a:lnTo>
                    <a:pt x="712050" y="431736"/>
                  </a:lnTo>
                  <a:lnTo>
                    <a:pt x="712050" y="508038"/>
                  </a:lnTo>
                  <a:lnTo>
                    <a:pt x="737489" y="508038"/>
                  </a:lnTo>
                  <a:lnTo>
                    <a:pt x="737489" y="482600"/>
                  </a:lnTo>
                  <a:lnTo>
                    <a:pt x="762914" y="482600"/>
                  </a:lnTo>
                  <a:lnTo>
                    <a:pt x="788339" y="482600"/>
                  </a:lnTo>
                  <a:lnTo>
                    <a:pt x="788339" y="457174"/>
                  </a:lnTo>
                  <a:lnTo>
                    <a:pt x="813765" y="457174"/>
                  </a:lnTo>
                  <a:lnTo>
                    <a:pt x="813765" y="431736"/>
                  </a:lnTo>
                  <a:lnTo>
                    <a:pt x="839203" y="431736"/>
                  </a:lnTo>
                  <a:lnTo>
                    <a:pt x="839203" y="457174"/>
                  </a:lnTo>
                  <a:lnTo>
                    <a:pt x="864628" y="457174"/>
                  </a:lnTo>
                  <a:lnTo>
                    <a:pt x="864628" y="482600"/>
                  </a:lnTo>
                  <a:lnTo>
                    <a:pt x="890066" y="482600"/>
                  </a:lnTo>
                  <a:lnTo>
                    <a:pt x="890066" y="457174"/>
                  </a:lnTo>
                  <a:lnTo>
                    <a:pt x="915492" y="457174"/>
                  </a:lnTo>
                  <a:lnTo>
                    <a:pt x="915492" y="406311"/>
                  </a:lnTo>
                  <a:lnTo>
                    <a:pt x="890066" y="406311"/>
                  </a:lnTo>
                  <a:lnTo>
                    <a:pt x="890066" y="380885"/>
                  </a:lnTo>
                  <a:lnTo>
                    <a:pt x="915492" y="380885"/>
                  </a:lnTo>
                  <a:lnTo>
                    <a:pt x="915492" y="304584"/>
                  </a:lnTo>
                  <a:close/>
                </a:path>
                <a:path w="1042670" h="559435">
                  <a:moveTo>
                    <a:pt x="966355" y="482600"/>
                  </a:moveTo>
                  <a:lnTo>
                    <a:pt x="940917" y="482600"/>
                  </a:lnTo>
                  <a:lnTo>
                    <a:pt x="915492" y="482600"/>
                  </a:lnTo>
                  <a:lnTo>
                    <a:pt x="915492" y="508038"/>
                  </a:lnTo>
                  <a:lnTo>
                    <a:pt x="940917" y="508038"/>
                  </a:lnTo>
                  <a:lnTo>
                    <a:pt x="966355" y="508038"/>
                  </a:lnTo>
                  <a:lnTo>
                    <a:pt x="966355" y="482600"/>
                  </a:lnTo>
                  <a:close/>
                </a:path>
                <a:path w="1042670" h="559435">
                  <a:moveTo>
                    <a:pt x="1042644" y="279158"/>
                  </a:moveTo>
                  <a:lnTo>
                    <a:pt x="1017219" y="279158"/>
                  </a:lnTo>
                  <a:lnTo>
                    <a:pt x="1017219" y="253733"/>
                  </a:lnTo>
                  <a:lnTo>
                    <a:pt x="991781" y="253733"/>
                  </a:lnTo>
                  <a:lnTo>
                    <a:pt x="966355" y="253733"/>
                  </a:lnTo>
                  <a:lnTo>
                    <a:pt x="966355" y="228295"/>
                  </a:lnTo>
                  <a:lnTo>
                    <a:pt x="940917" y="228295"/>
                  </a:lnTo>
                  <a:lnTo>
                    <a:pt x="940917" y="304584"/>
                  </a:lnTo>
                  <a:lnTo>
                    <a:pt x="966355" y="304584"/>
                  </a:lnTo>
                  <a:lnTo>
                    <a:pt x="991781" y="304584"/>
                  </a:lnTo>
                  <a:lnTo>
                    <a:pt x="1017219" y="304584"/>
                  </a:lnTo>
                  <a:lnTo>
                    <a:pt x="1017219" y="330022"/>
                  </a:lnTo>
                  <a:lnTo>
                    <a:pt x="991781" y="330022"/>
                  </a:lnTo>
                  <a:lnTo>
                    <a:pt x="991781" y="355447"/>
                  </a:lnTo>
                  <a:lnTo>
                    <a:pt x="966355" y="355447"/>
                  </a:lnTo>
                  <a:lnTo>
                    <a:pt x="966355" y="406311"/>
                  </a:lnTo>
                  <a:lnTo>
                    <a:pt x="991781" y="406311"/>
                  </a:lnTo>
                  <a:lnTo>
                    <a:pt x="991781" y="431736"/>
                  </a:lnTo>
                  <a:lnTo>
                    <a:pt x="966355" y="431736"/>
                  </a:lnTo>
                  <a:lnTo>
                    <a:pt x="966355" y="482600"/>
                  </a:lnTo>
                  <a:lnTo>
                    <a:pt x="991781" y="482600"/>
                  </a:lnTo>
                  <a:lnTo>
                    <a:pt x="991781" y="508038"/>
                  </a:lnTo>
                  <a:lnTo>
                    <a:pt x="966355" y="508038"/>
                  </a:lnTo>
                  <a:lnTo>
                    <a:pt x="966355" y="533463"/>
                  </a:lnTo>
                  <a:lnTo>
                    <a:pt x="991781" y="533463"/>
                  </a:lnTo>
                  <a:lnTo>
                    <a:pt x="1017219" y="533463"/>
                  </a:lnTo>
                  <a:lnTo>
                    <a:pt x="1017219" y="558888"/>
                  </a:lnTo>
                  <a:lnTo>
                    <a:pt x="1042644" y="558888"/>
                  </a:lnTo>
                  <a:lnTo>
                    <a:pt x="1042644" y="508038"/>
                  </a:lnTo>
                  <a:lnTo>
                    <a:pt x="1017219" y="508038"/>
                  </a:lnTo>
                  <a:lnTo>
                    <a:pt x="1017219" y="482600"/>
                  </a:lnTo>
                  <a:lnTo>
                    <a:pt x="1042644" y="482600"/>
                  </a:lnTo>
                  <a:lnTo>
                    <a:pt x="1042644" y="457174"/>
                  </a:lnTo>
                  <a:lnTo>
                    <a:pt x="1017219" y="457174"/>
                  </a:lnTo>
                  <a:lnTo>
                    <a:pt x="1017219" y="431736"/>
                  </a:lnTo>
                  <a:lnTo>
                    <a:pt x="1042644" y="431736"/>
                  </a:lnTo>
                  <a:lnTo>
                    <a:pt x="1042644" y="2791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855326"/>
              <a:ext cx="1042669" cy="610870"/>
            </a:xfrm>
            <a:custGeom>
              <a:avLst/>
              <a:gdLst/>
              <a:ahLst/>
              <a:cxnLst/>
              <a:rect l="l" t="t" r="r" b="b"/>
              <a:pathLst>
                <a:path w="1042670" h="610869">
                  <a:moveTo>
                    <a:pt x="25438" y="483171"/>
                  </a:moveTo>
                  <a:lnTo>
                    <a:pt x="0" y="483171"/>
                  </a:lnTo>
                  <a:lnTo>
                    <a:pt x="0" y="508596"/>
                  </a:lnTo>
                  <a:lnTo>
                    <a:pt x="25438" y="508596"/>
                  </a:lnTo>
                  <a:lnTo>
                    <a:pt x="25438" y="483171"/>
                  </a:lnTo>
                  <a:close/>
                </a:path>
                <a:path w="1042670" h="610869">
                  <a:moveTo>
                    <a:pt x="25438" y="432308"/>
                  </a:moveTo>
                  <a:lnTo>
                    <a:pt x="0" y="432308"/>
                  </a:lnTo>
                  <a:lnTo>
                    <a:pt x="0" y="457746"/>
                  </a:lnTo>
                  <a:lnTo>
                    <a:pt x="25438" y="457746"/>
                  </a:lnTo>
                  <a:lnTo>
                    <a:pt x="25438" y="432308"/>
                  </a:lnTo>
                  <a:close/>
                </a:path>
                <a:path w="1042670" h="610869">
                  <a:moveTo>
                    <a:pt x="50863" y="406882"/>
                  </a:moveTo>
                  <a:lnTo>
                    <a:pt x="25438" y="406882"/>
                  </a:lnTo>
                  <a:lnTo>
                    <a:pt x="25438" y="432308"/>
                  </a:lnTo>
                  <a:lnTo>
                    <a:pt x="50863" y="432308"/>
                  </a:lnTo>
                  <a:lnTo>
                    <a:pt x="50863" y="406882"/>
                  </a:lnTo>
                  <a:close/>
                </a:path>
                <a:path w="1042670" h="610869">
                  <a:moveTo>
                    <a:pt x="50863" y="254304"/>
                  </a:moveTo>
                  <a:lnTo>
                    <a:pt x="25438" y="254304"/>
                  </a:lnTo>
                  <a:lnTo>
                    <a:pt x="25438" y="279730"/>
                  </a:lnTo>
                  <a:lnTo>
                    <a:pt x="0" y="279730"/>
                  </a:lnTo>
                  <a:lnTo>
                    <a:pt x="0" y="381457"/>
                  </a:lnTo>
                  <a:lnTo>
                    <a:pt x="25438" y="381457"/>
                  </a:lnTo>
                  <a:lnTo>
                    <a:pt x="25438" y="330593"/>
                  </a:lnTo>
                  <a:lnTo>
                    <a:pt x="50863" y="330593"/>
                  </a:lnTo>
                  <a:lnTo>
                    <a:pt x="50863" y="254304"/>
                  </a:lnTo>
                  <a:close/>
                </a:path>
                <a:path w="1042670" h="610869">
                  <a:moveTo>
                    <a:pt x="76301" y="432308"/>
                  </a:moveTo>
                  <a:lnTo>
                    <a:pt x="50863" y="432308"/>
                  </a:lnTo>
                  <a:lnTo>
                    <a:pt x="50863" y="457746"/>
                  </a:lnTo>
                  <a:lnTo>
                    <a:pt x="76301" y="457746"/>
                  </a:lnTo>
                  <a:lnTo>
                    <a:pt x="76301" y="432308"/>
                  </a:lnTo>
                  <a:close/>
                </a:path>
                <a:path w="1042670" h="610869">
                  <a:moveTo>
                    <a:pt x="101727" y="279730"/>
                  </a:moveTo>
                  <a:lnTo>
                    <a:pt x="76301" y="279730"/>
                  </a:lnTo>
                  <a:lnTo>
                    <a:pt x="76301" y="305155"/>
                  </a:lnTo>
                  <a:lnTo>
                    <a:pt x="101727" y="305155"/>
                  </a:lnTo>
                  <a:lnTo>
                    <a:pt x="101727" y="279730"/>
                  </a:lnTo>
                  <a:close/>
                </a:path>
                <a:path w="1042670" h="610869">
                  <a:moveTo>
                    <a:pt x="127152" y="356019"/>
                  </a:moveTo>
                  <a:lnTo>
                    <a:pt x="101727" y="356019"/>
                  </a:lnTo>
                  <a:lnTo>
                    <a:pt x="101727" y="330593"/>
                  </a:lnTo>
                  <a:lnTo>
                    <a:pt x="76301" y="330593"/>
                  </a:lnTo>
                  <a:lnTo>
                    <a:pt x="76301" y="381457"/>
                  </a:lnTo>
                  <a:lnTo>
                    <a:pt x="50863" y="381457"/>
                  </a:lnTo>
                  <a:lnTo>
                    <a:pt x="50863" y="406882"/>
                  </a:lnTo>
                  <a:lnTo>
                    <a:pt x="76301" y="406882"/>
                  </a:lnTo>
                  <a:lnTo>
                    <a:pt x="76301" y="432308"/>
                  </a:lnTo>
                  <a:lnTo>
                    <a:pt x="101727" y="432308"/>
                  </a:lnTo>
                  <a:lnTo>
                    <a:pt x="101727" y="406882"/>
                  </a:lnTo>
                  <a:lnTo>
                    <a:pt x="127152" y="406882"/>
                  </a:lnTo>
                  <a:lnTo>
                    <a:pt x="127152" y="356019"/>
                  </a:lnTo>
                  <a:close/>
                </a:path>
                <a:path w="1042670" h="610869">
                  <a:moveTo>
                    <a:pt x="178015" y="381457"/>
                  </a:moveTo>
                  <a:lnTo>
                    <a:pt x="152590" y="381457"/>
                  </a:lnTo>
                  <a:lnTo>
                    <a:pt x="152590" y="406882"/>
                  </a:lnTo>
                  <a:lnTo>
                    <a:pt x="178015" y="406882"/>
                  </a:lnTo>
                  <a:lnTo>
                    <a:pt x="178015" y="381457"/>
                  </a:lnTo>
                  <a:close/>
                </a:path>
                <a:path w="1042670" h="610869">
                  <a:moveTo>
                    <a:pt x="178015" y="330593"/>
                  </a:moveTo>
                  <a:lnTo>
                    <a:pt x="152590" y="330593"/>
                  </a:lnTo>
                  <a:lnTo>
                    <a:pt x="152590" y="305155"/>
                  </a:lnTo>
                  <a:lnTo>
                    <a:pt x="127152" y="305155"/>
                  </a:lnTo>
                  <a:lnTo>
                    <a:pt x="127152" y="356019"/>
                  </a:lnTo>
                  <a:lnTo>
                    <a:pt x="152590" y="356019"/>
                  </a:lnTo>
                  <a:lnTo>
                    <a:pt x="178015" y="356019"/>
                  </a:lnTo>
                  <a:lnTo>
                    <a:pt x="178015" y="330593"/>
                  </a:lnTo>
                  <a:close/>
                </a:path>
                <a:path w="1042670" h="610869">
                  <a:moveTo>
                    <a:pt x="228879" y="279730"/>
                  </a:moveTo>
                  <a:lnTo>
                    <a:pt x="203454" y="279730"/>
                  </a:lnTo>
                  <a:lnTo>
                    <a:pt x="178015" y="279730"/>
                  </a:lnTo>
                  <a:lnTo>
                    <a:pt x="152590" y="279730"/>
                  </a:lnTo>
                  <a:lnTo>
                    <a:pt x="152590" y="305155"/>
                  </a:lnTo>
                  <a:lnTo>
                    <a:pt x="178015" y="305155"/>
                  </a:lnTo>
                  <a:lnTo>
                    <a:pt x="178015" y="330593"/>
                  </a:lnTo>
                  <a:lnTo>
                    <a:pt x="203454" y="330593"/>
                  </a:lnTo>
                  <a:lnTo>
                    <a:pt x="203454" y="305155"/>
                  </a:lnTo>
                  <a:lnTo>
                    <a:pt x="228879" y="305155"/>
                  </a:lnTo>
                  <a:lnTo>
                    <a:pt x="228879" y="279730"/>
                  </a:lnTo>
                  <a:close/>
                </a:path>
                <a:path w="1042670" h="610869">
                  <a:moveTo>
                    <a:pt x="254304" y="356019"/>
                  </a:moveTo>
                  <a:lnTo>
                    <a:pt x="228879" y="356019"/>
                  </a:lnTo>
                  <a:lnTo>
                    <a:pt x="203454" y="356019"/>
                  </a:lnTo>
                  <a:lnTo>
                    <a:pt x="178015" y="356019"/>
                  </a:lnTo>
                  <a:lnTo>
                    <a:pt x="178015" y="381457"/>
                  </a:lnTo>
                  <a:lnTo>
                    <a:pt x="203454" y="381457"/>
                  </a:lnTo>
                  <a:lnTo>
                    <a:pt x="228879" y="381457"/>
                  </a:lnTo>
                  <a:lnTo>
                    <a:pt x="254304" y="381457"/>
                  </a:lnTo>
                  <a:lnTo>
                    <a:pt x="254304" y="356019"/>
                  </a:lnTo>
                  <a:close/>
                </a:path>
                <a:path w="1042670" h="610869">
                  <a:moveTo>
                    <a:pt x="254304" y="305155"/>
                  </a:moveTo>
                  <a:lnTo>
                    <a:pt x="228879" y="305155"/>
                  </a:lnTo>
                  <a:lnTo>
                    <a:pt x="228879" y="330593"/>
                  </a:lnTo>
                  <a:lnTo>
                    <a:pt x="254304" y="330593"/>
                  </a:lnTo>
                  <a:lnTo>
                    <a:pt x="254304" y="305155"/>
                  </a:lnTo>
                  <a:close/>
                </a:path>
                <a:path w="1042670" h="610869">
                  <a:moveTo>
                    <a:pt x="381457" y="483171"/>
                  </a:moveTo>
                  <a:lnTo>
                    <a:pt x="356031" y="483171"/>
                  </a:lnTo>
                  <a:lnTo>
                    <a:pt x="356031" y="534035"/>
                  </a:lnTo>
                  <a:lnTo>
                    <a:pt x="381457" y="534035"/>
                  </a:lnTo>
                  <a:lnTo>
                    <a:pt x="381457" y="483171"/>
                  </a:lnTo>
                  <a:close/>
                </a:path>
                <a:path w="1042670" h="610869">
                  <a:moveTo>
                    <a:pt x="381457" y="305155"/>
                  </a:moveTo>
                  <a:lnTo>
                    <a:pt x="356031" y="305155"/>
                  </a:lnTo>
                  <a:lnTo>
                    <a:pt x="356031" y="279730"/>
                  </a:lnTo>
                  <a:lnTo>
                    <a:pt x="330593" y="279730"/>
                  </a:lnTo>
                  <a:lnTo>
                    <a:pt x="330593" y="305155"/>
                  </a:lnTo>
                  <a:lnTo>
                    <a:pt x="305168" y="305155"/>
                  </a:lnTo>
                  <a:lnTo>
                    <a:pt x="279742" y="305155"/>
                  </a:lnTo>
                  <a:lnTo>
                    <a:pt x="279742" y="381457"/>
                  </a:lnTo>
                  <a:lnTo>
                    <a:pt x="305168" y="381457"/>
                  </a:lnTo>
                  <a:lnTo>
                    <a:pt x="305168" y="330593"/>
                  </a:lnTo>
                  <a:lnTo>
                    <a:pt x="330593" y="330593"/>
                  </a:lnTo>
                  <a:lnTo>
                    <a:pt x="330593" y="356019"/>
                  </a:lnTo>
                  <a:lnTo>
                    <a:pt x="356031" y="356019"/>
                  </a:lnTo>
                  <a:lnTo>
                    <a:pt x="356031" y="330593"/>
                  </a:lnTo>
                  <a:lnTo>
                    <a:pt x="381457" y="330593"/>
                  </a:lnTo>
                  <a:lnTo>
                    <a:pt x="381457" y="305155"/>
                  </a:lnTo>
                  <a:close/>
                </a:path>
                <a:path w="1042670" h="610869">
                  <a:moveTo>
                    <a:pt x="432320" y="483171"/>
                  </a:moveTo>
                  <a:lnTo>
                    <a:pt x="406882" y="483171"/>
                  </a:lnTo>
                  <a:lnTo>
                    <a:pt x="406882" y="534035"/>
                  </a:lnTo>
                  <a:lnTo>
                    <a:pt x="381457" y="534035"/>
                  </a:lnTo>
                  <a:lnTo>
                    <a:pt x="381457" y="584885"/>
                  </a:lnTo>
                  <a:lnTo>
                    <a:pt x="406882" y="584885"/>
                  </a:lnTo>
                  <a:lnTo>
                    <a:pt x="406882" y="559460"/>
                  </a:lnTo>
                  <a:lnTo>
                    <a:pt x="432320" y="559460"/>
                  </a:lnTo>
                  <a:lnTo>
                    <a:pt x="432320" y="483171"/>
                  </a:lnTo>
                  <a:close/>
                </a:path>
                <a:path w="1042670" h="610869">
                  <a:moveTo>
                    <a:pt x="508609" y="279730"/>
                  </a:moveTo>
                  <a:lnTo>
                    <a:pt x="483184" y="279730"/>
                  </a:lnTo>
                  <a:lnTo>
                    <a:pt x="483184" y="254304"/>
                  </a:lnTo>
                  <a:lnTo>
                    <a:pt x="457746" y="254304"/>
                  </a:lnTo>
                  <a:lnTo>
                    <a:pt x="457746" y="228866"/>
                  </a:lnTo>
                  <a:lnTo>
                    <a:pt x="432320" y="228866"/>
                  </a:lnTo>
                  <a:lnTo>
                    <a:pt x="432320" y="279730"/>
                  </a:lnTo>
                  <a:lnTo>
                    <a:pt x="406882" y="279730"/>
                  </a:lnTo>
                  <a:lnTo>
                    <a:pt x="406882" y="305155"/>
                  </a:lnTo>
                  <a:lnTo>
                    <a:pt x="432320" y="305155"/>
                  </a:lnTo>
                  <a:lnTo>
                    <a:pt x="457746" y="305155"/>
                  </a:lnTo>
                  <a:lnTo>
                    <a:pt x="483184" y="305155"/>
                  </a:lnTo>
                  <a:lnTo>
                    <a:pt x="508609" y="305155"/>
                  </a:lnTo>
                  <a:lnTo>
                    <a:pt x="508609" y="279730"/>
                  </a:lnTo>
                  <a:close/>
                </a:path>
                <a:path w="1042670" h="610869">
                  <a:moveTo>
                    <a:pt x="534035" y="305155"/>
                  </a:moveTo>
                  <a:lnTo>
                    <a:pt x="508609" y="305155"/>
                  </a:lnTo>
                  <a:lnTo>
                    <a:pt x="508609" y="330593"/>
                  </a:lnTo>
                  <a:lnTo>
                    <a:pt x="534035" y="330593"/>
                  </a:lnTo>
                  <a:lnTo>
                    <a:pt x="534035" y="305155"/>
                  </a:lnTo>
                  <a:close/>
                </a:path>
                <a:path w="1042670" h="610869">
                  <a:moveTo>
                    <a:pt x="559473" y="330593"/>
                  </a:moveTo>
                  <a:lnTo>
                    <a:pt x="534035" y="330593"/>
                  </a:lnTo>
                  <a:lnTo>
                    <a:pt x="534035" y="356019"/>
                  </a:lnTo>
                  <a:lnTo>
                    <a:pt x="559473" y="356019"/>
                  </a:lnTo>
                  <a:lnTo>
                    <a:pt x="559473" y="330593"/>
                  </a:lnTo>
                  <a:close/>
                </a:path>
                <a:path w="1042670" h="610869">
                  <a:moveTo>
                    <a:pt x="610336" y="305155"/>
                  </a:moveTo>
                  <a:lnTo>
                    <a:pt x="584898" y="305155"/>
                  </a:lnTo>
                  <a:lnTo>
                    <a:pt x="584898" y="330593"/>
                  </a:lnTo>
                  <a:lnTo>
                    <a:pt x="610336" y="330593"/>
                  </a:lnTo>
                  <a:lnTo>
                    <a:pt x="610336" y="305155"/>
                  </a:lnTo>
                  <a:close/>
                </a:path>
                <a:path w="1042670" h="610869">
                  <a:moveTo>
                    <a:pt x="635762" y="356019"/>
                  </a:moveTo>
                  <a:lnTo>
                    <a:pt x="610336" y="356019"/>
                  </a:lnTo>
                  <a:lnTo>
                    <a:pt x="584898" y="356019"/>
                  </a:lnTo>
                  <a:lnTo>
                    <a:pt x="584898" y="381457"/>
                  </a:lnTo>
                  <a:lnTo>
                    <a:pt x="559473" y="381457"/>
                  </a:lnTo>
                  <a:lnTo>
                    <a:pt x="534035" y="381457"/>
                  </a:lnTo>
                  <a:lnTo>
                    <a:pt x="534035" y="432308"/>
                  </a:lnTo>
                  <a:lnTo>
                    <a:pt x="559473" y="432308"/>
                  </a:lnTo>
                  <a:lnTo>
                    <a:pt x="559473" y="406882"/>
                  </a:lnTo>
                  <a:lnTo>
                    <a:pt x="584898" y="406882"/>
                  </a:lnTo>
                  <a:lnTo>
                    <a:pt x="584898" y="432308"/>
                  </a:lnTo>
                  <a:lnTo>
                    <a:pt x="610336" y="432308"/>
                  </a:lnTo>
                  <a:lnTo>
                    <a:pt x="610336" y="457746"/>
                  </a:lnTo>
                  <a:lnTo>
                    <a:pt x="635762" y="457746"/>
                  </a:lnTo>
                  <a:lnTo>
                    <a:pt x="635762" y="406882"/>
                  </a:lnTo>
                  <a:lnTo>
                    <a:pt x="610336" y="406882"/>
                  </a:lnTo>
                  <a:lnTo>
                    <a:pt x="610336" y="381457"/>
                  </a:lnTo>
                  <a:lnTo>
                    <a:pt x="635762" y="381457"/>
                  </a:lnTo>
                  <a:lnTo>
                    <a:pt x="635762" y="356019"/>
                  </a:lnTo>
                  <a:close/>
                </a:path>
                <a:path w="1042670" h="610869">
                  <a:moveTo>
                    <a:pt x="686625" y="330593"/>
                  </a:moveTo>
                  <a:lnTo>
                    <a:pt x="661187" y="330593"/>
                  </a:lnTo>
                  <a:lnTo>
                    <a:pt x="661187" y="356019"/>
                  </a:lnTo>
                  <a:lnTo>
                    <a:pt x="686625" y="356019"/>
                  </a:lnTo>
                  <a:lnTo>
                    <a:pt x="686625" y="330593"/>
                  </a:lnTo>
                  <a:close/>
                </a:path>
                <a:path w="1042670" h="610869">
                  <a:moveTo>
                    <a:pt x="686625" y="279730"/>
                  </a:moveTo>
                  <a:lnTo>
                    <a:pt x="661187" y="279730"/>
                  </a:lnTo>
                  <a:lnTo>
                    <a:pt x="661187" y="305155"/>
                  </a:lnTo>
                  <a:lnTo>
                    <a:pt x="686625" y="305155"/>
                  </a:lnTo>
                  <a:lnTo>
                    <a:pt x="686625" y="279730"/>
                  </a:lnTo>
                  <a:close/>
                </a:path>
                <a:path w="1042670" h="610869">
                  <a:moveTo>
                    <a:pt x="737489" y="508596"/>
                  </a:moveTo>
                  <a:lnTo>
                    <a:pt x="712050" y="508596"/>
                  </a:lnTo>
                  <a:lnTo>
                    <a:pt x="712050" y="534035"/>
                  </a:lnTo>
                  <a:lnTo>
                    <a:pt x="737489" y="534035"/>
                  </a:lnTo>
                  <a:lnTo>
                    <a:pt x="737489" y="508596"/>
                  </a:lnTo>
                  <a:close/>
                </a:path>
                <a:path w="1042670" h="610869">
                  <a:moveTo>
                    <a:pt x="788339" y="381457"/>
                  </a:moveTo>
                  <a:lnTo>
                    <a:pt x="762914" y="381457"/>
                  </a:lnTo>
                  <a:lnTo>
                    <a:pt x="762914" y="279730"/>
                  </a:lnTo>
                  <a:lnTo>
                    <a:pt x="737489" y="279730"/>
                  </a:lnTo>
                  <a:lnTo>
                    <a:pt x="712050" y="279730"/>
                  </a:lnTo>
                  <a:lnTo>
                    <a:pt x="712050" y="305155"/>
                  </a:lnTo>
                  <a:lnTo>
                    <a:pt x="737489" y="305155"/>
                  </a:lnTo>
                  <a:lnTo>
                    <a:pt x="737489" y="330593"/>
                  </a:lnTo>
                  <a:lnTo>
                    <a:pt x="712050" y="330593"/>
                  </a:lnTo>
                  <a:lnTo>
                    <a:pt x="712050" y="356019"/>
                  </a:lnTo>
                  <a:lnTo>
                    <a:pt x="737489" y="356019"/>
                  </a:lnTo>
                  <a:lnTo>
                    <a:pt x="737489" y="381457"/>
                  </a:lnTo>
                  <a:lnTo>
                    <a:pt x="712050" y="381457"/>
                  </a:lnTo>
                  <a:lnTo>
                    <a:pt x="712050" y="356019"/>
                  </a:lnTo>
                  <a:lnTo>
                    <a:pt x="686625" y="356019"/>
                  </a:lnTo>
                  <a:lnTo>
                    <a:pt x="686625" y="432308"/>
                  </a:lnTo>
                  <a:lnTo>
                    <a:pt x="712050" y="432308"/>
                  </a:lnTo>
                  <a:lnTo>
                    <a:pt x="712050" y="406882"/>
                  </a:lnTo>
                  <a:lnTo>
                    <a:pt x="737489" y="406882"/>
                  </a:lnTo>
                  <a:lnTo>
                    <a:pt x="737489" y="432308"/>
                  </a:lnTo>
                  <a:lnTo>
                    <a:pt x="762914" y="432308"/>
                  </a:lnTo>
                  <a:lnTo>
                    <a:pt x="762914" y="406882"/>
                  </a:lnTo>
                  <a:lnTo>
                    <a:pt x="788339" y="406882"/>
                  </a:lnTo>
                  <a:lnTo>
                    <a:pt x="788339" y="381457"/>
                  </a:lnTo>
                  <a:close/>
                </a:path>
                <a:path w="1042670" h="610869">
                  <a:moveTo>
                    <a:pt x="813765" y="305155"/>
                  </a:moveTo>
                  <a:lnTo>
                    <a:pt x="788339" y="305155"/>
                  </a:lnTo>
                  <a:lnTo>
                    <a:pt x="788339" y="330593"/>
                  </a:lnTo>
                  <a:lnTo>
                    <a:pt x="813765" y="330593"/>
                  </a:lnTo>
                  <a:lnTo>
                    <a:pt x="813765" y="305155"/>
                  </a:lnTo>
                  <a:close/>
                </a:path>
                <a:path w="1042670" h="610869">
                  <a:moveTo>
                    <a:pt x="864628" y="457746"/>
                  </a:moveTo>
                  <a:lnTo>
                    <a:pt x="839203" y="457746"/>
                  </a:lnTo>
                  <a:lnTo>
                    <a:pt x="839203" y="432308"/>
                  </a:lnTo>
                  <a:lnTo>
                    <a:pt x="813765" y="432308"/>
                  </a:lnTo>
                  <a:lnTo>
                    <a:pt x="813765" y="406882"/>
                  </a:lnTo>
                  <a:lnTo>
                    <a:pt x="788339" y="406882"/>
                  </a:lnTo>
                  <a:lnTo>
                    <a:pt x="788339" y="432308"/>
                  </a:lnTo>
                  <a:lnTo>
                    <a:pt x="762914" y="432308"/>
                  </a:lnTo>
                  <a:lnTo>
                    <a:pt x="762914" y="457746"/>
                  </a:lnTo>
                  <a:lnTo>
                    <a:pt x="737489" y="457746"/>
                  </a:lnTo>
                  <a:lnTo>
                    <a:pt x="712050" y="457746"/>
                  </a:lnTo>
                  <a:lnTo>
                    <a:pt x="686625" y="457746"/>
                  </a:lnTo>
                  <a:lnTo>
                    <a:pt x="661187" y="457746"/>
                  </a:lnTo>
                  <a:lnTo>
                    <a:pt x="635762" y="457746"/>
                  </a:lnTo>
                  <a:lnTo>
                    <a:pt x="635762" y="483171"/>
                  </a:lnTo>
                  <a:lnTo>
                    <a:pt x="610336" y="483171"/>
                  </a:lnTo>
                  <a:lnTo>
                    <a:pt x="610336" y="508596"/>
                  </a:lnTo>
                  <a:lnTo>
                    <a:pt x="584898" y="508596"/>
                  </a:lnTo>
                  <a:lnTo>
                    <a:pt x="559473" y="508596"/>
                  </a:lnTo>
                  <a:lnTo>
                    <a:pt x="559473" y="483171"/>
                  </a:lnTo>
                  <a:lnTo>
                    <a:pt x="584898" y="483171"/>
                  </a:lnTo>
                  <a:lnTo>
                    <a:pt x="610336" y="483171"/>
                  </a:lnTo>
                  <a:lnTo>
                    <a:pt x="610336" y="457746"/>
                  </a:lnTo>
                  <a:lnTo>
                    <a:pt x="584898" y="457746"/>
                  </a:lnTo>
                  <a:lnTo>
                    <a:pt x="559473" y="457746"/>
                  </a:lnTo>
                  <a:lnTo>
                    <a:pt x="534035" y="457746"/>
                  </a:lnTo>
                  <a:lnTo>
                    <a:pt x="534035" y="483171"/>
                  </a:lnTo>
                  <a:lnTo>
                    <a:pt x="508609" y="483171"/>
                  </a:lnTo>
                  <a:lnTo>
                    <a:pt x="508609" y="508596"/>
                  </a:lnTo>
                  <a:lnTo>
                    <a:pt x="483184" y="508596"/>
                  </a:lnTo>
                  <a:lnTo>
                    <a:pt x="483184" y="534035"/>
                  </a:lnTo>
                  <a:lnTo>
                    <a:pt x="508609" y="534035"/>
                  </a:lnTo>
                  <a:lnTo>
                    <a:pt x="508609" y="584885"/>
                  </a:lnTo>
                  <a:lnTo>
                    <a:pt x="534035" y="584885"/>
                  </a:lnTo>
                  <a:lnTo>
                    <a:pt x="559473" y="584885"/>
                  </a:lnTo>
                  <a:lnTo>
                    <a:pt x="559473" y="559460"/>
                  </a:lnTo>
                  <a:lnTo>
                    <a:pt x="584898" y="559460"/>
                  </a:lnTo>
                  <a:lnTo>
                    <a:pt x="610336" y="559460"/>
                  </a:lnTo>
                  <a:lnTo>
                    <a:pt x="610336" y="584885"/>
                  </a:lnTo>
                  <a:lnTo>
                    <a:pt x="635762" y="584885"/>
                  </a:lnTo>
                  <a:lnTo>
                    <a:pt x="635762" y="610323"/>
                  </a:lnTo>
                  <a:lnTo>
                    <a:pt x="661187" y="610323"/>
                  </a:lnTo>
                  <a:lnTo>
                    <a:pt x="661187" y="559460"/>
                  </a:lnTo>
                  <a:lnTo>
                    <a:pt x="686625" y="559460"/>
                  </a:lnTo>
                  <a:lnTo>
                    <a:pt x="686625" y="483171"/>
                  </a:lnTo>
                  <a:lnTo>
                    <a:pt x="712050" y="483171"/>
                  </a:lnTo>
                  <a:lnTo>
                    <a:pt x="737489" y="483171"/>
                  </a:lnTo>
                  <a:lnTo>
                    <a:pt x="762914" y="483171"/>
                  </a:lnTo>
                  <a:lnTo>
                    <a:pt x="788339" y="483171"/>
                  </a:lnTo>
                  <a:lnTo>
                    <a:pt x="788339" y="508596"/>
                  </a:lnTo>
                  <a:lnTo>
                    <a:pt x="813765" y="508596"/>
                  </a:lnTo>
                  <a:lnTo>
                    <a:pt x="813765" y="483171"/>
                  </a:lnTo>
                  <a:lnTo>
                    <a:pt x="839203" y="483171"/>
                  </a:lnTo>
                  <a:lnTo>
                    <a:pt x="864628" y="483171"/>
                  </a:lnTo>
                  <a:lnTo>
                    <a:pt x="864628" y="457746"/>
                  </a:lnTo>
                  <a:close/>
                </a:path>
                <a:path w="1042670" h="610869">
                  <a:moveTo>
                    <a:pt x="864628" y="406882"/>
                  </a:moveTo>
                  <a:lnTo>
                    <a:pt x="839203" y="406882"/>
                  </a:lnTo>
                  <a:lnTo>
                    <a:pt x="839203" y="432308"/>
                  </a:lnTo>
                  <a:lnTo>
                    <a:pt x="864628" y="432308"/>
                  </a:lnTo>
                  <a:lnTo>
                    <a:pt x="864628" y="406882"/>
                  </a:lnTo>
                  <a:close/>
                </a:path>
                <a:path w="1042670" h="610869">
                  <a:moveTo>
                    <a:pt x="915492" y="254304"/>
                  </a:moveTo>
                  <a:lnTo>
                    <a:pt x="890066" y="254304"/>
                  </a:lnTo>
                  <a:lnTo>
                    <a:pt x="864628" y="254304"/>
                  </a:lnTo>
                  <a:lnTo>
                    <a:pt x="839203" y="254304"/>
                  </a:lnTo>
                  <a:lnTo>
                    <a:pt x="839203" y="279730"/>
                  </a:lnTo>
                  <a:lnTo>
                    <a:pt x="813765" y="279730"/>
                  </a:lnTo>
                  <a:lnTo>
                    <a:pt x="813765" y="305155"/>
                  </a:lnTo>
                  <a:lnTo>
                    <a:pt x="839203" y="305155"/>
                  </a:lnTo>
                  <a:lnTo>
                    <a:pt x="839203" y="330593"/>
                  </a:lnTo>
                  <a:lnTo>
                    <a:pt x="813765" y="330593"/>
                  </a:lnTo>
                  <a:lnTo>
                    <a:pt x="813765" y="406882"/>
                  </a:lnTo>
                  <a:lnTo>
                    <a:pt x="839203" y="406882"/>
                  </a:lnTo>
                  <a:lnTo>
                    <a:pt x="839203" y="381457"/>
                  </a:lnTo>
                  <a:lnTo>
                    <a:pt x="864628" y="381457"/>
                  </a:lnTo>
                  <a:lnTo>
                    <a:pt x="864628" y="305155"/>
                  </a:lnTo>
                  <a:lnTo>
                    <a:pt x="890066" y="305155"/>
                  </a:lnTo>
                  <a:lnTo>
                    <a:pt x="915492" y="305155"/>
                  </a:lnTo>
                  <a:lnTo>
                    <a:pt x="915492" y="254304"/>
                  </a:lnTo>
                  <a:close/>
                </a:path>
                <a:path w="1042670" h="610869">
                  <a:moveTo>
                    <a:pt x="966355" y="305155"/>
                  </a:moveTo>
                  <a:lnTo>
                    <a:pt x="940917" y="305155"/>
                  </a:lnTo>
                  <a:lnTo>
                    <a:pt x="940917" y="330593"/>
                  </a:lnTo>
                  <a:lnTo>
                    <a:pt x="966355" y="330593"/>
                  </a:lnTo>
                  <a:lnTo>
                    <a:pt x="966355" y="305155"/>
                  </a:lnTo>
                  <a:close/>
                </a:path>
                <a:path w="1042670" h="610869">
                  <a:moveTo>
                    <a:pt x="1017219" y="0"/>
                  </a:moveTo>
                  <a:lnTo>
                    <a:pt x="991781" y="0"/>
                  </a:lnTo>
                  <a:lnTo>
                    <a:pt x="991781" y="50850"/>
                  </a:lnTo>
                  <a:lnTo>
                    <a:pt x="1017219" y="50850"/>
                  </a:lnTo>
                  <a:lnTo>
                    <a:pt x="1017219" y="0"/>
                  </a:lnTo>
                  <a:close/>
                </a:path>
                <a:path w="1042670" h="610869">
                  <a:moveTo>
                    <a:pt x="1042644" y="406882"/>
                  </a:moveTo>
                  <a:lnTo>
                    <a:pt x="1017219" y="406882"/>
                  </a:lnTo>
                  <a:lnTo>
                    <a:pt x="991781" y="406882"/>
                  </a:lnTo>
                  <a:lnTo>
                    <a:pt x="966355" y="406882"/>
                  </a:lnTo>
                  <a:lnTo>
                    <a:pt x="966355" y="432308"/>
                  </a:lnTo>
                  <a:lnTo>
                    <a:pt x="991781" y="432308"/>
                  </a:lnTo>
                  <a:lnTo>
                    <a:pt x="1017219" y="432308"/>
                  </a:lnTo>
                  <a:lnTo>
                    <a:pt x="1017219" y="483171"/>
                  </a:lnTo>
                  <a:lnTo>
                    <a:pt x="1042644" y="483171"/>
                  </a:lnTo>
                  <a:lnTo>
                    <a:pt x="1042644" y="406882"/>
                  </a:lnTo>
                  <a:close/>
                </a:path>
                <a:path w="1042670" h="610869">
                  <a:moveTo>
                    <a:pt x="1042644" y="330593"/>
                  </a:moveTo>
                  <a:lnTo>
                    <a:pt x="1017219" y="330593"/>
                  </a:lnTo>
                  <a:lnTo>
                    <a:pt x="1017219" y="356019"/>
                  </a:lnTo>
                  <a:lnTo>
                    <a:pt x="991781" y="356019"/>
                  </a:lnTo>
                  <a:lnTo>
                    <a:pt x="991781" y="381457"/>
                  </a:lnTo>
                  <a:lnTo>
                    <a:pt x="1017219" y="381457"/>
                  </a:lnTo>
                  <a:lnTo>
                    <a:pt x="1042644" y="381457"/>
                  </a:lnTo>
                  <a:lnTo>
                    <a:pt x="1042644" y="33059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95595" y="2211346"/>
              <a:ext cx="966469" cy="356235"/>
            </a:xfrm>
            <a:custGeom>
              <a:avLst/>
              <a:gdLst/>
              <a:ahLst/>
              <a:cxnLst/>
              <a:rect l="l" t="t" r="r" b="b"/>
              <a:pathLst>
                <a:path w="966470" h="356235">
                  <a:moveTo>
                    <a:pt x="406882" y="178015"/>
                  </a:moveTo>
                  <a:lnTo>
                    <a:pt x="381444" y="178015"/>
                  </a:lnTo>
                  <a:lnTo>
                    <a:pt x="381444" y="203441"/>
                  </a:lnTo>
                  <a:lnTo>
                    <a:pt x="406882" y="203441"/>
                  </a:lnTo>
                  <a:lnTo>
                    <a:pt x="406882" y="178015"/>
                  </a:lnTo>
                  <a:close/>
                </a:path>
                <a:path w="966470" h="356235">
                  <a:moveTo>
                    <a:pt x="432308" y="228866"/>
                  </a:moveTo>
                  <a:lnTo>
                    <a:pt x="406882" y="228866"/>
                  </a:lnTo>
                  <a:lnTo>
                    <a:pt x="381444" y="228866"/>
                  </a:lnTo>
                  <a:lnTo>
                    <a:pt x="356019" y="228866"/>
                  </a:lnTo>
                  <a:lnTo>
                    <a:pt x="356019" y="254304"/>
                  </a:lnTo>
                  <a:lnTo>
                    <a:pt x="330581" y="254304"/>
                  </a:lnTo>
                  <a:lnTo>
                    <a:pt x="305155" y="254304"/>
                  </a:lnTo>
                  <a:lnTo>
                    <a:pt x="305155" y="279730"/>
                  </a:lnTo>
                  <a:lnTo>
                    <a:pt x="330581" y="279730"/>
                  </a:lnTo>
                  <a:lnTo>
                    <a:pt x="356019" y="279730"/>
                  </a:lnTo>
                  <a:lnTo>
                    <a:pt x="381444" y="279730"/>
                  </a:lnTo>
                  <a:lnTo>
                    <a:pt x="381444" y="254304"/>
                  </a:lnTo>
                  <a:lnTo>
                    <a:pt x="406882" y="254304"/>
                  </a:lnTo>
                  <a:lnTo>
                    <a:pt x="432308" y="254304"/>
                  </a:lnTo>
                  <a:lnTo>
                    <a:pt x="432308" y="228866"/>
                  </a:lnTo>
                  <a:close/>
                </a:path>
                <a:path w="966470" h="356235">
                  <a:moveTo>
                    <a:pt x="457733" y="419"/>
                  </a:moveTo>
                  <a:lnTo>
                    <a:pt x="432308" y="419"/>
                  </a:lnTo>
                  <a:lnTo>
                    <a:pt x="406882" y="419"/>
                  </a:lnTo>
                  <a:lnTo>
                    <a:pt x="381444" y="419"/>
                  </a:lnTo>
                  <a:lnTo>
                    <a:pt x="381444" y="25819"/>
                  </a:lnTo>
                  <a:lnTo>
                    <a:pt x="356019" y="25819"/>
                  </a:lnTo>
                  <a:lnTo>
                    <a:pt x="330581" y="25819"/>
                  </a:lnTo>
                  <a:lnTo>
                    <a:pt x="305155" y="25819"/>
                  </a:lnTo>
                  <a:lnTo>
                    <a:pt x="305155" y="51219"/>
                  </a:lnTo>
                  <a:lnTo>
                    <a:pt x="305155" y="76619"/>
                  </a:lnTo>
                  <a:lnTo>
                    <a:pt x="279730" y="76619"/>
                  </a:lnTo>
                  <a:lnTo>
                    <a:pt x="279730" y="51219"/>
                  </a:lnTo>
                  <a:lnTo>
                    <a:pt x="305155" y="51219"/>
                  </a:lnTo>
                  <a:lnTo>
                    <a:pt x="305155" y="25819"/>
                  </a:lnTo>
                  <a:lnTo>
                    <a:pt x="305155" y="419"/>
                  </a:lnTo>
                  <a:lnTo>
                    <a:pt x="279730" y="419"/>
                  </a:lnTo>
                  <a:lnTo>
                    <a:pt x="279730" y="25819"/>
                  </a:lnTo>
                  <a:lnTo>
                    <a:pt x="254292" y="25819"/>
                  </a:lnTo>
                  <a:lnTo>
                    <a:pt x="254292" y="102019"/>
                  </a:lnTo>
                  <a:lnTo>
                    <a:pt x="228866" y="102019"/>
                  </a:lnTo>
                  <a:lnTo>
                    <a:pt x="228866" y="127419"/>
                  </a:lnTo>
                  <a:lnTo>
                    <a:pt x="203441" y="127419"/>
                  </a:lnTo>
                  <a:lnTo>
                    <a:pt x="178003" y="127419"/>
                  </a:lnTo>
                  <a:lnTo>
                    <a:pt x="178003" y="152819"/>
                  </a:lnTo>
                  <a:lnTo>
                    <a:pt x="152577" y="152819"/>
                  </a:lnTo>
                  <a:lnTo>
                    <a:pt x="152577" y="51219"/>
                  </a:lnTo>
                  <a:lnTo>
                    <a:pt x="127152" y="51219"/>
                  </a:lnTo>
                  <a:lnTo>
                    <a:pt x="127152" y="76619"/>
                  </a:lnTo>
                  <a:lnTo>
                    <a:pt x="101714" y="76619"/>
                  </a:lnTo>
                  <a:lnTo>
                    <a:pt x="76288" y="76619"/>
                  </a:lnTo>
                  <a:lnTo>
                    <a:pt x="76288" y="102019"/>
                  </a:lnTo>
                  <a:lnTo>
                    <a:pt x="101714" y="102019"/>
                  </a:lnTo>
                  <a:lnTo>
                    <a:pt x="101714" y="127419"/>
                  </a:lnTo>
                  <a:lnTo>
                    <a:pt x="76288" y="127419"/>
                  </a:lnTo>
                  <a:lnTo>
                    <a:pt x="76288" y="102019"/>
                  </a:lnTo>
                  <a:lnTo>
                    <a:pt x="50850" y="102019"/>
                  </a:lnTo>
                  <a:lnTo>
                    <a:pt x="25425" y="102019"/>
                  </a:lnTo>
                  <a:lnTo>
                    <a:pt x="25425" y="127419"/>
                  </a:lnTo>
                  <a:lnTo>
                    <a:pt x="0" y="127419"/>
                  </a:lnTo>
                  <a:lnTo>
                    <a:pt x="0" y="152819"/>
                  </a:lnTo>
                  <a:lnTo>
                    <a:pt x="25425" y="152819"/>
                  </a:lnTo>
                  <a:lnTo>
                    <a:pt x="50850" y="152819"/>
                  </a:lnTo>
                  <a:lnTo>
                    <a:pt x="76288" y="152819"/>
                  </a:lnTo>
                  <a:lnTo>
                    <a:pt x="101714" y="152819"/>
                  </a:lnTo>
                  <a:lnTo>
                    <a:pt x="127152" y="152819"/>
                  </a:lnTo>
                  <a:lnTo>
                    <a:pt x="127152" y="178219"/>
                  </a:lnTo>
                  <a:lnTo>
                    <a:pt x="152577" y="178219"/>
                  </a:lnTo>
                  <a:lnTo>
                    <a:pt x="152577" y="254419"/>
                  </a:lnTo>
                  <a:lnTo>
                    <a:pt x="127152" y="254419"/>
                  </a:lnTo>
                  <a:lnTo>
                    <a:pt x="127152" y="279819"/>
                  </a:lnTo>
                  <a:lnTo>
                    <a:pt x="152577" y="279819"/>
                  </a:lnTo>
                  <a:lnTo>
                    <a:pt x="152577" y="305219"/>
                  </a:lnTo>
                  <a:lnTo>
                    <a:pt x="178003" y="305219"/>
                  </a:lnTo>
                  <a:lnTo>
                    <a:pt x="178003" y="356019"/>
                  </a:lnTo>
                  <a:lnTo>
                    <a:pt x="203441" y="356019"/>
                  </a:lnTo>
                  <a:lnTo>
                    <a:pt x="203441" y="279819"/>
                  </a:lnTo>
                  <a:lnTo>
                    <a:pt x="228866" y="279819"/>
                  </a:lnTo>
                  <a:lnTo>
                    <a:pt x="228866" y="229019"/>
                  </a:lnTo>
                  <a:lnTo>
                    <a:pt x="203441" y="229019"/>
                  </a:lnTo>
                  <a:lnTo>
                    <a:pt x="203441" y="254419"/>
                  </a:lnTo>
                  <a:lnTo>
                    <a:pt x="178003" y="254419"/>
                  </a:lnTo>
                  <a:lnTo>
                    <a:pt x="178003" y="178219"/>
                  </a:lnTo>
                  <a:lnTo>
                    <a:pt x="203441" y="178219"/>
                  </a:lnTo>
                  <a:lnTo>
                    <a:pt x="203441" y="152819"/>
                  </a:lnTo>
                  <a:lnTo>
                    <a:pt x="228866" y="152819"/>
                  </a:lnTo>
                  <a:lnTo>
                    <a:pt x="228866" y="229019"/>
                  </a:lnTo>
                  <a:lnTo>
                    <a:pt x="254292" y="229019"/>
                  </a:lnTo>
                  <a:lnTo>
                    <a:pt x="254292" y="254419"/>
                  </a:lnTo>
                  <a:lnTo>
                    <a:pt x="279730" y="254419"/>
                  </a:lnTo>
                  <a:lnTo>
                    <a:pt x="279730" y="178219"/>
                  </a:lnTo>
                  <a:lnTo>
                    <a:pt x="254292" y="178219"/>
                  </a:lnTo>
                  <a:lnTo>
                    <a:pt x="254292" y="127419"/>
                  </a:lnTo>
                  <a:lnTo>
                    <a:pt x="279730" y="127419"/>
                  </a:lnTo>
                  <a:lnTo>
                    <a:pt x="279730" y="102019"/>
                  </a:lnTo>
                  <a:lnTo>
                    <a:pt x="305155" y="102019"/>
                  </a:lnTo>
                  <a:lnTo>
                    <a:pt x="305155" y="127419"/>
                  </a:lnTo>
                  <a:lnTo>
                    <a:pt x="330581" y="127419"/>
                  </a:lnTo>
                  <a:lnTo>
                    <a:pt x="330581" y="203441"/>
                  </a:lnTo>
                  <a:lnTo>
                    <a:pt x="356019" y="203441"/>
                  </a:lnTo>
                  <a:lnTo>
                    <a:pt x="356019" y="178015"/>
                  </a:lnTo>
                  <a:lnTo>
                    <a:pt x="381444" y="178015"/>
                  </a:lnTo>
                  <a:lnTo>
                    <a:pt x="381444" y="127152"/>
                  </a:lnTo>
                  <a:lnTo>
                    <a:pt x="356019" y="127152"/>
                  </a:lnTo>
                  <a:lnTo>
                    <a:pt x="330581" y="127152"/>
                  </a:lnTo>
                  <a:lnTo>
                    <a:pt x="330581" y="51219"/>
                  </a:lnTo>
                  <a:lnTo>
                    <a:pt x="356019" y="51219"/>
                  </a:lnTo>
                  <a:lnTo>
                    <a:pt x="381444" y="51219"/>
                  </a:lnTo>
                  <a:lnTo>
                    <a:pt x="381444" y="102019"/>
                  </a:lnTo>
                  <a:lnTo>
                    <a:pt x="406882" y="102019"/>
                  </a:lnTo>
                  <a:lnTo>
                    <a:pt x="406882" y="127419"/>
                  </a:lnTo>
                  <a:lnTo>
                    <a:pt x="432308" y="127419"/>
                  </a:lnTo>
                  <a:lnTo>
                    <a:pt x="432308" y="51219"/>
                  </a:lnTo>
                  <a:lnTo>
                    <a:pt x="406882" y="51219"/>
                  </a:lnTo>
                  <a:lnTo>
                    <a:pt x="406882" y="25819"/>
                  </a:lnTo>
                  <a:lnTo>
                    <a:pt x="432308" y="25819"/>
                  </a:lnTo>
                  <a:lnTo>
                    <a:pt x="457733" y="25819"/>
                  </a:lnTo>
                  <a:lnTo>
                    <a:pt x="457733" y="419"/>
                  </a:lnTo>
                  <a:close/>
                </a:path>
                <a:path w="966470" h="356235">
                  <a:moveTo>
                    <a:pt x="635749" y="330593"/>
                  </a:moveTo>
                  <a:lnTo>
                    <a:pt x="610323" y="330593"/>
                  </a:lnTo>
                  <a:lnTo>
                    <a:pt x="584885" y="330593"/>
                  </a:lnTo>
                  <a:lnTo>
                    <a:pt x="559460" y="330593"/>
                  </a:lnTo>
                  <a:lnTo>
                    <a:pt x="559460" y="305168"/>
                  </a:lnTo>
                  <a:lnTo>
                    <a:pt x="584885" y="305168"/>
                  </a:lnTo>
                  <a:lnTo>
                    <a:pt x="610323" y="305168"/>
                  </a:lnTo>
                  <a:lnTo>
                    <a:pt x="610323" y="279730"/>
                  </a:lnTo>
                  <a:lnTo>
                    <a:pt x="584885" y="279730"/>
                  </a:lnTo>
                  <a:lnTo>
                    <a:pt x="559460" y="279730"/>
                  </a:lnTo>
                  <a:lnTo>
                    <a:pt x="534035" y="279730"/>
                  </a:lnTo>
                  <a:lnTo>
                    <a:pt x="534035" y="305168"/>
                  </a:lnTo>
                  <a:lnTo>
                    <a:pt x="508596" y="305168"/>
                  </a:lnTo>
                  <a:lnTo>
                    <a:pt x="508596" y="330593"/>
                  </a:lnTo>
                  <a:lnTo>
                    <a:pt x="483171" y="330593"/>
                  </a:lnTo>
                  <a:lnTo>
                    <a:pt x="483171" y="279730"/>
                  </a:lnTo>
                  <a:lnTo>
                    <a:pt x="508596" y="279730"/>
                  </a:lnTo>
                  <a:lnTo>
                    <a:pt x="534035" y="279730"/>
                  </a:lnTo>
                  <a:lnTo>
                    <a:pt x="534035" y="228866"/>
                  </a:lnTo>
                  <a:lnTo>
                    <a:pt x="508596" y="228866"/>
                  </a:lnTo>
                  <a:lnTo>
                    <a:pt x="508596" y="254304"/>
                  </a:lnTo>
                  <a:lnTo>
                    <a:pt x="483171" y="254304"/>
                  </a:lnTo>
                  <a:lnTo>
                    <a:pt x="457733" y="254304"/>
                  </a:lnTo>
                  <a:lnTo>
                    <a:pt x="432308" y="254304"/>
                  </a:lnTo>
                  <a:lnTo>
                    <a:pt x="432308" y="305168"/>
                  </a:lnTo>
                  <a:lnTo>
                    <a:pt x="406882" y="305168"/>
                  </a:lnTo>
                  <a:lnTo>
                    <a:pt x="406882" y="279730"/>
                  </a:lnTo>
                  <a:lnTo>
                    <a:pt x="381444" y="279730"/>
                  </a:lnTo>
                  <a:lnTo>
                    <a:pt x="381444" y="305168"/>
                  </a:lnTo>
                  <a:lnTo>
                    <a:pt x="356019" y="305168"/>
                  </a:lnTo>
                  <a:lnTo>
                    <a:pt x="356019" y="330593"/>
                  </a:lnTo>
                  <a:lnTo>
                    <a:pt x="330581" y="330593"/>
                  </a:lnTo>
                  <a:lnTo>
                    <a:pt x="330581" y="305168"/>
                  </a:lnTo>
                  <a:lnTo>
                    <a:pt x="305155" y="305168"/>
                  </a:lnTo>
                  <a:lnTo>
                    <a:pt x="305155" y="279730"/>
                  </a:lnTo>
                  <a:lnTo>
                    <a:pt x="279730" y="279730"/>
                  </a:lnTo>
                  <a:lnTo>
                    <a:pt x="279730" y="330593"/>
                  </a:lnTo>
                  <a:lnTo>
                    <a:pt x="305155" y="330593"/>
                  </a:lnTo>
                  <a:lnTo>
                    <a:pt x="305155" y="356019"/>
                  </a:lnTo>
                  <a:lnTo>
                    <a:pt x="330581" y="356019"/>
                  </a:lnTo>
                  <a:lnTo>
                    <a:pt x="356019" y="356019"/>
                  </a:lnTo>
                  <a:lnTo>
                    <a:pt x="381444" y="356019"/>
                  </a:lnTo>
                  <a:lnTo>
                    <a:pt x="381444" y="330593"/>
                  </a:lnTo>
                  <a:lnTo>
                    <a:pt x="406882" y="330593"/>
                  </a:lnTo>
                  <a:lnTo>
                    <a:pt x="406882" y="356019"/>
                  </a:lnTo>
                  <a:lnTo>
                    <a:pt x="432308" y="356019"/>
                  </a:lnTo>
                  <a:lnTo>
                    <a:pt x="635749" y="356019"/>
                  </a:lnTo>
                  <a:lnTo>
                    <a:pt x="635749" y="330593"/>
                  </a:lnTo>
                  <a:close/>
                </a:path>
                <a:path w="966470" h="356235">
                  <a:moveTo>
                    <a:pt x="686612" y="254304"/>
                  </a:moveTo>
                  <a:lnTo>
                    <a:pt x="661187" y="254304"/>
                  </a:lnTo>
                  <a:lnTo>
                    <a:pt x="661187" y="279730"/>
                  </a:lnTo>
                  <a:lnTo>
                    <a:pt x="686612" y="279730"/>
                  </a:lnTo>
                  <a:lnTo>
                    <a:pt x="686612" y="254304"/>
                  </a:lnTo>
                  <a:close/>
                </a:path>
                <a:path w="966470" h="356235">
                  <a:moveTo>
                    <a:pt x="686612" y="178015"/>
                  </a:moveTo>
                  <a:lnTo>
                    <a:pt x="661187" y="178015"/>
                  </a:lnTo>
                  <a:lnTo>
                    <a:pt x="661187" y="203441"/>
                  </a:lnTo>
                  <a:lnTo>
                    <a:pt x="635749" y="203441"/>
                  </a:lnTo>
                  <a:lnTo>
                    <a:pt x="635749" y="228866"/>
                  </a:lnTo>
                  <a:lnTo>
                    <a:pt x="610323" y="228866"/>
                  </a:lnTo>
                  <a:lnTo>
                    <a:pt x="610323" y="254304"/>
                  </a:lnTo>
                  <a:lnTo>
                    <a:pt x="635749" y="254304"/>
                  </a:lnTo>
                  <a:lnTo>
                    <a:pt x="661187" y="254304"/>
                  </a:lnTo>
                  <a:lnTo>
                    <a:pt x="661187" y="228866"/>
                  </a:lnTo>
                  <a:lnTo>
                    <a:pt x="686612" y="228866"/>
                  </a:lnTo>
                  <a:lnTo>
                    <a:pt x="686612" y="178015"/>
                  </a:lnTo>
                  <a:close/>
                </a:path>
                <a:path w="966470" h="356235">
                  <a:moveTo>
                    <a:pt x="712038" y="279730"/>
                  </a:moveTo>
                  <a:lnTo>
                    <a:pt x="686612" y="279730"/>
                  </a:lnTo>
                  <a:lnTo>
                    <a:pt x="686612" y="305168"/>
                  </a:lnTo>
                  <a:lnTo>
                    <a:pt x="661187" y="305168"/>
                  </a:lnTo>
                  <a:lnTo>
                    <a:pt x="661187" y="279730"/>
                  </a:lnTo>
                  <a:lnTo>
                    <a:pt x="635749" y="279730"/>
                  </a:lnTo>
                  <a:lnTo>
                    <a:pt x="635749" y="330593"/>
                  </a:lnTo>
                  <a:lnTo>
                    <a:pt x="661187" y="330593"/>
                  </a:lnTo>
                  <a:lnTo>
                    <a:pt x="661187" y="356019"/>
                  </a:lnTo>
                  <a:lnTo>
                    <a:pt x="686612" y="356019"/>
                  </a:lnTo>
                  <a:lnTo>
                    <a:pt x="686612" y="330593"/>
                  </a:lnTo>
                  <a:lnTo>
                    <a:pt x="712038" y="330593"/>
                  </a:lnTo>
                  <a:lnTo>
                    <a:pt x="712038" y="279730"/>
                  </a:lnTo>
                  <a:close/>
                </a:path>
                <a:path w="966470" h="356235">
                  <a:moveTo>
                    <a:pt x="737463" y="178015"/>
                  </a:moveTo>
                  <a:lnTo>
                    <a:pt x="712038" y="178015"/>
                  </a:lnTo>
                  <a:lnTo>
                    <a:pt x="712038" y="203441"/>
                  </a:lnTo>
                  <a:lnTo>
                    <a:pt x="737463" y="203441"/>
                  </a:lnTo>
                  <a:lnTo>
                    <a:pt x="737463" y="178015"/>
                  </a:lnTo>
                  <a:close/>
                </a:path>
                <a:path w="966470" h="356235">
                  <a:moveTo>
                    <a:pt x="788327" y="330593"/>
                  </a:moveTo>
                  <a:lnTo>
                    <a:pt x="762901" y="330593"/>
                  </a:lnTo>
                  <a:lnTo>
                    <a:pt x="762901" y="254304"/>
                  </a:lnTo>
                  <a:lnTo>
                    <a:pt x="737463" y="254304"/>
                  </a:lnTo>
                  <a:lnTo>
                    <a:pt x="737463" y="356019"/>
                  </a:lnTo>
                  <a:lnTo>
                    <a:pt x="762901" y="356019"/>
                  </a:lnTo>
                  <a:lnTo>
                    <a:pt x="788327" y="356019"/>
                  </a:lnTo>
                  <a:lnTo>
                    <a:pt x="788327" y="330593"/>
                  </a:lnTo>
                  <a:close/>
                </a:path>
                <a:path w="966470" h="356235">
                  <a:moveTo>
                    <a:pt x="864616" y="254304"/>
                  </a:moveTo>
                  <a:lnTo>
                    <a:pt x="839190" y="254304"/>
                  </a:lnTo>
                  <a:lnTo>
                    <a:pt x="839190" y="305168"/>
                  </a:lnTo>
                  <a:lnTo>
                    <a:pt x="864616" y="305168"/>
                  </a:lnTo>
                  <a:lnTo>
                    <a:pt x="864616" y="254304"/>
                  </a:lnTo>
                  <a:close/>
                </a:path>
                <a:path w="966470" h="356235">
                  <a:moveTo>
                    <a:pt x="890054" y="228866"/>
                  </a:moveTo>
                  <a:lnTo>
                    <a:pt x="864616" y="228866"/>
                  </a:lnTo>
                  <a:lnTo>
                    <a:pt x="864616" y="254304"/>
                  </a:lnTo>
                  <a:lnTo>
                    <a:pt x="890054" y="254304"/>
                  </a:lnTo>
                  <a:lnTo>
                    <a:pt x="890054" y="228866"/>
                  </a:lnTo>
                  <a:close/>
                </a:path>
                <a:path w="966470" h="356235">
                  <a:moveTo>
                    <a:pt x="915479" y="254304"/>
                  </a:moveTo>
                  <a:lnTo>
                    <a:pt x="890054" y="254304"/>
                  </a:lnTo>
                  <a:lnTo>
                    <a:pt x="890054" y="279730"/>
                  </a:lnTo>
                  <a:lnTo>
                    <a:pt x="915479" y="279730"/>
                  </a:lnTo>
                  <a:lnTo>
                    <a:pt x="915479" y="254304"/>
                  </a:lnTo>
                  <a:close/>
                </a:path>
                <a:path w="966470" h="356235">
                  <a:moveTo>
                    <a:pt x="940917" y="228866"/>
                  </a:moveTo>
                  <a:lnTo>
                    <a:pt x="915479" y="228866"/>
                  </a:lnTo>
                  <a:lnTo>
                    <a:pt x="915479" y="254304"/>
                  </a:lnTo>
                  <a:lnTo>
                    <a:pt x="940917" y="254304"/>
                  </a:lnTo>
                  <a:lnTo>
                    <a:pt x="940917" y="228866"/>
                  </a:lnTo>
                  <a:close/>
                </a:path>
                <a:path w="966470" h="356235">
                  <a:moveTo>
                    <a:pt x="966343" y="203441"/>
                  </a:moveTo>
                  <a:lnTo>
                    <a:pt x="940917" y="203441"/>
                  </a:lnTo>
                  <a:lnTo>
                    <a:pt x="940917" y="228866"/>
                  </a:lnTo>
                  <a:lnTo>
                    <a:pt x="966343" y="228866"/>
                  </a:lnTo>
                  <a:lnTo>
                    <a:pt x="966343" y="203441"/>
                  </a:lnTo>
                  <a:close/>
                </a:path>
                <a:path w="966470" h="356235">
                  <a:moveTo>
                    <a:pt x="966343" y="152577"/>
                  </a:moveTo>
                  <a:lnTo>
                    <a:pt x="940917" y="152577"/>
                  </a:lnTo>
                  <a:lnTo>
                    <a:pt x="940917" y="127152"/>
                  </a:lnTo>
                  <a:lnTo>
                    <a:pt x="915479" y="127152"/>
                  </a:lnTo>
                  <a:lnTo>
                    <a:pt x="890054" y="127152"/>
                  </a:lnTo>
                  <a:lnTo>
                    <a:pt x="890054" y="76288"/>
                  </a:lnTo>
                  <a:lnTo>
                    <a:pt x="864616" y="76288"/>
                  </a:lnTo>
                  <a:lnTo>
                    <a:pt x="839190" y="76288"/>
                  </a:lnTo>
                  <a:lnTo>
                    <a:pt x="839190" y="0"/>
                  </a:lnTo>
                  <a:lnTo>
                    <a:pt x="813765" y="0"/>
                  </a:lnTo>
                  <a:lnTo>
                    <a:pt x="813765" y="127152"/>
                  </a:lnTo>
                  <a:lnTo>
                    <a:pt x="839190" y="127152"/>
                  </a:lnTo>
                  <a:lnTo>
                    <a:pt x="864616" y="127152"/>
                  </a:lnTo>
                  <a:lnTo>
                    <a:pt x="864616" y="152577"/>
                  </a:lnTo>
                  <a:lnTo>
                    <a:pt x="890054" y="152577"/>
                  </a:lnTo>
                  <a:lnTo>
                    <a:pt x="915479" y="152577"/>
                  </a:lnTo>
                  <a:lnTo>
                    <a:pt x="915479" y="178015"/>
                  </a:lnTo>
                  <a:lnTo>
                    <a:pt x="890054" y="178015"/>
                  </a:lnTo>
                  <a:lnTo>
                    <a:pt x="890054" y="228866"/>
                  </a:lnTo>
                  <a:lnTo>
                    <a:pt x="915479" y="228866"/>
                  </a:lnTo>
                  <a:lnTo>
                    <a:pt x="915479" y="203441"/>
                  </a:lnTo>
                  <a:lnTo>
                    <a:pt x="940917" y="203441"/>
                  </a:lnTo>
                  <a:lnTo>
                    <a:pt x="940917" y="178015"/>
                  </a:lnTo>
                  <a:lnTo>
                    <a:pt x="966343" y="178015"/>
                  </a:lnTo>
                  <a:lnTo>
                    <a:pt x="966343" y="15257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525139"/>
              <a:ext cx="1042669" cy="1042669"/>
            </a:xfrm>
            <a:custGeom>
              <a:avLst/>
              <a:gdLst/>
              <a:ahLst/>
              <a:cxnLst/>
              <a:rect l="l" t="t" r="r" b="b"/>
              <a:pathLst>
                <a:path w="1042670" h="1042669">
                  <a:moveTo>
                    <a:pt x="127152" y="915073"/>
                  </a:moveTo>
                  <a:lnTo>
                    <a:pt x="50863" y="915073"/>
                  </a:lnTo>
                  <a:lnTo>
                    <a:pt x="50863" y="991374"/>
                  </a:lnTo>
                  <a:lnTo>
                    <a:pt x="127152" y="991374"/>
                  </a:lnTo>
                  <a:lnTo>
                    <a:pt x="127152" y="915073"/>
                  </a:lnTo>
                  <a:close/>
                </a:path>
                <a:path w="1042670" h="1042669">
                  <a:moveTo>
                    <a:pt x="127152" y="50457"/>
                  </a:moveTo>
                  <a:lnTo>
                    <a:pt x="50863" y="50457"/>
                  </a:lnTo>
                  <a:lnTo>
                    <a:pt x="50863" y="126746"/>
                  </a:lnTo>
                  <a:lnTo>
                    <a:pt x="127152" y="126746"/>
                  </a:lnTo>
                  <a:lnTo>
                    <a:pt x="127152" y="50457"/>
                  </a:lnTo>
                  <a:close/>
                </a:path>
                <a:path w="1042670" h="1042669">
                  <a:moveTo>
                    <a:pt x="178015" y="863600"/>
                  </a:moveTo>
                  <a:lnTo>
                    <a:pt x="0" y="863600"/>
                  </a:lnTo>
                  <a:lnTo>
                    <a:pt x="0" y="890270"/>
                  </a:lnTo>
                  <a:lnTo>
                    <a:pt x="0" y="1017270"/>
                  </a:lnTo>
                  <a:lnTo>
                    <a:pt x="0" y="1042670"/>
                  </a:lnTo>
                  <a:lnTo>
                    <a:pt x="178015" y="1042670"/>
                  </a:lnTo>
                  <a:lnTo>
                    <a:pt x="178015" y="1017270"/>
                  </a:lnTo>
                  <a:lnTo>
                    <a:pt x="25438" y="1017270"/>
                  </a:lnTo>
                  <a:lnTo>
                    <a:pt x="25438" y="890270"/>
                  </a:lnTo>
                  <a:lnTo>
                    <a:pt x="152590" y="890270"/>
                  </a:lnTo>
                  <a:lnTo>
                    <a:pt x="152590" y="1016800"/>
                  </a:lnTo>
                  <a:lnTo>
                    <a:pt x="178015" y="1016800"/>
                  </a:lnTo>
                  <a:lnTo>
                    <a:pt x="178015" y="890270"/>
                  </a:lnTo>
                  <a:lnTo>
                    <a:pt x="178015" y="889647"/>
                  </a:lnTo>
                  <a:lnTo>
                    <a:pt x="178015" y="863600"/>
                  </a:lnTo>
                  <a:close/>
                </a:path>
                <a:path w="1042670" h="1042669">
                  <a:moveTo>
                    <a:pt x="178015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8015" y="177800"/>
                  </a:lnTo>
                  <a:lnTo>
                    <a:pt x="178015" y="152400"/>
                  </a:lnTo>
                  <a:lnTo>
                    <a:pt x="25438" y="152400"/>
                  </a:lnTo>
                  <a:lnTo>
                    <a:pt x="25438" y="25400"/>
                  </a:lnTo>
                  <a:lnTo>
                    <a:pt x="152590" y="25400"/>
                  </a:lnTo>
                  <a:lnTo>
                    <a:pt x="152590" y="152171"/>
                  </a:lnTo>
                  <a:lnTo>
                    <a:pt x="178015" y="152171"/>
                  </a:lnTo>
                  <a:lnTo>
                    <a:pt x="178015" y="25400"/>
                  </a:lnTo>
                  <a:lnTo>
                    <a:pt x="178015" y="25019"/>
                  </a:lnTo>
                  <a:lnTo>
                    <a:pt x="178015" y="0"/>
                  </a:lnTo>
                  <a:close/>
                </a:path>
                <a:path w="1042670" h="1042669">
                  <a:moveTo>
                    <a:pt x="356031" y="1016800"/>
                  </a:moveTo>
                  <a:lnTo>
                    <a:pt x="330593" y="1016800"/>
                  </a:lnTo>
                  <a:lnTo>
                    <a:pt x="330593" y="1042225"/>
                  </a:lnTo>
                  <a:lnTo>
                    <a:pt x="356031" y="1042225"/>
                  </a:lnTo>
                  <a:lnTo>
                    <a:pt x="356031" y="1016800"/>
                  </a:lnTo>
                  <a:close/>
                </a:path>
                <a:path w="1042670" h="1042669">
                  <a:moveTo>
                    <a:pt x="890066" y="864222"/>
                  </a:moveTo>
                  <a:lnTo>
                    <a:pt x="864628" y="864222"/>
                  </a:lnTo>
                  <a:lnTo>
                    <a:pt x="864628" y="889647"/>
                  </a:lnTo>
                  <a:lnTo>
                    <a:pt x="890066" y="889647"/>
                  </a:lnTo>
                  <a:lnTo>
                    <a:pt x="890066" y="864222"/>
                  </a:lnTo>
                  <a:close/>
                </a:path>
                <a:path w="1042670" h="1042669">
                  <a:moveTo>
                    <a:pt x="940917" y="1016800"/>
                  </a:moveTo>
                  <a:lnTo>
                    <a:pt x="915492" y="1016800"/>
                  </a:lnTo>
                  <a:lnTo>
                    <a:pt x="915492" y="991374"/>
                  </a:lnTo>
                  <a:lnTo>
                    <a:pt x="890066" y="991374"/>
                  </a:lnTo>
                  <a:lnTo>
                    <a:pt x="890066" y="1042225"/>
                  </a:lnTo>
                  <a:lnTo>
                    <a:pt x="915492" y="1042225"/>
                  </a:lnTo>
                  <a:lnTo>
                    <a:pt x="940917" y="1042225"/>
                  </a:lnTo>
                  <a:lnTo>
                    <a:pt x="940917" y="1016800"/>
                  </a:lnTo>
                  <a:close/>
                </a:path>
                <a:path w="1042670" h="1042669">
                  <a:moveTo>
                    <a:pt x="940917" y="838784"/>
                  </a:moveTo>
                  <a:lnTo>
                    <a:pt x="915492" y="838784"/>
                  </a:lnTo>
                  <a:lnTo>
                    <a:pt x="915492" y="915073"/>
                  </a:lnTo>
                  <a:lnTo>
                    <a:pt x="940917" y="915073"/>
                  </a:lnTo>
                  <a:lnTo>
                    <a:pt x="940917" y="838784"/>
                  </a:lnTo>
                  <a:close/>
                </a:path>
                <a:path w="1042670" h="1042669">
                  <a:moveTo>
                    <a:pt x="940917" y="812800"/>
                  </a:moveTo>
                  <a:lnTo>
                    <a:pt x="813765" y="812800"/>
                  </a:lnTo>
                  <a:lnTo>
                    <a:pt x="813765" y="838200"/>
                  </a:lnTo>
                  <a:lnTo>
                    <a:pt x="813765" y="915670"/>
                  </a:lnTo>
                  <a:lnTo>
                    <a:pt x="813765" y="940511"/>
                  </a:lnTo>
                  <a:lnTo>
                    <a:pt x="788339" y="940511"/>
                  </a:lnTo>
                  <a:lnTo>
                    <a:pt x="788339" y="965936"/>
                  </a:lnTo>
                  <a:lnTo>
                    <a:pt x="762914" y="965936"/>
                  </a:lnTo>
                  <a:lnTo>
                    <a:pt x="762914" y="1016800"/>
                  </a:lnTo>
                  <a:lnTo>
                    <a:pt x="788339" y="1016800"/>
                  </a:lnTo>
                  <a:lnTo>
                    <a:pt x="813765" y="1016800"/>
                  </a:lnTo>
                  <a:lnTo>
                    <a:pt x="813765" y="941070"/>
                  </a:lnTo>
                  <a:lnTo>
                    <a:pt x="839203" y="941070"/>
                  </a:lnTo>
                  <a:lnTo>
                    <a:pt x="839203" y="965936"/>
                  </a:lnTo>
                  <a:lnTo>
                    <a:pt x="864628" y="965936"/>
                  </a:lnTo>
                  <a:lnTo>
                    <a:pt x="890066" y="965936"/>
                  </a:lnTo>
                  <a:lnTo>
                    <a:pt x="890066" y="941070"/>
                  </a:lnTo>
                  <a:lnTo>
                    <a:pt x="940917" y="941070"/>
                  </a:lnTo>
                  <a:lnTo>
                    <a:pt x="940917" y="915670"/>
                  </a:lnTo>
                  <a:lnTo>
                    <a:pt x="839203" y="915670"/>
                  </a:lnTo>
                  <a:lnTo>
                    <a:pt x="839203" y="838200"/>
                  </a:lnTo>
                  <a:lnTo>
                    <a:pt x="940917" y="838200"/>
                  </a:lnTo>
                  <a:lnTo>
                    <a:pt x="940917" y="812800"/>
                  </a:lnTo>
                  <a:close/>
                </a:path>
                <a:path w="1042670" h="1042669">
                  <a:moveTo>
                    <a:pt x="991781" y="50457"/>
                  </a:moveTo>
                  <a:lnTo>
                    <a:pt x="915492" y="50457"/>
                  </a:lnTo>
                  <a:lnTo>
                    <a:pt x="915492" y="126746"/>
                  </a:lnTo>
                  <a:lnTo>
                    <a:pt x="991781" y="126746"/>
                  </a:lnTo>
                  <a:lnTo>
                    <a:pt x="991781" y="50457"/>
                  </a:lnTo>
                  <a:close/>
                </a:path>
                <a:path w="1042670" h="1042669">
                  <a:moveTo>
                    <a:pt x="1017219" y="991374"/>
                  </a:moveTo>
                  <a:lnTo>
                    <a:pt x="991781" y="991374"/>
                  </a:lnTo>
                  <a:lnTo>
                    <a:pt x="991781" y="1042225"/>
                  </a:lnTo>
                  <a:lnTo>
                    <a:pt x="1017219" y="1042225"/>
                  </a:lnTo>
                  <a:lnTo>
                    <a:pt x="1017219" y="991374"/>
                  </a:lnTo>
                  <a:close/>
                </a:path>
                <a:path w="1042670" h="1042669">
                  <a:moveTo>
                    <a:pt x="1042644" y="965936"/>
                  </a:moveTo>
                  <a:lnTo>
                    <a:pt x="1017219" y="965936"/>
                  </a:lnTo>
                  <a:lnTo>
                    <a:pt x="1017219" y="991374"/>
                  </a:lnTo>
                  <a:lnTo>
                    <a:pt x="1042644" y="991374"/>
                  </a:lnTo>
                  <a:lnTo>
                    <a:pt x="1042644" y="965936"/>
                  </a:lnTo>
                  <a:close/>
                </a:path>
                <a:path w="1042670" h="1042669">
                  <a:moveTo>
                    <a:pt x="1042644" y="0"/>
                  </a:moveTo>
                  <a:lnTo>
                    <a:pt x="864628" y="0"/>
                  </a:lnTo>
                  <a:lnTo>
                    <a:pt x="864628" y="25400"/>
                  </a:lnTo>
                  <a:lnTo>
                    <a:pt x="864628" y="152400"/>
                  </a:lnTo>
                  <a:lnTo>
                    <a:pt x="864628" y="177800"/>
                  </a:lnTo>
                  <a:lnTo>
                    <a:pt x="1042644" y="177800"/>
                  </a:lnTo>
                  <a:lnTo>
                    <a:pt x="1042644" y="152400"/>
                  </a:lnTo>
                  <a:lnTo>
                    <a:pt x="890066" y="152400"/>
                  </a:lnTo>
                  <a:lnTo>
                    <a:pt x="890066" y="25400"/>
                  </a:lnTo>
                  <a:lnTo>
                    <a:pt x="1017219" y="25400"/>
                  </a:lnTo>
                  <a:lnTo>
                    <a:pt x="1017219" y="152171"/>
                  </a:lnTo>
                  <a:lnTo>
                    <a:pt x="1042644" y="152171"/>
                  </a:lnTo>
                  <a:lnTo>
                    <a:pt x="1042644" y="25400"/>
                  </a:lnTo>
                  <a:lnTo>
                    <a:pt x="1042644" y="25019"/>
                  </a:lnTo>
                  <a:lnTo>
                    <a:pt x="104264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9907318" y="6131012"/>
            <a:ext cx="4116704" cy="3903345"/>
            <a:chOff x="9907318" y="6131012"/>
            <a:chExt cx="4116704" cy="3903345"/>
          </a:xfrm>
        </p:grpSpPr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07347" y="6376280"/>
              <a:ext cx="2462212" cy="3657848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07318" y="6131012"/>
              <a:ext cx="2457450" cy="527685"/>
            </a:xfrm>
            <a:custGeom>
              <a:avLst/>
              <a:gdLst/>
              <a:ahLst/>
              <a:cxnLst/>
              <a:rect l="l" t="t" r="r" b="b"/>
              <a:pathLst>
                <a:path w="2457450" h="527684">
                  <a:moveTo>
                    <a:pt x="1228727" y="0"/>
                  </a:moveTo>
                  <a:lnTo>
                    <a:pt x="1153876" y="481"/>
                  </a:lnTo>
                  <a:lnTo>
                    <a:pt x="1080212" y="1906"/>
                  </a:lnTo>
                  <a:lnTo>
                    <a:pt x="1007862" y="4249"/>
                  </a:lnTo>
                  <a:lnTo>
                    <a:pt x="936955" y="7480"/>
                  </a:lnTo>
                  <a:lnTo>
                    <a:pt x="867619" y="11573"/>
                  </a:lnTo>
                  <a:lnTo>
                    <a:pt x="799984" y="16499"/>
                  </a:lnTo>
                  <a:lnTo>
                    <a:pt x="734177" y="22232"/>
                  </a:lnTo>
                  <a:lnTo>
                    <a:pt x="670328" y="28744"/>
                  </a:lnTo>
                  <a:lnTo>
                    <a:pt x="608564" y="36007"/>
                  </a:lnTo>
                  <a:lnTo>
                    <a:pt x="549015" y="43993"/>
                  </a:lnTo>
                  <a:lnTo>
                    <a:pt x="491809" y="52675"/>
                  </a:lnTo>
                  <a:lnTo>
                    <a:pt x="437073" y="62026"/>
                  </a:lnTo>
                  <a:lnTo>
                    <a:pt x="384938" y="72017"/>
                  </a:lnTo>
                  <a:lnTo>
                    <a:pt x="335531" y="82622"/>
                  </a:lnTo>
                  <a:lnTo>
                    <a:pt x="288981" y="93812"/>
                  </a:lnTo>
                  <a:lnTo>
                    <a:pt x="245416" y="105561"/>
                  </a:lnTo>
                  <a:lnTo>
                    <a:pt x="204965" y="117839"/>
                  </a:lnTo>
                  <a:lnTo>
                    <a:pt x="167757" y="130621"/>
                  </a:lnTo>
                  <a:lnTo>
                    <a:pt x="103582" y="157582"/>
                  </a:lnTo>
                  <a:lnTo>
                    <a:pt x="53919" y="186224"/>
                  </a:lnTo>
                  <a:lnTo>
                    <a:pt x="19796" y="216325"/>
                  </a:lnTo>
                  <a:lnTo>
                    <a:pt x="0" y="263732"/>
                  </a:lnTo>
                  <a:lnTo>
                    <a:pt x="2242" y="279797"/>
                  </a:lnTo>
                  <a:lnTo>
                    <a:pt x="34850" y="326356"/>
                  </a:lnTo>
                  <a:lnTo>
                    <a:pt x="76872" y="355755"/>
                  </a:lnTo>
                  <a:lnTo>
                    <a:pt x="133919" y="383584"/>
                  </a:lnTo>
                  <a:lnTo>
                    <a:pt x="204965" y="409622"/>
                  </a:lnTo>
                  <a:lnTo>
                    <a:pt x="245416" y="421900"/>
                  </a:lnTo>
                  <a:lnTo>
                    <a:pt x="288981" y="433649"/>
                  </a:lnTo>
                  <a:lnTo>
                    <a:pt x="335531" y="444839"/>
                  </a:lnTo>
                  <a:lnTo>
                    <a:pt x="384938" y="455443"/>
                  </a:lnTo>
                  <a:lnTo>
                    <a:pt x="437073" y="465435"/>
                  </a:lnTo>
                  <a:lnTo>
                    <a:pt x="491809" y="474785"/>
                  </a:lnTo>
                  <a:lnTo>
                    <a:pt x="549015" y="483468"/>
                  </a:lnTo>
                  <a:lnTo>
                    <a:pt x="608564" y="491454"/>
                  </a:lnTo>
                  <a:lnTo>
                    <a:pt x="670328" y="498717"/>
                  </a:lnTo>
                  <a:lnTo>
                    <a:pt x="734177" y="505228"/>
                  </a:lnTo>
                  <a:lnTo>
                    <a:pt x="799984" y="510961"/>
                  </a:lnTo>
                  <a:lnTo>
                    <a:pt x="867619" y="515888"/>
                  </a:lnTo>
                  <a:lnTo>
                    <a:pt x="936955" y="519981"/>
                  </a:lnTo>
                  <a:lnTo>
                    <a:pt x="1007862" y="523212"/>
                  </a:lnTo>
                  <a:lnTo>
                    <a:pt x="1080212" y="525554"/>
                  </a:lnTo>
                  <a:lnTo>
                    <a:pt x="1153876" y="526980"/>
                  </a:lnTo>
                  <a:lnTo>
                    <a:pt x="1228727" y="527461"/>
                  </a:lnTo>
                  <a:lnTo>
                    <a:pt x="1303577" y="526980"/>
                  </a:lnTo>
                  <a:lnTo>
                    <a:pt x="1377241" y="525554"/>
                  </a:lnTo>
                  <a:lnTo>
                    <a:pt x="1449591" y="523212"/>
                  </a:lnTo>
                  <a:lnTo>
                    <a:pt x="1520498" y="519981"/>
                  </a:lnTo>
                  <a:lnTo>
                    <a:pt x="1589833" y="515888"/>
                  </a:lnTo>
                  <a:lnTo>
                    <a:pt x="1657467" y="510961"/>
                  </a:lnTo>
                  <a:lnTo>
                    <a:pt x="1723274" y="505228"/>
                  </a:lnTo>
                  <a:lnTo>
                    <a:pt x="1787123" y="498717"/>
                  </a:lnTo>
                  <a:lnTo>
                    <a:pt x="1848886" y="491454"/>
                  </a:lnTo>
                  <a:lnTo>
                    <a:pt x="1908435" y="483468"/>
                  </a:lnTo>
                  <a:lnTo>
                    <a:pt x="1965641" y="474785"/>
                  </a:lnTo>
                  <a:lnTo>
                    <a:pt x="2020377" y="465435"/>
                  </a:lnTo>
                  <a:lnTo>
                    <a:pt x="2072512" y="455443"/>
                  </a:lnTo>
                  <a:lnTo>
                    <a:pt x="2121919" y="444839"/>
                  </a:lnTo>
                  <a:lnTo>
                    <a:pt x="2168469" y="433649"/>
                  </a:lnTo>
                  <a:lnTo>
                    <a:pt x="2212033" y="421900"/>
                  </a:lnTo>
                  <a:lnTo>
                    <a:pt x="2252484" y="409622"/>
                  </a:lnTo>
                  <a:lnTo>
                    <a:pt x="2289692" y="396840"/>
                  </a:lnTo>
                  <a:lnTo>
                    <a:pt x="2353868" y="369879"/>
                  </a:lnTo>
                  <a:lnTo>
                    <a:pt x="2403531" y="341238"/>
                  </a:lnTo>
                  <a:lnTo>
                    <a:pt x="2437653" y="311137"/>
                  </a:lnTo>
                  <a:lnTo>
                    <a:pt x="2457450" y="263732"/>
                  </a:lnTo>
                  <a:lnTo>
                    <a:pt x="2455207" y="247666"/>
                  </a:lnTo>
                  <a:lnTo>
                    <a:pt x="2422599" y="201106"/>
                  </a:lnTo>
                  <a:lnTo>
                    <a:pt x="2380577" y="171707"/>
                  </a:lnTo>
                  <a:lnTo>
                    <a:pt x="2323530" y="143878"/>
                  </a:lnTo>
                  <a:lnTo>
                    <a:pt x="2252484" y="117839"/>
                  </a:lnTo>
                  <a:lnTo>
                    <a:pt x="2212033" y="105561"/>
                  </a:lnTo>
                  <a:lnTo>
                    <a:pt x="2168469" y="93812"/>
                  </a:lnTo>
                  <a:lnTo>
                    <a:pt x="2121919" y="82622"/>
                  </a:lnTo>
                  <a:lnTo>
                    <a:pt x="2072512" y="72017"/>
                  </a:lnTo>
                  <a:lnTo>
                    <a:pt x="2020377" y="62026"/>
                  </a:lnTo>
                  <a:lnTo>
                    <a:pt x="1965641" y="52675"/>
                  </a:lnTo>
                  <a:lnTo>
                    <a:pt x="1908435" y="43993"/>
                  </a:lnTo>
                  <a:lnTo>
                    <a:pt x="1848886" y="36007"/>
                  </a:lnTo>
                  <a:lnTo>
                    <a:pt x="1787123" y="28744"/>
                  </a:lnTo>
                  <a:lnTo>
                    <a:pt x="1723274" y="22232"/>
                  </a:lnTo>
                  <a:lnTo>
                    <a:pt x="1657467" y="16499"/>
                  </a:lnTo>
                  <a:lnTo>
                    <a:pt x="1589833" y="11573"/>
                  </a:lnTo>
                  <a:lnTo>
                    <a:pt x="1520498" y="7480"/>
                  </a:lnTo>
                  <a:lnTo>
                    <a:pt x="1449591" y="4249"/>
                  </a:lnTo>
                  <a:lnTo>
                    <a:pt x="1377241" y="1906"/>
                  </a:lnTo>
                  <a:lnTo>
                    <a:pt x="1303577" y="481"/>
                  </a:lnTo>
                  <a:lnTo>
                    <a:pt x="122872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527995" y="6851207"/>
              <a:ext cx="2249190" cy="2462757"/>
            </a:xfrm>
            <a:prstGeom prst="rect">
              <a:avLst/>
            </a:prstGeom>
          </p:spPr>
        </p:pic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96014" y="6851480"/>
              <a:ext cx="527685" cy="2457450"/>
            </a:xfrm>
            <a:custGeom>
              <a:avLst/>
              <a:gdLst/>
              <a:ahLst/>
              <a:cxnLst/>
              <a:rect l="l" t="t" r="r" b="b"/>
              <a:pathLst>
                <a:path w="527684" h="2457450">
                  <a:moveTo>
                    <a:pt x="263729" y="0"/>
                  </a:moveTo>
                  <a:lnTo>
                    <a:pt x="216324" y="19796"/>
                  </a:lnTo>
                  <a:lnTo>
                    <a:pt x="186223" y="53919"/>
                  </a:lnTo>
                  <a:lnTo>
                    <a:pt x="157581" y="103582"/>
                  </a:lnTo>
                  <a:lnTo>
                    <a:pt x="130620" y="167757"/>
                  </a:lnTo>
                  <a:lnTo>
                    <a:pt x="117839" y="204965"/>
                  </a:lnTo>
                  <a:lnTo>
                    <a:pt x="105560" y="245416"/>
                  </a:lnTo>
                  <a:lnTo>
                    <a:pt x="93812" y="288981"/>
                  </a:lnTo>
                  <a:lnTo>
                    <a:pt x="82622" y="335531"/>
                  </a:lnTo>
                  <a:lnTo>
                    <a:pt x="72017" y="384938"/>
                  </a:lnTo>
                  <a:lnTo>
                    <a:pt x="62026" y="437073"/>
                  </a:lnTo>
                  <a:lnTo>
                    <a:pt x="52675" y="491808"/>
                  </a:lnTo>
                  <a:lnTo>
                    <a:pt x="43993" y="549015"/>
                  </a:lnTo>
                  <a:lnTo>
                    <a:pt x="36007" y="608564"/>
                  </a:lnTo>
                  <a:lnTo>
                    <a:pt x="28744" y="670328"/>
                  </a:lnTo>
                  <a:lnTo>
                    <a:pt x="22232" y="734177"/>
                  </a:lnTo>
                  <a:lnTo>
                    <a:pt x="16499" y="799983"/>
                  </a:lnTo>
                  <a:lnTo>
                    <a:pt x="11573" y="867619"/>
                  </a:lnTo>
                  <a:lnTo>
                    <a:pt x="7480" y="936954"/>
                  </a:lnTo>
                  <a:lnTo>
                    <a:pt x="4249" y="1007861"/>
                  </a:lnTo>
                  <a:lnTo>
                    <a:pt x="1906" y="1080211"/>
                  </a:lnTo>
                  <a:lnTo>
                    <a:pt x="481" y="1153875"/>
                  </a:lnTo>
                  <a:lnTo>
                    <a:pt x="0" y="1228726"/>
                  </a:lnTo>
                  <a:lnTo>
                    <a:pt x="481" y="1303576"/>
                  </a:lnTo>
                  <a:lnTo>
                    <a:pt x="1906" y="1377240"/>
                  </a:lnTo>
                  <a:lnTo>
                    <a:pt x="4249" y="1449590"/>
                  </a:lnTo>
                  <a:lnTo>
                    <a:pt x="7480" y="1520497"/>
                  </a:lnTo>
                  <a:lnTo>
                    <a:pt x="11573" y="1589832"/>
                  </a:lnTo>
                  <a:lnTo>
                    <a:pt x="16499" y="1657467"/>
                  </a:lnTo>
                  <a:lnTo>
                    <a:pt x="22232" y="1723273"/>
                  </a:lnTo>
                  <a:lnTo>
                    <a:pt x="28744" y="1787122"/>
                  </a:lnTo>
                  <a:lnTo>
                    <a:pt x="36007" y="1848886"/>
                  </a:lnTo>
                  <a:lnTo>
                    <a:pt x="43993" y="1908435"/>
                  </a:lnTo>
                  <a:lnTo>
                    <a:pt x="52675" y="1965641"/>
                  </a:lnTo>
                  <a:lnTo>
                    <a:pt x="62026" y="2020376"/>
                  </a:lnTo>
                  <a:lnTo>
                    <a:pt x="72017" y="2072512"/>
                  </a:lnTo>
                  <a:lnTo>
                    <a:pt x="82622" y="2121919"/>
                  </a:lnTo>
                  <a:lnTo>
                    <a:pt x="93812" y="2168469"/>
                  </a:lnTo>
                  <a:lnTo>
                    <a:pt x="105560" y="2212033"/>
                  </a:lnTo>
                  <a:lnTo>
                    <a:pt x="117839" y="2252484"/>
                  </a:lnTo>
                  <a:lnTo>
                    <a:pt x="130620" y="2289692"/>
                  </a:lnTo>
                  <a:lnTo>
                    <a:pt x="157581" y="2353868"/>
                  </a:lnTo>
                  <a:lnTo>
                    <a:pt x="186223" y="2403530"/>
                  </a:lnTo>
                  <a:lnTo>
                    <a:pt x="216324" y="2437653"/>
                  </a:lnTo>
                  <a:lnTo>
                    <a:pt x="263729" y="2457450"/>
                  </a:lnTo>
                  <a:lnTo>
                    <a:pt x="279795" y="2455207"/>
                  </a:lnTo>
                  <a:lnTo>
                    <a:pt x="326355" y="2422599"/>
                  </a:lnTo>
                  <a:lnTo>
                    <a:pt x="355754" y="2380577"/>
                  </a:lnTo>
                  <a:lnTo>
                    <a:pt x="383583" y="2323530"/>
                  </a:lnTo>
                  <a:lnTo>
                    <a:pt x="409622" y="2252484"/>
                  </a:lnTo>
                  <a:lnTo>
                    <a:pt x="421900" y="2212033"/>
                  </a:lnTo>
                  <a:lnTo>
                    <a:pt x="433649" y="2168469"/>
                  </a:lnTo>
                  <a:lnTo>
                    <a:pt x="444839" y="2121919"/>
                  </a:lnTo>
                  <a:lnTo>
                    <a:pt x="455443" y="2072512"/>
                  </a:lnTo>
                  <a:lnTo>
                    <a:pt x="465435" y="2020376"/>
                  </a:lnTo>
                  <a:lnTo>
                    <a:pt x="474786" y="1965641"/>
                  </a:lnTo>
                  <a:lnTo>
                    <a:pt x="483468" y="1908435"/>
                  </a:lnTo>
                  <a:lnTo>
                    <a:pt x="491454" y="1848886"/>
                  </a:lnTo>
                  <a:lnTo>
                    <a:pt x="498717" y="1787122"/>
                  </a:lnTo>
                  <a:lnTo>
                    <a:pt x="505228" y="1723273"/>
                  </a:lnTo>
                  <a:lnTo>
                    <a:pt x="510961" y="1657467"/>
                  </a:lnTo>
                  <a:lnTo>
                    <a:pt x="515888" y="1589832"/>
                  </a:lnTo>
                  <a:lnTo>
                    <a:pt x="519981" y="1520497"/>
                  </a:lnTo>
                  <a:lnTo>
                    <a:pt x="523212" y="1449590"/>
                  </a:lnTo>
                  <a:lnTo>
                    <a:pt x="525554" y="1377240"/>
                  </a:lnTo>
                  <a:lnTo>
                    <a:pt x="526980" y="1303576"/>
                  </a:lnTo>
                  <a:lnTo>
                    <a:pt x="527461" y="1228726"/>
                  </a:lnTo>
                  <a:lnTo>
                    <a:pt x="526980" y="1153875"/>
                  </a:lnTo>
                  <a:lnTo>
                    <a:pt x="525554" y="1080211"/>
                  </a:lnTo>
                  <a:lnTo>
                    <a:pt x="523212" y="1007861"/>
                  </a:lnTo>
                  <a:lnTo>
                    <a:pt x="519981" y="936954"/>
                  </a:lnTo>
                  <a:lnTo>
                    <a:pt x="515888" y="867619"/>
                  </a:lnTo>
                  <a:lnTo>
                    <a:pt x="510961" y="799983"/>
                  </a:lnTo>
                  <a:lnTo>
                    <a:pt x="505228" y="734177"/>
                  </a:lnTo>
                  <a:lnTo>
                    <a:pt x="498717" y="670328"/>
                  </a:lnTo>
                  <a:lnTo>
                    <a:pt x="491454" y="608564"/>
                  </a:lnTo>
                  <a:lnTo>
                    <a:pt x="483468" y="549015"/>
                  </a:lnTo>
                  <a:lnTo>
                    <a:pt x="474786" y="491808"/>
                  </a:lnTo>
                  <a:lnTo>
                    <a:pt x="465435" y="437073"/>
                  </a:lnTo>
                  <a:lnTo>
                    <a:pt x="455443" y="384938"/>
                  </a:lnTo>
                  <a:lnTo>
                    <a:pt x="444839" y="335531"/>
                  </a:lnTo>
                  <a:lnTo>
                    <a:pt x="433649" y="288981"/>
                  </a:lnTo>
                  <a:lnTo>
                    <a:pt x="421900" y="245416"/>
                  </a:lnTo>
                  <a:lnTo>
                    <a:pt x="409622" y="204965"/>
                  </a:lnTo>
                  <a:lnTo>
                    <a:pt x="396840" y="167757"/>
                  </a:lnTo>
                  <a:lnTo>
                    <a:pt x="369879" y="103582"/>
                  </a:lnTo>
                  <a:lnTo>
                    <a:pt x="341237" y="53919"/>
                  </a:lnTo>
                  <a:lnTo>
                    <a:pt x="311135" y="19796"/>
                  </a:lnTo>
                  <a:lnTo>
                    <a:pt x="263729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27995" y="6851209"/>
              <a:ext cx="841375" cy="2463165"/>
            </a:xfrm>
            <a:custGeom>
              <a:avLst/>
              <a:gdLst/>
              <a:ahLst/>
              <a:cxnLst/>
              <a:rect l="l" t="t" r="r" b="b"/>
              <a:pathLst>
                <a:path w="841375" h="2463165">
                  <a:moveTo>
                    <a:pt x="841165" y="33"/>
                  </a:moveTo>
                  <a:lnTo>
                    <a:pt x="804171" y="9285"/>
                  </a:lnTo>
                  <a:lnTo>
                    <a:pt x="759340" y="64881"/>
                  </a:lnTo>
                  <a:lnTo>
                    <a:pt x="715638" y="116998"/>
                  </a:lnTo>
                  <a:lnTo>
                    <a:pt x="673078" y="165853"/>
                  </a:lnTo>
                  <a:lnTo>
                    <a:pt x="631677" y="211661"/>
                  </a:lnTo>
                  <a:lnTo>
                    <a:pt x="591448" y="254639"/>
                  </a:lnTo>
                  <a:lnTo>
                    <a:pt x="552406" y="295003"/>
                  </a:lnTo>
                  <a:lnTo>
                    <a:pt x="514565" y="332970"/>
                  </a:lnTo>
                  <a:lnTo>
                    <a:pt x="477940" y="368756"/>
                  </a:lnTo>
                  <a:lnTo>
                    <a:pt x="442546" y="402577"/>
                  </a:lnTo>
                  <a:lnTo>
                    <a:pt x="408397" y="434649"/>
                  </a:lnTo>
                  <a:lnTo>
                    <a:pt x="375507" y="465189"/>
                  </a:lnTo>
                  <a:lnTo>
                    <a:pt x="343891" y="494414"/>
                  </a:lnTo>
                  <a:lnTo>
                    <a:pt x="313564" y="522538"/>
                  </a:lnTo>
                  <a:lnTo>
                    <a:pt x="284540" y="549780"/>
                  </a:lnTo>
                  <a:lnTo>
                    <a:pt x="256834" y="576354"/>
                  </a:lnTo>
                  <a:lnTo>
                    <a:pt x="205432" y="628366"/>
                  </a:lnTo>
                  <a:lnTo>
                    <a:pt x="159475" y="680306"/>
                  </a:lnTo>
                  <a:lnTo>
                    <a:pt x="119080" y="733904"/>
                  </a:lnTo>
                  <a:lnTo>
                    <a:pt x="84361" y="790891"/>
                  </a:lnTo>
                  <a:lnTo>
                    <a:pt x="55437" y="852995"/>
                  </a:lnTo>
                  <a:lnTo>
                    <a:pt x="32422" y="921949"/>
                  </a:lnTo>
                  <a:lnTo>
                    <a:pt x="23167" y="959535"/>
                  </a:lnTo>
                  <a:lnTo>
                    <a:pt x="15433" y="999482"/>
                  </a:lnTo>
                  <a:lnTo>
                    <a:pt x="9235" y="1042007"/>
                  </a:lnTo>
                  <a:lnTo>
                    <a:pt x="4587" y="1087326"/>
                  </a:lnTo>
                  <a:lnTo>
                    <a:pt x="1504" y="1135654"/>
                  </a:lnTo>
                  <a:lnTo>
                    <a:pt x="0" y="1187209"/>
                  </a:lnTo>
                  <a:lnTo>
                    <a:pt x="411" y="1240287"/>
                  </a:lnTo>
                  <a:lnTo>
                    <a:pt x="3046" y="1290879"/>
                  </a:lnTo>
                  <a:lnTo>
                    <a:pt x="7834" y="1339137"/>
                  </a:lnTo>
                  <a:lnTo>
                    <a:pt x="14702" y="1385210"/>
                  </a:lnTo>
                  <a:lnTo>
                    <a:pt x="23577" y="1429251"/>
                  </a:lnTo>
                  <a:lnTo>
                    <a:pt x="34388" y="1471411"/>
                  </a:lnTo>
                  <a:lnTo>
                    <a:pt x="47061" y="1511840"/>
                  </a:lnTo>
                  <a:lnTo>
                    <a:pt x="61524" y="1550689"/>
                  </a:lnTo>
                  <a:lnTo>
                    <a:pt x="77706" y="1588111"/>
                  </a:lnTo>
                  <a:lnTo>
                    <a:pt x="95532" y="1624255"/>
                  </a:lnTo>
                  <a:lnTo>
                    <a:pt x="114933" y="1659273"/>
                  </a:lnTo>
                  <a:lnTo>
                    <a:pt x="135833" y="1693316"/>
                  </a:lnTo>
                  <a:lnTo>
                    <a:pt x="158163" y="1726535"/>
                  </a:lnTo>
                  <a:lnTo>
                    <a:pt x="181848" y="1759082"/>
                  </a:lnTo>
                  <a:lnTo>
                    <a:pt x="206817" y="1791106"/>
                  </a:lnTo>
                  <a:lnTo>
                    <a:pt x="232997" y="1822760"/>
                  </a:lnTo>
                  <a:lnTo>
                    <a:pt x="260316" y="1854195"/>
                  </a:lnTo>
                  <a:lnTo>
                    <a:pt x="288702" y="1885561"/>
                  </a:lnTo>
                  <a:lnTo>
                    <a:pt x="318082" y="1917009"/>
                  </a:lnTo>
                  <a:lnTo>
                    <a:pt x="348383" y="1948692"/>
                  </a:lnTo>
                  <a:lnTo>
                    <a:pt x="379534" y="1980759"/>
                  </a:lnTo>
                  <a:lnTo>
                    <a:pt x="411462" y="2013362"/>
                  </a:lnTo>
                  <a:lnTo>
                    <a:pt x="444094" y="2046652"/>
                  </a:lnTo>
                  <a:lnTo>
                    <a:pt x="477359" y="2080780"/>
                  </a:lnTo>
                  <a:lnTo>
                    <a:pt x="511184" y="2115898"/>
                  </a:lnTo>
                  <a:lnTo>
                    <a:pt x="545496" y="2152155"/>
                  </a:lnTo>
                  <a:lnTo>
                    <a:pt x="580223" y="2189704"/>
                  </a:lnTo>
                  <a:lnTo>
                    <a:pt x="615293" y="2228696"/>
                  </a:lnTo>
                  <a:lnTo>
                    <a:pt x="650633" y="2269281"/>
                  </a:lnTo>
                  <a:lnTo>
                    <a:pt x="686171" y="2311610"/>
                  </a:lnTo>
                  <a:lnTo>
                    <a:pt x="721835" y="2355836"/>
                  </a:lnTo>
                  <a:lnTo>
                    <a:pt x="757551" y="2402108"/>
                  </a:lnTo>
                  <a:lnTo>
                    <a:pt x="793249" y="2450578"/>
                  </a:lnTo>
                  <a:lnTo>
                    <a:pt x="801979" y="2457871"/>
                  </a:lnTo>
                  <a:lnTo>
                    <a:pt x="813646" y="2461531"/>
                  </a:lnTo>
                  <a:lnTo>
                    <a:pt x="826949" y="2462738"/>
                  </a:lnTo>
                  <a:lnTo>
                    <a:pt x="840588" y="2462674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06672" y="6383412"/>
              <a:ext cx="1908810" cy="1050925"/>
            </a:xfrm>
            <a:custGeom>
              <a:avLst/>
              <a:gdLst/>
              <a:ahLst/>
              <a:cxnLst/>
              <a:rect l="l" t="t" r="r" b="b"/>
              <a:pathLst>
                <a:path w="1908809" h="1050925">
                  <a:moveTo>
                    <a:pt x="69235" y="979110"/>
                  </a:moveTo>
                  <a:lnTo>
                    <a:pt x="0" y="1047751"/>
                  </a:lnTo>
                  <a:lnTo>
                    <a:pt x="97455" y="1050547"/>
                  </a:lnTo>
                  <a:lnTo>
                    <a:pt x="95490" y="1048744"/>
                  </a:lnTo>
                  <a:lnTo>
                    <a:pt x="93596" y="1046911"/>
                  </a:lnTo>
                  <a:lnTo>
                    <a:pt x="83163" y="1034557"/>
                  </a:lnTo>
                  <a:lnTo>
                    <a:pt x="43206" y="1034557"/>
                  </a:lnTo>
                  <a:lnTo>
                    <a:pt x="40565" y="1027861"/>
                  </a:lnTo>
                  <a:lnTo>
                    <a:pt x="73182" y="1014977"/>
                  </a:lnTo>
                  <a:lnTo>
                    <a:pt x="72791" y="1013835"/>
                  </a:lnTo>
                  <a:lnTo>
                    <a:pt x="68907" y="984402"/>
                  </a:lnTo>
                  <a:lnTo>
                    <a:pt x="69037" y="981770"/>
                  </a:lnTo>
                  <a:lnTo>
                    <a:pt x="69235" y="979110"/>
                  </a:lnTo>
                  <a:close/>
                </a:path>
                <a:path w="1908809" h="1050925">
                  <a:moveTo>
                    <a:pt x="73182" y="1014977"/>
                  </a:moveTo>
                  <a:lnTo>
                    <a:pt x="40565" y="1027861"/>
                  </a:lnTo>
                  <a:lnTo>
                    <a:pt x="43206" y="1034557"/>
                  </a:lnTo>
                  <a:lnTo>
                    <a:pt x="75823" y="1021673"/>
                  </a:lnTo>
                  <a:lnTo>
                    <a:pt x="75330" y="1020574"/>
                  </a:lnTo>
                  <a:lnTo>
                    <a:pt x="74415" y="1018357"/>
                  </a:lnTo>
                  <a:lnTo>
                    <a:pt x="73569" y="1016110"/>
                  </a:lnTo>
                  <a:lnTo>
                    <a:pt x="73182" y="1014977"/>
                  </a:lnTo>
                  <a:close/>
                </a:path>
                <a:path w="1908809" h="1050925">
                  <a:moveTo>
                    <a:pt x="75823" y="1021673"/>
                  </a:moveTo>
                  <a:lnTo>
                    <a:pt x="43206" y="1034557"/>
                  </a:lnTo>
                  <a:lnTo>
                    <a:pt x="83163" y="1034557"/>
                  </a:lnTo>
                  <a:lnTo>
                    <a:pt x="82295" y="1033307"/>
                  </a:lnTo>
                  <a:lnTo>
                    <a:pt x="80959" y="1031256"/>
                  </a:lnTo>
                  <a:lnTo>
                    <a:pt x="79696" y="1029174"/>
                  </a:lnTo>
                  <a:lnTo>
                    <a:pt x="78501" y="1027065"/>
                  </a:lnTo>
                  <a:lnTo>
                    <a:pt x="77374" y="1024930"/>
                  </a:lnTo>
                  <a:lnTo>
                    <a:pt x="76315" y="1022767"/>
                  </a:lnTo>
                  <a:lnTo>
                    <a:pt x="75823" y="1021673"/>
                  </a:lnTo>
                  <a:close/>
                </a:path>
                <a:path w="1908809" h="1050925">
                  <a:moveTo>
                    <a:pt x="1901400" y="292827"/>
                  </a:moveTo>
                  <a:lnTo>
                    <a:pt x="73182" y="1014977"/>
                  </a:lnTo>
                  <a:lnTo>
                    <a:pt x="73569" y="1016110"/>
                  </a:lnTo>
                  <a:lnTo>
                    <a:pt x="74415" y="1018357"/>
                  </a:lnTo>
                  <a:lnTo>
                    <a:pt x="75330" y="1020574"/>
                  </a:lnTo>
                  <a:lnTo>
                    <a:pt x="75823" y="1021673"/>
                  </a:lnTo>
                  <a:lnTo>
                    <a:pt x="1906322" y="298623"/>
                  </a:lnTo>
                  <a:lnTo>
                    <a:pt x="1901400" y="295275"/>
                  </a:lnTo>
                  <a:lnTo>
                    <a:pt x="1901400" y="292827"/>
                  </a:lnTo>
                  <a:close/>
                </a:path>
                <a:path w="1908809" h="1050925">
                  <a:moveTo>
                    <a:pt x="1903679" y="291927"/>
                  </a:moveTo>
                  <a:lnTo>
                    <a:pt x="1901400" y="292827"/>
                  </a:lnTo>
                  <a:lnTo>
                    <a:pt x="1901400" y="295275"/>
                  </a:lnTo>
                  <a:lnTo>
                    <a:pt x="1906322" y="298623"/>
                  </a:lnTo>
                  <a:lnTo>
                    <a:pt x="1903679" y="291927"/>
                  </a:lnTo>
                  <a:close/>
                </a:path>
                <a:path w="1908809" h="1050925">
                  <a:moveTo>
                    <a:pt x="1908600" y="291927"/>
                  </a:moveTo>
                  <a:lnTo>
                    <a:pt x="1903679" y="291927"/>
                  </a:lnTo>
                  <a:lnTo>
                    <a:pt x="1906322" y="298623"/>
                  </a:lnTo>
                  <a:lnTo>
                    <a:pt x="1908600" y="295275"/>
                  </a:lnTo>
                  <a:lnTo>
                    <a:pt x="1908600" y="291927"/>
                  </a:lnTo>
                  <a:close/>
                </a:path>
                <a:path w="1908809" h="1050925">
                  <a:moveTo>
                    <a:pt x="1908600" y="295275"/>
                  </a:moveTo>
                  <a:lnTo>
                    <a:pt x="1906322" y="298623"/>
                  </a:lnTo>
                  <a:lnTo>
                    <a:pt x="1908600" y="297723"/>
                  </a:lnTo>
                  <a:lnTo>
                    <a:pt x="1908600" y="295275"/>
                  </a:lnTo>
                  <a:close/>
                </a:path>
                <a:path w="1908809" h="1050925">
                  <a:moveTo>
                    <a:pt x="1908600" y="0"/>
                  </a:moveTo>
                  <a:lnTo>
                    <a:pt x="1901400" y="0"/>
                  </a:lnTo>
                  <a:lnTo>
                    <a:pt x="1901400" y="292827"/>
                  </a:lnTo>
                  <a:lnTo>
                    <a:pt x="1903679" y="291927"/>
                  </a:lnTo>
                  <a:lnTo>
                    <a:pt x="1908600" y="291927"/>
                  </a:lnTo>
                  <a:lnTo>
                    <a:pt x="190860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734521" y="758927"/>
            <a:ext cx="8684260" cy="9848850"/>
            <a:chOff x="734521" y="758927"/>
            <a:chExt cx="8684260" cy="9848850"/>
          </a:xfrm>
        </p:grpSpPr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8881" y="768452"/>
              <a:ext cx="0" cy="9829800"/>
            </a:xfrm>
            <a:custGeom>
              <a:avLst/>
              <a:gdLst/>
              <a:ahLst/>
              <a:cxnLst/>
              <a:rect l="l" t="t" r="r" b="b"/>
              <a:pathLst>
                <a:path h="9829800">
                  <a:moveTo>
                    <a:pt x="0" y="0"/>
                  </a:moveTo>
                  <a:lnTo>
                    <a:pt x="0" y="9829792"/>
                  </a:lnTo>
                </a:path>
              </a:pathLst>
            </a:custGeom>
            <a:ln w="1904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42441" y="2280870"/>
              <a:ext cx="2160270" cy="2317750"/>
            </a:xfrm>
            <a:custGeom>
              <a:avLst/>
              <a:gdLst/>
              <a:ahLst/>
              <a:cxnLst/>
              <a:rect l="l" t="t" r="r" b="b"/>
              <a:pathLst>
                <a:path w="2160270" h="2317750">
                  <a:moveTo>
                    <a:pt x="0" y="0"/>
                  </a:moveTo>
                  <a:lnTo>
                    <a:pt x="2159999" y="0"/>
                  </a:lnTo>
                  <a:lnTo>
                    <a:pt x="2159999" y="2317338"/>
                  </a:lnTo>
                  <a:lnTo>
                    <a:pt x="0" y="2317338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63489" y="1149833"/>
              <a:ext cx="2520315" cy="2520315"/>
            </a:xfrm>
            <a:custGeom>
              <a:avLst/>
              <a:gdLst/>
              <a:ahLst/>
              <a:cxnLst/>
              <a:rect l="l" t="t" r="r" b="b"/>
              <a:pathLst>
                <a:path w="2520315" h="2520315">
                  <a:moveTo>
                    <a:pt x="1260000" y="0"/>
                  </a:moveTo>
                  <a:lnTo>
                    <a:pt x="1211669" y="909"/>
                  </a:lnTo>
                  <a:lnTo>
                    <a:pt x="1163799" y="3617"/>
                  </a:lnTo>
                  <a:lnTo>
                    <a:pt x="1116421" y="8090"/>
                  </a:lnTo>
                  <a:lnTo>
                    <a:pt x="1069569" y="14296"/>
                  </a:lnTo>
                  <a:lnTo>
                    <a:pt x="1023275" y="22202"/>
                  </a:lnTo>
                  <a:lnTo>
                    <a:pt x="977572" y="31775"/>
                  </a:lnTo>
                  <a:lnTo>
                    <a:pt x="932492" y="42983"/>
                  </a:lnTo>
                  <a:lnTo>
                    <a:pt x="888068" y="55793"/>
                  </a:lnTo>
                  <a:lnTo>
                    <a:pt x="844332" y="70173"/>
                  </a:lnTo>
                  <a:lnTo>
                    <a:pt x="801318" y="86090"/>
                  </a:lnTo>
                  <a:lnTo>
                    <a:pt x="759058" y="103511"/>
                  </a:lnTo>
                  <a:lnTo>
                    <a:pt x="717584" y="122403"/>
                  </a:lnTo>
                  <a:lnTo>
                    <a:pt x="676929" y="142735"/>
                  </a:lnTo>
                  <a:lnTo>
                    <a:pt x="637126" y="164473"/>
                  </a:lnTo>
                  <a:lnTo>
                    <a:pt x="598207" y="187585"/>
                  </a:lnTo>
                  <a:lnTo>
                    <a:pt x="560205" y="212038"/>
                  </a:lnTo>
                  <a:lnTo>
                    <a:pt x="523153" y="237799"/>
                  </a:lnTo>
                  <a:lnTo>
                    <a:pt x="487083" y="264837"/>
                  </a:lnTo>
                  <a:lnTo>
                    <a:pt x="452028" y="293117"/>
                  </a:lnTo>
                  <a:lnTo>
                    <a:pt x="418020" y="322609"/>
                  </a:lnTo>
                  <a:lnTo>
                    <a:pt x="385093" y="353278"/>
                  </a:lnTo>
                  <a:lnTo>
                    <a:pt x="353278" y="385093"/>
                  </a:lnTo>
                  <a:lnTo>
                    <a:pt x="322609" y="418020"/>
                  </a:lnTo>
                  <a:lnTo>
                    <a:pt x="293118" y="452027"/>
                  </a:lnTo>
                  <a:lnTo>
                    <a:pt x="264837" y="487083"/>
                  </a:lnTo>
                  <a:lnTo>
                    <a:pt x="237800" y="523152"/>
                  </a:lnTo>
                  <a:lnTo>
                    <a:pt x="212038" y="560205"/>
                  </a:lnTo>
                  <a:lnTo>
                    <a:pt x="187585" y="598206"/>
                  </a:lnTo>
                  <a:lnTo>
                    <a:pt x="164473" y="637125"/>
                  </a:lnTo>
                  <a:lnTo>
                    <a:pt x="142735" y="676928"/>
                  </a:lnTo>
                  <a:lnTo>
                    <a:pt x="122404" y="717583"/>
                  </a:lnTo>
                  <a:lnTo>
                    <a:pt x="103511" y="759057"/>
                  </a:lnTo>
                  <a:lnTo>
                    <a:pt x="86090" y="801317"/>
                  </a:lnTo>
                  <a:lnTo>
                    <a:pt x="70173" y="844332"/>
                  </a:lnTo>
                  <a:lnTo>
                    <a:pt x="55793" y="888067"/>
                  </a:lnTo>
                  <a:lnTo>
                    <a:pt x="42983" y="932491"/>
                  </a:lnTo>
                  <a:lnTo>
                    <a:pt x="31775" y="977571"/>
                  </a:lnTo>
                  <a:lnTo>
                    <a:pt x="22202" y="1023275"/>
                  </a:lnTo>
                  <a:lnTo>
                    <a:pt x="14296" y="1069569"/>
                  </a:lnTo>
                  <a:lnTo>
                    <a:pt x="8090" y="1116421"/>
                  </a:lnTo>
                  <a:lnTo>
                    <a:pt x="3617" y="1163798"/>
                  </a:lnTo>
                  <a:lnTo>
                    <a:pt x="909" y="1211669"/>
                  </a:lnTo>
                  <a:lnTo>
                    <a:pt x="0" y="1260000"/>
                  </a:lnTo>
                  <a:lnTo>
                    <a:pt x="909" y="1308330"/>
                  </a:lnTo>
                  <a:lnTo>
                    <a:pt x="3617" y="1356200"/>
                  </a:lnTo>
                  <a:lnTo>
                    <a:pt x="8090" y="1403578"/>
                  </a:lnTo>
                  <a:lnTo>
                    <a:pt x="14296" y="1450430"/>
                  </a:lnTo>
                  <a:lnTo>
                    <a:pt x="22202" y="1496724"/>
                  </a:lnTo>
                  <a:lnTo>
                    <a:pt x="31775" y="1542427"/>
                  </a:lnTo>
                  <a:lnTo>
                    <a:pt x="42983" y="1587507"/>
                  </a:lnTo>
                  <a:lnTo>
                    <a:pt x="55793" y="1631931"/>
                  </a:lnTo>
                  <a:lnTo>
                    <a:pt x="70173" y="1675667"/>
                  </a:lnTo>
                  <a:lnTo>
                    <a:pt x="86090" y="1718681"/>
                  </a:lnTo>
                  <a:lnTo>
                    <a:pt x="103511" y="1760941"/>
                  </a:lnTo>
                  <a:lnTo>
                    <a:pt x="122404" y="1802415"/>
                  </a:lnTo>
                  <a:lnTo>
                    <a:pt x="142735" y="1843070"/>
                  </a:lnTo>
                  <a:lnTo>
                    <a:pt x="164473" y="1882873"/>
                  </a:lnTo>
                  <a:lnTo>
                    <a:pt x="187585" y="1921792"/>
                  </a:lnTo>
                  <a:lnTo>
                    <a:pt x="212038" y="1959794"/>
                  </a:lnTo>
                  <a:lnTo>
                    <a:pt x="237800" y="1996846"/>
                  </a:lnTo>
                  <a:lnTo>
                    <a:pt x="264837" y="2032916"/>
                  </a:lnTo>
                  <a:lnTo>
                    <a:pt x="293118" y="2067971"/>
                  </a:lnTo>
                  <a:lnTo>
                    <a:pt x="322609" y="2101978"/>
                  </a:lnTo>
                  <a:lnTo>
                    <a:pt x="353278" y="2134905"/>
                  </a:lnTo>
                  <a:lnTo>
                    <a:pt x="385093" y="2166720"/>
                  </a:lnTo>
                  <a:lnTo>
                    <a:pt x="418020" y="2197389"/>
                  </a:lnTo>
                  <a:lnTo>
                    <a:pt x="452028" y="2226881"/>
                  </a:lnTo>
                  <a:lnTo>
                    <a:pt x="487083" y="2255161"/>
                  </a:lnTo>
                  <a:lnTo>
                    <a:pt x="523153" y="2282199"/>
                  </a:lnTo>
                  <a:lnTo>
                    <a:pt x="560205" y="2307960"/>
                  </a:lnTo>
                  <a:lnTo>
                    <a:pt x="598207" y="2332413"/>
                  </a:lnTo>
                  <a:lnTo>
                    <a:pt x="637126" y="2355525"/>
                  </a:lnTo>
                  <a:lnTo>
                    <a:pt x="676929" y="2377263"/>
                  </a:lnTo>
                  <a:lnTo>
                    <a:pt x="717584" y="2397595"/>
                  </a:lnTo>
                  <a:lnTo>
                    <a:pt x="759058" y="2416487"/>
                  </a:lnTo>
                  <a:lnTo>
                    <a:pt x="801318" y="2433908"/>
                  </a:lnTo>
                  <a:lnTo>
                    <a:pt x="844332" y="2449825"/>
                  </a:lnTo>
                  <a:lnTo>
                    <a:pt x="888068" y="2464204"/>
                  </a:lnTo>
                  <a:lnTo>
                    <a:pt x="932492" y="2477015"/>
                  </a:lnTo>
                  <a:lnTo>
                    <a:pt x="977572" y="2488223"/>
                  </a:lnTo>
                  <a:lnTo>
                    <a:pt x="1023275" y="2497796"/>
                  </a:lnTo>
                  <a:lnTo>
                    <a:pt x="1069569" y="2505702"/>
                  </a:lnTo>
                  <a:lnTo>
                    <a:pt x="1116421" y="2511908"/>
                  </a:lnTo>
                  <a:lnTo>
                    <a:pt x="1163799" y="2516381"/>
                  </a:lnTo>
                  <a:lnTo>
                    <a:pt x="1211669" y="2519088"/>
                  </a:lnTo>
                  <a:lnTo>
                    <a:pt x="1260000" y="2519998"/>
                  </a:lnTo>
                  <a:lnTo>
                    <a:pt x="1308330" y="2519088"/>
                  </a:lnTo>
                  <a:lnTo>
                    <a:pt x="1356200" y="2516381"/>
                  </a:lnTo>
                  <a:lnTo>
                    <a:pt x="1403578" y="2511908"/>
                  </a:lnTo>
                  <a:lnTo>
                    <a:pt x="1450430" y="2505702"/>
                  </a:lnTo>
                  <a:lnTo>
                    <a:pt x="1496724" y="2497796"/>
                  </a:lnTo>
                  <a:lnTo>
                    <a:pt x="1542427" y="2488223"/>
                  </a:lnTo>
                  <a:lnTo>
                    <a:pt x="1587507" y="2477015"/>
                  </a:lnTo>
                  <a:lnTo>
                    <a:pt x="1631931" y="2464204"/>
                  </a:lnTo>
                  <a:lnTo>
                    <a:pt x="1675667" y="2449825"/>
                  </a:lnTo>
                  <a:lnTo>
                    <a:pt x="1718681" y="2433908"/>
                  </a:lnTo>
                  <a:lnTo>
                    <a:pt x="1760942" y="2416487"/>
                  </a:lnTo>
                  <a:lnTo>
                    <a:pt x="1802415" y="2397595"/>
                  </a:lnTo>
                  <a:lnTo>
                    <a:pt x="1843070" y="2377263"/>
                  </a:lnTo>
                  <a:lnTo>
                    <a:pt x="1882873" y="2355525"/>
                  </a:lnTo>
                  <a:lnTo>
                    <a:pt x="1921792" y="2332413"/>
                  </a:lnTo>
                  <a:lnTo>
                    <a:pt x="1959794" y="2307960"/>
                  </a:lnTo>
                  <a:lnTo>
                    <a:pt x="1996846" y="2282199"/>
                  </a:lnTo>
                  <a:lnTo>
                    <a:pt x="2032916" y="2255161"/>
                  </a:lnTo>
                  <a:lnTo>
                    <a:pt x="2067971" y="2226881"/>
                  </a:lnTo>
                  <a:lnTo>
                    <a:pt x="2101979" y="2197389"/>
                  </a:lnTo>
                  <a:lnTo>
                    <a:pt x="2134906" y="2166720"/>
                  </a:lnTo>
                  <a:lnTo>
                    <a:pt x="2166721" y="2134905"/>
                  </a:lnTo>
                  <a:lnTo>
                    <a:pt x="2197390" y="2101978"/>
                  </a:lnTo>
                  <a:lnTo>
                    <a:pt x="2226881" y="2067971"/>
                  </a:lnTo>
                  <a:lnTo>
                    <a:pt x="2255162" y="2032916"/>
                  </a:lnTo>
                  <a:lnTo>
                    <a:pt x="2282199" y="1996846"/>
                  </a:lnTo>
                  <a:lnTo>
                    <a:pt x="2307961" y="1959794"/>
                  </a:lnTo>
                  <a:lnTo>
                    <a:pt x="2332414" y="1921792"/>
                  </a:lnTo>
                  <a:lnTo>
                    <a:pt x="2355526" y="1882873"/>
                  </a:lnTo>
                  <a:lnTo>
                    <a:pt x="2377264" y="1843070"/>
                  </a:lnTo>
                  <a:lnTo>
                    <a:pt x="2397596" y="1802415"/>
                  </a:lnTo>
                  <a:lnTo>
                    <a:pt x="2416488" y="1760941"/>
                  </a:lnTo>
                  <a:lnTo>
                    <a:pt x="2433909" y="1718681"/>
                  </a:lnTo>
                  <a:lnTo>
                    <a:pt x="2449826" y="1675667"/>
                  </a:lnTo>
                  <a:lnTo>
                    <a:pt x="2464206" y="1631931"/>
                  </a:lnTo>
                  <a:lnTo>
                    <a:pt x="2477016" y="1587507"/>
                  </a:lnTo>
                  <a:lnTo>
                    <a:pt x="2488224" y="1542427"/>
                  </a:lnTo>
                  <a:lnTo>
                    <a:pt x="2497797" y="1496724"/>
                  </a:lnTo>
                  <a:lnTo>
                    <a:pt x="2505703" y="1450430"/>
                  </a:lnTo>
                  <a:lnTo>
                    <a:pt x="2511909" y="1403578"/>
                  </a:lnTo>
                  <a:lnTo>
                    <a:pt x="2516382" y="1356200"/>
                  </a:lnTo>
                  <a:lnTo>
                    <a:pt x="2519090" y="1308330"/>
                  </a:lnTo>
                  <a:lnTo>
                    <a:pt x="2520000" y="1260000"/>
                  </a:lnTo>
                  <a:lnTo>
                    <a:pt x="2519090" y="1211669"/>
                  </a:lnTo>
                  <a:lnTo>
                    <a:pt x="2516382" y="1163798"/>
                  </a:lnTo>
                  <a:lnTo>
                    <a:pt x="2511909" y="1116421"/>
                  </a:lnTo>
                  <a:lnTo>
                    <a:pt x="2505703" y="1069569"/>
                  </a:lnTo>
                  <a:lnTo>
                    <a:pt x="2497797" y="1023275"/>
                  </a:lnTo>
                  <a:lnTo>
                    <a:pt x="2488224" y="977571"/>
                  </a:lnTo>
                  <a:lnTo>
                    <a:pt x="2477016" y="932491"/>
                  </a:lnTo>
                  <a:lnTo>
                    <a:pt x="2464206" y="888067"/>
                  </a:lnTo>
                  <a:lnTo>
                    <a:pt x="2449826" y="844332"/>
                  </a:lnTo>
                  <a:lnTo>
                    <a:pt x="2433909" y="801317"/>
                  </a:lnTo>
                  <a:lnTo>
                    <a:pt x="2416488" y="759057"/>
                  </a:lnTo>
                  <a:lnTo>
                    <a:pt x="2397596" y="717583"/>
                  </a:lnTo>
                  <a:lnTo>
                    <a:pt x="2377264" y="676928"/>
                  </a:lnTo>
                  <a:lnTo>
                    <a:pt x="2355526" y="637125"/>
                  </a:lnTo>
                  <a:lnTo>
                    <a:pt x="2332414" y="598206"/>
                  </a:lnTo>
                  <a:lnTo>
                    <a:pt x="2307961" y="560205"/>
                  </a:lnTo>
                  <a:lnTo>
                    <a:pt x="2282199" y="523152"/>
                  </a:lnTo>
                  <a:lnTo>
                    <a:pt x="2255162" y="487083"/>
                  </a:lnTo>
                  <a:lnTo>
                    <a:pt x="2226881" y="452027"/>
                  </a:lnTo>
                  <a:lnTo>
                    <a:pt x="2197390" y="418020"/>
                  </a:lnTo>
                  <a:lnTo>
                    <a:pt x="2166721" y="385093"/>
                  </a:lnTo>
                  <a:lnTo>
                    <a:pt x="2134906" y="353278"/>
                  </a:lnTo>
                  <a:lnTo>
                    <a:pt x="2101979" y="322609"/>
                  </a:lnTo>
                  <a:lnTo>
                    <a:pt x="2067971" y="293117"/>
                  </a:lnTo>
                  <a:lnTo>
                    <a:pt x="2032916" y="264837"/>
                  </a:lnTo>
                  <a:lnTo>
                    <a:pt x="1996846" y="237799"/>
                  </a:lnTo>
                  <a:lnTo>
                    <a:pt x="1959794" y="212038"/>
                  </a:lnTo>
                  <a:lnTo>
                    <a:pt x="1921792" y="187585"/>
                  </a:lnTo>
                  <a:lnTo>
                    <a:pt x="1882873" y="164473"/>
                  </a:lnTo>
                  <a:lnTo>
                    <a:pt x="1843070" y="142735"/>
                  </a:lnTo>
                  <a:lnTo>
                    <a:pt x="1802415" y="122403"/>
                  </a:lnTo>
                  <a:lnTo>
                    <a:pt x="1760942" y="103511"/>
                  </a:lnTo>
                  <a:lnTo>
                    <a:pt x="1718681" y="86090"/>
                  </a:lnTo>
                  <a:lnTo>
                    <a:pt x="1675667" y="70173"/>
                  </a:lnTo>
                  <a:lnTo>
                    <a:pt x="1631931" y="55793"/>
                  </a:lnTo>
                  <a:lnTo>
                    <a:pt x="1587507" y="42983"/>
                  </a:lnTo>
                  <a:lnTo>
                    <a:pt x="1542427" y="31775"/>
                  </a:lnTo>
                  <a:lnTo>
                    <a:pt x="1496724" y="22202"/>
                  </a:lnTo>
                  <a:lnTo>
                    <a:pt x="1450430" y="14296"/>
                  </a:lnTo>
                  <a:lnTo>
                    <a:pt x="1403578" y="8090"/>
                  </a:lnTo>
                  <a:lnTo>
                    <a:pt x="1356200" y="3617"/>
                  </a:lnTo>
                  <a:lnTo>
                    <a:pt x="1308330" y="909"/>
                  </a:lnTo>
                  <a:lnTo>
                    <a:pt x="1260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63489" y="1149833"/>
              <a:ext cx="2520315" cy="2520315"/>
            </a:xfrm>
            <a:custGeom>
              <a:avLst/>
              <a:gdLst/>
              <a:ahLst/>
              <a:cxnLst/>
              <a:rect l="l" t="t" r="r" b="b"/>
              <a:pathLst>
                <a:path w="2520315" h="2520315">
                  <a:moveTo>
                    <a:pt x="1260000" y="0"/>
                  </a:moveTo>
                  <a:lnTo>
                    <a:pt x="1308330" y="909"/>
                  </a:lnTo>
                  <a:lnTo>
                    <a:pt x="1356200" y="3617"/>
                  </a:lnTo>
                  <a:lnTo>
                    <a:pt x="1403578" y="8090"/>
                  </a:lnTo>
                  <a:lnTo>
                    <a:pt x="1450430" y="14296"/>
                  </a:lnTo>
                  <a:lnTo>
                    <a:pt x="1496724" y="22202"/>
                  </a:lnTo>
                  <a:lnTo>
                    <a:pt x="1542427" y="31775"/>
                  </a:lnTo>
                  <a:lnTo>
                    <a:pt x="1587507" y="42983"/>
                  </a:lnTo>
                  <a:lnTo>
                    <a:pt x="1631931" y="55793"/>
                  </a:lnTo>
                  <a:lnTo>
                    <a:pt x="1675667" y="70173"/>
                  </a:lnTo>
                  <a:lnTo>
                    <a:pt x="1718681" y="86090"/>
                  </a:lnTo>
                  <a:lnTo>
                    <a:pt x="1760942" y="103511"/>
                  </a:lnTo>
                  <a:lnTo>
                    <a:pt x="1802415" y="122403"/>
                  </a:lnTo>
                  <a:lnTo>
                    <a:pt x="1843070" y="142735"/>
                  </a:lnTo>
                  <a:lnTo>
                    <a:pt x="1882873" y="164473"/>
                  </a:lnTo>
                  <a:lnTo>
                    <a:pt x="1921792" y="187585"/>
                  </a:lnTo>
                  <a:lnTo>
                    <a:pt x="1959794" y="212038"/>
                  </a:lnTo>
                  <a:lnTo>
                    <a:pt x="1996846" y="237799"/>
                  </a:lnTo>
                  <a:lnTo>
                    <a:pt x="2032916" y="264837"/>
                  </a:lnTo>
                  <a:lnTo>
                    <a:pt x="2067971" y="293117"/>
                  </a:lnTo>
                  <a:lnTo>
                    <a:pt x="2101979" y="322609"/>
                  </a:lnTo>
                  <a:lnTo>
                    <a:pt x="2134906" y="353278"/>
                  </a:lnTo>
                  <a:lnTo>
                    <a:pt x="2166721" y="385093"/>
                  </a:lnTo>
                  <a:lnTo>
                    <a:pt x="2197390" y="418020"/>
                  </a:lnTo>
                  <a:lnTo>
                    <a:pt x="2226881" y="452027"/>
                  </a:lnTo>
                  <a:lnTo>
                    <a:pt x="2255162" y="487083"/>
                  </a:lnTo>
                  <a:lnTo>
                    <a:pt x="2282199" y="523152"/>
                  </a:lnTo>
                  <a:lnTo>
                    <a:pt x="2307961" y="560205"/>
                  </a:lnTo>
                  <a:lnTo>
                    <a:pt x="2332414" y="598206"/>
                  </a:lnTo>
                  <a:lnTo>
                    <a:pt x="2355526" y="637125"/>
                  </a:lnTo>
                  <a:lnTo>
                    <a:pt x="2377264" y="676928"/>
                  </a:lnTo>
                  <a:lnTo>
                    <a:pt x="2397596" y="717583"/>
                  </a:lnTo>
                  <a:lnTo>
                    <a:pt x="2416488" y="759057"/>
                  </a:lnTo>
                  <a:lnTo>
                    <a:pt x="2433909" y="801317"/>
                  </a:lnTo>
                  <a:lnTo>
                    <a:pt x="2449826" y="844332"/>
                  </a:lnTo>
                  <a:lnTo>
                    <a:pt x="2464206" y="888067"/>
                  </a:lnTo>
                  <a:lnTo>
                    <a:pt x="2477016" y="932491"/>
                  </a:lnTo>
                  <a:lnTo>
                    <a:pt x="2488224" y="977571"/>
                  </a:lnTo>
                  <a:lnTo>
                    <a:pt x="2497797" y="1023275"/>
                  </a:lnTo>
                  <a:lnTo>
                    <a:pt x="2505703" y="1069569"/>
                  </a:lnTo>
                  <a:lnTo>
                    <a:pt x="2511909" y="1116421"/>
                  </a:lnTo>
                  <a:lnTo>
                    <a:pt x="2516382" y="1163798"/>
                  </a:lnTo>
                  <a:lnTo>
                    <a:pt x="2519090" y="1211669"/>
                  </a:lnTo>
                  <a:lnTo>
                    <a:pt x="2520000" y="1260000"/>
                  </a:lnTo>
                  <a:lnTo>
                    <a:pt x="2519090" y="1308330"/>
                  </a:lnTo>
                  <a:lnTo>
                    <a:pt x="2516382" y="1356200"/>
                  </a:lnTo>
                  <a:lnTo>
                    <a:pt x="2511909" y="1403578"/>
                  </a:lnTo>
                  <a:lnTo>
                    <a:pt x="2505703" y="1450430"/>
                  </a:lnTo>
                  <a:lnTo>
                    <a:pt x="2497797" y="1496724"/>
                  </a:lnTo>
                  <a:lnTo>
                    <a:pt x="2488224" y="1542427"/>
                  </a:lnTo>
                  <a:lnTo>
                    <a:pt x="2477016" y="1587507"/>
                  </a:lnTo>
                  <a:lnTo>
                    <a:pt x="2464206" y="1631931"/>
                  </a:lnTo>
                  <a:lnTo>
                    <a:pt x="2449826" y="1675667"/>
                  </a:lnTo>
                  <a:lnTo>
                    <a:pt x="2433909" y="1718681"/>
                  </a:lnTo>
                  <a:lnTo>
                    <a:pt x="2416488" y="1760941"/>
                  </a:lnTo>
                  <a:lnTo>
                    <a:pt x="2397596" y="1802415"/>
                  </a:lnTo>
                  <a:lnTo>
                    <a:pt x="2377264" y="1843070"/>
                  </a:lnTo>
                  <a:lnTo>
                    <a:pt x="2355526" y="1882873"/>
                  </a:lnTo>
                  <a:lnTo>
                    <a:pt x="2332414" y="1921792"/>
                  </a:lnTo>
                  <a:lnTo>
                    <a:pt x="2307961" y="1959794"/>
                  </a:lnTo>
                  <a:lnTo>
                    <a:pt x="2282199" y="1996846"/>
                  </a:lnTo>
                  <a:lnTo>
                    <a:pt x="2255162" y="2032916"/>
                  </a:lnTo>
                  <a:lnTo>
                    <a:pt x="2226881" y="2067971"/>
                  </a:lnTo>
                  <a:lnTo>
                    <a:pt x="2197390" y="2101978"/>
                  </a:lnTo>
                  <a:lnTo>
                    <a:pt x="2166721" y="2134905"/>
                  </a:lnTo>
                  <a:lnTo>
                    <a:pt x="2134906" y="2166720"/>
                  </a:lnTo>
                  <a:lnTo>
                    <a:pt x="2101979" y="2197389"/>
                  </a:lnTo>
                  <a:lnTo>
                    <a:pt x="2067971" y="2226881"/>
                  </a:lnTo>
                  <a:lnTo>
                    <a:pt x="2032916" y="2255161"/>
                  </a:lnTo>
                  <a:lnTo>
                    <a:pt x="1996846" y="2282199"/>
                  </a:lnTo>
                  <a:lnTo>
                    <a:pt x="1959794" y="2307960"/>
                  </a:lnTo>
                  <a:lnTo>
                    <a:pt x="1921792" y="2332413"/>
                  </a:lnTo>
                  <a:lnTo>
                    <a:pt x="1882873" y="2355525"/>
                  </a:lnTo>
                  <a:lnTo>
                    <a:pt x="1843070" y="2377263"/>
                  </a:lnTo>
                  <a:lnTo>
                    <a:pt x="1802415" y="2397595"/>
                  </a:lnTo>
                  <a:lnTo>
                    <a:pt x="1760942" y="2416487"/>
                  </a:lnTo>
                  <a:lnTo>
                    <a:pt x="1718681" y="2433908"/>
                  </a:lnTo>
                  <a:lnTo>
                    <a:pt x="1675667" y="2449825"/>
                  </a:lnTo>
                  <a:lnTo>
                    <a:pt x="1631931" y="2464204"/>
                  </a:lnTo>
                  <a:lnTo>
                    <a:pt x="1587507" y="2477015"/>
                  </a:lnTo>
                  <a:lnTo>
                    <a:pt x="1542427" y="2488223"/>
                  </a:lnTo>
                  <a:lnTo>
                    <a:pt x="1496724" y="2497796"/>
                  </a:lnTo>
                  <a:lnTo>
                    <a:pt x="1450430" y="2505702"/>
                  </a:lnTo>
                  <a:lnTo>
                    <a:pt x="1403578" y="2511908"/>
                  </a:lnTo>
                  <a:lnTo>
                    <a:pt x="1356200" y="2516381"/>
                  </a:lnTo>
                  <a:lnTo>
                    <a:pt x="1308330" y="2519088"/>
                  </a:lnTo>
                  <a:lnTo>
                    <a:pt x="1260000" y="2519998"/>
                  </a:lnTo>
                  <a:lnTo>
                    <a:pt x="1211669" y="2519088"/>
                  </a:lnTo>
                  <a:lnTo>
                    <a:pt x="1163799" y="2516381"/>
                  </a:lnTo>
                  <a:lnTo>
                    <a:pt x="1116421" y="2511908"/>
                  </a:lnTo>
                  <a:lnTo>
                    <a:pt x="1069569" y="2505702"/>
                  </a:lnTo>
                  <a:lnTo>
                    <a:pt x="1023275" y="2497796"/>
                  </a:lnTo>
                  <a:lnTo>
                    <a:pt x="977572" y="2488223"/>
                  </a:lnTo>
                  <a:lnTo>
                    <a:pt x="932492" y="2477015"/>
                  </a:lnTo>
                  <a:lnTo>
                    <a:pt x="888068" y="2464204"/>
                  </a:lnTo>
                  <a:lnTo>
                    <a:pt x="844332" y="2449825"/>
                  </a:lnTo>
                  <a:lnTo>
                    <a:pt x="801318" y="2433908"/>
                  </a:lnTo>
                  <a:lnTo>
                    <a:pt x="759058" y="2416487"/>
                  </a:lnTo>
                  <a:lnTo>
                    <a:pt x="717584" y="2397595"/>
                  </a:lnTo>
                  <a:lnTo>
                    <a:pt x="676929" y="2377263"/>
                  </a:lnTo>
                  <a:lnTo>
                    <a:pt x="637126" y="2355525"/>
                  </a:lnTo>
                  <a:lnTo>
                    <a:pt x="598207" y="2332413"/>
                  </a:lnTo>
                  <a:lnTo>
                    <a:pt x="560205" y="2307960"/>
                  </a:lnTo>
                  <a:lnTo>
                    <a:pt x="523153" y="2282199"/>
                  </a:lnTo>
                  <a:lnTo>
                    <a:pt x="487083" y="2255161"/>
                  </a:lnTo>
                  <a:lnTo>
                    <a:pt x="452028" y="2226881"/>
                  </a:lnTo>
                  <a:lnTo>
                    <a:pt x="418020" y="2197389"/>
                  </a:lnTo>
                  <a:lnTo>
                    <a:pt x="385093" y="2166720"/>
                  </a:lnTo>
                  <a:lnTo>
                    <a:pt x="353278" y="2134905"/>
                  </a:lnTo>
                  <a:lnTo>
                    <a:pt x="322609" y="2101978"/>
                  </a:lnTo>
                  <a:lnTo>
                    <a:pt x="293118" y="2067971"/>
                  </a:lnTo>
                  <a:lnTo>
                    <a:pt x="264837" y="2032916"/>
                  </a:lnTo>
                  <a:lnTo>
                    <a:pt x="237800" y="1996846"/>
                  </a:lnTo>
                  <a:lnTo>
                    <a:pt x="212038" y="1959794"/>
                  </a:lnTo>
                  <a:lnTo>
                    <a:pt x="187585" y="1921792"/>
                  </a:lnTo>
                  <a:lnTo>
                    <a:pt x="164473" y="1882873"/>
                  </a:lnTo>
                  <a:lnTo>
                    <a:pt x="142735" y="1843070"/>
                  </a:lnTo>
                  <a:lnTo>
                    <a:pt x="122404" y="1802415"/>
                  </a:lnTo>
                  <a:lnTo>
                    <a:pt x="103511" y="1760941"/>
                  </a:lnTo>
                  <a:lnTo>
                    <a:pt x="86090" y="1718681"/>
                  </a:lnTo>
                  <a:lnTo>
                    <a:pt x="70173" y="1675667"/>
                  </a:lnTo>
                  <a:lnTo>
                    <a:pt x="55793" y="1631931"/>
                  </a:lnTo>
                  <a:lnTo>
                    <a:pt x="42983" y="1587507"/>
                  </a:lnTo>
                  <a:lnTo>
                    <a:pt x="31775" y="1542427"/>
                  </a:lnTo>
                  <a:lnTo>
                    <a:pt x="22202" y="1496724"/>
                  </a:lnTo>
                  <a:lnTo>
                    <a:pt x="14296" y="1450430"/>
                  </a:lnTo>
                  <a:lnTo>
                    <a:pt x="8090" y="1403578"/>
                  </a:lnTo>
                  <a:lnTo>
                    <a:pt x="3617" y="1356200"/>
                  </a:lnTo>
                  <a:lnTo>
                    <a:pt x="909" y="1308330"/>
                  </a:lnTo>
                  <a:lnTo>
                    <a:pt x="0" y="1260000"/>
                  </a:lnTo>
                  <a:lnTo>
                    <a:pt x="909" y="1211669"/>
                  </a:lnTo>
                  <a:lnTo>
                    <a:pt x="3617" y="1163798"/>
                  </a:lnTo>
                  <a:lnTo>
                    <a:pt x="8090" y="1116421"/>
                  </a:lnTo>
                  <a:lnTo>
                    <a:pt x="14296" y="1069569"/>
                  </a:lnTo>
                  <a:lnTo>
                    <a:pt x="22202" y="1023275"/>
                  </a:lnTo>
                  <a:lnTo>
                    <a:pt x="31775" y="977571"/>
                  </a:lnTo>
                  <a:lnTo>
                    <a:pt x="42983" y="932491"/>
                  </a:lnTo>
                  <a:lnTo>
                    <a:pt x="55793" y="888067"/>
                  </a:lnTo>
                  <a:lnTo>
                    <a:pt x="70173" y="844332"/>
                  </a:lnTo>
                  <a:lnTo>
                    <a:pt x="86090" y="801317"/>
                  </a:lnTo>
                  <a:lnTo>
                    <a:pt x="103511" y="759057"/>
                  </a:lnTo>
                  <a:lnTo>
                    <a:pt x="122404" y="717583"/>
                  </a:lnTo>
                  <a:lnTo>
                    <a:pt x="142735" y="676928"/>
                  </a:lnTo>
                  <a:lnTo>
                    <a:pt x="164473" y="637125"/>
                  </a:lnTo>
                  <a:lnTo>
                    <a:pt x="187585" y="598206"/>
                  </a:lnTo>
                  <a:lnTo>
                    <a:pt x="212038" y="560205"/>
                  </a:lnTo>
                  <a:lnTo>
                    <a:pt x="237800" y="523152"/>
                  </a:lnTo>
                  <a:lnTo>
                    <a:pt x="264837" y="487083"/>
                  </a:lnTo>
                  <a:lnTo>
                    <a:pt x="293118" y="452027"/>
                  </a:lnTo>
                  <a:lnTo>
                    <a:pt x="322609" y="418020"/>
                  </a:lnTo>
                  <a:lnTo>
                    <a:pt x="353278" y="385093"/>
                  </a:lnTo>
                  <a:lnTo>
                    <a:pt x="385093" y="353278"/>
                  </a:lnTo>
                  <a:lnTo>
                    <a:pt x="418020" y="322609"/>
                  </a:lnTo>
                  <a:lnTo>
                    <a:pt x="452028" y="293117"/>
                  </a:lnTo>
                  <a:lnTo>
                    <a:pt x="487083" y="264837"/>
                  </a:lnTo>
                  <a:lnTo>
                    <a:pt x="523153" y="237799"/>
                  </a:lnTo>
                  <a:lnTo>
                    <a:pt x="560205" y="212038"/>
                  </a:lnTo>
                  <a:lnTo>
                    <a:pt x="598207" y="187585"/>
                  </a:lnTo>
                  <a:lnTo>
                    <a:pt x="637126" y="164473"/>
                  </a:lnTo>
                  <a:lnTo>
                    <a:pt x="676929" y="142735"/>
                  </a:lnTo>
                  <a:lnTo>
                    <a:pt x="717584" y="122403"/>
                  </a:lnTo>
                  <a:lnTo>
                    <a:pt x="759058" y="103511"/>
                  </a:lnTo>
                  <a:lnTo>
                    <a:pt x="801318" y="86090"/>
                  </a:lnTo>
                  <a:lnTo>
                    <a:pt x="844332" y="70173"/>
                  </a:lnTo>
                  <a:lnTo>
                    <a:pt x="888068" y="55793"/>
                  </a:lnTo>
                  <a:lnTo>
                    <a:pt x="932492" y="42983"/>
                  </a:lnTo>
                  <a:lnTo>
                    <a:pt x="977572" y="31775"/>
                  </a:lnTo>
                  <a:lnTo>
                    <a:pt x="1023275" y="22202"/>
                  </a:lnTo>
                  <a:lnTo>
                    <a:pt x="1069569" y="14296"/>
                  </a:lnTo>
                  <a:lnTo>
                    <a:pt x="1116421" y="8090"/>
                  </a:lnTo>
                  <a:lnTo>
                    <a:pt x="1163799" y="3617"/>
                  </a:lnTo>
                  <a:lnTo>
                    <a:pt x="1211669" y="909"/>
                  </a:lnTo>
                  <a:lnTo>
                    <a:pt x="126000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61087" y="6178197"/>
              <a:ext cx="2520315" cy="3960495"/>
            </a:xfrm>
            <a:custGeom>
              <a:avLst/>
              <a:gdLst/>
              <a:ahLst/>
              <a:cxnLst/>
              <a:rect l="l" t="t" r="r" b="b"/>
              <a:pathLst>
                <a:path w="2520315" h="3960495">
                  <a:moveTo>
                    <a:pt x="0" y="0"/>
                  </a:moveTo>
                  <a:lnTo>
                    <a:pt x="2519996" y="0"/>
                  </a:lnTo>
                  <a:lnTo>
                    <a:pt x="2519996" y="3959981"/>
                  </a:lnTo>
                  <a:lnTo>
                    <a:pt x="0" y="395998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45875" y="7083004"/>
              <a:ext cx="2160270" cy="2160270"/>
            </a:xfrm>
            <a:custGeom>
              <a:avLst/>
              <a:gdLst/>
              <a:ahLst/>
              <a:cxnLst/>
              <a:rect l="l" t="t" r="r" b="b"/>
              <a:pathLst>
                <a:path w="2160270" h="2160270">
                  <a:moveTo>
                    <a:pt x="1080000" y="0"/>
                  </a:moveTo>
                  <a:lnTo>
                    <a:pt x="1128107" y="1052"/>
                  </a:lnTo>
                  <a:lnTo>
                    <a:pt x="1175676" y="4179"/>
                  </a:lnTo>
                  <a:lnTo>
                    <a:pt x="1222661" y="9338"/>
                  </a:lnTo>
                  <a:lnTo>
                    <a:pt x="1269020" y="16485"/>
                  </a:lnTo>
                  <a:lnTo>
                    <a:pt x="1314709" y="25575"/>
                  </a:lnTo>
                  <a:lnTo>
                    <a:pt x="1359683" y="36565"/>
                  </a:lnTo>
                  <a:lnTo>
                    <a:pt x="1403899" y="49411"/>
                  </a:lnTo>
                  <a:lnTo>
                    <a:pt x="1447312" y="64068"/>
                  </a:lnTo>
                  <a:lnTo>
                    <a:pt x="1489879" y="80494"/>
                  </a:lnTo>
                  <a:lnTo>
                    <a:pt x="1531557" y="98644"/>
                  </a:lnTo>
                  <a:lnTo>
                    <a:pt x="1572300" y="118474"/>
                  </a:lnTo>
                  <a:lnTo>
                    <a:pt x="1612066" y="139940"/>
                  </a:lnTo>
                  <a:lnTo>
                    <a:pt x="1650809" y="162999"/>
                  </a:lnTo>
                  <a:lnTo>
                    <a:pt x="1688487" y="187606"/>
                  </a:lnTo>
                  <a:lnTo>
                    <a:pt x="1725056" y="213718"/>
                  </a:lnTo>
                  <a:lnTo>
                    <a:pt x="1760471" y="241290"/>
                  </a:lnTo>
                  <a:lnTo>
                    <a:pt x="1794689" y="270280"/>
                  </a:lnTo>
                  <a:lnTo>
                    <a:pt x="1827666" y="300642"/>
                  </a:lnTo>
                  <a:lnTo>
                    <a:pt x="1859357" y="332334"/>
                  </a:lnTo>
                  <a:lnTo>
                    <a:pt x="1889719" y="365310"/>
                  </a:lnTo>
                  <a:lnTo>
                    <a:pt x="1918709" y="399528"/>
                  </a:lnTo>
                  <a:lnTo>
                    <a:pt x="1946282" y="434943"/>
                  </a:lnTo>
                  <a:lnTo>
                    <a:pt x="1972394" y="471511"/>
                  </a:lnTo>
                  <a:lnTo>
                    <a:pt x="1997001" y="509190"/>
                  </a:lnTo>
                  <a:lnTo>
                    <a:pt x="2020060" y="547933"/>
                  </a:lnTo>
                  <a:lnTo>
                    <a:pt x="2041526" y="587699"/>
                  </a:lnTo>
                  <a:lnTo>
                    <a:pt x="2061356" y="628442"/>
                  </a:lnTo>
                  <a:lnTo>
                    <a:pt x="2079506" y="670119"/>
                  </a:lnTo>
                  <a:lnTo>
                    <a:pt x="2095931" y="712687"/>
                  </a:lnTo>
                  <a:lnTo>
                    <a:pt x="2110589" y="756100"/>
                  </a:lnTo>
                  <a:lnTo>
                    <a:pt x="2123435" y="800316"/>
                  </a:lnTo>
                  <a:lnTo>
                    <a:pt x="2134425" y="845290"/>
                  </a:lnTo>
                  <a:lnTo>
                    <a:pt x="2143515" y="890978"/>
                  </a:lnTo>
                  <a:lnTo>
                    <a:pt x="2150661" y="937337"/>
                  </a:lnTo>
                  <a:lnTo>
                    <a:pt x="2155820" y="984323"/>
                  </a:lnTo>
                  <a:lnTo>
                    <a:pt x="2158948" y="1031891"/>
                  </a:lnTo>
                  <a:lnTo>
                    <a:pt x="2160000" y="1079999"/>
                  </a:lnTo>
                  <a:lnTo>
                    <a:pt x="2158948" y="1128106"/>
                  </a:lnTo>
                  <a:lnTo>
                    <a:pt x="2155820" y="1175675"/>
                  </a:lnTo>
                  <a:lnTo>
                    <a:pt x="2150661" y="1222660"/>
                  </a:lnTo>
                  <a:lnTo>
                    <a:pt x="2143515" y="1269019"/>
                  </a:lnTo>
                  <a:lnTo>
                    <a:pt x="2134425" y="1314708"/>
                  </a:lnTo>
                  <a:lnTo>
                    <a:pt x="2123435" y="1359682"/>
                  </a:lnTo>
                  <a:lnTo>
                    <a:pt x="2110589" y="1403898"/>
                  </a:lnTo>
                  <a:lnTo>
                    <a:pt x="2095931" y="1447311"/>
                  </a:lnTo>
                  <a:lnTo>
                    <a:pt x="2079506" y="1489879"/>
                  </a:lnTo>
                  <a:lnTo>
                    <a:pt x="2061356" y="1531556"/>
                  </a:lnTo>
                  <a:lnTo>
                    <a:pt x="2041526" y="1572299"/>
                  </a:lnTo>
                  <a:lnTo>
                    <a:pt x="2020060" y="1612065"/>
                  </a:lnTo>
                  <a:lnTo>
                    <a:pt x="1997001" y="1650809"/>
                  </a:lnTo>
                  <a:lnTo>
                    <a:pt x="1972394" y="1688487"/>
                  </a:lnTo>
                  <a:lnTo>
                    <a:pt x="1946282" y="1725055"/>
                  </a:lnTo>
                  <a:lnTo>
                    <a:pt x="1918709" y="1760470"/>
                  </a:lnTo>
                  <a:lnTo>
                    <a:pt x="1889719" y="1794688"/>
                  </a:lnTo>
                  <a:lnTo>
                    <a:pt x="1859357" y="1827665"/>
                  </a:lnTo>
                  <a:lnTo>
                    <a:pt x="1827666" y="1859356"/>
                  </a:lnTo>
                  <a:lnTo>
                    <a:pt x="1794689" y="1889719"/>
                  </a:lnTo>
                  <a:lnTo>
                    <a:pt x="1760471" y="1918708"/>
                  </a:lnTo>
                  <a:lnTo>
                    <a:pt x="1725056" y="1946281"/>
                  </a:lnTo>
                  <a:lnTo>
                    <a:pt x="1688487" y="1972393"/>
                  </a:lnTo>
                  <a:lnTo>
                    <a:pt x="1650809" y="1997000"/>
                  </a:lnTo>
                  <a:lnTo>
                    <a:pt x="1612066" y="2020059"/>
                  </a:lnTo>
                  <a:lnTo>
                    <a:pt x="1572300" y="2041525"/>
                  </a:lnTo>
                  <a:lnTo>
                    <a:pt x="1531557" y="2061355"/>
                  </a:lnTo>
                  <a:lnTo>
                    <a:pt x="1489879" y="2079505"/>
                  </a:lnTo>
                  <a:lnTo>
                    <a:pt x="1447312" y="2095930"/>
                  </a:lnTo>
                  <a:lnTo>
                    <a:pt x="1403899" y="2110588"/>
                  </a:lnTo>
                  <a:lnTo>
                    <a:pt x="1359683" y="2123434"/>
                  </a:lnTo>
                  <a:lnTo>
                    <a:pt x="1314709" y="2134423"/>
                  </a:lnTo>
                  <a:lnTo>
                    <a:pt x="1269020" y="2143514"/>
                  </a:lnTo>
                  <a:lnTo>
                    <a:pt x="1222661" y="2150660"/>
                  </a:lnTo>
                  <a:lnTo>
                    <a:pt x="1175676" y="2155819"/>
                  </a:lnTo>
                  <a:lnTo>
                    <a:pt x="1128107" y="2158947"/>
                  </a:lnTo>
                  <a:lnTo>
                    <a:pt x="1080000" y="2159999"/>
                  </a:lnTo>
                  <a:lnTo>
                    <a:pt x="1031893" y="2158947"/>
                  </a:lnTo>
                  <a:lnTo>
                    <a:pt x="984324" y="2155819"/>
                  </a:lnTo>
                  <a:lnTo>
                    <a:pt x="937338" y="2150660"/>
                  </a:lnTo>
                  <a:lnTo>
                    <a:pt x="890979" y="2143514"/>
                  </a:lnTo>
                  <a:lnTo>
                    <a:pt x="845291" y="2134423"/>
                  </a:lnTo>
                  <a:lnTo>
                    <a:pt x="800317" y="2123434"/>
                  </a:lnTo>
                  <a:lnTo>
                    <a:pt x="756101" y="2110588"/>
                  </a:lnTo>
                  <a:lnTo>
                    <a:pt x="712688" y="2095930"/>
                  </a:lnTo>
                  <a:lnTo>
                    <a:pt x="670120" y="2079505"/>
                  </a:lnTo>
                  <a:lnTo>
                    <a:pt x="628443" y="2061355"/>
                  </a:lnTo>
                  <a:lnTo>
                    <a:pt x="587700" y="2041525"/>
                  </a:lnTo>
                  <a:lnTo>
                    <a:pt x="547934" y="2020059"/>
                  </a:lnTo>
                  <a:lnTo>
                    <a:pt x="509190" y="1997000"/>
                  </a:lnTo>
                  <a:lnTo>
                    <a:pt x="471512" y="1972393"/>
                  </a:lnTo>
                  <a:lnTo>
                    <a:pt x="434944" y="1946281"/>
                  </a:lnTo>
                  <a:lnTo>
                    <a:pt x="399529" y="1918708"/>
                  </a:lnTo>
                  <a:lnTo>
                    <a:pt x="365311" y="1889719"/>
                  </a:lnTo>
                  <a:lnTo>
                    <a:pt x="332334" y="1859356"/>
                  </a:lnTo>
                  <a:lnTo>
                    <a:pt x="300643" y="1827665"/>
                  </a:lnTo>
                  <a:lnTo>
                    <a:pt x="270280" y="1794688"/>
                  </a:lnTo>
                  <a:lnTo>
                    <a:pt x="241291" y="1760470"/>
                  </a:lnTo>
                  <a:lnTo>
                    <a:pt x="213718" y="1725055"/>
                  </a:lnTo>
                  <a:lnTo>
                    <a:pt x="187606" y="1688487"/>
                  </a:lnTo>
                  <a:lnTo>
                    <a:pt x="162999" y="1650809"/>
                  </a:lnTo>
                  <a:lnTo>
                    <a:pt x="139940" y="1612065"/>
                  </a:lnTo>
                  <a:lnTo>
                    <a:pt x="118474" y="1572299"/>
                  </a:lnTo>
                  <a:lnTo>
                    <a:pt x="98644" y="1531556"/>
                  </a:lnTo>
                  <a:lnTo>
                    <a:pt x="80494" y="1489879"/>
                  </a:lnTo>
                  <a:lnTo>
                    <a:pt x="64068" y="1447311"/>
                  </a:lnTo>
                  <a:lnTo>
                    <a:pt x="49411" y="1403898"/>
                  </a:lnTo>
                  <a:lnTo>
                    <a:pt x="36565" y="1359682"/>
                  </a:lnTo>
                  <a:lnTo>
                    <a:pt x="25575" y="1314708"/>
                  </a:lnTo>
                  <a:lnTo>
                    <a:pt x="16485" y="1269019"/>
                  </a:lnTo>
                  <a:lnTo>
                    <a:pt x="9338" y="1222660"/>
                  </a:lnTo>
                  <a:lnTo>
                    <a:pt x="4179" y="1175675"/>
                  </a:lnTo>
                  <a:lnTo>
                    <a:pt x="1052" y="1128106"/>
                  </a:lnTo>
                  <a:lnTo>
                    <a:pt x="0" y="1079999"/>
                  </a:lnTo>
                  <a:lnTo>
                    <a:pt x="1052" y="1031891"/>
                  </a:lnTo>
                  <a:lnTo>
                    <a:pt x="4179" y="984323"/>
                  </a:lnTo>
                  <a:lnTo>
                    <a:pt x="9338" y="937337"/>
                  </a:lnTo>
                  <a:lnTo>
                    <a:pt x="16485" y="890978"/>
                  </a:lnTo>
                  <a:lnTo>
                    <a:pt x="25575" y="845290"/>
                  </a:lnTo>
                  <a:lnTo>
                    <a:pt x="36565" y="800316"/>
                  </a:lnTo>
                  <a:lnTo>
                    <a:pt x="49411" y="756100"/>
                  </a:lnTo>
                  <a:lnTo>
                    <a:pt x="64068" y="712687"/>
                  </a:lnTo>
                  <a:lnTo>
                    <a:pt x="80494" y="670119"/>
                  </a:lnTo>
                  <a:lnTo>
                    <a:pt x="98644" y="628442"/>
                  </a:lnTo>
                  <a:lnTo>
                    <a:pt x="118474" y="587699"/>
                  </a:lnTo>
                  <a:lnTo>
                    <a:pt x="139940" y="547933"/>
                  </a:lnTo>
                  <a:lnTo>
                    <a:pt x="162999" y="509190"/>
                  </a:lnTo>
                  <a:lnTo>
                    <a:pt x="187606" y="471511"/>
                  </a:lnTo>
                  <a:lnTo>
                    <a:pt x="213718" y="434943"/>
                  </a:lnTo>
                  <a:lnTo>
                    <a:pt x="241291" y="399528"/>
                  </a:lnTo>
                  <a:lnTo>
                    <a:pt x="270280" y="365310"/>
                  </a:lnTo>
                  <a:lnTo>
                    <a:pt x="300643" y="332334"/>
                  </a:lnTo>
                  <a:lnTo>
                    <a:pt x="332334" y="300642"/>
                  </a:lnTo>
                  <a:lnTo>
                    <a:pt x="365311" y="270280"/>
                  </a:lnTo>
                  <a:lnTo>
                    <a:pt x="399529" y="241290"/>
                  </a:lnTo>
                  <a:lnTo>
                    <a:pt x="434944" y="213718"/>
                  </a:lnTo>
                  <a:lnTo>
                    <a:pt x="471512" y="187606"/>
                  </a:lnTo>
                  <a:lnTo>
                    <a:pt x="509190" y="162999"/>
                  </a:lnTo>
                  <a:lnTo>
                    <a:pt x="547934" y="139940"/>
                  </a:lnTo>
                  <a:lnTo>
                    <a:pt x="587700" y="118474"/>
                  </a:lnTo>
                  <a:lnTo>
                    <a:pt x="628443" y="98644"/>
                  </a:lnTo>
                  <a:lnTo>
                    <a:pt x="670120" y="80494"/>
                  </a:lnTo>
                  <a:lnTo>
                    <a:pt x="712688" y="64068"/>
                  </a:lnTo>
                  <a:lnTo>
                    <a:pt x="756101" y="49411"/>
                  </a:lnTo>
                  <a:lnTo>
                    <a:pt x="800317" y="36565"/>
                  </a:lnTo>
                  <a:lnTo>
                    <a:pt x="845291" y="25575"/>
                  </a:lnTo>
                  <a:lnTo>
                    <a:pt x="890979" y="16485"/>
                  </a:lnTo>
                  <a:lnTo>
                    <a:pt x="937338" y="9338"/>
                  </a:lnTo>
                  <a:lnTo>
                    <a:pt x="984324" y="4179"/>
                  </a:lnTo>
                  <a:lnTo>
                    <a:pt x="1031893" y="1052"/>
                  </a:lnTo>
                  <a:lnTo>
                    <a:pt x="108000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8331" y="1039197"/>
              <a:ext cx="5128260" cy="5128260"/>
            </a:xfrm>
            <a:custGeom>
              <a:avLst/>
              <a:gdLst/>
              <a:ahLst/>
              <a:cxnLst/>
              <a:rect l="l" t="t" r="r" b="b"/>
              <a:pathLst>
                <a:path w="5128260" h="5128260">
                  <a:moveTo>
                    <a:pt x="5128016" y="5128013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32964" y="8073180"/>
              <a:ext cx="177800" cy="177800"/>
            </a:xfrm>
            <a:custGeom>
              <a:avLst/>
              <a:gdLst/>
              <a:ahLst/>
              <a:cxnLst/>
              <a:rect l="l" t="t" r="r" b="b"/>
              <a:pathLst>
                <a:path w="177800" h="177800">
                  <a:moveTo>
                    <a:pt x="88699" y="0"/>
                  </a:moveTo>
                  <a:lnTo>
                    <a:pt x="88699" y="177405"/>
                  </a:lnTo>
                </a:path>
                <a:path w="177800" h="177800">
                  <a:moveTo>
                    <a:pt x="0" y="88700"/>
                  </a:moveTo>
                  <a:lnTo>
                    <a:pt x="177403" y="8870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18722" y="5203053"/>
            <a:ext cx="2831465" cy="108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3D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VERSION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95"/>
              </a:spcBef>
            </a:pPr>
            <a:endParaRPr sz="1600">
              <a:latin typeface="Arial"/>
              <a:cs typeface="Arial"/>
            </a:endParaRPr>
          </a:p>
          <a:p>
            <a:pPr marL="1494155" marR="5080" indent="315595">
              <a:lnSpc>
                <a:spcPts val="1560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INTERSECTION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61223" y="9656491"/>
            <a:ext cx="1047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1200" spc="-4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1200" spc="-3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818281"/>
                </a:solidFill>
                <a:latin typeface="Arial"/>
                <a:cs typeface="Arial"/>
              </a:rPr>
              <a:t>2024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63475" y="10157509"/>
            <a:ext cx="8204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47368" y="2288333"/>
            <a:ext cx="717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7140" y="10184981"/>
            <a:ext cx="6819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42999" y="2809450"/>
            <a:ext cx="4814570" cy="131381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‘prisms’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intersect,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intersection’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created.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visible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 an orthographic and 3D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44"/>
              </a:spcBef>
            </a:pPr>
            <a:endParaRPr sz="1600">
              <a:latin typeface="Arial"/>
              <a:cs typeface="Arial"/>
            </a:endParaRPr>
          </a:p>
          <a:p>
            <a:pPr marR="164465" algn="ctr">
              <a:lnSpc>
                <a:spcPct val="100000"/>
              </a:lnSpc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2728" y="10145585"/>
            <a:ext cx="8143875" cy="0"/>
          </a:xfrm>
          <a:custGeom>
            <a:avLst/>
            <a:gdLst/>
            <a:ahLst/>
            <a:cxnLst/>
            <a:rect l="l" t="t" r="r" b="b"/>
            <a:pathLst>
              <a:path w="8143875">
                <a:moveTo>
                  <a:pt x="8143881" y="0"/>
                </a:moveTo>
                <a:lnTo>
                  <a:pt x="0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814114" y="108465"/>
            <a:ext cx="9476105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50" dirty="0"/>
              <a:t>INTERSECTIONS</a:t>
            </a:r>
            <a:r>
              <a:rPr sz="3050" spc="150" dirty="0"/>
              <a:t> </a:t>
            </a:r>
            <a:r>
              <a:rPr sz="3050" dirty="0"/>
              <a:t>-</a:t>
            </a:r>
            <a:r>
              <a:rPr sz="3050" spc="160" dirty="0"/>
              <a:t> </a:t>
            </a:r>
            <a:r>
              <a:rPr sz="3050" dirty="0"/>
              <a:t>OFFSET</a:t>
            </a:r>
            <a:r>
              <a:rPr sz="3050" spc="155" dirty="0"/>
              <a:t> </a:t>
            </a:r>
            <a:r>
              <a:rPr sz="3050" dirty="0"/>
              <a:t>CYLINDRICAL</a:t>
            </a:r>
            <a:r>
              <a:rPr sz="3050" spc="90" dirty="0"/>
              <a:t> </a:t>
            </a:r>
            <a:r>
              <a:rPr sz="3050" spc="-10" dirty="0"/>
              <a:t>PRISMS</a:t>
            </a:r>
            <a:endParaRPr sz="3050"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23862" y="894606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https://technologystudent.com/despro_3/inter3.html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32755" y="127180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61717" y="4133069"/>
            <a:ext cx="5257800" cy="83693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7155" rIns="0" bIns="0" rtlCol="0">
            <a:spAutoFit/>
          </a:bodyPr>
          <a:lstStyle/>
          <a:p>
            <a:pPr marL="294005" marR="343535" algn="ctr">
              <a:lnSpc>
                <a:spcPts val="1340"/>
              </a:lnSpc>
              <a:spcBef>
                <a:spcPts val="7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INTERSECTING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CYLINDRICAL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PRISMS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(ONE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OFFSET).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LINE(S)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INTERSECTION.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11455728" y="1461149"/>
            <a:ext cx="1170305" cy="1170305"/>
            <a:chOff x="11455728" y="1461149"/>
            <a:chExt cx="1170305" cy="1170305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5728" y="1461149"/>
              <a:ext cx="1170305" cy="1170305"/>
            </a:xfrm>
            <a:custGeom>
              <a:avLst/>
              <a:gdLst/>
              <a:ahLst/>
              <a:cxnLst/>
              <a:rect l="l" t="t" r="r" b="b"/>
              <a:pathLst>
                <a:path w="1170304" h="1170305">
                  <a:moveTo>
                    <a:pt x="1169791" y="0"/>
                  </a:moveTo>
                  <a:lnTo>
                    <a:pt x="0" y="0"/>
                  </a:lnTo>
                  <a:lnTo>
                    <a:pt x="0" y="1169791"/>
                  </a:lnTo>
                  <a:lnTo>
                    <a:pt x="1169791" y="1169791"/>
                  </a:lnTo>
                  <a:lnTo>
                    <a:pt x="11697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524733"/>
              <a:ext cx="1042669" cy="381635"/>
            </a:xfrm>
            <a:custGeom>
              <a:avLst/>
              <a:gdLst/>
              <a:ahLst/>
              <a:cxnLst/>
              <a:rect l="l" t="t" r="r" b="b"/>
              <a:pathLst>
                <a:path w="1042670" h="381635">
                  <a:moveTo>
                    <a:pt x="25438" y="279730"/>
                  </a:moveTo>
                  <a:lnTo>
                    <a:pt x="0" y="279730"/>
                  </a:lnTo>
                  <a:lnTo>
                    <a:pt x="0" y="305155"/>
                  </a:lnTo>
                  <a:lnTo>
                    <a:pt x="25438" y="305155"/>
                  </a:lnTo>
                  <a:lnTo>
                    <a:pt x="25438" y="279730"/>
                  </a:lnTo>
                  <a:close/>
                </a:path>
                <a:path w="1042670" h="381635">
                  <a:moveTo>
                    <a:pt x="101727" y="203441"/>
                  </a:moveTo>
                  <a:lnTo>
                    <a:pt x="76301" y="203441"/>
                  </a:lnTo>
                  <a:lnTo>
                    <a:pt x="76301" y="228866"/>
                  </a:lnTo>
                  <a:lnTo>
                    <a:pt x="101727" y="228866"/>
                  </a:lnTo>
                  <a:lnTo>
                    <a:pt x="101727" y="203441"/>
                  </a:lnTo>
                  <a:close/>
                </a:path>
                <a:path w="1042670" h="381635">
                  <a:moveTo>
                    <a:pt x="127152" y="254304"/>
                  </a:moveTo>
                  <a:lnTo>
                    <a:pt x="101727" y="254304"/>
                  </a:lnTo>
                  <a:lnTo>
                    <a:pt x="101727" y="279730"/>
                  </a:lnTo>
                  <a:lnTo>
                    <a:pt x="76301" y="279730"/>
                  </a:lnTo>
                  <a:lnTo>
                    <a:pt x="76301" y="228866"/>
                  </a:lnTo>
                  <a:lnTo>
                    <a:pt x="50863" y="228866"/>
                  </a:lnTo>
                  <a:lnTo>
                    <a:pt x="50863" y="305155"/>
                  </a:lnTo>
                  <a:lnTo>
                    <a:pt x="76301" y="305155"/>
                  </a:lnTo>
                  <a:lnTo>
                    <a:pt x="101727" y="305155"/>
                  </a:lnTo>
                  <a:lnTo>
                    <a:pt x="101727" y="330593"/>
                  </a:lnTo>
                  <a:lnTo>
                    <a:pt x="76301" y="330593"/>
                  </a:lnTo>
                  <a:lnTo>
                    <a:pt x="50863" y="330593"/>
                  </a:lnTo>
                  <a:lnTo>
                    <a:pt x="50863" y="305155"/>
                  </a:lnTo>
                  <a:lnTo>
                    <a:pt x="25438" y="305155"/>
                  </a:lnTo>
                  <a:lnTo>
                    <a:pt x="25438" y="330593"/>
                  </a:lnTo>
                  <a:lnTo>
                    <a:pt x="0" y="330593"/>
                  </a:lnTo>
                  <a:lnTo>
                    <a:pt x="0" y="381444"/>
                  </a:lnTo>
                  <a:lnTo>
                    <a:pt x="25438" y="381444"/>
                  </a:lnTo>
                  <a:lnTo>
                    <a:pt x="25438" y="356019"/>
                  </a:lnTo>
                  <a:lnTo>
                    <a:pt x="50863" y="356019"/>
                  </a:lnTo>
                  <a:lnTo>
                    <a:pt x="76301" y="356019"/>
                  </a:lnTo>
                  <a:lnTo>
                    <a:pt x="76301" y="381444"/>
                  </a:lnTo>
                  <a:lnTo>
                    <a:pt x="101727" y="381444"/>
                  </a:lnTo>
                  <a:lnTo>
                    <a:pt x="101727" y="356019"/>
                  </a:lnTo>
                  <a:lnTo>
                    <a:pt x="127152" y="356019"/>
                  </a:lnTo>
                  <a:lnTo>
                    <a:pt x="127152" y="254304"/>
                  </a:lnTo>
                  <a:close/>
                </a:path>
                <a:path w="1042670" h="381635">
                  <a:moveTo>
                    <a:pt x="178015" y="203441"/>
                  </a:moveTo>
                  <a:lnTo>
                    <a:pt x="152590" y="203441"/>
                  </a:lnTo>
                  <a:lnTo>
                    <a:pt x="152590" y="228866"/>
                  </a:lnTo>
                  <a:lnTo>
                    <a:pt x="178015" y="228866"/>
                  </a:lnTo>
                  <a:lnTo>
                    <a:pt x="178015" y="203441"/>
                  </a:lnTo>
                  <a:close/>
                </a:path>
                <a:path w="1042670" h="381635">
                  <a:moveTo>
                    <a:pt x="203454" y="228866"/>
                  </a:moveTo>
                  <a:lnTo>
                    <a:pt x="178015" y="228866"/>
                  </a:lnTo>
                  <a:lnTo>
                    <a:pt x="178015" y="254304"/>
                  </a:lnTo>
                  <a:lnTo>
                    <a:pt x="203454" y="254304"/>
                  </a:lnTo>
                  <a:lnTo>
                    <a:pt x="203454" y="228866"/>
                  </a:lnTo>
                  <a:close/>
                </a:path>
                <a:path w="1042670" h="381635">
                  <a:moveTo>
                    <a:pt x="228879" y="0"/>
                  </a:moveTo>
                  <a:lnTo>
                    <a:pt x="203454" y="0"/>
                  </a:lnTo>
                  <a:lnTo>
                    <a:pt x="203454" y="50863"/>
                  </a:lnTo>
                  <a:lnTo>
                    <a:pt x="228879" y="50863"/>
                  </a:lnTo>
                  <a:lnTo>
                    <a:pt x="228879" y="0"/>
                  </a:lnTo>
                  <a:close/>
                </a:path>
                <a:path w="1042670" h="381635">
                  <a:moveTo>
                    <a:pt x="254304" y="127152"/>
                  </a:moveTo>
                  <a:lnTo>
                    <a:pt x="228879" y="127152"/>
                  </a:lnTo>
                  <a:lnTo>
                    <a:pt x="228879" y="76288"/>
                  </a:lnTo>
                  <a:lnTo>
                    <a:pt x="203454" y="76288"/>
                  </a:lnTo>
                  <a:lnTo>
                    <a:pt x="203454" y="178015"/>
                  </a:lnTo>
                  <a:lnTo>
                    <a:pt x="228879" y="178015"/>
                  </a:lnTo>
                  <a:lnTo>
                    <a:pt x="228879" y="152577"/>
                  </a:lnTo>
                  <a:lnTo>
                    <a:pt x="254304" y="152577"/>
                  </a:lnTo>
                  <a:lnTo>
                    <a:pt x="254304" y="127152"/>
                  </a:lnTo>
                  <a:close/>
                </a:path>
                <a:path w="1042670" h="381635">
                  <a:moveTo>
                    <a:pt x="279742" y="152577"/>
                  </a:moveTo>
                  <a:lnTo>
                    <a:pt x="254304" y="152577"/>
                  </a:lnTo>
                  <a:lnTo>
                    <a:pt x="254304" y="178015"/>
                  </a:lnTo>
                  <a:lnTo>
                    <a:pt x="279742" y="178015"/>
                  </a:lnTo>
                  <a:lnTo>
                    <a:pt x="279742" y="152577"/>
                  </a:lnTo>
                  <a:close/>
                </a:path>
                <a:path w="1042670" h="381635">
                  <a:moveTo>
                    <a:pt x="305168" y="127152"/>
                  </a:moveTo>
                  <a:lnTo>
                    <a:pt x="279742" y="127152"/>
                  </a:lnTo>
                  <a:lnTo>
                    <a:pt x="279742" y="152577"/>
                  </a:lnTo>
                  <a:lnTo>
                    <a:pt x="305168" y="152577"/>
                  </a:lnTo>
                  <a:lnTo>
                    <a:pt x="305168" y="127152"/>
                  </a:lnTo>
                  <a:close/>
                </a:path>
                <a:path w="1042670" h="381635">
                  <a:moveTo>
                    <a:pt x="330593" y="279730"/>
                  </a:moveTo>
                  <a:lnTo>
                    <a:pt x="305168" y="279730"/>
                  </a:lnTo>
                  <a:lnTo>
                    <a:pt x="305168" y="305155"/>
                  </a:lnTo>
                  <a:lnTo>
                    <a:pt x="330593" y="305155"/>
                  </a:lnTo>
                  <a:lnTo>
                    <a:pt x="330593" y="279730"/>
                  </a:lnTo>
                  <a:close/>
                </a:path>
                <a:path w="1042670" h="381635">
                  <a:moveTo>
                    <a:pt x="356031" y="127152"/>
                  </a:moveTo>
                  <a:lnTo>
                    <a:pt x="330593" y="127152"/>
                  </a:lnTo>
                  <a:lnTo>
                    <a:pt x="330593" y="152577"/>
                  </a:lnTo>
                  <a:lnTo>
                    <a:pt x="356031" y="152577"/>
                  </a:lnTo>
                  <a:lnTo>
                    <a:pt x="356031" y="127152"/>
                  </a:lnTo>
                  <a:close/>
                </a:path>
                <a:path w="1042670" h="381635">
                  <a:moveTo>
                    <a:pt x="356031" y="76288"/>
                  </a:moveTo>
                  <a:lnTo>
                    <a:pt x="330593" y="76288"/>
                  </a:lnTo>
                  <a:lnTo>
                    <a:pt x="330593" y="0"/>
                  </a:lnTo>
                  <a:lnTo>
                    <a:pt x="305168" y="0"/>
                  </a:lnTo>
                  <a:lnTo>
                    <a:pt x="279742" y="0"/>
                  </a:lnTo>
                  <a:lnTo>
                    <a:pt x="279742" y="25425"/>
                  </a:lnTo>
                  <a:lnTo>
                    <a:pt x="254304" y="25425"/>
                  </a:lnTo>
                  <a:lnTo>
                    <a:pt x="254304" y="50863"/>
                  </a:lnTo>
                  <a:lnTo>
                    <a:pt x="228879" y="50863"/>
                  </a:lnTo>
                  <a:lnTo>
                    <a:pt x="228879" y="76288"/>
                  </a:lnTo>
                  <a:lnTo>
                    <a:pt x="254304" y="76288"/>
                  </a:lnTo>
                  <a:lnTo>
                    <a:pt x="254304" y="127152"/>
                  </a:lnTo>
                  <a:lnTo>
                    <a:pt x="279742" y="127152"/>
                  </a:lnTo>
                  <a:lnTo>
                    <a:pt x="279742" y="50863"/>
                  </a:lnTo>
                  <a:lnTo>
                    <a:pt x="305168" y="50863"/>
                  </a:lnTo>
                  <a:lnTo>
                    <a:pt x="305168" y="127152"/>
                  </a:lnTo>
                  <a:lnTo>
                    <a:pt x="330593" y="127152"/>
                  </a:lnTo>
                  <a:lnTo>
                    <a:pt x="330593" y="101714"/>
                  </a:lnTo>
                  <a:lnTo>
                    <a:pt x="356031" y="101714"/>
                  </a:lnTo>
                  <a:lnTo>
                    <a:pt x="356031" y="76288"/>
                  </a:lnTo>
                  <a:close/>
                </a:path>
                <a:path w="1042670" h="381635">
                  <a:moveTo>
                    <a:pt x="381457" y="254304"/>
                  </a:moveTo>
                  <a:lnTo>
                    <a:pt x="356031" y="254304"/>
                  </a:lnTo>
                  <a:lnTo>
                    <a:pt x="356031" y="305155"/>
                  </a:lnTo>
                  <a:lnTo>
                    <a:pt x="381457" y="305155"/>
                  </a:lnTo>
                  <a:lnTo>
                    <a:pt x="381457" y="254304"/>
                  </a:lnTo>
                  <a:close/>
                </a:path>
                <a:path w="1042670" h="381635">
                  <a:moveTo>
                    <a:pt x="381457" y="152577"/>
                  </a:moveTo>
                  <a:lnTo>
                    <a:pt x="356031" y="152577"/>
                  </a:lnTo>
                  <a:lnTo>
                    <a:pt x="356031" y="178015"/>
                  </a:lnTo>
                  <a:lnTo>
                    <a:pt x="381457" y="178015"/>
                  </a:lnTo>
                  <a:lnTo>
                    <a:pt x="381457" y="152577"/>
                  </a:lnTo>
                  <a:close/>
                </a:path>
                <a:path w="1042670" h="381635">
                  <a:moveTo>
                    <a:pt x="381457" y="101714"/>
                  </a:moveTo>
                  <a:lnTo>
                    <a:pt x="356031" y="101714"/>
                  </a:lnTo>
                  <a:lnTo>
                    <a:pt x="356031" y="127152"/>
                  </a:lnTo>
                  <a:lnTo>
                    <a:pt x="381457" y="127152"/>
                  </a:lnTo>
                  <a:lnTo>
                    <a:pt x="381457" y="101714"/>
                  </a:lnTo>
                  <a:close/>
                </a:path>
                <a:path w="1042670" h="381635">
                  <a:moveTo>
                    <a:pt x="381457" y="50863"/>
                  </a:moveTo>
                  <a:lnTo>
                    <a:pt x="356031" y="50863"/>
                  </a:lnTo>
                  <a:lnTo>
                    <a:pt x="356031" y="76288"/>
                  </a:lnTo>
                  <a:lnTo>
                    <a:pt x="381457" y="76288"/>
                  </a:lnTo>
                  <a:lnTo>
                    <a:pt x="381457" y="50863"/>
                  </a:lnTo>
                  <a:close/>
                </a:path>
                <a:path w="1042670" h="381635">
                  <a:moveTo>
                    <a:pt x="406882" y="178015"/>
                  </a:moveTo>
                  <a:lnTo>
                    <a:pt x="381457" y="178015"/>
                  </a:lnTo>
                  <a:lnTo>
                    <a:pt x="381457" y="203441"/>
                  </a:lnTo>
                  <a:lnTo>
                    <a:pt x="406882" y="203441"/>
                  </a:lnTo>
                  <a:lnTo>
                    <a:pt x="406882" y="178015"/>
                  </a:lnTo>
                  <a:close/>
                </a:path>
                <a:path w="1042670" h="381635">
                  <a:moveTo>
                    <a:pt x="406882" y="0"/>
                  </a:moveTo>
                  <a:lnTo>
                    <a:pt x="381457" y="0"/>
                  </a:lnTo>
                  <a:lnTo>
                    <a:pt x="356031" y="0"/>
                  </a:lnTo>
                  <a:lnTo>
                    <a:pt x="356031" y="25425"/>
                  </a:lnTo>
                  <a:lnTo>
                    <a:pt x="381457" y="25425"/>
                  </a:lnTo>
                  <a:lnTo>
                    <a:pt x="406882" y="25425"/>
                  </a:lnTo>
                  <a:lnTo>
                    <a:pt x="406882" y="0"/>
                  </a:lnTo>
                  <a:close/>
                </a:path>
                <a:path w="1042670" h="381635">
                  <a:moveTo>
                    <a:pt x="432320" y="152577"/>
                  </a:moveTo>
                  <a:lnTo>
                    <a:pt x="406882" y="152577"/>
                  </a:lnTo>
                  <a:lnTo>
                    <a:pt x="406882" y="178015"/>
                  </a:lnTo>
                  <a:lnTo>
                    <a:pt x="432320" y="178015"/>
                  </a:lnTo>
                  <a:lnTo>
                    <a:pt x="432320" y="152577"/>
                  </a:lnTo>
                  <a:close/>
                </a:path>
                <a:path w="1042670" h="381635">
                  <a:moveTo>
                    <a:pt x="432320" y="25425"/>
                  </a:moveTo>
                  <a:lnTo>
                    <a:pt x="406882" y="25425"/>
                  </a:lnTo>
                  <a:lnTo>
                    <a:pt x="406882" y="76288"/>
                  </a:lnTo>
                  <a:lnTo>
                    <a:pt x="432320" y="76288"/>
                  </a:lnTo>
                  <a:lnTo>
                    <a:pt x="432320" y="25425"/>
                  </a:lnTo>
                  <a:close/>
                </a:path>
                <a:path w="1042670" h="381635">
                  <a:moveTo>
                    <a:pt x="483184" y="101714"/>
                  </a:moveTo>
                  <a:lnTo>
                    <a:pt x="457746" y="101714"/>
                  </a:lnTo>
                  <a:lnTo>
                    <a:pt x="457746" y="76288"/>
                  </a:lnTo>
                  <a:lnTo>
                    <a:pt x="432320" y="76288"/>
                  </a:lnTo>
                  <a:lnTo>
                    <a:pt x="432320" y="152577"/>
                  </a:lnTo>
                  <a:lnTo>
                    <a:pt x="457746" y="152577"/>
                  </a:lnTo>
                  <a:lnTo>
                    <a:pt x="457746" y="203441"/>
                  </a:lnTo>
                  <a:lnTo>
                    <a:pt x="483184" y="203441"/>
                  </a:lnTo>
                  <a:lnTo>
                    <a:pt x="483184" y="101714"/>
                  </a:lnTo>
                  <a:close/>
                </a:path>
                <a:path w="1042670" h="381635">
                  <a:moveTo>
                    <a:pt x="508609" y="76288"/>
                  </a:moveTo>
                  <a:lnTo>
                    <a:pt x="483184" y="76288"/>
                  </a:lnTo>
                  <a:lnTo>
                    <a:pt x="483184" y="101714"/>
                  </a:lnTo>
                  <a:lnTo>
                    <a:pt x="508609" y="101714"/>
                  </a:lnTo>
                  <a:lnTo>
                    <a:pt x="508609" y="76288"/>
                  </a:lnTo>
                  <a:close/>
                </a:path>
                <a:path w="1042670" h="381635">
                  <a:moveTo>
                    <a:pt x="534035" y="101714"/>
                  </a:moveTo>
                  <a:lnTo>
                    <a:pt x="508609" y="101714"/>
                  </a:lnTo>
                  <a:lnTo>
                    <a:pt x="508609" y="127152"/>
                  </a:lnTo>
                  <a:lnTo>
                    <a:pt x="534035" y="127152"/>
                  </a:lnTo>
                  <a:lnTo>
                    <a:pt x="534035" y="101714"/>
                  </a:lnTo>
                  <a:close/>
                </a:path>
                <a:path w="1042670" h="381635">
                  <a:moveTo>
                    <a:pt x="534035" y="0"/>
                  </a:moveTo>
                  <a:lnTo>
                    <a:pt x="508609" y="0"/>
                  </a:lnTo>
                  <a:lnTo>
                    <a:pt x="483184" y="0"/>
                  </a:lnTo>
                  <a:lnTo>
                    <a:pt x="457746" y="0"/>
                  </a:lnTo>
                  <a:lnTo>
                    <a:pt x="432320" y="0"/>
                  </a:lnTo>
                  <a:lnTo>
                    <a:pt x="432320" y="25425"/>
                  </a:lnTo>
                  <a:lnTo>
                    <a:pt x="457746" y="25425"/>
                  </a:lnTo>
                  <a:lnTo>
                    <a:pt x="457746" y="76288"/>
                  </a:lnTo>
                  <a:lnTo>
                    <a:pt x="483184" y="76288"/>
                  </a:lnTo>
                  <a:lnTo>
                    <a:pt x="483184" y="25425"/>
                  </a:lnTo>
                  <a:lnTo>
                    <a:pt x="508609" y="25425"/>
                  </a:lnTo>
                  <a:lnTo>
                    <a:pt x="508609" y="50863"/>
                  </a:lnTo>
                  <a:lnTo>
                    <a:pt x="534035" y="50863"/>
                  </a:lnTo>
                  <a:lnTo>
                    <a:pt x="534035" y="0"/>
                  </a:lnTo>
                  <a:close/>
                </a:path>
                <a:path w="1042670" h="381635">
                  <a:moveTo>
                    <a:pt x="559473" y="127152"/>
                  </a:moveTo>
                  <a:lnTo>
                    <a:pt x="534035" y="127152"/>
                  </a:lnTo>
                  <a:lnTo>
                    <a:pt x="534035" y="152577"/>
                  </a:lnTo>
                  <a:lnTo>
                    <a:pt x="559473" y="152577"/>
                  </a:lnTo>
                  <a:lnTo>
                    <a:pt x="559473" y="127152"/>
                  </a:lnTo>
                  <a:close/>
                </a:path>
                <a:path w="1042670" h="381635">
                  <a:moveTo>
                    <a:pt x="584898" y="101714"/>
                  </a:moveTo>
                  <a:lnTo>
                    <a:pt x="559473" y="101714"/>
                  </a:lnTo>
                  <a:lnTo>
                    <a:pt x="559473" y="127152"/>
                  </a:lnTo>
                  <a:lnTo>
                    <a:pt x="584898" y="127152"/>
                  </a:lnTo>
                  <a:lnTo>
                    <a:pt x="584898" y="101714"/>
                  </a:lnTo>
                  <a:close/>
                </a:path>
                <a:path w="1042670" h="381635">
                  <a:moveTo>
                    <a:pt x="610336" y="25425"/>
                  </a:moveTo>
                  <a:lnTo>
                    <a:pt x="584898" y="25425"/>
                  </a:lnTo>
                  <a:lnTo>
                    <a:pt x="584898" y="50863"/>
                  </a:lnTo>
                  <a:lnTo>
                    <a:pt x="559473" y="50863"/>
                  </a:lnTo>
                  <a:lnTo>
                    <a:pt x="534035" y="50863"/>
                  </a:lnTo>
                  <a:lnTo>
                    <a:pt x="534035" y="76288"/>
                  </a:lnTo>
                  <a:lnTo>
                    <a:pt x="559473" y="76288"/>
                  </a:lnTo>
                  <a:lnTo>
                    <a:pt x="584898" y="76288"/>
                  </a:lnTo>
                  <a:lnTo>
                    <a:pt x="610336" y="76288"/>
                  </a:lnTo>
                  <a:lnTo>
                    <a:pt x="610336" y="25425"/>
                  </a:lnTo>
                  <a:close/>
                </a:path>
                <a:path w="1042670" h="381635">
                  <a:moveTo>
                    <a:pt x="635762" y="0"/>
                  </a:moveTo>
                  <a:lnTo>
                    <a:pt x="610336" y="0"/>
                  </a:lnTo>
                  <a:lnTo>
                    <a:pt x="610336" y="25425"/>
                  </a:lnTo>
                  <a:lnTo>
                    <a:pt x="635762" y="25425"/>
                  </a:lnTo>
                  <a:lnTo>
                    <a:pt x="635762" y="0"/>
                  </a:lnTo>
                  <a:close/>
                </a:path>
                <a:path w="1042670" h="381635">
                  <a:moveTo>
                    <a:pt x="686625" y="152577"/>
                  </a:moveTo>
                  <a:lnTo>
                    <a:pt x="661187" y="152577"/>
                  </a:lnTo>
                  <a:lnTo>
                    <a:pt x="661187" y="178015"/>
                  </a:lnTo>
                  <a:lnTo>
                    <a:pt x="686625" y="178015"/>
                  </a:lnTo>
                  <a:lnTo>
                    <a:pt x="686625" y="152577"/>
                  </a:lnTo>
                  <a:close/>
                </a:path>
                <a:path w="1042670" h="381635">
                  <a:moveTo>
                    <a:pt x="686625" y="50863"/>
                  </a:moveTo>
                  <a:lnTo>
                    <a:pt x="661187" y="50863"/>
                  </a:lnTo>
                  <a:lnTo>
                    <a:pt x="661187" y="76288"/>
                  </a:lnTo>
                  <a:lnTo>
                    <a:pt x="686625" y="76288"/>
                  </a:lnTo>
                  <a:lnTo>
                    <a:pt x="686625" y="50863"/>
                  </a:lnTo>
                  <a:close/>
                </a:path>
                <a:path w="1042670" h="381635">
                  <a:moveTo>
                    <a:pt x="712050" y="0"/>
                  </a:moveTo>
                  <a:lnTo>
                    <a:pt x="686625" y="0"/>
                  </a:lnTo>
                  <a:lnTo>
                    <a:pt x="686625" y="50863"/>
                  </a:lnTo>
                  <a:lnTo>
                    <a:pt x="712050" y="50863"/>
                  </a:lnTo>
                  <a:lnTo>
                    <a:pt x="712050" y="0"/>
                  </a:lnTo>
                  <a:close/>
                </a:path>
                <a:path w="1042670" h="381635">
                  <a:moveTo>
                    <a:pt x="737489" y="203441"/>
                  </a:moveTo>
                  <a:lnTo>
                    <a:pt x="712050" y="203441"/>
                  </a:lnTo>
                  <a:lnTo>
                    <a:pt x="686625" y="203441"/>
                  </a:lnTo>
                  <a:lnTo>
                    <a:pt x="686625" y="228866"/>
                  </a:lnTo>
                  <a:lnTo>
                    <a:pt x="712050" y="228866"/>
                  </a:lnTo>
                  <a:lnTo>
                    <a:pt x="712050" y="254304"/>
                  </a:lnTo>
                  <a:lnTo>
                    <a:pt x="737489" y="254304"/>
                  </a:lnTo>
                  <a:lnTo>
                    <a:pt x="737489" y="203441"/>
                  </a:lnTo>
                  <a:close/>
                </a:path>
                <a:path w="1042670" h="381635">
                  <a:moveTo>
                    <a:pt x="737489" y="101714"/>
                  </a:moveTo>
                  <a:lnTo>
                    <a:pt x="712050" y="101714"/>
                  </a:lnTo>
                  <a:lnTo>
                    <a:pt x="712050" y="76288"/>
                  </a:lnTo>
                  <a:lnTo>
                    <a:pt x="686625" y="76288"/>
                  </a:lnTo>
                  <a:lnTo>
                    <a:pt x="686625" y="152577"/>
                  </a:lnTo>
                  <a:lnTo>
                    <a:pt x="712050" y="152577"/>
                  </a:lnTo>
                  <a:lnTo>
                    <a:pt x="712050" y="178015"/>
                  </a:lnTo>
                  <a:lnTo>
                    <a:pt x="737489" y="178015"/>
                  </a:lnTo>
                  <a:lnTo>
                    <a:pt x="737489" y="101714"/>
                  </a:lnTo>
                  <a:close/>
                </a:path>
                <a:path w="1042670" h="381635">
                  <a:moveTo>
                    <a:pt x="762914" y="254304"/>
                  </a:moveTo>
                  <a:lnTo>
                    <a:pt x="737489" y="254304"/>
                  </a:lnTo>
                  <a:lnTo>
                    <a:pt x="737489" y="279730"/>
                  </a:lnTo>
                  <a:lnTo>
                    <a:pt x="762914" y="279730"/>
                  </a:lnTo>
                  <a:lnTo>
                    <a:pt x="762914" y="254304"/>
                  </a:lnTo>
                  <a:close/>
                </a:path>
                <a:path w="1042670" h="381635">
                  <a:moveTo>
                    <a:pt x="762914" y="178015"/>
                  </a:moveTo>
                  <a:lnTo>
                    <a:pt x="737489" y="178015"/>
                  </a:lnTo>
                  <a:lnTo>
                    <a:pt x="737489" y="203441"/>
                  </a:lnTo>
                  <a:lnTo>
                    <a:pt x="762914" y="203441"/>
                  </a:lnTo>
                  <a:lnTo>
                    <a:pt x="762914" y="178015"/>
                  </a:lnTo>
                  <a:close/>
                </a:path>
                <a:path w="1042670" h="381635">
                  <a:moveTo>
                    <a:pt x="813765" y="305155"/>
                  </a:moveTo>
                  <a:lnTo>
                    <a:pt x="788339" y="305155"/>
                  </a:lnTo>
                  <a:lnTo>
                    <a:pt x="788339" y="330593"/>
                  </a:lnTo>
                  <a:lnTo>
                    <a:pt x="813765" y="330593"/>
                  </a:lnTo>
                  <a:lnTo>
                    <a:pt x="813765" y="305155"/>
                  </a:lnTo>
                  <a:close/>
                </a:path>
                <a:path w="1042670" h="381635">
                  <a:moveTo>
                    <a:pt x="813765" y="254304"/>
                  </a:moveTo>
                  <a:lnTo>
                    <a:pt x="788339" y="254304"/>
                  </a:lnTo>
                  <a:lnTo>
                    <a:pt x="788339" y="279730"/>
                  </a:lnTo>
                  <a:lnTo>
                    <a:pt x="813765" y="279730"/>
                  </a:lnTo>
                  <a:lnTo>
                    <a:pt x="813765" y="254304"/>
                  </a:lnTo>
                  <a:close/>
                </a:path>
                <a:path w="1042670" h="381635">
                  <a:moveTo>
                    <a:pt x="839203" y="152577"/>
                  </a:moveTo>
                  <a:lnTo>
                    <a:pt x="813765" y="152577"/>
                  </a:lnTo>
                  <a:lnTo>
                    <a:pt x="813765" y="254304"/>
                  </a:lnTo>
                  <a:lnTo>
                    <a:pt x="839203" y="254304"/>
                  </a:lnTo>
                  <a:lnTo>
                    <a:pt x="839203" y="152577"/>
                  </a:lnTo>
                  <a:close/>
                </a:path>
                <a:path w="1042670" h="381635">
                  <a:moveTo>
                    <a:pt x="839203" y="0"/>
                  </a:moveTo>
                  <a:lnTo>
                    <a:pt x="813765" y="0"/>
                  </a:lnTo>
                  <a:lnTo>
                    <a:pt x="788339" y="0"/>
                  </a:lnTo>
                  <a:lnTo>
                    <a:pt x="762914" y="0"/>
                  </a:lnTo>
                  <a:lnTo>
                    <a:pt x="737489" y="0"/>
                  </a:lnTo>
                  <a:lnTo>
                    <a:pt x="737489" y="25425"/>
                  </a:lnTo>
                  <a:lnTo>
                    <a:pt x="762914" y="25425"/>
                  </a:lnTo>
                  <a:lnTo>
                    <a:pt x="762914" y="76288"/>
                  </a:lnTo>
                  <a:lnTo>
                    <a:pt x="737489" y="76288"/>
                  </a:lnTo>
                  <a:lnTo>
                    <a:pt x="737489" y="101714"/>
                  </a:lnTo>
                  <a:lnTo>
                    <a:pt x="762914" y="101714"/>
                  </a:lnTo>
                  <a:lnTo>
                    <a:pt x="762914" y="178015"/>
                  </a:lnTo>
                  <a:lnTo>
                    <a:pt x="788339" y="178015"/>
                  </a:lnTo>
                  <a:lnTo>
                    <a:pt x="788339" y="152577"/>
                  </a:lnTo>
                  <a:lnTo>
                    <a:pt x="813765" y="152577"/>
                  </a:lnTo>
                  <a:lnTo>
                    <a:pt x="813765" y="127152"/>
                  </a:lnTo>
                  <a:lnTo>
                    <a:pt x="788339" y="127152"/>
                  </a:lnTo>
                  <a:lnTo>
                    <a:pt x="788339" y="101714"/>
                  </a:lnTo>
                  <a:lnTo>
                    <a:pt x="813765" y="101714"/>
                  </a:lnTo>
                  <a:lnTo>
                    <a:pt x="813765" y="50863"/>
                  </a:lnTo>
                  <a:lnTo>
                    <a:pt x="788339" y="50863"/>
                  </a:lnTo>
                  <a:lnTo>
                    <a:pt x="788339" y="25425"/>
                  </a:lnTo>
                  <a:lnTo>
                    <a:pt x="813765" y="25425"/>
                  </a:lnTo>
                  <a:lnTo>
                    <a:pt x="813765" y="50863"/>
                  </a:lnTo>
                  <a:lnTo>
                    <a:pt x="839203" y="50863"/>
                  </a:lnTo>
                  <a:lnTo>
                    <a:pt x="839203" y="0"/>
                  </a:lnTo>
                  <a:close/>
                </a:path>
                <a:path w="1042670" h="381635">
                  <a:moveTo>
                    <a:pt x="890066" y="228866"/>
                  </a:moveTo>
                  <a:lnTo>
                    <a:pt x="864628" y="228866"/>
                  </a:lnTo>
                  <a:lnTo>
                    <a:pt x="864628" y="254304"/>
                  </a:lnTo>
                  <a:lnTo>
                    <a:pt x="839203" y="254304"/>
                  </a:lnTo>
                  <a:lnTo>
                    <a:pt x="839203" y="279730"/>
                  </a:lnTo>
                  <a:lnTo>
                    <a:pt x="864628" y="279730"/>
                  </a:lnTo>
                  <a:lnTo>
                    <a:pt x="890066" y="279730"/>
                  </a:lnTo>
                  <a:lnTo>
                    <a:pt x="890066" y="228866"/>
                  </a:lnTo>
                  <a:close/>
                </a:path>
                <a:path w="1042670" h="381635">
                  <a:moveTo>
                    <a:pt x="915492" y="305155"/>
                  </a:moveTo>
                  <a:lnTo>
                    <a:pt x="890066" y="305155"/>
                  </a:lnTo>
                  <a:lnTo>
                    <a:pt x="864628" y="305155"/>
                  </a:lnTo>
                  <a:lnTo>
                    <a:pt x="839203" y="305155"/>
                  </a:lnTo>
                  <a:lnTo>
                    <a:pt x="839203" y="356019"/>
                  </a:lnTo>
                  <a:lnTo>
                    <a:pt x="864628" y="356019"/>
                  </a:lnTo>
                  <a:lnTo>
                    <a:pt x="864628" y="330593"/>
                  </a:lnTo>
                  <a:lnTo>
                    <a:pt x="890066" y="330593"/>
                  </a:lnTo>
                  <a:lnTo>
                    <a:pt x="915492" y="330593"/>
                  </a:lnTo>
                  <a:lnTo>
                    <a:pt x="915492" y="305155"/>
                  </a:lnTo>
                  <a:close/>
                </a:path>
                <a:path w="1042670" h="381635">
                  <a:moveTo>
                    <a:pt x="1042644" y="279730"/>
                  </a:moveTo>
                  <a:lnTo>
                    <a:pt x="1017219" y="279730"/>
                  </a:lnTo>
                  <a:lnTo>
                    <a:pt x="1017219" y="330593"/>
                  </a:lnTo>
                  <a:lnTo>
                    <a:pt x="1042644" y="330593"/>
                  </a:lnTo>
                  <a:lnTo>
                    <a:pt x="1042644" y="279730"/>
                  </a:lnTo>
                  <a:close/>
                </a:path>
                <a:path w="1042670" h="381635">
                  <a:moveTo>
                    <a:pt x="1042644" y="203441"/>
                  </a:moveTo>
                  <a:lnTo>
                    <a:pt x="1017219" y="203441"/>
                  </a:lnTo>
                  <a:lnTo>
                    <a:pt x="991781" y="203441"/>
                  </a:lnTo>
                  <a:lnTo>
                    <a:pt x="991781" y="228866"/>
                  </a:lnTo>
                  <a:lnTo>
                    <a:pt x="966355" y="228866"/>
                  </a:lnTo>
                  <a:lnTo>
                    <a:pt x="966355" y="203441"/>
                  </a:lnTo>
                  <a:lnTo>
                    <a:pt x="940917" y="203441"/>
                  </a:lnTo>
                  <a:lnTo>
                    <a:pt x="915492" y="203441"/>
                  </a:lnTo>
                  <a:lnTo>
                    <a:pt x="890066" y="203441"/>
                  </a:lnTo>
                  <a:lnTo>
                    <a:pt x="890066" y="228866"/>
                  </a:lnTo>
                  <a:lnTo>
                    <a:pt x="915492" y="228866"/>
                  </a:lnTo>
                  <a:lnTo>
                    <a:pt x="940917" y="228866"/>
                  </a:lnTo>
                  <a:lnTo>
                    <a:pt x="940917" y="254304"/>
                  </a:lnTo>
                  <a:lnTo>
                    <a:pt x="915492" y="254304"/>
                  </a:lnTo>
                  <a:lnTo>
                    <a:pt x="915492" y="279730"/>
                  </a:lnTo>
                  <a:lnTo>
                    <a:pt x="940917" y="279730"/>
                  </a:lnTo>
                  <a:lnTo>
                    <a:pt x="966355" y="279730"/>
                  </a:lnTo>
                  <a:lnTo>
                    <a:pt x="966355" y="305155"/>
                  </a:lnTo>
                  <a:lnTo>
                    <a:pt x="991781" y="305155"/>
                  </a:lnTo>
                  <a:lnTo>
                    <a:pt x="991781" y="254304"/>
                  </a:lnTo>
                  <a:lnTo>
                    <a:pt x="1017219" y="254304"/>
                  </a:lnTo>
                  <a:lnTo>
                    <a:pt x="1042644" y="254304"/>
                  </a:lnTo>
                  <a:lnTo>
                    <a:pt x="1042644" y="20344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677311"/>
              <a:ext cx="966469" cy="407034"/>
            </a:xfrm>
            <a:custGeom>
              <a:avLst/>
              <a:gdLst/>
              <a:ahLst/>
              <a:cxnLst/>
              <a:rect l="l" t="t" r="r" b="b"/>
              <a:pathLst>
                <a:path w="966470" h="407035">
                  <a:moveTo>
                    <a:pt x="50863" y="76288"/>
                  </a:moveTo>
                  <a:lnTo>
                    <a:pt x="25438" y="76288"/>
                  </a:lnTo>
                  <a:lnTo>
                    <a:pt x="0" y="76288"/>
                  </a:lnTo>
                  <a:lnTo>
                    <a:pt x="0" y="101727"/>
                  </a:lnTo>
                  <a:lnTo>
                    <a:pt x="25438" y="101727"/>
                  </a:lnTo>
                  <a:lnTo>
                    <a:pt x="25438" y="127152"/>
                  </a:lnTo>
                  <a:lnTo>
                    <a:pt x="50863" y="127152"/>
                  </a:lnTo>
                  <a:lnTo>
                    <a:pt x="50863" y="76288"/>
                  </a:lnTo>
                  <a:close/>
                </a:path>
                <a:path w="966470" h="407035">
                  <a:moveTo>
                    <a:pt x="101727" y="127152"/>
                  </a:moveTo>
                  <a:lnTo>
                    <a:pt x="76301" y="127152"/>
                  </a:lnTo>
                  <a:lnTo>
                    <a:pt x="76301" y="152577"/>
                  </a:lnTo>
                  <a:lnTo>
                    <a:pt x="101727" y="152577"/>
                  </a:lnTo>
                  <a:lnTo>
                    <a:pt x="101727" y="127152"/>
                  </a:lnTo>
                  <a:close/>
                </a:path>
                <a:path w="966470" h="407035">
                  <a:moveTo>
                    <a:pt x="178015" y="101727"/>
                  </a:moveTo>
                  <a:lnTo>
                    <a:pt x="152590" y="101727"/>
                  </a:lnTo>
                  <a:lnTo>
                    <a:pt x="127152" y="101727"/>
                  </a:lnTo>
                  <a:lnTo>
                    <a:pt x="127152" y="152577"/>
                  </a:lnTo>
                  <a:lnTo>
                    <a:pt x="152590" y="152577"/>
                  </a:lnTo>
                  <a:lnTo>
                    <a:pt x="152590" y="127152"/>
                  </a:lnTo>
                  <a:lnTo>
                    <a:pt x="178015" y="127152"/>
                  </a:lnTo>
                  <a:lnTo>
                    <a:pt x="178015" y="101727"/>
                  </a:lnTo>
                  <a:close/>
                </a:path>
                <a:path w="966470" h="407035">
                  <a:moveTo>
                    <a:pt x="254304" y="279730"/>
                  </a:moveTo>
                  <a:lnTo>
                    <a:pt x="228879" y="279730"/>
                  </a:lnTo>
                  <a:lnTo>
                    <a:pt x="228879" y="305168"/>
                  </a:lnTo>
                  <a:lnTo>
                    <a:pt x="254304" y="305168"/>
                  </a:lnTo>
                  <a:lnTo>
                    <a:pt x="254304" y="279730"/>
                  </a:lnTo>
                  <a:close/>
                </a:path>
                <a:path w="966470" h="407035">
                  <a:moveTo>
                    <a:pt x="330593" y="178015"/>
                  </a:moveTo>
                  <a:lnTo>
                    <a:pt x="305168" y="178015"/>
                  </a:lnTo>
                  <a:lnTo>
                    <a:pt x="305168" y="203441"/>
                  </a:lnTo>
                  <a:lnTo>
                    <a:pt x="330593" y="203441"/>
                  </a:lnTo>
                  <a:lnTo>
                    <a:pt x="330593" y="178015"/>
                  </a:lnTo>
                  <a:close/>
                </a:path>
                <a:path w="966470" h="407035">
                  <a:moveTo>
                    <a:pt x="356031" y="330593"/>
                  </a:moveTo>
                  <a:lnTo>
                    <a:pt x="330593" y="330593"/>
                  </a:lnTo>
                  <a:lnTo>
                    <a:pt x="305168" y="330593"/>
                  </a:lnTo>
                  <a:lnTo>
                    <a:pt x="279742" y="330593"/>
                  </a:lnTo>
                  <a:lnTo>
                    <a:pt x="279742" y="305168"/>
                  </a:lnTo>
                  <a:lnTo>
                    <a:pt x="254304" y="305168"/>
                  </a:lnTo>
                  <a:lnTo>
                    <a:pt x="254304" y="356019"/>
                  </a:lnTo>
                  <a:lnTo>
                    <a:pt x="279742" y="356019"/>
                  </a:lnTo>
                  <a:lnTo>
                    <a:pt x="305168" y="356019"/>
                  </a:lnTo>
                  <a:lnTo>
                    <a:pt x="330593" y="356019"/>
                  </a:lnTo>
                  <a:lnTo>
                    <a:pt x="356031" y="356019"/>
                  </a:lnTo>
                  <a:lnTo>
                    <a:pt x="356031" y="330593"/>
                  </a:lnTo>
                  <a:close/>
                </a:path>
                <a:path w="966470" h="407035">
                  <a:moveTo>
                    <a:pt x="381457" y="254304"/>
                  </a:moveTo>
                  <a:lnTo>
                    <a:pt x="356031" y="254304"/>
                  </a:lnTo>
                  <a:lnTo>
                    <a:pt x="330593" y="254304"/>
                  </a:lnTo>
                  <a:lnTo>
                    <a:pt x="330593" y="228866"/>
                  </a:lnTo>
                  <a:lnTo>
                    <a:pt x="305168" y="228866"/>
                  </a:lnTo>
                  <a:lnTo>
                    <a:pt x="305168" y="254304"/>
                  </a:lnTo>
                  <a:lnTo>
                    <a:pt x="279742" y="254304"/>
                  </a:lnTo>
                  <a:lnTo>
                    <a:pt x="254304" y="254304"/>
                  </a:lnTo>
                  <a:lnTo>
                    <a:pt x="254304" y="279730"/>
                  </a:lnTo>
                  <a:lnTo>
                    <a:pt x="279742" y="279730"/>
                  </a:lnTo>
                  <a:lnTo>
                    <a:pt x="305168" y="279730"/>
                  </a:lnTo>
                  <a:lnTo>
                    <a:pt x="305168" y="305168"/>
                  </a:lnTo>
                  <a:lnTo>
                    <a:pt x="330593" y="305168"/>
                  </a:lnTo>
                  <a:lnTo>
                    <a:pt x="330593" y="279730"/>
                  </a:lnTo>
                  <a:lnTo>
                    <a:pt x="356031" y="279730"/>
                  </a:lnTo>
                  <a:lnTo>
                    <a:pt x="381457" y="279730"/>
                  </a:lnTo>
                  <a:lnTo>
                    <a:pt x="381457" y="254304"/>
                  </a:lnTo>
                  <a:close/>
                </a:path>
                <a:path w="966470" h="407035">
                  <a:moveTo>
                    <a:pt x="381457" y="178015"/>
                  </a:moveTo>
                  <a:lnTo>
                    <a:pt x="356031" y="178015"/>
                  </a:lnTo>
                  <a:lnTo>
                    <a:pt x="356031" y="228866"/>
                  </a:lnTo>
                  <a:lnTo>
                    <a:pt x="381457" y="228866"/>
                  </a:lnTo>
                  <a:lnTo>
                    <a:pt x="381457" y="178015"/>
                  </a:lnTo>
                  <a:close/>
                </a:path>
                <a:path w="966470" h="407035">
                  <a:moveTo>
                    <a:pt x="381457" y="50863"/>
                  </a:moveTo>
                  <a:lnTo>
                    <a:pt x="356031" y="50863"/>
                  </a:lnTo>
                  <a:lnTo>
                    <a:pt x="356031" y="25438"/>
                  </a:lnTo>
                  <a:lnTo>
                    <a:pt x="330593" y="25438"/>
                  </a:lnTo>
                  <a:lnTo>
                    <a:pt x="330593" y="0"/>
                  </a:lnTo>
                  <a:lnTo>
                    <a:pt x="305168" y="0"/>
                  </a:lnTo>
                  <a:lnTo>
                    <a:pt x="305168" y="50863"/>
                  </a:lnTo>
                  <a:lnTo>
                    <a:pt x="279742" y="50863"/>
                  </a:lnTo>
                  <a:lnTo>
                    <a:pt x="279742" y="76288"/>
                  </a:lnTo>
                  <a:lnTo>
                    <a:pt x="254304" y="76288"/>
                  </a:lnTo>
                  <a:lnTo>
                    <a:pt x="254304" y="50863"/>
                  </a:lnTo>
                  <a:lnTo>
                    <a:pt x="228879" y="50863"/>
                  </a:lnTo>
                  <a:lnTo>
                    <a:pt x="228879" y="101727"/>
                  </a:lnTo>
                  <a:lnTo>
                    <a:pt x="203454" y="101727"/>
                  </a:lnTo>
                  <a:lnTo>
                    <a:pt x="203454" y="152577"/>
                  </a:lnTo>
                  <a:lnTo>
                    <a:pt x="178015" y="152577"/>
                  </a:lnTo>
                  <a:lnTo>
                    <a:pt x="152590" y="152577"/>
                  </a:lnTo>
                  <a:lnTo>
                    <a:pt x="152590" y="178015"/>
                  </a:lnTo>
                  <a:lnTo>
                    <a:pt x="178015" y="178015"/>
                  </a:lnTo>
                  <a:lnTo>
                    <a:pt x="178015" y="203441"/>
                  </a:lnTo>
                  <a:lnTo>
                    <a:pt x="152590" y="203441"/>
                  </a:lnTo>
                  <a:lnTo>
                    <a:pt x="127152" y="203441"/>
                  </a:lnTo>
                  <a:lnTo>
                    <a:pt x="127152" y="228866"/>
                  </a:lnTo>
                  <a:lnTo>
                    <a:pt x="152590" y="228866"/>
                  </a:lnTo>
                  <a:lnTo>
                    <a:pt x="178015" y="228866"/>
                  </a:lnTo>
                  <a:lnTo>
                    <a:pt x="203454" y="228866"/>
                  </a:lnTo>
                  <a:lnTo>
                    <a:pt x="203454" y="254304"/>
                  </a:lnTo>
                  <a:lnTo>
                    <a:pt x="228879" y="254304"/>
                  </a:lnTo>
                  <a:lnTo>
                    <a:pt x="254304" y="254304"/>
                  </a:lnTo>
                  <a:lnTo>
                    <a:pt x="254304" y="228866"/>
                  </a:lnTo>
                  <a:lnTo>
                    <a:pt x="228879" y="228866"/>
                  </a:lnTo>
                  <a:lnTo>
                    <a:pt x="228879" y="203441"/>
                  </a:lnTo>
                  <a:lnTo>
                    <a:pt x="203454" y="203441"/>
                  </a:lnTo>
                  <a:lnTo>
                    <a:pt x="203454" y="178015"/>
                  </a:lnTo>
                  <a:lnTo>
                    <a:pt x="228879" y="178015"/>
                  </a:lnTo>
                  <a:lnTo>
                    <a:pt x="228879" y="203441"/>
                  </a:lnTo>
                  <a:lnTo>
                    <a:pt x="254304" y="203441"/>
                  </a:lnTo>
                  <a:lnTo>
                    <a:pt x="254304" y="152577"/>
                  </a:lnTo>
                  <a:lnTo>
                    <a:pt x="279742" y="152577"/>
                  </a:lnTo>
                  <a:lnTo>
                    <a:pt x="279742" y="101727"/>
                  </a:lnTo>
                  <a:lnTo>
                    <a:pt x="305168" y="101727"/>
                  </a:lnTo>
                  <a:lnTo>
                    <a:pt x="330593" y="101727"/>
                  </a:lnTo>
                  <a:lnTo>
                    <a:pt x="356031" y="101727"/>
                  </a:lnTo>
                  <a:lnTo>
                    <a:pt x="356031" y="76288"/>
                  </a:lnTo>
                  <a:lnTo>
                    <a:pt x="381457" y="76288"/>
                  </a:lnTo>
                  <a:lnTo>
                    <a:pt x="381457" y="50863"/>
                  </a:lnTo>
                  <a:close/>
                </a:path>
                <a:path w="966470" h="407035">
                  <a:moveTo>
                    <a:pt x="508609" y="330593"/>
                  </a:moveTo>
                  <a:lnTo>
                    <a:pt x="483184" y="330593"/>
                  </a:lnTo>
                  <a:lnTo>
                    <a:pt x="483184" y="356019"/>
                  </a:lnTo>
                  <a:lnTo>
                    <a:pt x="508609" y="356019"/>
                  </a:lnTo>
                  <a:lnTo>
                    <a:pt x="508609" y="330593"/>
                  </a:lnTo>
                  <a:close/>
                </a:path>
                <a:path w="966470" h="407035">
                  <a:moveTo>
                    <a:pt x="610336" y="330593"/>
                  </a:moveTo>
                  <a:lnTo>
                    <a:pt x="584898" y="330593"/>
                  </a:lnTo>
                  <a:lnTo>
                    <a:pt x="584898" y="356019"/>
                  </a:lnTo>
                  <a:lnTo>
                    <a:pt x="610336" y="356019"/>
                  </a:lnTo>
                  <a:lnTo>
                    <a:pt x="610336" y="330593"/>
                  </a:lnTo>
                  <a:close/>
                </a:path>
                <a:path w="966470" h="407035">
                  <a:moveTo>
                    <a:pt x="712050" y="330593"/>
                  </a:moveTo>
                  <a:lnTo>
                    <a:pt x="686625" y="330593"/>
                  </a:lnTo>
                  <a:lnTo>
                    <a:pt x="686625" y="356019"/>
                  </a:lnTo>
                  <a:lnTo>
                    <a:pt x="712050" y="356019"/>
                  </a:lnTo>
                  <a:lnTo>
                    <a:pt x="712050" y="330593"/>
                  </a:lnTo>
                  <a:close/>
                </a:path>
                <a:path w="966470" h="407035">
                  <a:moveTo>
                    <a:pt x="788339" y="178015"/>
                  </a:moveTo>
                  <a:lnTo>
                    <a:pt x="762914" y="178015"/>
                  </a:lnTo>
                  <a:lnTo>
                    <a:pt x="762914" y="203441"/>
                  </a:lnTo>
                  <a:lnTo>
                    <a:pt x="788339" y="203441"/>
                  </a:lnTo>
                  <a:lnTo>
                    <a:pt x="788339" y="178015"/>
                  </a:lnTo>
                  <a:close/>
                </a:path>
                <a:path w="966470" h="407035">
                  <a:moveTo>
                    <a:pt x="839203" y="279730"/>
                  </a:moveTo>
                  <a:lnTo>
                    <a:pt x="813765" y="279730"/>
                  </a:lnTo>
                  <a:lnTo>
                    <a:pt x="813765" y="229082"/>
                  </a:lnTo>
                  <a:lnTo>
                    <a:pt x="788339" y="229082"/>
                  </a:lnTo>
                  <a:lnTo>
                    <a:pt x="762914" y="229082"/>
                  </a:lnTo>
                  <a:lnTo>
                    <a:pt x="737489" y="229082"/>
                  </a:lnTo>
                  <a:lnTo>
                    <a:pt x="737489" y="254482"/>
                  </a:lnTo>
                  <a:lnTo>
                    <a:pt x="737489" y="279730"/>
                  </a:lnTo>
                  <a:lnTo>
                    <a:pt x="712050" y="279730"/>
                  </a:lnTo>
                  <a:lnTo>
                    <a:pt x="712050" y="254482"/>
                  </a:lnTo>
                  <a:lnTo>
                    <a:pt x="686625" y="254482"/>
                  </a:lnTo>
                  <a:lnTo>
                    <a:pt x="686625" y="229082"/>
                  </a:lnTo>
                  <a:lnTo>
                    <a:pt x="712050" y="229082"/>
                  </a:lnTo>
                  <a:lnTo>
                    <a:pt x="712050" y="254482"/>
                  </a:lnTo>
                  <a:lnTo>
                    <a:pt x="737489" y="254482"/>
                  </a:lnTo>
                  <a:lnTo>
                    <a:pt x="737489" y="229082"/>
                  </a:lnTo>
                  <a:lnTo>
                    <a:pt x="737489" y="203682"/>
                  </a:lnTo>
                  <a:lnTo>
                    <a:pt x="712050" y="203682"/>
                  </a:lnTo>
                  <a:lnTo>
                    <a:pt x="712050" y="152882"/>
                  </a:lnTo>
                  <a:lnTo>
                    <a:pt x="686625" y="152882"/>
                  </a:lnTo>
                  <a:lnTo>
                    <a:pt x="686625" y="127482"/>
                  </a:lnTo>
                  <a:lnTo>
                    <a:pt x="661187" y="127482"/>
                  </a:lnTo>
                  <a:lnTo>
                    <a:pt x="635762" y="127482"/>
                  </a:lnTo>
                  <a:lnTo>
                    <a:pt x="635762" y="102082"/>
                  </a:lnTo>
                  <a:lnTo>
                    <a:pt x="610336" y="102082"/>
                  </a:lnTo>
                  <a:lnTo>
                    <a:pt x="610336" y="25882"/>
                  </a:lnTo>
                  <a:lnTo>
                    <a:pt x="584898" y="25882"/>
                  </a:lnTo>
                  <a:lnTo>
                    <a:pt x="584898" y="203682"/>
                  </a:lnTo>
                  <a:lnTo>
                    <a:pt x="559473" y="203682"/>
                  </a:lnTo>
                  <a:lnTo>
                    <a:pt x="559473" y="178282"/>
                  </a:lnTo>
                  <a:lnTo>
                    <a:pt x="534035" y="178282"/>
                  </a:lnTo>
                  <a:lnTo>
                    <a:pt x="534035" y="102082"/>
                  </a:lnTo>
                  <a:lnTo>
                    <a:pt x="508609" y="102082"/>
                  </a:lnTo>
                  <a:lnTo>
                    <a:pt x="508609" y="203682"/>
                  </a:lnTo>
                  <a:lnTo>
                    <a:pt x="483184" y="203682"/>
                  </a:lnTo>
                  <a:lnTo>
                    <a:pt x="457746" y="203682"/>
                  </a:lnTo>
                  <a:lnTo>
                    <a:pt x="432320" y="203682"/>
                  </a:lnTo>
                  <a:lnTo>
                    <a:pt x="432320" y="178282"/>
                  </a:lnTo>
                  <a:lnTo>
                    <a:pt x="457746" y="178282"/>
                  </a:lnTo>
                  <a:lnTo>
                    <a:pt x="457746" y="152882"/>
                  </a:lnTo>
                  <a:lnTo>
                    <a:pt x="432320" y="152882"/>
                  </a:lnTo>
                  <a:lnTo>
                    <a:pt x="432320" y="76682"/>
                  </a:lnTo>
                  <a:lnTo>
                    <a:pt x="406882" y="76682"/>
                  </a:lnTo>
                  <a:lnTo>
                    <a:pt x="406882" y="228866"/>
                  </a:lnTo>
                  <a:lnTo>
                    <a:pt x="381457" y="228866"/>
                  </a:lnTo>
                  <a:lnTo>
                    <a:pt x="381457" y="254304"/>
                  </a:lnTo>
                  <a:lnTo>
                    <a:pt x="406882" y="254304"/>
                  </a:lnTo>
                  <a:lnTo>
                    <a:pt x="406882" y="229082"/>
                  </a:lnTo>
                  <a:lnTo>
                    <a:pt x="432320" y="229082"/>
                  </a:lnTo>
                  <a:lnTo>
                    <a:pt x="432320" y="254482"/>
                  </a:lnTo>
                  <a:lnTo>
                    <a:pt x="406882" y="254482"/>
                  </a:lnTo>
                  <a:lnTo>
                    <a:pt x="406882" y="330682"/>
                  </a:lnTo>
                  <a:lnTo>
                    <a:pt x="381457" y="330682"/>
                  </a:lnTo>
                  <a:lnTo>
                    <a:pt x="381457" y="356082"/>
                  </a:lnTo>
                  <a:lnTo>
                    <a:pt x="356031" y="356082"/>
                  </a:lnTo>
                  <a:lnTo>
                    <a:pt x="356031" y="381482"/>
                  </a:lnTo>
                  <a:lnTo>
                    <a:pt x="381457" y="381482"/>
                  </a:lnTo>
                  <a:lnTo>
                    <a:pt x="406882" y="381482"/>
                  </a:lnTo>
                  <a:lnTo>
                    <a:pt x="406882" y="406882"/>
                  </a:lnTo>
                  <a:lnTo>
                    <a:pt x="432320" y="406882"/>
                  </a:lnTo>
                  <a:lnTo>
                    <a:pt x="432320" y="381482"/>
                  </a:lnTo>
                  <a:lnTo>
                    <a:pt x="457746" y="381482"/>
                  </a:lnTo>
                  <a:lnTo>
                    <a:pt x="457746" y="330682"/>
                  </a:lnTo>
                  <a:lnTo>
                    <a:pt x="432320" y="330682"/>
                  </a:lnTo>
                  <a:lnTo>
                    <a:pt x="432320" y="305282"/>
                  </a:lnTo>
                  <a:lnTo>
                    <a:pt x="457746" y="305282"/>
                  </a:lnTo>
                  <a:lnTo>
                    <a:pt x="483184" y="305282"/>
                  </a:lnTo>
                  <a:lnTo>
                    <a:pt x="483184" y="279882"/>
                  </a:lnTo>
                  <a:lnTo>
                    <a:pt x="457746" y="279882"/>
                  </a:lnTo>
                  <a:lnTo>
                    <a:pt x="457746" y="254482"/>
                  </a:lnTo>
                  <a:lnTo>
                    <a:pt x="483184" y="254482"/>
                  </a:lnTo>
                  <a:lnTo>
                    <a:pt x="483184" y="279730"/>
                  </a:lnTo>
                  <a:lnTo>
                    <a:pt x="508609" y="279730"/>
                  </a:lnTo>
                  <a:lnTo>
                    <a:pt x="534035" y="279730"/>
                  </a:lnTo>
                  <a:lnTo>
                    <a:pt x="534035" y="254304"/>
                  </a:lnTo>
                  <a:lnTo>
                    <a:pt x="508609" y="254304"/>
                  </a:lnTo>
                  <a:lnTo>
                    <a:pt x="483184" y="254304"/>
                  </a:lnTo>
                  <a:lnTo>
                    <a:pt x="483184" y="229082"/>
                  </a:lnTo>
                  <a:lnTo>
                    <a:pt x="508609" y="229082"/>
                  </a:lnTo>
                  <a:lnTo>
                    <a:pt x="534035" y="229082"/>
                  </a:lnTo>
                  <a:lnTo>
                    <a:pt x="559473" y="229082"/>
                  </a:lnTo>
                  <a:lnTo>
                    <a:pt x="584898" y="229082"/>
                  </a:lnTo>
                  <a:lnTo>
                    <a:pt x="610336" y="229082"/>
                  </a:lnTo>
                  <a:lnTo>
                    <a:pt x="610336" y="203682"/>
                  </a:lnTo>
                  <a:lnTo>
                    <a:pt x="635762" y="203682"/>
                  </a:lnTo>
                  <a:lnTo>
                    <a:pt x="661187" y="203682"/>
                  </a:lnTo>
                  <a:lnTo>
                    <a:pt x="661187" y="229082"/>
                  </a:lnTo>
                  <a:lnTo>
                    <a:pt x="661187" y="279882"/>
                  </a:lnTo>
                  <a:lnTo>
                    <a:pt x="661187" y="305168"/>
                  </a:lnTo>
                  <a:lnTo>
                    <a:pt x="635762" y="305168"/>
                  </a:lnTo>
                  <a:lnTo>
                    <a:pt x="610336" y="305168"/>
                  </a:lnTo>
                  <a:lnTo>
                    <a:pt x="610336" y="279882"/>
                  </a:lnTo>
                  <a:lnTo>
                    <a:pt x="635762" y="279882"/>
                  </a:lnTo>
                  <a:lnTo>
                    <a:pt x="661187" y="279882"/>
                  </a:lnTo>
                  <a:lnTo>
                    <a:pt x="661187" y="229082"/>
                  </a:lnTo>
                  <a:lnTo>
                    <a:pt x="635762" y="229082"/>
                  </a:lnTo>
                  <a:lnTo>
                    <a:pt x="610336" y="229082"/>
                  </a:lnTo>
                  <a:lnTo>
                    <a:pt x="610336" y="254482"/>
                  </a:lnTo>
                  <a:lnTo>
                    <a:pt x="584898" y="254482"/>
                  </a:lnTo>
                  <a:lnTo>
                    <a:pt x="559473" y="254482"/>
                  </a:lnTo>
                  <a:lnTo>
                    <a:pt x="559473" y="279882"/>
                  </a:lnTo>
                  <a:lnTo>
                    <a:pt x="584898" y="279882"/>
                  </a:lnTo>
                  <a:lnTo>
                    <a:pt x="584898" y="305168"/>
                  </a:lnTo>
                  <a:lnTo>
                    <a:pt x="559473" y="305168"/>
                  </a:lnTo>
                  <a:lnTo>
                    <a:pt x="534035" y="305168"/>
                  </a:lnTo>
                  <a:lnTo>
                    <a:pt x="508609" y="305168"/>
                  </a:lnTo>
                  <a:lnTo>
                    <a:pt x="508609" y="330593"/>
                  </a:lnTo>
                  <a:lnTo>
                    <a:pt x="534035" y="330593"/>
                  </a:lnTo>
                  <a:lnTo>
                    <a:pt x="559473" y="330593"/>
                  </a:lnTo>
                  <a:lnTo>
                    <a:pt x="584898" y="330593"/>
                  </a:lnTo>
                  <a:lnTo>
                    <a:pt x="584898" y="305282"/>
                  </a:lnTo>
                  <a:lnTo>
                    <a:pt x="610336" y="305282"/>
                  </a:lnTo>
                  <a:lnTo>
                    <a:pt x="610336" y="330593"/>
                  </a:lnTo>
                  <a:lnTo>
                    <a:pt x="635762" y="330593"/>
                  </a:lnTo>
                  <a:lnTo>
                    <a:pt x="635762" y="356019"/>
                  </a:lnTo>
                  <a:lnTo>
                    <a:pt x="661187" y="356019"/>
                  </a:lnTo>
                  <a:lnTo>
                    <a:pt x="661187" y="305282"/>
                  </a:lnTo>
                  <a:lnTo>
                    <a:pt x="686625" y="305282"/>
                  </a:lnTo>
                  <a:lnTo>
                    <a:pt x="686625" y="279882"/>
                  </a:lnTo>
                  <a:lnTo>
                    <a:pt x="712050" y="279882"/>
                  </a:lnTo>
                  <a:lnTo>
                    <a:pt x="712050" y="330593"/>
                  </a:lnTo>
                  <a:lnTo>
                    <a:pt x="737489" y="330593"/>
                  </a:lnTo>
                  <a:lnTo>
                    <a:pt x="737489" y="279882"/>
                  </a:lnTo>
                  <a:lnTo>
                    <a:pt x="762914" y="279882"/>
                  </a:lnTo>
                  <a:lnTo>
                    <a:pt x="762914" y="254482"/>
                  </a:lnTo>
                  <a:lnTo>
                    <a:pt x="788339" y="254482"/>
                  </a:lnTo>
                  <a:lnTo>
                    <a:pt x="788339" y="279882"/>
                  </a:lnTo>
                  <a:lnTo>
                    <a:pt x="813765" y="279882"/>
                  </a:lnTo>
                  <a:lnTo>
                    <a:pt x="813765" y="305168"/>
                  </a:lnTo>
                  <a:lnTo>
                    <a:pt x="839203" y="305168"/>
                  </a:lnTo>
                  <a:lnTo>
                    <a:pt x="839203" y="279730"/>
                  </a:lnTo>
                  <a:close/>
                </a:path>
                <a:path w="966470" h="407035">
                  <a:moveTo>
                    <a:pt x="839203" y="203441"/>
                  </a:moveTo>
                  <a:lnTo>
                    <a:pt x="813765" y="203441"/>
                  </a:lnTo>
                  <a:lnTo>
                    <a:pt x="813765" y="228866"/>
                  </a:lnTo>
                  <a:lnTo>
                    <a:pt x="839203" y="228866"/>
                  </a:lnTo>
                  <a:lnTo>
                    <a:pt x="839203" y="203441"/>
                  </a:lnTo>
                  <a:close/>
                </a:path>
                <a:path w="966470" h="407035">
                  <a:moveTo>
                    <a:pt x="940917" y="305168"/>
                  </a:moveTo>
                  <a:lnTo>
                    <a:pt x="915492" y="305168"/>
                  </a:lnTo>
                  <a:lnTo>
                    <a:pt x="915492" y="330593"/>
                  </a:lnTo>
                  <a:lnTo>
                    <a:pt x="940917" y="330593"/>
                  </a:lnTo>
                  <a:lnTo>
                    <a:pt x="940917" y="305168"/>
                  </a:lnTo>
                  <a:close/>
                </a:path>
                <a:path w="966470" h="407035">
                  <a:moveTo>
                    <a:pt x="966355" y="330593"/>
                  </a:moveTo>
                  <a:lnTo>
                    <a:pt x="940917" y="330593"/>
                  </a:lnTo>
                  <a:lnTo>
                    <a:pt x="940917" y="356019"/>
                  </a:lnTo>
                  <a:lnTo>
                    <a:pt x="966355" y="356019"/>
                  </a:lnTo>
                  <a:lnTo>
                    <a:pt x="966355" y="330593"/>
                  </a:lnTo>
                  <a:close/>
                </a:path>
                <a:path w="966470" h="407035">
                  <a:moveTo>
                    <a:pt x="966355" y="254304"/>
                  </a:moveTo>
                  <a:lnTo>
                    <a:pt x="940917" y="254304"/>
                  </a:lnTo>
                  <a:lnTo>
                    <a:pt x="940917" y="279730"/>
                  </a:lnTo>
                  <a:lnTo>
                    <a:pt x="966355" y="279730"/>
                  </a:lnTo>
                  <a:lnTo>
                    <a:pt x="966355" y="2543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601593"/>
              <a:ext cx="1042669" cy="559435"/>
            </a:xfrm>
            <a:custGeom>
              <a:avLst/>
              <a:gdLst/>
              <a:ahLst/>
              <a:cxnLst/>
              <a:rect l="l" t="t" r="r" b="b"/>
              <a:pathLst>
                <a:path w="1042670" h="559435">
                  <a:moveTo>
                    <a:pt x="101727" y="457174"/>
                  </a:moveTo>
                  <a:lnTo>
                    <a:pt x="76301" y="457174"/>
                  </a:lnTo>
                  <a:lnTo>
                    <a:pt x="76301" y="482600"/>
                  </a:lnTo>
                  <a:lnTo>
                    <a:pt x="101727" y="482600"/>
                  </a:lnTo>
                  <a:lnTo>
                    <a:pt x="101727" y="457174"/>
                  </a:lnTo>
                  <a:close/>
                </a:path>
                <a:path w="1042670" h="559435">
                  <a:moveTo>
                    <a:pt x="127152" y="406311"/>
                  </a:moveTo>
                  <a:lnTo>
                    <a:pt x="101727" y="406311"/>
                  </a:lnTo>
                  <a:lnTo>
                    <a:pt x="76301" y="406311"/>
                  </a:lnTo>
                  <a:lnTo>
                    <a:pt x="50863" y="406311"/>
                  </a:lnTo>
                  <a:lnTo>
                    <a:pt x="50863" y="380885"/>
                  </a:lnTo>
                  <a:lnTo>
                    <a:pt x="76301" y="380885"/>
                  </a:lnTo>
                  <a:lnTo>
                    <a:pt x="76301" y="355447"/>
                  </a:lnTo>
                  <a:lnTo>
                    <a:pt x="50863" y="355447"/>
                  </a:lnTo>
                  <a:lnTo>
                    <a:pt x="25438" y="355447"/>
                  </a:lnTo>
                  <a:lnTo>
                    <a:pt x="25438" y="330022"/>
                  </a:lnTo>
                  <a:lnTo>
                    <a:pt x="0" y="330022"/>
                  </a:lnTo>
                  <a:lnTo>
                    <a:pt x="0" y="380885"/>
                  </a:lnTo>
                  <a:lnTo>
                    <a:pt x="25438" y="380885"/>
                  </a:lnTo>
                  <a:lnTo>
                    <a:pt x="25438" y="457174"/>
                  </a:lnTo>
                  <a:lnTo>
                    <a:pt x="0" y="457174"/>
                  </a:lnTo>
                  <a:lnTo>
                    <a:pt x="0" y="508038"/>
                  </a:lnTo>
                  <a:lnTo>
                    <a:pt x="25438" y="508038"/>
                  </a:lnTo>
                  <a:lnTo>
                    <a:pt x="25438" y="482600"/>
                  </a:lnTo>
                  <a:lnTo>
                    <a:pt x="50863" y="482600"/>
                  </a:lnTo>
                  <a:lnTo>
                    <a:pt x="50863" y="457174"/>
                  </a:lnTo>
                  <a:lnTo>
                    <a:pt x="76301" y="457174"/>
                  </a:lnTo>
                  <a:lnTo>
                    <a:pt x="76301" y="431736"/>
                  </a:lnTo>
                  <a:lnTo>
                    <a:pt x="101727" y="431736"/>
                  </a:lnTo>
                  <a:lnTo>
                    <a:pt x="101727" y="457174"/>
                  </a:lnTo>
                  <a:lnTo>
                    <a:pt x="127152" y="457174"/>
                  </a:lnTo>
                  <a:lnTo>
                    <a:pt x="127152" y="406311"/>
                  </a:lnTo>
                  <a:close/>
                </a:path>
                <a:path w="1042670" h="559435">
                  <a:moveTo>
                    <a:pt x="152590" y="508038"/>
                  </a:moveTo>
                  <a:lnTo>
                    <a:pt x="127152" y="508038"/>
                  </a:lnTo>
                  <a:lnTo>
                    <a:pt x="101727" y="508038"/>
                  </a:lnTo>
                  <a:lnTo>
                    <a:pt x="101727" y="533463"/>
                  </a:lnTo>
                  <a:lnTo>
                    <a:pt x="127152" y="533463"/>
                  </a:lnTo>
                  <a:lnTo>
                    <a:pt x="152590" y="533463"/>
                  </a:lnTo>
                  <a:lnTo>
                    <a:pt x="152590" y="508038"/>
                  </a:lnTo>
                  <a:close/>
                </a:path>
                <a:path w="1042670" h="559435">
                  <a:moveTo>
                    <a:pt x="152590" y="457174"/>
                  </a:moveTo>
                  <a:lnTo>
                    <a:pt x="127152" y="457174"/>
                  </a:lnTo>
                  <a:lnTo>
                    <a:pt x="127152" y="482600"/>
                  </a:lnTo>
                  <a:lnTo>
                    <a:pt x="152590" y="482600"/>
                  </a:lnTo>
                  <a:lnTo>
                    <a:pt x="152590" y="457174"/>
                  </a:lnTo>
                  <a:close/>
                </a:path>
                <a:path w="1042670" h="559435">
                  <a:moveTo>
                    <a:pt x="228879" y="406311"/>
                  </a:moveTo>
                  <a:lnTo>
                    <a:pt x="203454" y="406311"/>
                  </a:lnTo>
                  <a:lnTo>
                    <a:pt x="203454" y="330022"/>
                  </a:lnTo>
                  <a:lnTo>
                    <a:pt x="178015" y="330022"/>
                  </a:lnTo>
                  <a:lnTo>
                    <a:pt x="152590" y="330022"/>
                  </a:lnTo>
                  <a:lnTo>
                    <a:pt x="127152" y="330022"/>
                  </a:lnTo>
                  <a:lnTo>
                    <a:pt x="101727" y="330022"/>
                  </a:lnTo>
                  <a:lnTo>
                    <a:pt x="76301" y="330022"/>
                  </a:lnTo>
                  <a:lnTo>
                    <a:pt x="76301" y="355447"/>
                  </a:lnTo>
                  <a:lnTo>
                    <a:pt x="101727" y="355447"/>
                  </a:lnTo>
                  <a:lnTo>
                    <a:pt x="101727" y="380885"/>
                  </a:lnTo>
                  <a:lnTo>
                    <a:pt x="127152" y="380885"/>
                  </a:lnTo>
                  <a:lnTo>
                    <a:pt x="127152" y="355447"/>
                  </a:lnTo>
                  <a:lnTo>
                    <a:pt x="152590" y="355447"/>
                  </a:lnTo>
                  <a:lnTo>
                    <a:pt x="178015" y="355447"/>
                  </a:lnTo>
                  <a:lnTo>
                    <a:pt x="178015" y="380885"/>
                  </a:lnTo>
                  <a:lnTo>
                    <a:pt x="152590" y="380885"/>
                  </a:lnTo>
                  <a:lnTo>
                    <a:pt x="127152" y="380885"/>
                  </a:lnTo>
                  <a:lnTo>
                    <a:pt x="127152" y="406311"/>
                  </a:lnTo>
                  <a:lnTo>
                    <a:pt x="152590" y="406311"/>
                  </a:lnTo>
                  <a:lnTo>
                    <a:pt x="178015" y="406311"/>
                  </a:lnTo>
                  <a:lnTo>
                    <a:pt x="178015" y="431736"/>
                  </a:lnTo>
                  <a:lnTo>
                    <a:pt x="152590" y="431736"/>
                  </a:lnTo>
                  <a:lnTo>
                    <a:pt x="152590" y="457174"/>
                  </a:lnTo>
                  <a:lnTo>
                    <a:pt x="178015" y="457174"/>
                  </a:lnTo>
                  <a:lnTo>
                    <a:pt x="203454" y="457174"/>
                  </a:lnTo>
                  <a:lnTo>
                    <a:pt x="203454" y="482600"/>
                  </a:lnTo>
                  <a:lnTo>
                    <a:pt x="178015" y="482600"/>
                  </a:lnTo>
                  <a:lnTo>
                    <a:pt x="152590" y="482600"/>
                  </a:lnTo>
                  <a:lnTo>
                    <a:pt x="152590" y="508038"/>
                  </a:lnTo>
                  <a:lnTo>
                    <a:pt x="178015" y="508038"/>
                  </a:lnTo>
                  <a:lnTo>
                    <a:pt x="203454" y="508038"/>
                  </a:lnTo>
                  <a:lnTo>
                    <a:pt x="228879" y="508038"/>
                  </a:lnTo>
                  <a:lnTo>
                    <a:pt x="228879" y="406311"/>
                  </a:lnTo>
                  <a:close/>
                </a:path>
                <a:path w="1042670" h="559435">
                  <a:moveTo>
                    <a:pt x="279742" y="457174"/>
                  </a:moveTo>
                  <a:lnTo>
                    <a:pt x="254304" y="457174"/>
                  </a:lnTo>
                  <a:lnTo>
                    <a:pt x="254304" y="508038"/>
                  </a:lnTo>
                  <a:lnTo>
                    <a:pt x="279742" y="508038"/>
                  </a:lnTo>
                  <a:lnTo>
                    <a:pt x="279742" y="457174"/>
                  </a:lnTo>
                  <a:close/>
                </a:path>
                <a:path w="1042670" h="559435">
                  <a:moveTo>
                    <a:pt x="356031" y="457174"/>
                  </a:moveTo>
                  <a:lnTo>
                    <a:pt x="330593" y="457174"/>
                  </a:lnTo>
                  <a:lnTo>
                    <a:pt x="305168" y="457174"/>
                  </a:lnTo>
                  <a:lnTo>
                    <a:pt x="305168" y="482600"/>
                  </a:lnTo>
                  <a:lnTo>
                    <a:pt x="330593" y="482600"/>
                  </a:lnTo>
                  <a:lnTo>
                    <a:pt x="356031" y="482600"/>
                  </a:lnTo>
                  <a:lnTo>
                    <a:pt x="356031" y="457174"/>
                  </a:lnTo>
                  <a:close/>
                </a:path>
                <a:path w="1042670" h="559435">
                  <a:moveTo>
                    <a:pt x="406882" y="508038"/>
                  </a:moveTo>
                  <a:lnTo>
                    <a:pt x="381457" y="508038"/>
                  </a:lnTo>
                  <a:lnTo>
                    <a:pt x="381457" y="533463"/>
                  </a:lnTo>
                  <a:lnTo>
                    <a:pt x="406882" y="533463"/>
                  </a:lnTo>
                  <a:lnTo>
                    <a:pt x="406882" y="508038"/>
                  </a:lnTo>
                  <a:close/>
                </a:path>
                <a:path w="1042670" h="559435">
                  <a:moveTo>
                    <a:pt x="406882" y="152400"/>
                  </a:moveTo>
                  <a:lnTo>
                    <a:pt x="381457" y="152400"/>
                  </a:lnTo>
                  <a:lnTo>
                    <a:pt x="381457" y="177800"/>
                  </a:lnTo>
                  <a:lnTo>
                    <a:pt x="406882" y="177800"/>
                  </a:lnTo>
                  <a:lnTo>
                    <a:pt x="406882" y="152400"/>
                  </a:lnTo>
                  <a:close/>
                </a:path>
                <a:path w="1042670" h="559435">
                  <a:moveTo>
                    <a:pt x="457746" y="177800"/>
                  </a:moveTo>
                  <a:lnTo>
                    <a:pt x="432320" y="177800"/>
                  </a:lnTo>
                  <a:lnTo>
                    <a:pt x="432320" y="203200"/>
                  </a:lnTo>
                  <a:lnTo>
                    <a:pt x="457746" y="203200"/>
                  </a:lnTo>
                  <a:lnTo>
                    <a:pt x="457746" y="177800"/>
                  </a:lnTo>
                  <a:close/>
                </a:path>
                <a:path w="1042670" h="559435">
                  <a:moveTo>
                    <a:pt x="508609" y="457174"/>
                  </a:moveTo>
                  <a:lnTo>
                    <a:pt x="483184" y="457174"/>
                  </a:lnTo>
                  <a:lnTo>
                    <a:pt x="483184" y="508038"/>
                  </a:lnTo>
                  <a:lnTo>
                    <a:pt x="508609" y="508038"/>
                  </a:lnTo>
                  <a:lnTo>
                    <a:pt x="508609" y="457174"/>
                  </a:lnTo>
                  <a:close/>
                </a:path>
                <a:path w="1042670" h="559435">
                  <a:moveTo>
                    <a:pt x="508609" y="228600"/>
                  </a:moveTo>
                  <a:lnTo>
                    <a:pt x="483184" y="228600"/>
                  </a:lnTo>
                  <a:lnTo>
                    <a:pt x="457746" y="228600"/>
                  </a:lnTo>
                  <a:lnTo>
                    <a:pt x="432320" y="228600"/>
                  </a:lnTo>
                  <a:lnTo>
                    <a:pt x="432320" y="254000"/>
                  </a:lnTo>
                  <a:lnTo>
                    <a:pt x="457746" y="254000"/>
                  </a:lnTo>
                  <a:lnTo>
                    <a:pt x="483184" y="254000"/>
                  </a:lnTo>
                  <a:lnTo>
                    <a:pt x="508609" y="254000"/>
                  </a:lnTo>
                  <a:lnTo>
                    <a:pt x="508609" y="228600"/>
                  </a:lnTo>
                  <a:close/>
                </a:path>
                <a:path w="1042670" h="559435">
                  <a:moveTo>
                    <a:pt x="508609" y="177800"/>
                  </a:moveTo>
                  <a:lnTo>
                    <a:pt x="483184" y="177800"/>
                  </a:lnTo>
                  <a:lnTo>
                    <a:pt x="483184" y="203200"/>
                  </a:lnTo>
                  <a:lnTo>
                    <a:pt x="508609" y="203200"/>
                  </a:lnTo>
                  <a:lnTo>
                    <a:pt x="508609" y="177800"/>
                  </a:lnTo>
                  <a:close/>
                </a:path>
                <a:path w="1042670" h="559435">
                  <a:moveTo>
                    <a:pt x="559473" y="431736"/>
                  </a:moveTo>
                  <a:lnTo>
                    <a:pt x="534035" y="431736"/>
                  </a:lnTo>
                  <a:lnTo>
                    <a:pt x="534035" y="457174"/>
                  </a:lnTo>
                  <a:lnTo>
                    <a:pt x="559473" y="457174"/>
                  </a:lnTo>
                  <a:lnTo>
                    <a:pt x="559473" y="431736"/>
                  </a:lnTo>
                  <a:close/>
                </a:path>
                <a:path w="1042670" h="559435">
                  <a:moveTo>
                    <a:pt x="584898" y="228600"/>
                  </a:moveTo>
                  <a:lnTo>
                    <a:pt x="559473" y="228600"/>
                  </a:lnTo>
                  <a:lnTo>
                    <a:pt x="559473" y="254000"/>
                  </a:lnTo>
                  <a:lnTo>
                    <a:pt x="584898" y="254000"/>
                  </a:lnTo>
                  <a:lnTo>
                    <a:pt x="584898" y="228600"/>
                  </a:lnTo>
                  <a:close/>
                </a:path>
                <a:path w="1042670" h="559435">
                  <a:moveTo>
                    <a:pt x="584898" y="76200"/>
                  </a:moveTo>
                  <a:lnTo>
                    <a:pt x="559473" y="76200"/>
                  </a:lnTo>
                  <a:lnTo>
                    <a:pt x="559473" y="101600"/>
                  </a:lnTo>
                  <a:lnTo>
                    <a:pt x="534035" y="101600"/>
                  </a:lnTo>
                  <a:lnTo>
                    <a:pt x="534035" y="76200"/>
                  </a:lnTo>
                  <a:lnTo>
                    <a:pt x="508609" y="76200"/>
                  </a:lnTo>
                  <a:lnTo>
                    <a:pt x="508609" y="152400"/>
                  </a:lnTo>
                  <a:lnTo>
                    <a:pt x="534035" y="152400"/>
                  </a:lnTo>
                  <a:lnTo>
                    <a:pt x="534035" y="127000"/>
                  </a:lnTo>
                  <a:lnTo>
                    <a:pt x="559473" y="127000"/>
                  </a:lnTo>
                  <a:lnTo>
                    <a:pt x="559473" y="152400"/>
                  </a:lnTo>
                  <a:lnTo>
                    <a:pt x="534035" y="152400"/>
                  </a:lnTo>
                  <a:lnTo>
                    <a:pt x="534035" y="203200"/>
                  </a:lnTo>
                  <a:lnTo>
                    <a:pt x="559473" y="203200"/>
                  </a:lnTo>
                  <a:lnTo>
                    <a:pt x="584898" y="203200"/>
                  </a:lnTo>
                  <a:lnTo>
                    <a:pt x="584898" y="76200"/>
                  </a:lnTo>
                  <a:close/>
                </a:path>
                <a:path w="1042670" h="559435">
                  <a:moveTo>
                    <a:pt x="610336" y="482600"/>
                  </a:moveTo>
                  <a:lnTo>
                    <a:pt x="584898" y="482600"/>
                  </a:lnTo>
                  <a:lnTo>
                    <a:pt x="584898" y="508038"/>
                  </a:lnTo>
                  <a:lnTo>
                    <a:pt x="559473" y="508038"/>
                  </a:lnTo>
                  <a:lnTo>
                    <a:pt x="559473" y="482600"/>
                  </a:lnTo>
                  <a:lnTo>
                    <a:pt x="534035" y="482600"/>
                  </a:lnTo>
                  <a:lnTo>
                    <a:pt x="534035" y="508038"/>
                  </a:lnTo>
                  <a:lnTo>
                    <a:pt x="508609" y="508038"/>
                  </a:lnTo>
                  <a:lnTo>
                    <a:pt x="508609" y="533463"/>
                  </a:lnTo>
                  <a:lnTo>
                    <a:pt x="534035" y="533463"/>
                  </a:lnTo>
                  <a:lnTo>
                    <a:pt x="559473" y="533463"/>
                  </a:lnTo>
                  <a:lnTo>
                    <a:pt x="584898" y="533463"/>
                  </a:lnTo>
                  <a:lnTo>
                    <a:pt x="610336" y="533463"/>
                  </a:lnTo>
                  <a:lnTo>
                    <a:pt x="610336" y="482600"/>
                  </a:lnTo>
                  <a:close/>
                </a:path>
                <a:path w="1042670" h="559435">
                  <a:moveTo>
                    <a:pt x="686625" y="431736"/>
                  </a:moveTo>
                  <a:lnTo>
                    <a:pt x="661187" y="431736"/>
                  </a:lnTo>
                  <a:lnTo>
                    <a:pt x="661187" y="457174"/>
                  </a:lnTo>
                  <a:lnTo>
                    <a:pt x="635762" y="457174"/>
                  </a:lnTo>
                  <a:lnTo>
                    <a:pt x="610336" y="457174"/>
                  </a:lnTo>
                  <a:lnTo>
                    <a:pt x="610336" y="482600"/>
                  </a:lnTo>
                  <a:lnTo>
                    <a:pt x="635762" y="482600"/>
                  </a:lnTo>
                  <a:lnTo>
                    <a:pt x="661187" y="482600"/>
                  </a:lnTo>
                  <a:lnTo>
                    <a:pt x="686625" y="482600"/>
                  </a:lnTo>
                  <a:lnTo>
                    <a:pt x="686625" y="431736"/>
                  </a:lnTo>
                  <a:close/>
                </a:path>
                <a:path w="1042670" h="559435">
                  <a:moveTo>
                    <a:pt x="686625" y="152400"/>
                  </a:moveTo>
                  <a:lnTo>
                    <a:pt x="661187" y="152400"/>
                  </a:lnTo>
                  <a:lnTo>
                    <a:pt x="661187" y="127000"/>
                  </a:lnTo>
                  <a:lnTo>
                    <a:pt x="635762" y="127000"/>
                  </a:lnTo>
                  <a:lnTo>
                    <a:pt x="635762" y="76200"/>
                  </a:lnTo>
                  <a:lnTo>
                    <a:pt x="661187" y="76200"/>
                  </a:lnTo>
                  <a:lnTo>
                    <a:pt x="661187" y="50800"/>
                  </a:lnTo>
                  <a:lnTo>
                    <a:pt x="635762" y="50800"/>
                  </a:lnTo>
                  <a:lnTo>
                    <a:pt x="635762" y="25400"/>
                  </a:lnTo>
                  <a:lnTo>
                    <a:pt x="661187" y="25400"/>
                  </a:lnTo>
                  <a:lnTo>
                    <a:pt x="661187" y="0"/>
                  </a:lnTo>
                  <a:lnTo>
                    <a:pt x="635762" y="0"/>
                  </a:lnTo>
                  <a:lnTo>
                    <a:pt x="610336" y="0"/>
                  </a:lnTo>
                  <a:lnTo>
                    <a:pt x="610336" y="152400"/>
                  </a:lnTo>
                  <a:lnTo>
                    <a:pt x="635762" y="152400"/>
                  </a:lnTo>
                  <a:lnTo>
                    <a:pt x="635762" y="177800"/>
                  </a:lnTo>
                  <a:lnTo>
                    <a:pt x="661187" y="177800"/>
                  </a:lnTo>
                  <a:lnTo>
                    <a:pt x="686625" y="177800"/>
                  </a:lnTo>
                  <a:lnTo>
                    <a:pt x="686625" y="152400"/>
                  </a:lnTo>
                  <a:close/>
                </a:path>
                <a:path w="1042670" h="559435">
                  <a:moveTo>
                    <a:pt x="762914" y="228600"/>
                  </a:moveTo>
                  <a:lnTo>
                    <a:pt x="737489" y="228600"/>
                  </a:lnTo>
                  <a:lnTo>
                    <a:pt x="737489" y="203200"/>
                  </a:lnTo>
                  <a:lnTo>
                    <a:pt x="712050" y="203200"/>
                  </a:lnTo>
                  <a:lnTo>
                    <a:pt x="712050" y="254000"/>
                  </a:lnTo>
                  <a:lnTo>
                    <a:pt x="737489" y="254000"/>
                  </a:lnTo>
                  <a:lnTo>
                    <a:pt x="762914" y="254000"/>
                  </a:lnTo>
                  <a:lnTo>
                    <a:pt x="762914" y="228600"/>
                  </a:lnTo>
                  <a:close/>
                </a:path>
                <a:path w="1042670" h="559435">
                  <a:moveTo>
                    <a:pt x="839203" y="457174"/>
                  </a:moveTo>
                  <a:lnTo>
                    <a:pt x="813765" y="457174"/>
                  </a:lnTo>
                  <a:lnTo>
                    <a:pt x="813765" y="482600"/>
                  </a:lnTo>
                  <a:lnTo>
                    <a:pt x="788339" y="482600"/>
                  </a:lnTo>
                  <a:lnTo>
                    <a:pt x="788339" y="508038"/>
                  </a:lnTo>
                  <a:lnTo>
                    <a:pt x="762914" y="508038"/>
                  </a:lnTo>
                  <a:lnTo>
                    <a:pt x="762914" y="533463"/>
                  </a:lnTo>
                  <a:lnTo>
                    <a:pt x="788339" y="533463"/>
                  </a:lnTo>
                  <a:lnTo>
                    <a:pt x="813765" y="533463"/>
                  </a:lnTo>
                  <a:lnTo>
                    <a:pt x="813765" y="508038"/>
                  </a:lnTo>
                  <a:lnTo>
                    <a:pt x="839203" y="508038"/>
                  </a:lnTo>
                  <a:lnTo>
                    <a:pt x="839203" y="457174"/>
                  </a:lnTo>
                  <a:close/>
                </a:path>
                <a:path w="1042670" h="559435">
                  <a:moveTo>
                    <a:pt x="915492" y="304584"/>
                  </a:moveTo>
                  <a:lnTo>
                    <a:pt x="890066" y="304584"/>
                  </a:lnTo>
                  <a:lnTo>
                    <a:pt x="890066" y="279158"/>
                  </a:lnTo>
                  <a:lnTo>
                    <a:pt x="864628" y="279158"/>
                  </a:lnTo>
                  <a:lnTo>
                    <a:pt x="864628" y="330022"/>
                  </a:lnTo>
                  <a:lnTo>
                    <a:pt x="890066" y="330022"/>
                  </a:lnTo>
                  <a:lnTo>
                    <a:pt x="890066" y="355447"/>
                  </a:lnTo>
                  <a:lnTo>
                    <a:pt x="864628" y="355447"/>
                  </a:lnTo>
                  <a:lnTo>
                    <a:pt x="864628" y="380885"/>
                  </a:lnTo>
                  <a:lnTo>
                    <a:pt x="839203" y="380885"/>
                  </a:lnTo>
                  <a:lnTo>
                    <a:pt x="839203" y="406311"/>
                  </a:lnTo>
                  <a:lnTo>
                    <a:pt x="813765" y="406311"/>
                  </a:lnTo>
                  <a:lnTo>
                    <a:pt x="788339" y="406311"/>
                  </a:lnTo>
                  <a:lnTo>
                    <a:pt x="788339" y="380885"/>
                  </a:lnTo>
                  <a:lnTo>
                    <a:pt x="762914" y="380885"/>
                  </a:lnTo>
                  <a:lnTo>
                    <a:pt x="762914" y="406311"/>
                  </a:lnTo>
                  <a:lnTo>
                    <a:pt x="737489" y="406311"/>
                  </a:lnTo>
                  <a:lnTo>
                    <a:pt x="737489" y="431736"/>
                  </a:lnTo>
                  <a:lnTo>
                    <a:pt x="712050" y="431736"/>
                  </a:lnTo>
                  <a:lnTo>
                    <a:pt x="712050" y="508038"/>
                  </a:lnTo>
                  <a:lnTo>
                    <a:pt x="737489" y="508038"/>
                  </a:lnTo>
                  <a:lnTo>
                    <a:pt x="737489" y="482600"/>
                  </a:lnTo>
                  <a:lnTo>
                    <a:pt x="762914" y="482600"/>
                  </a:lnTo>
                  <a:lnTo>
                    <a:pt x="788339" y="482600"/>
                  </a:lnTo>
                  <a:lnTo>
                    <a:pt x="788339" y="457174"/>
                  </a:lnTo>
                  <a:lnTo>
                    <a:pt x="813765" y="457174"/>
                  </a:lnTo>
                  <a:lnTo>
                    <a:pt x="813765" y="431736"/>
                  </a:lnTo>
                  <a:lnTo>
                    <a:pt x="839203" y="431736"/>
                  </a:lnTo>
                  <a:lnTo>
                    <a:pt x="839203" y="457174"/>
                  </a:lnTo>
                  <a:lnTo>
                    <a:pt x="864628" y="457174"/>
                  </a:lnTo>
                  <a:lnTo>
                    <a:pt x="864628" y="482600"/>
                  </a:lnTo>
                  <a:lnTo>
                    <a:pt x="890066" y="482600"/>
                  </a:lnTo>
                  <a:lnTo>
                    <a:pt x="890066" y="457174"/>
                  </a:lnTo>
                  <a:lnTo>
                    <a:pt x="915492" y="457174"/>
                  </a:lnTo>
                  <a:lnTo>
                    <a:pt x="915492" y="406311"/>
                  </a:lnTo>
                  <a:lnTo>
                    <a:pt x="890066" y="406311"/>
                  </a:lnTo>
                  <a:lnTo>
                    <a:pt x="890066" y="380885"/>
                  </a:lnTo>
                  <a:lnTo>
                    <a:pt x="915492" y="380885"/>
                  </a:lnTo>
                  <a:lnTo>
                    <a:pt x="915492" y="304584"/>
                  </a:lnTo>
                  <a:close/>
                </a:path>
                <a:path w="1042670" h="559435">
                  <a:moveTo>
                    <a:pt x="966355" y="482600"/>
                  </a:moveTo>
                  <a:lnTo>
                    <a:pt x="940917" y="482600"/>
                  </a:lnTo>
                  <a:lnTo>
                    <a:pt x="915492" y="482600"/>
                  </a:lnTo>
                  <a:lnTo>
                    <a:pt x="915492" y="508038"/>
                  </a:lnTo>
                  <a:lnTo>
                    <a:pt x="940917" y="508038"/>
                  </a:lnTo>
                  <a:lnTo>
                    <a:pt x="966355" y="508038"/>
                  </a:lnTo>
                  <a:lnTo>
                    <a:pt x="966355" y="482600"/>
                  </a:lnTo>
                  <a:close/>
                </a:path>
                <a:path w="1042670" h="559435">
                  <a:moveTo>
                    <a:pt x="1042644" y="279158"/>
                  </a:moveTo>
                  <a:lnTo>
                    <a:pt x="1017219" y="279158"/>
                  </a:lnTo>
                  <a:lnTo>
                    <a:pt x="1017219" y="253733"/>
                  </a:lnTo>
                  <a:lnTo>
                    <a:pt x="991781" y="253733"/>
                  </a:lnTo>
                  <a:lnTo>
                    <a:pt x="966355" y="253733"/>
                  </a:lnTo>
                  <a:lnTo>
                    <a:pt x="966355" y="228295"/>
                  </a:lnTo>
                  <a:lnTo>
                    <a:pt x="940917" y="228295"/>
                  </a:lnTo>
                  <a:lnTo>
                    <a:pt x="940917" y="304584"/>
                  </a:lnTo>
                  <a:lnTo>
                    <a:pt x="966355" y="304584"/>
                  </a:lnTo>
                  <a:lnTo>
                    <a:pt x="991781" y="304584"/>
                  </a:lnTo>
                  <a:lnTo>
                    <a:pt x="1017219" y="304584"/>
                  </a:lnTo>
                  <a:lnTo>
                    <a:pt x="1017219" y="330022"/>
                  </a:lnTo>
                  <a:lnTo>
                    <a:pt x="991781" y="330022"/>
                  </a:lnTo>
                  <a:lnTo>
                    <a:pt x="991781" y="355447"/>
                  </a:lnTo>
                  <a:lnTo>
                    <a:pt x="966355" y="355447"/>
                  </a:lnTo>
                  <a:lnTo>
                    <a:pt x="966355" y="406311"/>
                  </a:lnTo>
                  <a:lnTo>
                    <a:pt x="991781" y="406311"/>
                  </a:lnTo>
                  <a:lnTo>
                    <a:pt x="991781" y="431736"/>
                  </a:lnTo>
                  <a:lnTo>
                    <a:pt x="966355" y="431736"/>
                  </a:lnTo>
                  <a:lnTo>
                    <a:pt x="966355" y="482600"/>
                  </a:lnTo>
                  <a:lnTo>
                    <a:pt x="991781" y="482600"/>
                  </a:lnTo>
                  <a:lnTo>
                    <a:pt x="991781" y="508038"/>
                  </a:lnTo>
                  <a:lnTo>
                    <a:pt x="966355" y="508038"/>
                  </a:lnTo>
                  <a:lnTo>
                    <a:pt x="966355" y="533463"/>
                  </a:lnTo>
                  <a:lnTo>
                    <a:pt x="991781" y="533463"/>
                  </a:lnTo>
                  <a:lnTo>
                    <a:pt x="1017219" y="533463"/>
                  </a:lnTo>
                  <a:lnTo>
                    <a:pt x="1017219" y="558888"/>
                  </a:lnTo>
                  <a:lnTo>
                    <a:pt x="1042644" y="558888"/>
                  </a:lnTo>
                  <a:lnTo>
                    <a:pt x="1042644" y="508038"/>
                  </a:lnTo>
                  <a:lnTo>
                    <a:pt x="1017219" y="508038"/>
                  </a:lnTo>
                  <a:lnTo>
                    <a:pt x="1017219" y="482600"/>
                  </a:lnTo>
                  <a:lnTo>
                    <a:pt x="1042644" y="482600"/>
                  </a:lnTo>
                  <a:lnTo>
                    <a:pt x="1042644" y="457174"/>
                  </a:lnTo>
                  <a:lnTo>
                    <a:pt x="1017219" y="457174"/>
                  </a:lnTo>
                  <a:lnTo>
                    <a:pt x="1017219" y="431736"/>
                  </a:lnTo>
                  <a:lnTo>
                    <a:pt x="1042644" y="431736"/>
                  </a:lnTo>
                  <a:lnTo>
                    <a:pt x="1042644" y="2791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855326"/>
              <a:ext cx="1042669" cy="610870"/>
            </a:xfrm>
            <a:custGeom>
              <a:avLst/>
              <a:gdLst/>
              <a:ahLst/>
              <a:cxnLst/>
              <a:rect l="l" t="t" r="r" b="b"/>
              <a:pathLst>
                <a:path w="1042670" h="610869">
                  <a:moveTo>
                    <a:pt x="25438" y="483171"/>
                  </a:moveTo>
                  <a:lnTo>
                    <a:pt x="0" y="483171"/>
                  </a:lnTo>
                  <a:lnTo>
                    <a:pt x="0" y="508596"/>
                  </a:lnTo>
                  <a:lnTo>
                    <a:pt x="25438" y="508596"/>
                  </a:lnTo>
                  <a:lnTo>
                    <a:pt x="25438" y="483171"/>
                  </a:lnTo>
                  <a:close/>
                </a:path>
                <a:path w="1042670" h="610869">
                  <a:moveTo>
                    <a:pt x="25438" y="432308"/>
                  </a:moveTo>
                  <a:lnTo>
                    <a:pt x="0" y="432308"/>
                  </a:lnTo>
                  <a:lnTo>
                    <a:pt x="0" y="457746"/>
                  </a:lnTo>
                  <a:lnTo>
                    <a:pt x="25438" y="457746"/>
                  </a:lnTo>
                  <a:lnTo>
                    <a:pt x="25438" y="432308"/>
                  </a:lnTo>
                  <a:close/>
                </a:path>
                <a:path w="1042670" h="610869">
                  <a:moveTo>
                    <a:pt x="50863" y="406882"/>
                  </a:moveTo>
                  <a:lnTo>
                    <a:pt x="25438" y="406882"/>
                  </a:lnTo>
                  <a:lnTo>
                    <a:pt x="25438" y="432308"/>
                  </a:lnTo>
                  <a:lnTo>
                    <a:pt x="50863" y="432308"/>
                  </a:lnTo>
                  <a:lnTo>
                    <a:pt x="50863" y="406882"/>
                  </a:lnTo>
                  <a:close/>
                </a:path>
                <a:path w="1042670" h="610869">
                  <a:moveTo>
                    <a:pt x="50863" y="254304"/>
                  </a:moveTo>
                  <a:lnTo>
                    <a:pt x="25438" y="254304"/>
                  </a:lnTo>
                  <a:lnTo>
                    <a:pt x="25438" y="279730"/>
                  </a:lnTo>
                  <a:lnTo>
                    <a:pt x="0" y="279730"/>
                  </a:lnTo>
                  <a:lnTo>
                    <a:pt x="0" y="381457"/>
                  </a:lnTo>
                  <a:lnTo>
                    <a:pt x="25438" y="381457"/>
                  </a:lnTo>
                  <a:lnTo>
                    <a:pt x="25438" y="330593"/>
                  </a:lnTo>
                  <a:lnTo>
                    <a:pt x="50863" y="330593"/>
                  </a:lnTo>
                  <a:lnTo>
                    <a:pt x="50863" y="254304"/>
                  </a:lnTo>
                  <a:close/>
                </a:path>
                <a:path w="1042670" h="610869">
                  <a:moveTo>
                    <a:pt x="76301" y="432308"/>
                  </a:moveTo>
                  <a:lnTo>
                    <a:pt x="50863" y="432308"/>
                  </a:lnTo>
                  <a:lnTo>
                    <a:pt x="50863" y="457746"/>
                  </a:lnTo>
                  <a:lnTo>
                    <a:pt x="76301" y="457746"/>
                  </a:lnTo>
                  <a:lnTo>
                    <a:pt x="76301" y="432308"/>
                  </a:lnTo>
                  <a:close/>
                </a:path>
                <a:path w="1042670" h="610869">
                  <a:moveTo>
                    <a:pt x="101727" y="279730"/>
                  </a:moveTo>
                  <a:lnTo>
                    <a:pt x="76301" y="279730"/>
                  </a:lnTo>
                  <a:lnTo>
                    <a:pt x="76301" y="305155"/>
                  </a:lnTo>
                  <a:lnTo>
                    <a:pt x="101727" y="305155"/>
                  </a:lnTo>
                  <a:lnTo>
                    <a:pt x="101727" y="279730"/>
                  </a:lnTo>
                  <a:close/>
                </a:path>
                <a:path w="1042670" h="610869">
                  <a:moveTo>
                    <a:pt x="127152" y="356019"/>
                  </a:moveTo>
                  <a:lnTo>
                    <a:pt x="101727" y="356019"/>
                  </a:lnTo>
                  <a:lnTo>
                    <a:pt x="101727" y="330593"/>
                  </a:lnTo>
                  <a:lnTo>
                    <a:pt x="76301" y="330593"/>
                  </a:lnTo>
                  <a:lnTo>
                    <a:pt x="76301" y="381457"/>
                  </a:lnTo>
                  <a:lnTo>
                    <a:pt x="50863" y="381457"/>
                  </a:lnTo>
                  <a:lnTo>
                    <a:pt x="50863" y="406882"/>
                  </a:lnTo>
                  <a:lnTo>
                    <a:pt x="76301" y="406882"/>
                  </a:lnTo>
                  <a:lnTo>
                    <a:pt x="76301" y="432308"/>
                  </a:lnTo>
                  <a:lnTo>
                    <a:pt x="101727" y="432308"/>
                  </a:lnTo>
                  <a:lnTo>
                    <a:pt x="101727" y="406882"/>
                  </a:lnTo>
                  <a:lnTo>
                    <a:pt x="127152" y="406882"/>
                  </a:lnTo>
                  <a:lnTo>
                    <a:pt x="127152" y="356019"/>
                  </a:lnTo>
                  <a:close/>
                </a:path>
                <a:path w="1042670" h="610869">
                  <a:moveTo>
                    <a:pt x="178015" y="381457"/>
                  </a:moveTo>
                  <a:lnTo>
                    <a:pt x="152590" y="381457"/>
                  </a:lnTo>
                  <a:lnTo>
                    <a:pt x="152590" y="406882"/>
                  </a:lnTo>
                  <a:lnTo>
                    <a:pt x="178015" y="406882"/>
                  </a:lnTo>
                  <a:lnTo>
                    <a:pt x="178015" y="381457"/>
                  </a:lnTo>
                  <a:close/>
                </a:path>
                <a:path w="1042670" h="610869">
                  <a:moveTo>
                    <a:pt x="178015" y="330593"/>
                  </a:moveTo>
                  <a:lnTo>
                    <a:pt x="152590" y="330593"/>
                  </a:lnTo>
                  <a:lnTo>
                    <a:pt x="152590" y="305155"/>
                  </a:lnTo>
                  <a:lnTo>
                    <a:pt x="127152" y="305155"/>
                  </a:lnTo>
                  <a:lnTo>
                    <a:pt x="127152" y="356019"/>
                  </a:lnTo>
                  <a:lnTo>
                    <a:pt x="152590" y="356019"/>
                  </a:lnTo>
                  <a:lnTo>
                    <a:pt x="178015" y="356019"/>
                  </a:lnTo>
                  <a:lnTo>
                    <a:pt x="178015" y="330593"/>
                  </a:lnTo>
                  <a:close/>
                </a:path>
                <a:path w="1042670" h="610869">
                  <a:moveTo>
                    <a:pt x="228879" y="279730"/>
                  </a:moveTo>
                  <a:lnTo>
                    <a:pt x="203454" y="279730"/>
                  </a:lnTo>
                  <a:lnTo>
                    <a:pt x="178015" y="279730"/>
                  </a:lnTo>
                  <a:lnTo>
                    <a:pt x="152590" y="279730"/>
                  </a:lnTo>
                  <a:lnTo>
                    <a:pt x="152590" y="305155"/>
                  </a:lnTo>
                  <a:lnTo>
                    <a:pt x="178015" y="305155"/>
                  </a:lnTo>
                  <a:lnTo>
                    <a:pt x="178015" y="330593"/>
                  </a:lnTo>
                  <a:lnTo>
                    <a:pt x="203454" y="330593"/>
                  </a:lnTo>
                  <a:lnTo>
                    <a:pt x="203454" y="305155"/>
                  </a:lnTo>
                  <a:lnTo>
                    <a:pt x="228879" y="305155"/>
                  </a:lnTo>
                  <a:lnTo>
                    <a:pt x="228879" y="279730"/>
                  </a:lnTo>
                  <a:close/>
                </a:path>
                <a:path w="1042670" h="610869">
                  <a:moveTo>
                    <a:pt x="254304" y="356019"/>
                  </a:moveTo>
                  <a:lnTo>
                    <a:pt x="228879" y="356019"/>
                  </a:lnTo>
                  <a:lnTo>
                    <a:pt x="203454" y="356019"/>
                  </a:lnTo>
                  <a:lnTo>
                    <a:pt x="178015" y="356019"/>
                  </a:lnTo>
                  <a:lnTo>
                    <a:pt x="178015" y="381457"/>
                  </a:lnTo>
                  <a:lnTo>
                    <a:pt x="203454" y="381457"/>
                  </a:lnTo>
                  <a:lnTo>
                    <a:pt x="228879" y="381457"/>
                  </a:lnTo>
                  <a:lnTo>
                    <a:pt x="254304" y="381457"/>
                  </a:lnTo>
                  <a:lnTo>
                    <a:pt x="254304" y="356019"/>
                  </a:lnTo>
                  <a:close/>
                </a:path>
                <a:path w="1042670" h="610869">
                  <a:moveTo>
                    <a:pt x="254304" y="305155"/>
                  </a:moveTo>
                  <a:lnTo>
                    <a:pt x="228879" y="305155"/>
                  </a:lnTo>
                  <a:lnTo>
                    <a:pt x="228879" y="330593"/>
                  </a:lnTo>
                  <a:lnTo>
                    <a:pt x="254304" y="330593"/>
                  </a:lnTo>
                  <a:lnTo>
                    <a:pt x="254304" y="305155"/>
                  </a:lnTo>
                  <a:close/>
                </a:path>
                <a:path w="1042670" h="610869">
                  <a:moveTo>
                    <a:pt x="381457" y="483171"/>
                  </a:moveTo>
                  <a:lnTo>
                    <a:pt x="356031" y="483171"/>
                  </a:lnTo>
                  <a:lnTo>
                    <a:pt x="356031" y="534035"/>
                  </a:lnTo>
                  <a:lnTo>
                    <a:pt x="381457" y="534035"/>
                  </a:lnTo>
                  <a:lnTo>
                    <a:pt x="381457" y="483171"/>
                  </a:lnTo>
                  <a:close/>
                </a:path>
                <a:path w="1042670" h="610869">
                  <a:moveTo>
                    <a:pt x="381457" y="305155"/>
                  </a:moveTo>
                  <a:lnTo>
                    <a:pt x="356031" y="305155"/>
                  </a:lnTo>
                  <a:lnTo>
                    <a:pt x="356031" y="279730"/>
                  </a:lnTo>
                  <a:lnTo>
                    <a:pt x="330593" y="279730"/>
                  </a:lnTo>
                  <a:lnTo>
                    <a:pt x="330593" y="305155"/>
                  </a:lnTo>
                  <a:lnTo>
                    <a:pt x="305168" y="305155"/>
                  </a:lnTo>
                  <a:lnTo>
                    <a:pt x="279742" y="305155"/>
                  </a:lnTo>
                  <a:lnTo>
                    <a:pt x="279742" y="381457"/>
                  </a:lnTo>
                  <a:lnTo>
                    <a:pt x="305168" y="381457"/>
                  </a:lnTo>
                  <a:lnTo>
                    <a:pt x="305168" y="330593"/>
                  </a:lnTo>
                  <a:lnTo>
                    <a:pt x="330593" y="330593"/>
                  </a:lnTo>
                  <a:lnTo>
                    <a:pt x="330593" y="356019"/>
                  </a:lnTo>
                  <a:lnTo>
                    <a:pt x="356031" y="356019"/>
                  </a:lnTo>
                  <a:lnTo>
                    <a:pt x="356031" y="330593"/>
                  </a:lnTo>
                  <a:lnTo>
                    <a:pt x="381457" y="330593"/>
                  </a:lnTo>
                  <a:lnTo>
                    <a:pt x="381457" y="305155"/>
                  </a:lnTo>
                  <a:close/>
                </a:path>
                <a:path w="1042670" h="610869">
                  <a:moveTo>
                    <a:pt x="432320" y="483171"/>
                  </a:moveTo>
                  <a:lnTo>
                    <a:pt x="406882" y="483171"/>
                  </a:lnTo>
                  <a:lnTo>
                    <a:pt x="406882" y="534035"/>
                  </a:lnTo>
                  <a:lnTo>
                    <a:pt x="381457" y="534035"/>
                  </a:lnTo>
                  <a:lnTo>
                    <a:pt x="381457" y="584885"/>
                  </a:lnTo>
                  <a:lnTo>
                    <a:pt x="406882" y="584885"/>
                  </a:lnTo>
                  <a:lnTo>
                    <a:pt x="406882" y="559460"/>
                  </a:lnTo>
                  <a:lnTo>
                    <a:pt x="432320" y="559460"/>
                  </a:lnTo>
                  <a:lnTo>
                    <a:pt x="432320" y="483171"/>
                  </a:lnTo>
                  <a:close/>
                </a:path>
                <a:path w="1042670" h="610869">
                  <a:moveTo>
                    <a:pt x="508609" y="279730"/>
                  </a:moveTo>
                  <a:lnTo>
                    <a:pt x="483184" y="279730"/>
                  </a:lnTo>
                  <a:lnTo>
                    <a:pt x="483184" y="254304"/>
                  </a:lnTo>
                  <a:lnTo>
                    <a:pt x="457746" y="254304"/>
                  </a:lnTo>
                  <a:lnTo>
                    <a:pt x="457746" y="228866"/>
                  </a:lnTo>
                  <a:lnTo>
                    <a:pt x="432320" y="228866"/>
                  </a:lnTo>
                  <a:lnTo>
                    <a:pt x="432320" y="279730"/>
                  </a:lnTo>
                  <a:lnTo>
                    <a:pt x="406882" y="279730"/>
                  </a:lnTo>
                  <a:lnTo>
                    <a:pt x="406882" y="305155"/>
                  </a:lnTo>
                  <a:lnTo>
                    <a:pt x="432320" y="305155"/>
                  </a:lnTo>
                  <a:lnTo>
                    <a:pt x="457746" y="305155"/>
                  </a:lnTo>
                  <a:lnTo>
                    <a:pt x="483184" y="305155"/>
                  </a:lnTo>
                  <a:lnTo>
                    <a:pt x="508609" y="305155"/>
                  </a:lnTo>
                  <a:lnTo>
                    <a:pt x="508609" y="279730"/>
                  </a:lnTo>
                  <a:close/>
                </a:path>
                <a:path w="1042670" h="610869">
                  <a:moveTo>
                    <a:pt x="534035" y="305155"/>
                  </a:moveTo>
                  <a:lnTo>
                    <a:pt x="508609" y="305155"/>
                  </a:lnTo>
                  <a:lnTo>
                    <a:pt x="508609" y="330593"/>
                  </a:lnTo>
                  <a:lnTo>
                    <a:pt x="534035" y="330593"/>
                  </a:lnTo>
                  <a:lnTo>
                    <a:pt x="534035" y="305155"/>
                  </a:lnTo>
                  <a:close/>
                </a:path>
                <a:path w="1042670" h="610869">
                  <a:moveTo>
                    <a:pt x="559473" y="330593"/>
                  </a:moveTo>
                  <a:lnTo>
                    <a:pt x="534035" y="330593"/>
                  </a:lnTo>
                  <a:lnTo>
                    <a:pt x="534035" y="356019"/>
                  </a:lnTo>
                  <a:lnTo>
                    <a:pt x="559473" y="356019"/>
                  </a:lnTo>
                  <a:lnTo>
                    <a:pt x="559473" y="330593"/>
                  </a:lnTo>
                  <a:close/>
                </a:path>
                <a:path w="1042670" h="610869">
                  <a:moveTo>
                    <a:pt x="610336" y="305155"/>
                  </a:moveTo>
                  <a:lnTo>
                    <a:pt x="584898" y="305155"/>
                  </a:lnTo>
                  <a:lnTo>
                    <a:pt x="584898" y="330593"/>
                  </a:lnTo>
                  <a:lnTo>
                    <a:pt x="610336" y="330593"/>
                  </a:lnTo>
                  <a:lnTo>
                    <a:pt x="610336" y="305155"/>
                  </a:lnTo>
                  <a:close/>
                </a:path>
                <a:path w="1042670" h="610869">
                  <a:moveTo>
                    <a:pt x="635762" y="356019"/>
                  </a:moveTo>
                  <a:lnTo>
                    <a:pt x="610336" y="356019"/>
                  </a:lnTo>
                  <a:lnTo>
                    <a:pt x="584898" y="356019"/>
                  </a:lnTo>
                  <a:lnTo>
                    <a:pt x="584898" y="381457"/>
                  </a:lnTo>
                  <a:lnTo>
                    <a:pt x="559473" y="381457"/>
                  </a:lnTo>
                  <a:lnTo>
                    <a:pt x="534035" y="381457"/>
                  </a:lnTo>
                  <a:lnTo>
                    <a:pt x="534035" y="432308"/>
                  </a:lnTo>
                  <a:lnTo>
                    <a:pt x="559473" y="432308"/>
                  </a:lnTo>
                  <a:lnTo>
                    <a:pt x="559473" y="406882"/>
                  </a:lnTo>
                  <a:lnTo>
                    <a:pt x="584898" y="406882"/>
                  </a:lnTo>
                  <a:lnTo>
                    <a:pt x="584898" y="432308"/>
                  </a:lnTo>
                  <a:lnTo>
                    <a:pt x="610336" y="432308"/>
                  </a:lnTo>
                  <a:lnTo>
                    <a:pt x="610336" y="457746"/>
                  </a:lnTo>
                  <a:lnTo>
                    <a:pt x="635762" y="457746"/>
                  </a:lnTo>
                  <a:lnTo>
                    <a:pt x="635762" y="406882"/>
                  </a:lnTo>
                  <a:lnTo>
                    <a:pt x="610336" y="406882"/>
                  </a:lnTo>
                  <a:lnTo>
                    <a:pt x="610336" y="381457"/>
                  </a:lnTo>
                  <a:lnTo>
                    <a:pt x="635762" y="381457"/>
                  </a:lnTo>
                  <a:lnTo>
                    <a:pt x="635762" y="356019"/>
                  </a:lnTo>
                  <a:close/>
                </a:path>
                <a:path w="1042670" h="610869">
                  <a:moveTo>
                    <a:pt x="686625" y="330593"/>
                  </a:moveTo>
                  <a:lnTo>
                    <a:pt x="661187" y="330593"/>
                  </a:lnTo>
                  <a:lnTo>
                    <a:pt x="661187" y="356019"/>
                  </a:lnTo>
                  <a:lnTo>
                    <a:pt x="686625" y="356019"/>
                  </a:lnTo>
                  <a:lnTo>
                    <a:pt x="686625" y="330593"/>
                  </a:lnTo>
                  <a:close/>
                </a:path>
                <a:path w="1042670" h="610869">
                  <a:moveTo>
                    <a:pt x="686625" y="279730"/>
                  </a:moveTo>
                  <a:lnTo>
                    <a:pt x="661187" y="279730"/>
                  </a:lnTo>
                  <a:lnTo>
                    <a:pt x="661187" y="305155"/>
                  </a:lnTo>
                  <a:lnTo>
                    <a:pt x="686625" y="305155"/>
                  </a:lnTo>
                  <a:lnTo>
                    <a:pt x="686625" y="279730"/>
                  </a:lnTo>
                  <a:close/>
                </a:path>
                <a:path w="1042670" h="610869">
                  <a:moveTo>
                    <a:pt x="737489" y="508596"/>
                  </a:moveTo>
                  <a:lnTo>
                    <a:pt x="712050" y="508596"/>
                  </a:lnTo>
                  <a:lnTo>
                    <a:pt x="712050" y="534035"/>
                  </a:lnTo>
                  <a:lnTo>
                    <a:pt x="737489" y="534035"/>
                  </a:lnTo>
                  <a:lnTo>
                    <a:pt x="737489" y="508596"/>
                  </a:lnTo>
                  <a:close/>
                </a:path>
                <a:path w="1042670" h="610869">
                  <a:moveTo>
                    <a:pt x="788339" y="381457"/>
                  </a:moveTo>
                  <a:lnTo>
                    <a:pt x="762914" y="381457"/>
                  </a:lnTo>
                  <a:lnTo>
                    <a:pt x="762914" y="279730"/>
                  </a:lnTo>
                  <a:lnTo>
                    <a:pt x="737489" y="279730"/>
                  </a:lnTo>
                  <a:lnTo>
                    <a:pt x="712050" y="279730"/>
                  </a:lnTo>
                  <a:lnTo>
                    <a:pt x="712050" y="305155"/>
                  </a:lnTo>
                  <a:lnTo>
                    <a:pt x="737489" y="305155"/>
                  </a:lnTo>
                  <a:lnTo>
                    <a:pt x="737489" y="330593"/>
                  </a:lnTo>
                  <a:lnTo>
                    <a:pt x="712050" y="330593"/>
                  </a:lnTo>
                  <a:lnTo>
                    <a:pt x="712050" y="356019"/>
                  </a:lnTo>
                  <a:lnTo>
                    <a:pt x="737489" y="356019"/>
                  </a:lnTo>
                  <a:lnTo>
                    <a:pt x="737489" y="381457"/>
                  </a:lnTo>
                  <a:lnTo>
                    <a:pt x="712050" y="381457"/>
                  </a:lnTo>
                  <a:lnTo>
                    <a:pt x="712050" y="356019"/>
                  </a:lnTo>
                  <a:lnTo>
                    <a:pt x="686625" y="356019"/>
                  </a:lnTo>
                  <a:lnTo>
                    <a:pt x="686625" y="432308"/>
                  </a:lnTo>
                  <a:lnTo>
                    <a:pt x="712050" y="432308"/>
                  </a:lnTo>
                  <a:lnTo>
                    <a:pt x="712050" y="406882"/>
                  </a:lnTo>
                  <a:lnTo>
                    <a:pt x="737489" y="406882"/>
                  </a:lnTo>
                  <a:lnTo>
                    <a:pt x="737489" y="432308"/>
                  </a:lnTo>
                  <a:lnTo>
                    <a:pt x="762914" y="432308"/>
                  </a:lnTo>
                  <a:lnTo>
                    <a:pt x="762914" y="406882"/>
                  </a:lnTo>
                  <a:lnTo>
                    <a:pt x="788339" y="406882"/>
                  </a:lnTo>
                  <a:lnTo>
                    <a:pt x="788339" y="381457"/>
                  </a:lnTo>
                  <a:close/>
                </a:path>
                <a:path w="1042670" h="610869">
                  <a:moveTo>
                    <a:pt x="813765" y="305155"/>
                  </a:moveTo>
                  <a:lnTo>
                    <a:pt x="788339" y="305155"/>
                  </a:lnTo>
                  <a:lnTo>
                    <a:pt x="788339" y="330593"/>
                  </a:lnTo>
                  <a:lnTo>
                    <a:pt x="813765" y="330593"/>
                  </a:lnTo>
                  <a:lnTo>
                    <a:pt x="813765" y="305155"/>
                  </a:lnTo>
                  <a:close/>
                </a:path>
                <a:path w="1042670" h="610869">
                  <a:moveTo>
                    <a:pt x="864628" y="457746"/>
                  </a:moveTo>
                  <a:lnTo>
                    <a:pt x="839203" y="457746"/>
                  </a:lnTo>
                  <a:lnTo>
                    <a:pt x="839203" y="432308"/>
                  </a:lnTo>
                  <a:lnTo>
                    <a:pt x="813765" y="432308"/>
                  </a:lnTo>
                  <a:lnTo>
                    <a:pt x="813765" y="406882"/>
                  </a:lnTo>
                  <a:lnTo>
                    <a:pt x="788339" y="406882"/>
                  </a:lnTo>
                  <a:lnTo>
                    <a:pt x="788339" y="432308"/>
                  </a:lnTo>
                  <a:lnTo>
                    <a:pt x="762914" y="432308"/>
                  </a:lnTo>
                  <a:lnTo>
                    <a:pt x="762914" y="457746"/>
                  </a:lnTo>
                  <a:lnTo>
                    <a:pt x="737489" y="457746"/>
                  </a:lnTo>
                  <a:lnTo>
                    <a:pt x="712050" y="457746"/>
                  </a:lnTo>
                  <a:lnTo>
                    <a:pt x="686625" y="457746"/>
                  </a:lnTo>
                  <a:lnTo>
                    <a:pt x="661187" y="457746"/>
                  </a:lnTo>
                  <a:lnTo>
                    <a:pt x="635762" y="457746"/>
                  </a:lnTo>
                  <a:lnTo>
                    <a:pt x="635762" y="483171"/>
                  </a:lnTo>
                  <a:lnTo>
                    <a:pt x="610336" y="483171"/>
                  </a:lnTo>
                  <a:lnTo>
                    <a:pt x="610336" y="508596"/>
                  </a:lnTo>
                  <a:lnTo>
                    <a:pt x="584898" y="508596"/>
                  </a:lnTo>
                  <a:lnTo>
                    <a:pt x="559473" y="508596"/>
                  </a:lnTo>
                  <a:lnTo>
                    <a:pt x="559473" y="483171"/>
                  </a:lnTo>
                  <a:lnTo>
                    <a:pt x="584898" y="483171"/>
                  </a:lnTo>
                  <a:lnTo>
                    <a:pt x="610336" y="483171"/>
                  </a:lnTo>
                  <a:lnTo>
                    <a:pt x="610336" y="457746"/>
                  </a:lnTo>
                  <a:lnTo>
                    <a:pt x="584898" y="457746"/>
                  </a:lnTo>
                  <a:lnTo>
                    <a:pt x="559473" y="457746"/>
                  </a:lnTo>
                  <a:lnTo>
                    <a:pt x="534035" y="457746"/>
                  </a:lnTo>
                  <a:lnTo>
                    <a:pt x="534035" y="483171"/>
                  </a:lnTo>
                  <a:lnTo>
                    <a:pt x="508609" y="483171"/>
                  </a:lnTo>
                  <a:lnTo>
                    <a:pt x="508609" y="508596"/>
                  </a:lnTo>
                  <a:lnTo>
                    <a:pt x="483184" y="508596"/>
                  </a:lnTo>
                  <a:lnTo>
                    <a:pt x="483184" y="534035"/>
                  </a:lnTo>
                  <a:lnTo>
                    <a:pt x="508609" y="534035"/>
                  </a:lnTo>
                  <a:lnTo>
                    <a:pt x="508609" y="584885"/>
                  </a:lnTo>
                  <a:lnTo>
                    <a:pt x="534035" y="584885"/>
                  </a:lnTo>
                  <a:lnTo>
                    <a:pt x="559473" y="584885"/>
                  </a:lnTo>
                  <a:lnTo>
                    <a:pt x="559473" y="559460"/>
                  </a:lnTo>
                  <a:lnTo>
                    <a:pt x="584898" y="559460"/>
                  </a:lnTo>
                  <a:lnTo>
                    <a:pt x="610336" y="559460"/>
                  </a:lnTo>
                  <a:lnTo>
                    <a:pt x="610336" y="584885"/>
                  </a:lnTo>
                  <a:lnTo>
                    <a:pt x="635762" y="584885"/>
                  </a:lnTo>
                  <a:lnTo>
                    <a:pt x="635762" y="610323"/>
                  </a:lnTo>
                  <a:lnTo>
                    <a:pt x="661187" y="610323"/>
                  </a:lnTo>
                  <a:lnTo>
                    <a:pt x="661187" y="559460"/>
                  </a:lnTo>
                  <a:lnTo>
                    <a:pt x="686625" y="559460"/>
                  </a:lnTo>
                  <a:lnTo>
                    <a:pt x="686625" y="483171"/>
                  </a:lnTo>
                  <a:lnTo>
                    <a:pt x="712050" y="483171"/>
                  </a:lnTo>
                  <a:lnTo>
                    <a:pt x="737489" y="483171"/>
                  </a:lnTo>
                  <a:lnTo>
                    <a:pt x="762914" y="483171"/>
                  </a:lnTo>
                  <a:lnTo>
                    <a:pt x="788339" y="483171"/>
                  </a:lnTo>
                  <a:lnTo>
                    <a:pt x="788339" y="508596"/>
                  </a:lnTo>
                  <a:lnTo>
                    <a:pt x="813765" y="508596"/>
                  </a:lnTo>
                  <a:lnTo>
                    <a:pt x="813765" y="483171"/>
                  </a:lnTo>
                  <a:lnTo>
                    <a:pt x="839203" y="483171"/>
                  </a:lnTo>
                  <a:lnTo>
                    <a:pt x="864628" y="483171"/>
                  </a:lnTo>
                  <a:lnTo>
                    <a:pt x="864628" y="457746"/>
                  </a:lnTo>
                  <a:close/>
                </a:path>
                <a:path w="1042670" h="610869">
                  <a:moveTo>
                    <a:pt x="864628" y="406882"/>
                  </a:moveTo>
                  <a:lnTo>
                    <a:pt x="839203" y="406882"/>
                  </a:lnTo>
                  <a:lnTo>
                    <a:pt x="839203" y="432308"/>
                  </a:lnTo>
                  <a:lnTo>
                    <a:pt x="864628" y="432308"/>
                  </a:lnTo>
                  <a:lnTo>
                    <a:pt x="864628" y="406882"/>
                  </a:lnTo>
                  <a:close/>
                </a:path>
                <a:path w="1042670" h="610869">
                  <a:moveTo>
                    <a:pt x="915492" y="254304"/>
                  </a:moveTo>
                  <a:lnTo>
                    <a:pt x="890066" y="254304"/>
                  </a:lnTo>
                  <a:lnTo>
                    <a:pt x="864628" y="254304"/>
                  </a:lnTo>
                  <a:lnTo>
                    <a:pt x="839203" y="254304"/>
                  </a:lnTo>
                  <a:lnTo>
                    <a:pt x="839203" y="279730"/>
                  </a:lnTo>
                  <a:lnTo>
                    <a:pt x="813765" y="279730"/>
                  </a:lnTo>
                  <a:lnTo>
                    <a:pt x="813765" y="305155"/>
                  </a:lnTo>
                  <a:lnTo>
                    <a:pt x="839203" y="305155"/>
                  </a:lnTo>
                  <a:lnTo>
                    <a:pt x="839203" y="330593"/>
                  </a:lnTo>
                  <a:lnTo>
                    <a:pt x="813765" y="330593"/>
                  </a:lnTo>
                  <a:lnTo>
                    <a:pt x="813765" y="406882"/>
                  </a:lnTo>
                  <a:lnTo>
                    <a:pt x="839203" y="406882"/>
                  </a:lnTo>
                  <a:lnTo>
                    <a:pt x="839203" y="381457"/>
                  </a:lnTo>
                  <a:lnTo>
                    <a:pt x="864628" y="381457"/>
                  </a:lnTo>
                  <a:lnTo>
                    <a:pt x="864628" y="305155"/>
                  </a:lnTo>
                  <a:lnTo>
                    <a:pt x="890066" y="305155"/>
                  </a:lnTo>
                  <a:lnTo>
                    <a:pt x="915492" y="305155"/>
                  </a:lnTo>
                  <a:lnTo>
                    <a:pt x="915492" y="254304"/>
                  </a:lnTo>
                  <a:close/>
                </a:path>
                <a:path w="1042670" h="610869">
                  <a:moveTo>
                    <a:pt x="966355" y="305155"/>
                  </a:moveTo>
                  <a:lnTo>
                    <a:pt x="940917" y="305155"/>
                  </a:lnTo>
                  <a:lnTo>
                    <a:pt x="940917" y="330593"/>
                  </a:lnTo>
                  <a:lnTo>
                    <a:pt x="966355" y="330593"/>
                  </a:lnTo>
                  <a:lnTo>
                    <a:pt x="966355" y="305155"/>
                  </a:lnTo>
                  <a:close/>
                </a:path>
                <a:path w="1042670" h="610869">
                  <a:moveTo>
                    <a:pt x="1017219" y="0"/>
                  </a:moveTo>
                  <a:lnTo>
                    <a:pt x="991781" y="0"/>
                  </a:lnTo>
                  <a:lnTo>
                    <a:pt x="991781" y="50850"/>
                  </a:lnTo>
                  <a:lnTo>
                    <a:pt x="1017219" y="50850"/>
                  </a:lnTo>
                  <a:lnTo>
                    <a:pt x="1017219" y="0"/>
                  </a:lnTo>
                  <a:close/>
                </a:path>
                <a:path w="1042670" h="610869">
                  <a:moveTo>
                    <a:pt x="1042644" y="406882"/>
                  </a:moveTo>
                  <a:lnTo>
                    <a:pt x="1017219" y="406882"/>
                  </a:lnTo>
                  <a:lnTo>
                    <a:pt x="991781" y="406882"/>
                  </a:lnTo>
                  <a:lnTo>
                    <a:pt x="966355" y="406882"/>
                  </a:lnTo>
                  <a:lnTo>
                    <a:pt x="966355" y="432308"/>
                  </a:lnTo>
                  <a:lnTo>
                    <a:pt x="991781" y="432308"/>
                  </a:lnTo>
                  <a:lnTo>
                    <a:pt x="1017219" y="432308"/>
                  </a:lnTo>
                  <a:lnTo>
                    <a:pt x="1017219" y="483171"/>
                  </a:lnTo>
                  <a:lnTo>
                    <a:pt x="1042644" y="483171"/>
                  </a:lnTo>
                  <a:lnTo>
                    <a:pt x="1042644" y="406882"/>
                  </a:lnTo>
                  <a:close/>
                </a:path>
                <a:path w="1042670" h="610869">
                  <a:moveTo>
                    <a:pt x="1042644" y="330593"/>
                  </a:moveTo>
                  <a:lnTo>
                    <a:pt x="1017219" y="330593"/>
                  </a:lnTo>
                  <a:lnTo>
                    <a:pt x="1017219" y="356019"/>
                  </a:lnTo>
                  <a:lnTo>
                    <a:pt x="991781" y="356019"/>
                  </a:lnTo>
                  <a:lnTo>
                    <a:pt x="991781" y="381457"/>
                  </a:lnTo>
                  <a:lnTo>
                    <a:pt x="1017219" y="381457"/>
                  </a:lnTo>
                  <a:lnTo>
                    <a:pt x="1042644" y="381457"/>
                  </a:lnTo>
                  <a:lnTo>
                    <a:pt x="1042644" y="33059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95595" y="2211346"/>
              <a:ext cx="966469" cy="356235"/>
            </a:xfrm>
            <a:custGeom>
              <a:avLst/>
              <a:gdLst/>
              <a:ahLst/>
              <a:cxnLst/>
              <a:rect l="l" t="t" r="r" b="b"/>
              <a:pathLst>
                <a:path w="966470" h="356235">
                  <a:moveTo>
                    <a:pt x="406882" y="178015"/>
                  </a:moveTo>
                  <a:lnTo>
                    <a:pt x="381444" y="178015"/>
                  </a:lnTo>
                  <a:lnTo>
                    <a:pt x="381444" y="203441"/>
                  </a:lnTo>
                  <a:lnTo>
                    <a:pt x="406882" y="203441"/>
                  </a:lnTo>
                  <a:lnTo>
                    <a:pt x="406882" y="178015"/>
                  </a:lnTo>
                  <a:close/>
                </a:path>
                <a:path w="966470" h="356235">
                  <a:moveTo>
                    <a:pt x="432308" y="228866"/>
                  </a:moveTo>
                  <a:lnTo>
                    <a:pt x="406882" y="228866"/>
                  </a:lnTo>
                  <a:lnTo>
                    <a:pt x="381444" y="228866"/>
                  </a:lnTo>
                  <a:lnTo>
                    <a:pt x="356019" y="228866"/>
                  </a:lnTo>
                  <a:lnTo>
                    <a:pt x="356019" y="254304"/>
                  </a:lnTo>
                  <a:lnTo>
                    <a:pt x="330581" y="254304"/>
                  </a:lnTo>
                  <a:lnTo>
                    <a:pt x="305155" y="254304"/>
                  </a:lnTo>
                  <a:lnTo>
                    <a:pt x="305155" y="279730"/>
                  </a:lnTo>
                  <a:lnTo>
                    <a:pt x="330581" y="279730"/>
                  </a:lnTo>
                  <a:lnTo>
                    <a:pt x="356019" y="279730"/>
                  </a:lnTo>
                  <a:lnTo>
                    <a:pt x="381444" y="279730"/>
                  </a:lnTo>
                  <a:lnTo>
                    <a:pt x="381444" y="254304"/>
                  </a:lnTo>
                  <a:lnTo>
                    <a:pt x="406882" y="254304"/>
                  </a:lnTo>
                  <a:lnTo>
                    <a:pt x="432308" y="254304"/>
                  </a:lnTo>
                  <a:lnTo>
                    <a:pt x="432308" y="228866"/>
                  </a:lnTo>
                  <a:close/>
                </a:path>
                <a:path w="966470" h="356235">
                  <a:moveTo>
                    <a:pt x="457733" y="419"/>
                  </a:moveTo>
                  <a:lnTo>
                    <a:pt x="432308" y="419"/>
                  </a:lnTo>
                  <a:lnTo>
                    <a:pt x="406882" y="419"/>
                  </a:lnTo>
                  <a:lnTo>
                    <a:pt x="381444" y="419"/>
                  </a:lnTo>
                  <a:lnTo>
                    <a:pt x="381444" y="25819"/>
                  </a:lnTo>
                  <a:lnTo>
                    <a:pt x="356019" y="25819"/>
                  </a:lnTo>
                  <a:lnTo>
                    <a:pt x="330581" y="25819"/>
                  </a:lnTo>
                  <a:lnTo>
                    <a:pt x="305155" y="25819"/>
                  </a:lnTo>
                  <a:lnTo>
                    <a:pt x="305155" y="51219"/>
                  </a:lnTo>
                  <a:lnTo>
                    <a:pt x="305155" y="76619"/>
                  </a:lnTo>
                  <a:lnTo>
                    <a:pt x="279730" y="76619"/>
                  </a:lnTo>
                  <a:lnTo>
                    <a:pt x="279730" y="51219"/>
                  </a:lnTo>
                  <a:lnTo>
                    <a:pt x="305155" y="51219"/>
                  </a:lnTo>
                  <a:lnTo>
                    <a:pt x="305155" y="25819"/>
                  </a:lnTo>
                  <a:lnTo>
                    <a:pt x="305155" y="419"/>
                  </a:lnTo>
                  <a:lnTo>
                    <a:pt x="279730" y="419"/>
                  </a:lnTo>
                  <a:lnTo>
                    <a:pt x="279730" y="25819"/>
                  </a:lnTo>
                  <a:lnTo>
                    <a:pt x="254292" y="25819"/>
                  </a:lnTo>
                  <a:lnTo>
                    <a:pt x="254292" y="102019"/>
                  </a:lnTo>
                  <a:lnTo>
                    <a:pt x="228866" y="102019"/>
                  </a:lnTo>
                  <a:lnTo>
                    <a:pt x="228866" y="127419"/>
                  </a:lnTo>
                  <a:lnTo>
                    <a:pt x="203441" y="127419"/>
                  </a:lnTo>
                  <a:lnTo>
                    <a:pt x="178003" y="127419"/>
                  </a:lnTo>
                  <a:lnTo>
                    <a:pt x="178003" y="152819"/>
                  </a:lnTo>
                  <a:lnTo>
                    <a:pt x="152577" y="152819"/>
                  </a:lnTo>
                  <a:lnTo>
                    <a:pt x="152577" y="51219"/>
                  </a:lnTo>
                  <a:lnTo>
                    <a:pt x="127152" y="51219"/>
                  </a:lnTo>
                  <a:lnTo>
                    <a:pt x="127152" y="76619"/>
                  </a:lnTo>
                  <a:lnTo>
                    <a:pt x="101714" y="76619"/>
                  </a:lnTo>
                  <a:lnTo>
                    <a:pt x="76288" y="76619"/>
                  </a:lnTo>
                  <a:lnTo>
                    <a:pt x="76288" y="102019"/>
                  </a:lnTo>
                  <a:lnTo>
                    <a:pt x="101714" y="102019"/>
                  </a:lnTo>
                  <a:lnTo>
                    <a:pt x="101714" y="127419"/>
                  </a:lnTo>
                  <a:lnTo>
                    <a:pt x="76288" y="127419"/>
                  </a:lnTo>
                  <a:lnTo>
                    <a:pt x="76288" y="102019"/>
                  </a:lnTo>
                  <a:lnTo>
                    <a:pt x="50850" y="102019"/>
                  </a:lnTo>
                  <a:lnTo>
                    <a:pt x="25425" y="102019"/>
                  </a:lnTo>
                  <a:lnTo>
                    <a:pt x="25425" y="127419"/>
                  </a:lnTo>
                  <a:lnTo>
                    <a:pt x="0" y="127419"/>
                  </a:lnTo>
                  <a:lnTo>
                    <a:pt x="0" y="152819"/>
                  </a:lnTo>
                  <a:lnTo>
                    <a:pt x="25425" y="152819"/>
                  </a:lnTo>
                  <a:lnTo>
                    <a:pt x="50850" y="152819"/>
                  </a:lnTo>
                  <a:lnTo>
                    <a:pt x="76288" y="152819"/>
                  </a:lnTo>
                  <a:lnTo>
                    <a:pt x="101714" y="152819"/>
                  </a:lnTo>
                  <a:lnTo>
                    <a:pt x="127152" y="152819"/>
                  </a:lnTo>
                  <a:lnTo>
                    <a:pt x="127152" y="178219"/>
                  </a:lnTo>
                  <a:lnTo>
                    <a:pt x="152577" y="178219"/>
                  </a:lnTo>
                  <a:lnTo>
                    <a:pt x="152577" y="254419"/>
                  </a:lnTo>
                  <a:lnTo>
                    <a:pt x="127152" y="254419"/>
                  </a:lnTo>
                  <a:lnTo>
                    <a:pt x="127152" y="279819"/>
                  </a:lnTo>
                  <a:lnTo>
                    <a:pt x="152577" y="279819"/>
                  </a:lnTo>
                  <a:lnTo>
                    <a:pt x="152577" y="305219"/>
                  </a:lnTo>
                  <a:lnTo>
                    <a:pt x="178003" y="305219"/>
                  </a:lnTo>
                  <a:lnTo>
                    <a:pt x="178003" y="356019"/>
                  </a:lnTo>
                  <a:lnTo>
                    <a:pt x="203441" y="356019"/>
                  </a:lnTo>
                  <a:lnTo>
                    <a:pt x="203441" y="279819"/>
                  </a:lnTo>
                  <a:lnTo>
                    <a:pt x="228866" y="279819"/>
                  </a:lnTo>
                  <a:lnTo>
                    <a:pt x="228866" y="229019"/>
                  </a:lnTo>
                  <a:lnTo>
                    <a:pt x="203441" y="229019"/>
                  </a:lnTo>
                  <a:lnTo>
                    <a:pt x="203441" y="254419"/>
                  </a:lnTo>
                  <a:lnTo>
                    <a:pt x="178003" y="254419"/>
                  </a:lnTo>
                  <a:lnTo>
                    <a:pt x="178003" y="178219"/>
                  </a:lnTo>
                  <a:lnTo>
                    <a:pt x="203441" y="178219"/>
                  </a:lnTo>
                  <a:lnTo>
                    <a:pt x="203441" y="152819"/>
                  </a:lnTo>
                  <a:lnTo>
                    <a:pt x="228866" y="152819"/>
                  </a:lnTo>
                  <a:lnTo>
                    <a:pt x="228866" y="229019"/>
                  </a:lnTo>
                  <a:lnTo>
                    <a:pt x="254292" y="229019"/>
                  </a:lnTo>
                  <a:lnTo>
                    <a:pt x="254292" y="254419"/>
                  </a:lnTo>
                  <a:lnTo>
                    <a:pt x="279730" y="254419"/>
                  </a:lnTo>
                  <a:lnTo>
                    <a:pt x="279730" y="178219"/>
                  </a:lnTo>
                  <a:lnTo>
                    <a:pt x="254292" y="178219"/>
                  </a:lnTo>
                  <a:lnTo>
                    <a:pt x="254292" y="127419"/>
                  </a:lnTo>
                  <a:lnTo>
                    <a:pt x="279730" y="127419"/>
                  </a:lnTo>
                  <a:lnTo>
                    <a:pt x="279730" y="102019"/>
                  </a:lnTo>
                  <a:lnTo>
                    <a:pt x="305155" y="102019"/>
                  </a:lnTo>
                  <a:lnTo>
                    <a:pt x="305155" y="127419"/>
                  </a:lnTo>
                  <a:lnTo>
                    <a:pt x="330581" y="127419"/>
                  </a:lnTo>
                  <a:lnTo>
                    <a:pt x="330581" y="203441"/>
                  </a:lnTo>
                  <a:lnTo>
                    <a:pt x="356019" y="203441"/>
                  </a:lnTo>
                  <a:lnTo>
                    <a:pt x="356019" y="178015"/>
                  </a:lnTo>
                  <a:lnTo>
                    <a:pt x="381444" y="178015"/>
                  </a:lnTo>
                  <a:lnTo>
                    <a:pt x="381444" y="127152"/>
                  </a:lnTo>
                  <a:lnTo>
                    <a:pt x="356019" y="127152"/>
                  </a:lnTo>
                  <a:lnTo>
                    <a:pt x="330581" y="127152"/>
                  </a:lnTo>
                  <a:lnTo>
                    <a:pt x="330581" y="51219"/>
                  </a:lnTo>
                  <a:lnTo>
                    <a:pt x="356019" y="51219"/>
                  </a:lnTo>
                  <a:lnTo>
                    <a:pt x="381444" y="51219"/>
                  </a:lnTo>
                  <a:lnTo>
                    <a:pt x="381444" y="102019"/>
                  </a:lnTo>
                  <a:lnTo>
                    <a:pt x="406882" y="102019"/>
                  </a:lnTo>
                  <a:lnTo>
                    <a:pt x="406882" y="127419"/>
                  </a:lnTo>
                  <a:lnTo>
                    <a:pt x="432308" y="127419"/>
                  </a:lnTo>
                  <a:lnTo>
                    <a:pt x="432308" y="51219"/>
                  </a:lnTo>
                  <a:lnTo>
                    <a:pt x="406882" y="51219"/>
                  </a:lnTo>
                  <a:lnTo>
                    <a:pt x="406882" y="25819"/>
                  </a:lnTo>
                  <a:lnTo>
                    <a:pt x="432308" y="25819"/>
                  </a:lnTo>
                  <a:lnTo>
                    <a:pt x="457733" y="25819"/>
                  </a:lnTo>
                  <a:lnTo>
                    <a:pt x="457733" y="419"/>
                  </a:lnTo>
                  <a:close/>
                </a:path>
                <a:path w="966470" h="356235">
                  <a:moveTo>
                    <a:pt x="635749" y="330593"/>
                  </a:moveTo>
                  <a:lnTo>
                    <a:pt x="610323" y="330593"/>
                  </a:lnTo>
                  <a:lnTo>
                    <a:pt x="584885" y="330593"/>
                  </a:lnTo>
                  <a:lnTo>
                    <a:pt x="559460" y="330593"/>
                  </a:lnTo>
                  <a:lnTo>
                    <a:pt x="559460" y="305168"/>
                  </a:lnTo>
                  <a:lnTo>
                    <a:pt x="584885" y="305168"/>
                  </a:lnTo>
                  <a:lnTo>
                    <a:pt x="610323" y="305168"/>
                  </a:lnTo>
                  <a:lnTo>
                    <a:pt x="610323" y="279730"/>
                  </a:lnTo>
                  <a:lnTo>
                    <a:pt x="584885" y="279730"/>
                  </a:lnTo>
                  <a:lnTo>
                    <a:pt x="559460" y="279730"/>
                  </a:lnTo>
                  <a:lnTo>
                    <a:pt x="534035" y="279730"/>
                  </a:lnTo>
                  <a:lnTo>
                    <a:pt x="534035" y="305168"/>
                  </a:lnTo>
                  <a:lnTo>
                    <a:pt x="508596" y="305168"/>
                  </a:lnTo>
                  <a:lnTo>
                    <a:pt x="508596" y="330593"/>
                  </a:lnTo>
                  <a:lnTo>
                    <a:pt x="483171" y="330593"/>
                  </a:lnTo>
                  <a:lnTo>
                    <a:pt x="483171" y="279730"/>
                  </a:lnTo>
                  <a:lnTo>
                    <a:pt x="508596" y="279730"/>
                  </a:lnTo>
                  <a:lnTo>
                    <a:pt x="534035" y="279730"/>
                  </a:lnTo>
                  <a:lnTo>
                    <a:pt x="534035" y="228866"/>
                  </a:lnTo>
                  <a:lnTo>
                    <a:pt x="508596" y="228866"/>
                  </a:lnTo>
                  <a:lnTo>
                    <a:pt x="508596" y="254304"/>
                  </a:lnTo>
                  <a:lnTo>
                    <a:pt x="483171" y="254304"/>
                  </a:lnTo>
                  <a:lnTo>
                    <a:pt x="457733" y="254304"/>
                  </a:lnTo>
                  <a:lnTo>
                    <a:pt x="432308" y="254304"/>
                  </a:lnTo>
                  <a:lnTo>
                    <a:pt x="432308" y="305168"/>
                  </a:lnTo>
                  <a:lnTo>
                    <a:pt x="406882" y="305168"/>
                  </a:lnTo>
                  <a:lnTo>
                    <a:pt x="406882" y="279730"/>
                  </a:lnTo>
                  <a:lnTo>
                    <a:pt x="381444" y="279730"/>
                  </a:lnTo>
                  <a:lnTo>
                    <a:pt x="381444" y="305168"/>
                  </a:lnTo>
                  <a:lnTo>
                    <a:pt x="356019" y="305168"/>
                  </a:lnTo>
                  <a:lnTo>
                    <a:pt x="356019" y="330593"/>
                  </a:lnTo>
                  <a:lnTo>
                    <a:pt x="330581" y="330593"/>
                  </a:lnTo>
                  <a:lnTo>
                    <a:pt x="330581" y="305168"/>
                  </a:lnTo>
                  <a:lnTo>
                    <a:pt x="305155" y="305168"/>
                  </a:lnTo>
                  <a:lnTo>
                    <a:pt x="305155" y="279730"/>
                  </a:lnTo>
                  <a:lnTo>
                    <a:pt x="279730" y="279730"/>
                  </a:lnTo>
                  <a:lnTo>
                    <a:pt x="279730" y="330593"/>
                  </a:lnTo>
                  <a:lnTo>
                    <a:pt x="305155" y="330593"/>
                  </a:lnTo>
                  <a:lnTo>
                    <a:pt x="305155" y="356019"/>
                  </a:lnTo>
                  <a:lnTo>
                    <a:pt x="330581" y="356019"/>
                  </a:lnTo>
                  <a:lnTo>
                    <a:pt x="356019" y="356019"/>
                  </a:lnTo>
                  <a:lnTo>
                    <a:pt x="381444" y="356019"/>
                  </a:lnTo>
                  <a:lnTo>
                    <a:pt x="381444" y="330593"/>
                  </a:lnTo>
                  <a:lnTo>
                    <a:pt x="406882" y="330593"/>
                  </a:lnTo>
                  <a:lnTo>
                    <a:pt x="406882" y="356019"/>
                  </a:lnTo>
                  <a:lnTo>
                    <a:pt x="432308" y="356019"/>
                  </a:lnTo>
                  <a:lnTo>
                    <a:pt x="635749" y="356019"/>
                  </a:lnTo>
                  <a:lnTo>
                    <a:pt x="635749" y="330593"/>
                  </a:lnTo>
                  <a:close/>
                </a:path>
                <a:path w="966470" h="356235">
                  <a:moveTo>
                    <a:pt x="686612" y="254304"/>
                  </a:moveTo>
                  <a:lnTo>
                    <a:pt x="661187" y="254304"/>
                  </a:lnTo>
                  <a:lnTo>
                    <a:pt x="661187" y="279730"/>
                  </a:lnTo>
                  <a:lnTo>
                    <a:pt x="686612" y="279730"/>
                  </a:lnTo>
                  <a:lnTo>
                    <a:pt x="686612" y="254304"/>
                  </a:lnTo>
                  <a:close/>
                </a:path>
                <a:path w="966470" h="356235">
                  <a:moveTo>
                    <a:pt x="686612" y="178015"/>
                  </a:moveTo>
                  <a:lnTo>
                    <a:pt x="661187" y="178015"/>
                  </a:lnTo>
                  <a:lnTo>
                    <a:pt x="661187" y="203441"/>
                  </a:lnTo>
                  <a:lnTo>
                    <a:pt x="635749" y="203441"/>
                  </a:lnTo>
                  <a:lnTo>
                    <a:pt x="635749" y="228866"/>
                  </a:lnTo>
                  <a:lnTo>
                    <a:pt x="610323" y="228866"/>
                  </a:lnTo>
                  <a:lnTo>
                    <a:pt x="610323" y="254304"/>
                  </a:lnTo>
                  <a:lnTo>
                    <a:pt x="635749" y="254304"/>
                  </a:lnTo>
                  <a:lnTo>
                    <a:pt x="661187" y="254304"/>
                  </a:lnTo>
                  <a:lnTo>
                    <a:pt x="661187" y="228866"/>
                  </a:lnTo>
                  <a:lnTo>
                    <a:pt x="686612" y="228866"/>
                  </a:lnTo>
                  <a:lnTo>
                    <a:pt x="686612" y="178015"/>
                  </a:lnTo>
                  <a:close/>
                </a:path>
                <a:path w="966470" h="356235">
                  <a:moveTo>
                    <a:pt x="712038" y="279730"/>
                  </a:moveTo>
                  <a:lnTo>
                    <a:pt x="686612" y="279730"/>
                  </a:lnTo>
                  <a:lnTo>
                    <a:pt x="686612" y="305168"/>
                  </a:lnTo>
                  <a:lnTo>
                    <a:pt x="661187" y="305168"/>
                  </a:lnTo>
                  <a:lnTo>
                    <a:pt x="661187" y="279730"/>
                  </a:lnTo>
                  <a:lnTo>
                    <a:pt x="635749" y="279730"/>
                  </a:lnTo>
                  <a:lnTo>
                    <a:pt x="635749" y="330593"/>
                  </a:lnTo>
                  <a:lnTo>
                    <a:pt x="661187" y="330593"/>
                  </a:lnTo>
                  <a:lnTo>
                    <a:pt x="661187" y="356019"/>
                  </a:lnTo>
                  <a:lnTo>
                    <a:pt x="686612" y="356019"/>
                  </a:lnTo>
                  <a:lnTo>
                    <a:pt x="686612" y="330593"/>
                  </a:lnTo>
                  <a:lnTo>
                    <a:pt x="712038" y="330593"/>
                  </a:lnTo>
                  <a:lnTo>
                    <a:pt x="712038" y="279730"/>
                  </a:lnTo>
                  <a:close/>
                </a:path>
                <a:path w="966470" h="356235">
                  <a:moveTo>
                    <a:pt x="737463" y="178015"/>
                  </a:moveTo>
                  <a:lnTo>
                    <a:pt x="712038" y="178015"/>
                  </a:lnTo>
                  <a:lnTo>
                    <a:pt x="712038" y="203441"/>
                  </a:lnTo>
                  <a:lnTo>
                    <a:pt x="737463" y="203441"/>
                  </a:lnTo>
                  <a:lnTo>
                    <a:pt x="737463" y="178015"/>
                  </a:lnTo>
                  <a:close/>
                </a:path>
                <a:path w="966470" h="356235">
                  <a:moveTo>
                    <a:pt x="788327" y="330593"/>
                  </a:moveTo>
                  <a:lnTo>
                    <a:pt x="762901" y="330593"/>
                  </a:lnTo>
                  <a:lnTo>
                    <a:pt x="762901" y="254304"/>
                  </a:lnTo>
                  <a:lnTo>
                    <a:pt x="737463" y="254304"/>
                  </a:lnTo>
                  <a:lnTo>
                    <a:pt x="737463" y="356019"/>
                  </a:lnTo>
                  <a:lnTo>
                    <a:pt x="762901" y="356019"/>
                  </a:lnTo>
                  <a:lnTo>
                    <a:pt x="788327" y="356019"/>
                  </a:lnTo>
                  <a:lnTo>
                    <a:pt x="788327" y="330593"/>
                  </a:lnTo>
                  <a:close/>
                </a:path>
                <a:path w="966470" h="356235">
                  <a:moveTo>
                    <a:pt x="864616" y="254304"/>
                  </a:moveTo>
                  <a:lnTo>
                    <a:pt x="839190" y="254304"/>
                  </a:lnTo>
                  <a:lnTo>
                    <a:pt x="839190" y="305168"/>
                  </a:lnTo>
                  <a:lnTo>
                    <a:pt x="864616" y="305168"/>
                  </a:lnTo>
                  <a:lnTo>
                    <a:pt x="864616" y="254304"/>
                  </a:lnTo>
                  <a:close/>
                </a:path>
                <a:path w="966470" h="356235">
                  <a:moveTo>
                    <a:pt x="890054" y="228866"/>
                  </a:moveTo>
                  <a:lnTo>
                    <a:pt x="864616" y="228866"/>
                  </a:lnTo>
                  <a:lnTo>
                    <a:pt x="864616" y="254304"/>
                  </a:lnTo>
                  <a:lnTo>
                    <a:pt x="890054" y="254304"/>
                  </a:lnTo>
                  <a:lnTo>
                    <a:pt x="890054" y="228866"/>
                  </a:lnTo>
                  <a:close/>
                </a:path>
                <a:path w="966470" h="356235">
                  <a:moveTo>
                    <a:pt x="915479" y="254304"/>
                  </a:moveTo>
                  <a:lnTo>
                    <a:pt x="890054" y="254304"/>
                  </a:lnTo>
                  <a:lnTo>
                    <a:pt x="890054" y="279730"/>
                  </a:lnTo>
                  <a:lnTo>
                    <a:pt x="915479" y="279730"/>
                  </a:lnTo>
                  <a:lnTo>
                    <a:pt x="915479" y="254304"/>
                  </a:lnTo>
                  <a:close/>
                </a:path>
                <a:path w="966470" h="356235">
                  <a:moveTo>
                    <a:pt x="940917" y="228866"/>
                  </a:moveTo>
                  <a:lnTo>
                    <a:pt x="915479" y="228866"/>
                  </a:lnTo>
                  <a:lnTo>
                    <a:pt x="915479" y="254304"/>
                  </a:lnTo>
                  <a:lnTo>
                    <a:pt x="940917" y="254304"/>
                  </a:lnTo>
                  <a:lnTo>
                    <a:pt x="940917" y="228866"/>
                  </a:lnTo>
                  <a:close/>
                </a:path>
                <a:path w="966470" h="356235">
                  <a:moveTo>
                    <a:pt x="966343" y="203441"/>
                  </a:moveTo>
                  <a:lnTo>
                    <a:pt x="940917" y="203441"/>
                  </a:lnTo>
                  <a:lnTo>
                    <a:pt x="940917" y="228866"/>
                  </a:lnTo>
                  <a:lnTo>
                    <a:pt x="966343" y="228866"/>
                  </a:lnTo>
                  <a:lnTo>
                    <a:pt x="966343" y="203441"/>
                  </a:lnTo>
                  <a:close/>
                </a:path>
                <a:path w="966470" h="356235">
                  <a:moveTo>
                    <a:pt x="966343" y="152577"/>
                  </a:moveTo>
                  <a:lnTo>
                    <a:pt x="940917" y="152577"/>
                  </a:lnTo>
                  <a:lnTo>
                    <a:pt x="940917" y="127152"/>
                  </a:lnTo>
                  <a:lnTo>
                    <a:pt x="915479" y="127152"/>
                  </a:lnTo>
                  <a:lnTo>
                    <a:pt x="890054" y="127152"/>
                  </a:lnTo>
                  <a:lnTo>
                    <a:pt x="890054" y="76288"/>
                  </a:lnTo>
                  <a:lnTo>
                    <a:pt x="864616" y="76288"/>
                  </a:lnTo>
                  <a:lnTo>
                    <a:pt x="839190" y="76288"/>
                  </a:lnTo>
                  <a:lnTo>
                    <a:pt x="839190" y="0"/>
                  </a:lnTo>
                  <a:lnTo>
                    <a:pt x="813765" y="0"/>
                  </a:lnTo>
                  <a:lnTo>
                    <a:pt x="813765" y="127152"/>
                  </a:lnTo>
                  <a:lnTo>
                    <a:pt x="839190" y="127152"/>
                  </a:lnTo>
                  <a:lnTo>
                    <a:pt x="864616" y="127152"/>
                  </a:lnTo>
                  <a:lnTo>
                    <a:pt x="864616" y="152577"/>
                  </a:lnTo>
                  <a:lnTo>
                    <a:pt x="890054" y="152577"/>
                  </a:lnTo>
                  <a:lnTo>
                    <a:pt x="915479" y="152577"/>
                  </a:lnTo>
                  <a:lnTo>
                    <a:pt x="915479" y="178015"/>
                  </a:lnTo>
                  <a:lnTo>
                    <a:pt x="890054" y="178015"/>
                  </a:lnTo>
                  <a:lnTo>
                    <a:pt x="890054" y="228866"/>
                  </a:lnTo>
                  <a:lnTo>
                    <a:pt x="915479" y="228866"/>
                  </a:lnTo>
                  <a:lnTo>
                    <a:pt x="915479" y="203441"/>
                  </a:lnTo>
                  <a:lnTo>
                    <a:pt x="940917" y="203441"/>
                  </a:lnTo>
                  <a:lnTo>
                    <a:pt x="940917" y="178015"/>
                  </a:lnTo>
                  <a:lnTo>
                    <a:pt x="966343" y="178015"/>
                  </a:lnTo>
                  <a:lnTo>
                    <a:pt x="966343" y="15257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525139"/>
              <a:ext cx="1042669" cy="1042669"/>
            </a:xfrm>
            <a:custGeom>
              <a:avLst/>
              <a:gdLst/>
              <a:ahLst/>
              <a:cxnLst/>
              <a:rect l="l" t="t" r="r" b="b"/>
              <a:pathLst>
                <a:path w="1042670" h="1042669">
                  <a:moveTo>
                    <a:pt x="127152" y="915073"/>
                  </a:moveTo>
                  <a:lnTo>
                    <a:pt x="50863" y="915073"/>
                  </a:lnTo>
                  <a:lnTo>
                    <a:pt x="50863" y="991374"/>
                  </a:lnTo>
                  <a:lnTo>
                    <a:pt x="127152" y="991374"/>
                  </a:lnTo>
                  <a:lnTo>
                    <a:pt x="127152" y="915073"/>
                  </a:lnTo>
                  <a:close/>
                </a:path>
                <a:path w="1042670" h="1042669">
                  <a:moveTo>
                    <a:pt x="127152" y="50457"/>
                  </a:moveTo>
                  <a:lnTo>
                    <a:pt x="50863" y="50457"/>
                  </a:lnTo>
                  <a:lnTo>
                    <a:pt x="50863" y="126746"/>
                  </a:lnTo>
                  <a:lnTo>
                    <a:pt x="127152" y="126746"/>
                  </a:lnTo>
                  <a:lnTo>
                    <a:pt x="127152" y="50457"/>
                  </a:lnTo>
                  <a:close/>
                </a:path>
                <a:path w="1042670" h="1042669">
                  <a:moveTo>
                    <a:pt x="178015" y="863600"/>
                  </a:moveTo>
                  <a:lnTo>
                    <a:pt x="0" y="863600"/>
                  </a:lnTo>
                  <a:lnTo>
                    <a:pt x="0" y="890270"/>
                  </a:lnTo>
                  <a:lnTo>
                    <a:pt x="0" y="1017270"/>
                  </a:lnTo>
                  <a:lnTo>
                    <a:pt x="0" y="1042670"/>
                  </a:lnTo>
                  <a:lnTo>
                    <a:pt x="178015" y="1042670"/>
                  </a:lnTo>
                  <a:lnTo>
                    <a:pt x="178015" y="1017270"/>
                  </a:lnTo>
                  <a:lnTo>
                    <a:pt x="25438" y="1017270"/>
                  </a:lnTo>
                  <a:lnTo>
                    <a:pt x="25438" y="890270"/>
                  </a:lnTo>
                  <a:lnTo>
                    <a:pt x="152590" y="890270"/>
                  </a:lnTo>
                  <a:lnTo>
                    <a:pt x="152590" y="1016800"/>
                  </a:lnTo>
                  <a:lnTo>
                    <a:pt x="178015" y="1016800"/>
                  </a:lnTo>
                  <a:lnTo>
                    <a:pt x="178015" y="890270"/>
                  </a:lnTo>
                  <a:lnTo>
                    <a:pt x="178015" y="889647"/>
                  </a:lnTo>
                  <a:lnTo>
                    <a:pt x="178015" y="863600"/>
                  </a:lnTo>
                  <a:close/>
                </a:path>
                <a:path w="1042670" h="1042669">
                  <a:moveTo>
                    <a:pt x="178015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8015" y="177800"/>
                  </a:lnTo>
                  <a:lnTo>
                    <a:pt x="178015" y="152400"/>
                  </a:lnTo>
                  <a:lnTo>
                    <a:pt x="25438" y="152400"/>
                  </a:lnTo>
                  <a:lnTo>
                    <a:pt x="25438" y="25400"/>
                  </a:lnTo>
                  <a:lnTo>
                    <a:pt x="152590" y="25400"/>
                  </a:lnTo>
                  <a:lnTo>
                    <a:pt x="152590" y="152171"/>
                  </a:lnTo>
                  <a:lnTo>
                    <a:pt x="178015" y="152171"/>
                  </a:lnTo>
                  <a:lnTo>
                    <a:pt x="178015" y="25400"/>
                  </a:lnTo>
                  <a:lnTo>
                    <a:pt x="178015" y="25019"/>
                  </a:lnTo>
                  <a:lnTo>
                    <a:pt x="178015" y="0"/>
                  </a:lnTo>
                  <a:close/>
                </a:path>
                <a:path w="1042670" h="1042669">
                  <a:moveTo>
                    <a:pt x="356031" y="1016800"/>
                  </a:moveTo>
                  <a:lnTo>
                    <a:pt x="330593" y="1016800"/>
                  </a:lnTo>
                  <a:lnTo>
                    <a:pt x="330593" y="1042225"/>
                  </a:lnTo>
                  <a:lnTo>
                    <a:pt x="356031" y="1042225"/>
                  </a:lnTo>
                  <a:lnTo>
                    <a:pt x="356031" y="1016800"/>
                  </a:lnTo>
                  <a:close/>
                </a:path>
                <a:path w="1042670" h="1042669">
                  <a:moveTo>
                    <a:pt x="890066" y="864222"/>
                  </a:moveTo>
                  <a:lnTo>
                    <a:pt x="864628" y="864222"/>
                  </a:lnTo>
                  <a:lnTo>
                    <a:pt x="864628" y="889647"/>
                  </a:lnTo>
                  <a:lnTo>
                    <a:pt x="890066" y="889647"/>
                  </a:lnTo>
                  <a:lnTo>
                    <a:pt x="890066" y="864222"/>
                  </a:lnTo>
                  <a:close/>
                </a:path>
                <a:path w="1042670" h="1042669">
                  <a:moveTo>
                    <a:pt x="940917" y="1016800"/>
                  </a:moveTo>
                  <a:lnTo>
                    <a:pt x="915492" y="1016800"/>
                  </a:lnTo>
                  <a:lnTo>
                    <a:pt x="915492" y="991374"/>
                  </a:lnTo>
                  <a:lnTo>
                    <a:pt x="890066" y="991374"/>
                  </a:lnTo>
                  <a:lnTo>
                    <a:pt x="890066" y="1042225"/>
                  </a:lnTo>
                  <a:lnTo>
                    <a:pt x="915492" y="1042225"/>
                  </a:lnTo>
                  <a:lnTo>
                    <a:pt x="940917" y="1042225"/>
                  </a:lnTo>
                  <a:lnTo>
                    <a:pt x="940917" y="1016800"/>
                  </a:lnTo>
                  <a:close/>
                </a:path>
                <a:path w="1042670" h="1042669">
                  <a:moveTo>
                    <a:pt x="940917" y="838784"/>
                  </a:moveTo>
                  <a:lnTo>
                    <a:pt x="915492" y="838784"/>
                  </a:lnTo>
                  <a:lnTo>
                    <a:pt x="915492" y="915073"/>
                  </a:lnTo>
                  <a:lnTo>
                    <a:pt x="940917" y="915073"/>
                  </a:lnTo>
                  <a:lnTo>
                    <a:pt x="940917" y="838784"/>
                  </a:lnTo>
                  <a:close/>
                </a:path>
                <a:path w="1042670" h="1042669">
                  <a:moveTo>
                    <a:pt x="940917" y="812800"/>
                  </a:moveTo>
                  <a:lnTo>
                    <a:pt x="813765" y="812800"/>
                  </a:lnTo>
                  <a:lnTo>
                    <a:pt x="813765" y="838200"/>
                  </a:lnTo>
                  <a:lnTo>
                    <a:pt x="813765" y="915670"/>
                  </a:lnTo>
                  <a:lnTo>
                    <a:pt x="813765" y="940511"/>
                  </a:lnTo>
                  <a:lnTo>
                    <a:pt x="788339" y="940511"/>
                  </a:lnTo>
                  <a:lnTo>
                    <a:pt x="788339" y="965936"/>
                  </a:lnTo>
                  <a:lnTo>
                    <a:pt x="762914" y="965936"/>
                  </a:lnTo>
                  <a:lnTo>
                    <a:pt x="762914" y="1016800"/>
                  </a:lnTo>
                  <a:lnTo>
                    <a:pt x="788339" y="1016800"/>
                  </a:lnTo>
                  <a:lnTo>
                    <a:pt x="813765" y="1016800"/>
                  </a:lnTo>
                  <a:lnTo>
                    <a:pt x="813765" y="941070"/>
                  </a:lnTo>
                  <a:lnTo>
                    <a:pt x="839203" y="941070"/>
                  </a:lnTo>
                  <a:lnTo>
                    <a:pt x="839203" y="965936"/>
                  </a:lnTo>
                  <a:lnTo>
                    <a:pt x="864628" y="965936"/>
                  </a:lnTo>
                  <a:lnTo>
                    <a:pt x="890066" y="965936"/>
                  </a:lnTo>
                  <a:lnTo>
                    <a:pt x="890066" y="941070"/>
                  </a:lnTo>
                  <a:lnTo>
                    <a:pt x="940917" y="941070"/>
                  </a:lnTo>
                  <a:lnTo>
                    <a:pt x="940917" y="915670"/>
                  </a:lnTo>
                  <a:lnTo>
                    <a:pt x="839203" y="915670"/>
                  </a:lnTo>
                  <a:lnTo>
                    <a:pt x="839203" y="838200"/>
                  </a:lnTo>
                  <a:lnTo>
                    <a:pt x="940917" y="838200"/>
                  </a:lnTo>
                  <a:lnTo>
                    <a:pt x="940917" y="812800"/>
                  </a:lnTo>
                  <a:close/>
                </a:path>
                <a:path w="1042670" h="1042669">
                  <a:moveTo>
                    <a:pt x="991781" y="50457"/>
                  </a:moveTo>
                  <a:lnTo>
                    <a:pt x="915492" y="50457"/>
                  </a:lnTo>
                  <a:lnTo>
                    <a:pt x="915492" y="126746"/>
                  </a:lnTo>
                  <a:lnTo>
                    <a:pt x="991781" y="126746"/>
                  </a:lnTo>
                  <a:lnTo>
                    <a:pt x="991781" y="50457"/>
                  </a:lnTo>
                  <a:close/>
                </a:path>
                <a:path w="1042670" h="1042669">
                  <a:moveTo>
                    <a:pt x="1017219" y="991374"/>
                  </a:moveTo>
                  <a:lnTo>
                    <a:pt x="991781" y="991374"/>
                  </a:lnTo>
                  <a:lnTo>
                    <a:pt x="991781" y="1042225"/>
                  </a:lnTo>
                  <a:lnTo>
                    <a:pt x="1017219" y="1042225"/>
                  </a:lnTo>
                  <a:lnTo>
                    <a:pt x="1017219" y="991374"/>
                  </a:lnTo>
                  <a:close/>
                </a:path>
                <a:path w="1042670" h="1042669">
                  <a:moveTo>
                    <a:pt x="1042644" y="965936"/>
                  </a:moveTo>
                  <a:lnTo>
                    <a:pt x="1017219" y="965936"/>
                  </a:lnTo>
                  <a:lnTo>
                    <a:pt x="1017219" y="991374"/>
                  </a:lnTo>
                  <a:lnTo>
                    <a:pt x="1042644" y="991374"/>
                  </a:lnTo>
                  <a:lnTo>
                    <a:pt x="1042644" y="965936"/>
                  </a:lnTo>
                  <a:close/>
                </a:path>
                <a:path w="1042670" h="1042669">
                  <a:moveTo>
                    <a:pt x="1042644" y="0"/>
                  </a:moveTo>
                  <a:lnTo>
                    <a:pt x="864628" y="0"/>
                  </a:lnTo>
                  <a:lnTo>
                    <a:pt x="864628" y="25400"/>
                  </a:lnTo>
                  <a:lnTo>
                    <a:pt x="864628" y="152400"/>
                  </a:lnTo>
                  <a:lnTo>
                    <a:pt x="864628" y="177800"/>
                  </a:lnTo>
                  <a:lnTo>
                    <a:pt x="1042644" y="177800"/>
                  </a:lnTo>
                  <a:lnTo>
                    <a:pt x="1042644" y="152400"/>
                  </a:lnTo>
                  <a:lnTo>
                    <a:pt x="890066" y="152400"/>
                  </a:lnTo>
                  <a:lnTo>
                    <a:pt x="890066" y="25400"/>
                  </a:lnTo>
                  <a:lnTo>
                    <a:pt x="1017219" y="25400"/>
                  </a:lnTo>
                  <a:lnTo>
                    <a:pt x="1017219" y="152171"/>
                  </a:lnTo>
                  <a:lnTo>
                    <a:pt x="1042644" y="152171"/>
                  </a:lnTo>
                  <a:lnTo>
                    <a:pt x="1042644" y="25400"/>
                  </a:lnTo>
                  <a:lnTo>
                    <a:pt x="1042644" y="25019"/>
                  </a:lnTo>
                  <a:lnTo>
                    <a:pt x="104264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734521" y="758927"/>
            <a:ext cx="13327380" cy="9848850"/>
            <a:chOff x="734521" y="758927"/>
            <a:chExt cx="13327380" cy="9848850"/>
          </a:xfrm>
        </p:grpSpPr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45446" y="6395332"/>
              <a:ext cx="2462212" cy="3657848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45416" y="6150063"/>
              <a:ext cx="2457450" cy="527685"/>
            </a:xfrm>
            <a:custGeom>
              <a:avLst/>
              <a:gdLst/>
              <a:ahLst/>
              <a:cxnLst/>
              <a:rect l="l" t="t" r="r" b="b"/>
              <a:pathLst>
                <a:path w="2457450" h="527684">
                  <a:moveTo>
                    <a:pt x="1228727" y="0"/>
                  </a:moveTo>
                  <a:lnTo>
                    <a:pt x="1153876" y="481"/>
                  </a:lnTo>
                  <a:lnTo>
                    <a:pt x="1080212" y="1906"/>
                  </a:lnTo>
                  <a:lnTo>
                    <a:pt x="1007862" y="4249"/>
                  </a:lnTo>
                  <a:lnTo>
                    <a:pt x="936955" y="7480"/>
                  </a:lnTo>
                  <a:lnTo>
                    <a:pt x="867620" y="11573"/>
                  </a:lnTo>
                  <a:lnTo>
                    <a:pt x="799985" y="16499"/>
                  </a:lnTo>
                  <a:lnTo>
                    <a:pt x="734178" y="22232"/>
                  </a:lnTo>
                  <a:lnTo>
                    <a:pt x="670329" y="28744"/>
                  </a:lnTo>
                  <a:lnTo>
                    <a:pt x="608565" y="36007"/>
                  </a:lnTo>
                  <a:lnTo>
                    <a:pt x="549016" y="43993"/>
                  </a:lnTo>
                  <a:lnTo>
                    <a:pt x="491809" y="52675"/>
                  </a:lnTo>
                  <a:lnTo>
                    <a:pt x="437074" y="62026"/>
                  </a:lnTo>
                  <a:lnTo>
                    <a:pt x="384938" y="72017"/>
                  </a:lnTo>
                  <a:lnTo>
                    <a:pt x="335531" y="82622"/>
                  </a:lnTo>
                  <a:lnTo>
                    <a:pt x="288981" y="93812"/>
                  </a:lnTo>
                  <a:lnTo>
                    <a:pt x="245416" y="105561"/>
                  </a:lnTo>
                  <a:lnTo>
                    <a:pt x="204965" y="117839"/>
                  </a:lnTo>
                  <a:lnTo>
                    <a:pt x="167757" y="130621"/>
                  </a:lnTo>
                  <a:lnTo>
                    <a:pt x="103582" y="157582"/>
                  </a:lnTo>
                  <a:lnTo>
                    <a:pt x="53919" y="186224"/>
                  </a:lnTo>
                  <a:lnTo>
                    <a:pt x="19796" y="216325"/>
                  </a:lnTo>
                  <a:lnTo>
                    <a:pt x="0" y="263732"/>
                  </a:lnTo>
                  <a:lnTo>
                    <a:pt x="2242" y="279797"/>
                  </a:lnTo>
                  <a:lnTo>
                    <a:pt x="34850" y="326356"/>
                  </a:lnTo>
                  <a:lnTo>
                    <a:pt x="76872" y="355755"/>
                  </a:lnTo>
                  <a:lnTo>
                    <a:pt x="133920" y="383584"/>
                  </a:lnTo>
                  <a:lnTo>
                    <a:pt x="204965" y="409622"/>
                  </a:lnTo>
                  <a:lnTo>
                    <a:pt x="245416" y="421900"/>
                  </a:lnTo>
                  <a:lnTo>
                    <a:pt x="288981" y="433649"/>
                  </a:lnTo>
                  <a:lnTo>
                    <a:pt x="335531" y="444839"/>
                  </a:lnTo>
                  <a:lnTo>
                    <a:pt x="384938" y="455443"/>
                  </a:lnTo>
                  <a:lnTo>
                    <a:pt x="437074" y="465435"/>
                  </a:lnTo>
                  <a:lnTo>
                    <a:pt x="491809" y="474785"/>
                  </a:lnTo>
                  <a:lnTo>
                    <a:pt x="549016" y="483468"/>
                  </a:lnTo>
                  <a:lnTo>
                    <a:pt x="608565" y="491454"/>
                  </a:lnTo>
                  <a:lnTo>
                    <a:pt x="670329" y="498717"/>
                  </a:lnTo>
                  <a:lnTo>
                    <a:pt x="734178" y="505228"/>
                  </a:lnTo>
                  <a:lnTo>
                    <a:pt x="799985" y="510961"/>
                  </a:lnTo>
                  <a:lnTo>
                    <a:pt x="867620" y="515888"/>
                  </a:lnTo>
                  <a:lnTo>
                    <a:pt x="936955" y="519981"/>
                  </a:lnTo>
                  <a:lnTo>
                    <a:pt x="1007862" y="523212"/>
                  </a:lnTo>
                  <a:lnTo>
                    <a:pt x="1080212" y="525554"/>
                  </a:lnTo>
                  <a:lnTo>
                    <a:pt x="1153876" y="526980"/>
                  </a:lnTo>
                  <a:lnTo>
                    <a:pt x="1228727" y="527461"/>
                  </a:lnTo>
                  <a:lnTo>
                    <a:pt x="1303577" y="526980"/>
                  </a:lnTo>
                  <a:lnTo>
                    <a:pt x="1377241" y="525554"/>
                  </a:lnTo>
                  <a:lnTo>
                    <a:pt x="1449591" y="523212"/>
                  </a:lnTo>
                  <a:lnTo>
                    <a:pt x="1520498" y="519981"/>
                  </a:lnTo>
                  <a:lnTo>
                    <a:pt x="1589833" y="515888"/>
                  </a:lnTo>
                  <a:lnTo>
                    <a:pt x="1657467" y="510961"/>
                  </a:lnTo>
                  <a:lnTo>
                    <a:pt x="1723274" y="505228"/>
                  </a:lnTo>
                  <a:lnTo>
                    <a:pt x="1787123" y="498717"/>
                  </a:lnTo>
                  <a:lnTo>
                    <a:pt x="1848886" y="491454"/>
                  </a:lnTo>
                  <a:lnTo>
                    <a:pt x="1908435" y="483468"/>
                  </a:lnTo>
                  <a:lnTo>
                    <a:pt x="1965641" y="474785"/>
                  </a:lnTo>
                  <a:lnTo>
                    <a:pt x="2020377" y="465435"/>
                  </a:lnTo>
                  <a:lnTo>
                    <a:pt x="2072512" y="455443"/>
                  </a:lnTo>
                  <a:lnTo>
                    <a:pt x="2121919" y="444839"/>
                  </a:lnTo>
                  <a:lnTo>
                    <a:pt x="2168469" y="433649"/>
                  </a:lnTo>
                  <a:lnTo>
                    <a:pt x="2212033" y="421900"/>
                  </a:lnTo>
                  <a:lnTo>
                    <a:pt x="2252484" y="409622"/>
                  </a:lnTo>
                  <a:lnTo>
                    <a:pt x="2289692" y="396840"/>
                  </a:lnTo>
                  <a:lnTo>
                    <a:pt x="2353868" y="369879"/>
                  </a:lnTo>
                  <a:lnTo>
                    <a:pt x="2403531" y="341238"/>
                  </a:lnTo>
                  <a:lnTo>
                    <a:pt x="2437653" y="311137"/>
                  </a:lnTo>
                  <a:lnTo>
                    <a:pt x="2457450" y="263732"/>
                  </a:lnTo>
                  <a:lnTo>
                    <a:pt x="2455207" y="247666"/>
                  </a:lnTo>
                  <a:lnTo>
                    <a:pt x="2422599" y="201106"/>
                  </a:lnTo>
                  <a:lnTo>
                    <a:pt x="2380577" y="171707"/>
                  </a:lnTo>
                  <a:lnTo>
                    <a:pt x="2323530" y="143878"/>
                  </a:lnTo>
                  <a:lnTo>
                    <a:pt x="2252484" y="117839"/>
                  </a:lnTo>
                  <a:lnTo>
                    <a:pt x="2212033" y="105561"/>
                  </a:lnTo>
                  <a:lnTo>
                    <a:pt x="2168469" y="93812"/>
                  </a:lnTo>
                  <a:lnTo>
                    <a:pt x="2121919" y="82622"/>
                  </a:lnTo>
                  <a:lnTo>
                    <a:pt x="2072512" y="72017"/>
                  </a:lnTo>
                  <a:lnTo>
                    <a:pt x="2020377" y="62026"/>
                  </a:lnTo>
                  <a:lnTo>
                    <a:pt x="1965641" y="52675"/>
                  </a:lnTo>
                  <a:lnTo>
                    <a:pt x="1908435" y="43993"/>
                  </a:lnTo>
                  <a:lnTo>
                    <a:pt x="1848886" y="36007"/>
                  </a:lnTo>
                  <a:lnTo>
                    <a:pt x="1787123" y="28744"/>
                  </a:lnTo>
                  <a:lnTo>
                    <a:pt x="1723274" y="22232"/>
                  </a:lnTo>
                  <a:lnTo>
                    <a:pt x="1657467" y="16499"/>
                  </a:lnTo>
                  <a:lnTo>
                    <a:pt x="1589833" y="11573"/>
                  </a:lnTo>
                  <a:lnTo>
                    <a:pt x="1520498" y="7480"/>
                  </a:lnTo>
                  <a:lnTo>
                    <a:pt x="1449591" y="4249"/>
                  </a:lnTo>
                  <a:lnTo>
                    <a:pt x="1377241" y="1906"/>
                  </a:lnTo>
                  <a:lnTo>
                    <a:pt x="1303577" y="481"/>
                  </a:lnTo>
                  <a:lnTo>
                    <a:pt x="122872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566094" y="6870258"/>
              <a:ext cx="2249190" cy="2462757"/>
            </a:xfrm>
            <a:prstGeom prst="rect">
              <a:avLst/>
            </a:prstGeom>
          </p:spPr>
        </p:pic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34113" y="6870531"/>
              <a:ext cx="527685" cy="2457450"/>
            </a:xfrm>
            <a:custGeom>
              <a:avLst/>
              <a:gdLst/>
              <a:ahLst/>
              <a:cxnLst/>
              <a:rect l="l" t="t" r="r" b="b"/>
              <a:pathLst>
                <a:path w="527684" h="2457450">
                  <a:moveTo>
                    <a:pt x="263729" y="0"/>
                  </a:moveTo>
                  <a:lnTo>
                    <a:pt x="216324" y="19796"/>
                  </a:lnTo>
                  <a:lnTo>
                    <a:pt x="186223" y="53919"/>
                  </a:lnTo>
                  <a:lnTo>
                    <a:pt x="157581" y="103582"/>
                  </a:lnTo>
                  <a:lnTo>
                    <a:pt x="130620" y="167757"/>
                  </a:lnTo>
                  <a:lnTo>
                    <a:pt x="117839" y="204965"/>
                  </a:lnTo>
                  <a:lnTo>
                    <a:pt x="105560" y="245416"/>
                  </a:lnTo>
                  <a:lnTo>
                    <a:pt x="93812" y="288981"/>
                  </a:lnTo>
                  <a:lnTo>
                    <a:pt x="82622" y="335531"/>
                  </a:lnTo>
                  <a:lnTo>
                    <a:pt x="72017" y="384938"/>
                  </a:lnTo>
                  <a:lnTo>
                    <a:pt x="62026" y="437073"/>
                  </a:lnTo>
                  <a:lnTo>
                    <a:pt x="52675" y="491808"/>
                  </a:lnTo>
                  <a:lnTo>
                    <a:pt x="43993" y="549015"/>
                  </a:lnTo>
                  <a:lnTo>
                    <a:pt x="36007" y="608564"/>
                  </a:lnTo>
                  <a:lnTo>
                    <a:pt x="28744" y="670328"/>
                  </a:lnTo>
                  <a:lnTo>
                    <a:pt x="22232" y="734177"/>
                  </a:lnTo>
                  <a:lnTo>
                    <a:pt x="16499" y="799983"/>
                  </a:lnTo>
                  <a:lnTo>
                    <a:pt x="11573" y="867619"/>
                  </a:lnTo>
                  <a:lnTo>
                    <a:pt x="7480" y="936954"/>
                  </a:lnTo>
                  <a:lnTo>
                    <a:pt x="4249" y="1007861"/>
                  </a:lnTo>
                  <a:lnTo>
                    <a:pt x="1906" y="1080211"/>
                  </a:lnTo>
                  <a:lnTo>
                    <a:pt x="481" y="1153875"/>
                  </a:lnTo>
                  <a:lnTo>
                    <a:pt x="0" y="1228726"/>
                  </a:lnTo>
                  <a:lnTo>
                    <a:pt x="481" y="1303576"/>
                  </a:lnTo>
                  <a:lnTo>
                    <a:pt x="1906" y="1377240"/>
                  </a:lnTo>
                  <a:lnTo>
                    <a:pt x="4249" y="1449590"/>
                  </a:lnTo>
                  <a:lnTo>
                    <a:pt x="7480" y="1520497"/>
                  </a:lnTo>
                  <a:lnTo>
                    <a:pt x="11573" y="1589832"/>
                  </a:lnTo>
                  <a:lnTo>
                    <a:pt x="16499" y="1657467"/>
                  </a:lnTo>
                  <a:lnTo>
                    <a:pt x="22232" y="1723273"/>
                  </a:lnTo>
                  <a:lnTo>
                    <a:pt x="28744" y="1787122"/>
                  </a:lnTo>
                  <a:lnTo>
                    <a:pt x="36007" y="1848886"/>
                  </a:lnTo>
                  <a:lnTo>
                    <a:pt x="43993" y="1908435"/>
                  </a:lnTo>
                  <a:lnTo>
                    <a:pt x="52675" y="1965641"/>
                  </a:lnTo>
                  <a:lnTo>
                    <a:pt x="62026" y="2020376"/>
                  </a:lnTo>
                  <a:lnTo>
                    <a:pt x="72017" y="2072512"/>
                  </a:lnTo>
                  <a:lnTo>
                    <a:pt x="82622" y="2121919"/>
                  </a:lnTo>
                  <a:lnTo>
                    <a:pt x="93812" y="2168469"/>
                  </a:lnTo>
                  <a:lnTo>
                    <a:pt x="105560" y="2212033"/>
                  </a:lnTo>
                  <a:lnTo>
                    <a:pt x="117839" y="2252484"/>
                  </a:lnTo>
                  <a:lnTo>
                    <a:pt x="130620" y="2289692"/>
                  </a:lnTo>
                  <a:lnTo>
                    <a:pt x="157581" y="2353868"/>
                  </a:lnTo>
                  <a:lnTo>
                    <a:pt x="186223" y="2403530"/>
                  </a:lnTo>
                  <a:lnTo>
                    <a:pt x="216324" y="2437653"/>
                  </a:lnTo>
                  <a:lnTo>
                    <a:pt x="263729" y="2457450"/>
                  </a:lnTo>
                  <a:lnTo>
                    <a:pt x="279795" y="2455207"/>
                  </a:lnTo>
                  <a:lnTo>
                    <a:pt x="326355" y="2422599"/>
                  </a:lnTo>
                  <a:lnTo>
                    <a:pt x="355754" y="2380577"/>
                  </a:lnTo>
                  <a:lnTo>
                    <a:pt x="383583" y="2323530"/>
                  </a:lnTo>
                  <a:lnTo>
                    <a:pt x="409622" y="2252484"/>
                  </a:lnTo>
                  <a:lnTo>
                    <a:pt x="421900" y="2212033"/>
                  </a:lnTo>
                  <a:lnTo>
                    <a:pt x="433649" y="2168469"/>
                  </a:lnTo>
                  <a:lnTo>
                    <a:pt x="444839" y="2121919"/>
                  </a:lnTo>
                  <a:lnTo>
                    <a:pt x="455443" y="2072512"/>
                  </a:lnTo>
                  <a:lnTo>
                    <a:pt x="465435" y="2020376"/>
                  </a:lnTo>
                  <a:lnTo>
                    <a:pt x="474786" y="1965641"/>
                  </a:lnTo>
                  <a:lnTo>
                    <a:pt x="483468" y="1908435"/>
                  </a:lnTo>
                  <a:lnTo>
                    <a:pt x="491454" y="1848886"/>
                  </a:lnTo>
                  <a:lnTo>
                    <a:pt x="498717" y="1787122"/>
                  </a:lnTo>
                  <a:lnTo>
                    <a:pt x="505228" y="1723273"/>
                  </a:lnTo>
                  <a:lnTo>
                    <a:pt x="510961" y="1657467"/>
                  </a:lnTo>
                  <a:lnTo>
                    <a:pt x="515888" y="1589832"/>
                  </a:lnTo>
                  <a:lnTo>
                    <a:pt x="519981" y="1520497"/>
                  </a:lnTo>
                  <a:lnTo>
                    <a:pt x="523212" y="1449590"/>
                  </a:lnTo>
                  <a:lnTo>
                    <a:pt x="525554" y="1377240"/>
                  </a:lnTo>
                  <a:lnTo>
                    <a:pt x="526980" y="1303576"/>
                  </a:lnTo>
                  <a:lnTo>
                    <a:pt x="527461" y="1228726"/>
                  </a:lnTo>
                  <a:lnTo>
                    <a:pt x="526980" y="1153875"/>
                  </a:lnTo>
                  <a:lnTo>
                    <a:pt x="525554" y="1080211"/>
                  </a:lnTo>
                  <a:lnTo>
                    <a:pt x="523212" y="1007861"/>
                  </a:lnTo>
                  <a:lnTo>
                    <a:pt x="519981" y="936954"/>
                  </a:lnTo>
                  <a:lnTo>
                    <a:pt x="515888" y="867619"/>
                  </a:lnTo>
                  <a:lnTo>
                    <a:pt x="510961" y="799983"/>
                  </a:lnTo>
                  <a:lnTo>
                    <a:pt x="505228" y="734177"/>
                  </a:lnTo>
                  <a:lnTo>
                    <a:pt x="498717" y="670328"/>
                  </a:lnTo>
                  <a:lnTo>
                    <a:pt x="491454" y="608564"/>
                  </a:lnTo>
                  <a:lnTo>
                    <a:pt x="483468" y="549015"/>
                  </a:lnTo>
                  <a:lnTo>
                    <a:pt x="474786" y="491808"/>
                  </a:lnTo>
                  <a:lnTo>
                    <a:pt x="465435" y="437073"/>
                  </a:lnTo>
                  <a:lnTo>
                    <a:pt x="455443" y="384938"/>
                  </a:lnTo>
                  <a:lnTo>
                    <a:pt x="444839" y="335531"/>
                  </a:lnTo>
                  <a:lnTo>
                    <a:pt x="433649" y="288981"/>
                  </a:lnTo>
                  <a:lnTo>
                    <a:pt x="421900" y="245416"/>
                  </a:lnTo>
                  <a:lnTo>
                    <a:pt x="409622" y="204965"/>
                  </a:lnTo>
                  <a:lnTo>
                    <a:pt x="396840" y="167757"/>
                  </a:lnTo>
                  <a:lnTo>
                    <a:pt x="369879" y="103582"/>
                  </a:lnTo>
                  <a:lnTo>
                    <a:pt x="341237" y="53919"/>
                  </a:lnTo>
                  <a:lnTo>
                    <a:pt x="311135" y="19796"/>
                  </a:lnTo>
                  <a:lnTo>
                    <a:pt x="263729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6094" y="6870260"/>
              <a:ext cx="841375" cy="2463165"/>
            </a:xfrm>
            <a:custGeom>
              <a:avLst/>
              <a:gdLst/>
              <a:ahLst/>
              <a:cxnLst/>
              <a:rect l="l" t="t" r="r" b="b"/>
              <a:pathLst>
                <a:path w="841375" h="2463165">
                  <a:moveTo>
                    <a:pt x="841165" y="33"/>
                  </a:moveTo>
                  <a:lnTo>
                    <a:pt x="804171" y="9285"/>
                  </a:lnTo>
                  <a:lnTo>
                    <a:pt x="759340" y="64881"/>
                  </a:lnTo>
                  <a:lnTo>
                    <a:pt x="715638" y="116998"/>
                  </a:lnTo>
                  <a:lnTo>
                    <a:pt x="673078" y="165853"/>
                  </a:lnTo>
                  <a:lnTo>
                    <a:pt x="631677" y="211661"/>
                  </a:lnTo>
                  <a:lnTo>
                    <a:pt x="591448" y="254639"/>
                  </a:lnTo>
                  <a:lnTo>
                    <a:pt x="552406" y="295003"/>
                  </a:lnTo>
                  <a:lnTo>
                    <a:pt x="514565" y="332970"/>
                  </a:lnTo>
                  <a:lnTo>
                    <a:pt x="477940" y="368756"/>
                  </a:lnTo>
                  <a:lnTo>
                    <a:pt x="442546" y="402577"/>
                  </a:lnTo>
                  <a:lnTo>
                    <a:pt x="408397" y="434649"/>
                  </a:lnTo>
                  <a:lnTo>
                    <a:pt x="375507" y="465189"/>
                  </a:lnTo>
                  <a:lnTo>
                    <a:pt x="343891" y="494414"/>
                  </a:lnTo>
                  <a:lnTo>
                    <a:pt x="313564" y="522538"/>
                  </a:lnTo>
                  <a:lnTo>
                    <a:pt x="284540" y="549780"/>
                  </a:lnTo>
                  <a:lnTo>
                    <a:pt x="256834" y="576354"/>
                  </a:lnTo>
                  <a:lnTo>
                    <a:pt x="205432" y="628366"/>
                  </a:lnTo>
                  <a:lnTo>
                    <a:pt x="159475" y="680306"/>
                  </a:lnTo>
                  <a:lnTo>
                    <a:pt x="119080" y="733904"/>
                  </a:lnTo>
                  <a:lnTo>
                    <a:pt x="84361" y="790891"/>
                  </a:lnTo>
                  <a:lnTo>
                    <a:pt x="55437" y="852995"/>
                  </a:lnTo>
                  <a:lnTo>
                    <a:pt x="32422" y="921949"/>
                  </a:lnTo>
                  <a:lnTo>
                    <a:pt x="23167" y="959535"/>
                  </a:lnTo>
                  <a:lnTo>
                    <a:pt x="15433" y="999482"/>
                  </a:lnTo>
                  <a:lnTo>
                    <a:pt x="9235" y="1042007"/>
                  </a:lnTo>
                  <a:lnTo>
                    <a:pt x="4587" y="1087326"/>
                  </a:lnTo>
                  <a:lnTo>
                    <a:pt x="1504" y="1135654"/>
                  </a:lnTo>
                  <a:lnTo>
                    <a:pt x="0" y="1187209"/>
                  </a:lnTo>
                  <a:lnTo>
                    <a:pt x="411" y="1240287"/>
                  </a:lnTo>
                  <a:lnTo>
                    <a:pt x="3046" y="1290879"/>
                  </a:lnTo>
                  <a:lnTo>
                    <a:pt x="7834" y="1339136"/>
                  </a:lnTo>
                  <a:lnTo>
                    <a:pt x="14702" y="1385210"/>
                  </a:lnTo>
                  <a:lnTo>
                    <a:pt x="23577" y="1429251"/>
                  </a:lnTo>
                  <a:lnTo>
                    <a:pt x="34388" y="1471410"/>
                  </a:lnTo>
                  <a:lnTo>
                    <a:pt x="47061" y="1511839"/>
                  </a:lnTo>
                  <a:lnTo>
                    <a:pt x="61524" y="1550689"/>
                  </a:lnTo>
                  <a:lnTo>
                    <a:pt x="77706" y="1588110"/>
                  </a:lnTo>
                  <a:lnTo>
                    <a:pt x="95532" y="1624254"/>
                  </a:lnTo>
                  <a:lnTo>
                    <a:pt x="114933" y="1659273"/>
                  </a:lnTo>
                  <a:lnTo>
                    <a:pt x="135833" y="1693316"/>
                  </a:lnTo>
                  <a:lnTo>
                    <a:pt x="158163" y="1726535"/>
                  </a:lnTo>
                  <a:lnTo>
                    <a:pt x="181848" y="1759081"/>
                  </a:lnTo>
                  <a:lnTo>
                    <a:pt x="206817" y="1791106"/>
                  </a:lnTo>
                  <a:lnTo>
                    <a:pt x="232997" y="1822760"/>
                  </a:lnTo>
                  <a:lnTo>
                    <a:pt x="260316" y="1854194"/>
                  </a:lnTo>
                  <a:lnTo>
                    <a:pt x="288702" y="1885560"/>
                  </a:lnTo>
                  <a:lnTo>
                    <a:pt x="318082" y="1917009"/>
                  </a:lnTo>
                  <a:lnTo>
                    <a:pt x="348383" y="1948691"/>
                  </a:lnTo>
                  <a:lnTo>
                    <a:pt x="379534" y="1980759"/>
                  </a:lnTo>
                  <a:lnTo>
                    <a:pt x="411462" y="2013362"/>
                  </a:lnTo>
                  <a:lnTo>
                    <a:pt x="444094" y="2046652"/>
                  </a:lnTo>
                  <a:lnTo>
                    <a:pt x="477359" y="2080780"/>
                  </a:lnTo>
                  <a:lnTo>
                    <a:pt x="511184" y="2115897"/>
                  </a:lnTo>
                  <a:lnTo>
                    <a:pt x="545496" y="2152155"/>
                  </a:lnTo>
                  <a:lnTo>
                    <a:pt x="580223" y="2189704"/>
                  </a:lnTo>
                  <a:lnTo>
                    <a:pt x="615293" y="2228696"/>
                  </a:lnTo>
                  <a:lnTo>
                    <a:pt x="650633" y="2269281"/>
                  </a:lnTo>
                  <a:lnTo>
                    <a:pt x="686171" y="2311610"/>
                  </a:lnTo>
                  <a:lnTo>
                    <a:pt x="721835" y="2355836"/>
                  </a:lnTo>
                  <a:lnTo>
                    <a:pt x="757551" y="2402108"/>
                  </a:lnTo>
                  <a:lnTo>
                    <a:pt x="793249" y="2450578"/>
                  </a:lnTo>
                  <a:lnTo>
                    <a:pt x="801979" y="2457871"/>
                  </a:lnTo>
                  <a:lnTo>
                    <a:pt x="813646" y="2461531"/>
                  </a:lnTo>
                  <a:lnTo>
                    <a:pt x="826949" y="2462738"/>
                  </a:lnTo>
                  <a:lnTo>
                    <a:pt x="840588" y="2462674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44770" y="6402463"/>
              <a:ext cx="1908810" cy="1050925"/>
            </a:xfrm>
            <a:custGeom>
              <a:avLst/>
              <a:gdLst/>
              <a:ahLst/>
              <a:cxnLst/>
              <a:rect l="l" t="t" r="r" b="b"/>
              <a:pathLst>
                <a:path w="1908809" h="1050925">
                  <a:moveTo>
                    <a:pt x="69235" y="979110"/>
                  </a:moveTo>
                  <a:lnTo>
                    <a:pt x="0" y="1047751"/>
                  </a:lnTo>
                  <a:lnTo>
                    <a:pt x="97455" y="1050547"/>
                  </a:lnTo>
                  <a:lnTo>
                    <a:pt x="95490" y="1048744"/>
                  </a:lnTo>
                  <a:lnTo>
                    <a:pt x="93596" y="1046911"/>
                  </a:lnTo>
                  <a:lnTo>
                    <a:pt x="83163" y="1034557"/>
                  </a:lnTo>
                  <a:lnTo>
                    <a:pt x="43206" y="1034557"/>
                  </a:lnTo>
                  <a:lnTo>
                    <a:pt x="40565" y="1027860"/>
                  </a:lnTo>
                  <a:lnTo>
                    <a:pt x="73181" y="1014976"/>
                  </a:lnTo>
                  <a:lnTo>
                    <a:pt x="72791" y="1013835"/>
                  </a:lnTo>
                  <a:lnTo>
                    <a:pt x="68907" y="984402"/>
                  </a:lnTo>
                  <a:lnTo>
                    <a:pt x="69037" y="981770"/>
                  </a:lnTo>
                  <a:lnTo>
                    <a:pt x="69235" y="979110"/>
                  </a:lnTo>
                  <a:close/>
                </a:path>
                <a:path w="1908809" h="1050925">
                  <a:moveTo>
                    <a:pt x="73181" y="1014976"/>
                  </a:moveTo>
                  <a:lnTo>
                    <a:pt x="40565" y="1027860"/>
                  </a:lnTo>
                  <a:lnTo>
                    <a:pt x="43206" y="1034557"/>
                  </a:lnTo>
                  <a:lnTo>
                    <a:pt x="75824" y="1021673"/>
                  </a:lnTo>
                  <a:lnTo>
                    <a:pt x="75330" y="1020574"/>
                  </a:lnTo>
                  <a:lnTo>
                    <a:pt x="74415" y="1018357"/>
                  </a:lnTo>
                  <a:lnTo>
                    <a:pt x="73569" y="1016110"/>
                  </a:lnTo>
                  <a:lnTo>
                    <a:pt x="73181" y="1014976"/>
                  </a:lnTo>
                  <a:close/>
                </a:path>
                <a:path w="1908809" h="1050925">
                  <a:moveTo>
                    <a:pt x="75824" y="1021673"/>
                  </a:moveTo>
                  <a:lnTo>
                    <a:pt x="43206" y="1034557"/>
                  </a:lnTo>
                  <a:lnTo>
                    <a:pt x="83163" y="1034557"/>
                  </a:lnTo>
                  <a:lnTo>
                    <a:pt x="82296" y="1033307"/>
                  </a:lnTo>
                  <a:lnTo>
                    <a:pt x="80959" y="1031256"/>
                  </a:lnTo>
                  <a:lnTo>
                    <a:pt x="79696" y="1029174"/>
                  </a:lnTo>
                  <a:lnTo>
                    <a:pt x="78501" y="1027065"/>
                  </a:lnTo>
                  <a:lnTo>
                    <a:pt x="77374" y="1024930"/>
                  </a:lnTo>
                  <a:lnTo>
                    <a:pt x="76316" y="1022766"/>
                  </a:lnTo>
                  <a:lnTo>
                    <a:pt x="75824" y="1021673"/>
                  </a:lnTo>
                  <a:close/>
                </a:path>
                <a:path w="1908809" h="1050925">
                  <a:moveTo>
                    <a:pt x="1901400" y="292827"/>
                  </a:moveTo>
                  <a:lnTo>
                    <a:pt x="73181" y="1014976"/>
                  </a:lnTo>
                  <a:lnTo>
                    <a:pt x="73569" y="1016110"/>
                  </a:lnTo>
                  <a:lnTo>
                    <a:pt x="74415" y="1018357"/>
                  </a:lnTo>
                  <a:lnTo>
                    <a:pt x="75330" y="1020574"/>
                  </a:lnTo>
                  <a:lnTo>
                    <a:pt x="75824" y="1021673"/>
                  </a:lnTo>
                  <a:lnTo>
                    <a:pt x="1906322" y="298623"/>
                  </a:lnTo>
                  <a:lnTo>
                    <a:pt x="1901400" y="295275"/>
                  </a:lnTo>
                  <a:lnTo>
                    <a:pt x="1901400" y="292827"/>
                  </a:lnTo>
                  <a:close/>
                </a:path>
                <a:path w="1908809" h="1050925">
                  <a:moveTo>
                    <a:pt x="1903679" y="291927"/>
                  </a:moveTo>
                  <a:lnTo>
                    <a:pt x="1901400" y="292827"/>
                  </a:lnTo>
                  <a:lnTo>
                    <a:pt x="1901400" y="295275"/>
                  </a:lnTo>
                  <a:lnTo>
                    <a:pt x="1906322" y="298623"/>
                  </a:lnTo>
                  <a:lnTo>
                    <a:pt x="1903679" y="291927"/>
                  </a:lnTo>
                  <a:close/>
                </a:path>
                <a:path w="1908809" h="1050925">
                  <a:moveTo>
                    <a:pt x="1908600" y="291927"/>
                  </a:moveTo>
                  <a:lnTo>
                    <a:pt x="1903679" y="291927"/>
                  </a:lnTo>
                  <a:lnTo>
                    <a:pt x="1906322" y="298623"/>
                  </a:lnTo>
                  <a:lnTo>
                    <a:pt x="1908600" y="295275"/>
                  </a:lnTo>
                  <a:lnTo>
                    <a:pt x="1908600" y="291927"/>
                  </a:lnTo>
                  <a:close/>
                </a:path>
                <a:path w="1908809" h="1050925">
                  <a:moveTo>
                    <a:pt x="1908600" y="295275"/>
                  </a:moveTo>
                  <a:lnTo>
                    <a:pt x="1906322" y="298623"/>
                  </a:lnTo>
                  <a:lnTo>
                    <a:pt x="1908600" y="297723"/>
                  </a:lnTo>
                  <a:lnTo>
                    <a:pt x="1908600" y="295275"/>
                  </a:lnTo>
                  <a:close/>
                </a:path>
                <a:path w="1908809" h="1050925">
                  <a:moveTo>
                    <a:pt x="1908600" y="0"/>
                  </a:moveTo>
                  <a:lnTo>
                    <a:pt x="1901400" y="0"/>
                  </a:lnTo>
                  <a:lnTo>
                    <a:pt x="1901400" y="292827"/>
                  </a:lnTo>
                  <a:lnTo>
                    <a:pt x="1903679" y="291927"/>
                  </a:lnTo>
                  <a:lnTo>
                    <a:pt x="1908600" y="291927"/>
                  </a:lnTo>
                  <a:lnTo>
                    <a:pt x="190860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8881" y="768452"/>
              <a:ext cx="0" cy="9829800"/>
            </a:xfrm>
            <a:custGeom>
              <a:avLst/>
              <a:gdLst/>
              <a:ahLst/>
              <a:cxnLst/>
              <a:rect l="l" t="t" r="r" b="b"/>
              <a:pathLst>
                <a:path h="9829800">
                  <a:moveTo>
                    <a:pt x="0" y="0"/>
                  </a:moveTo>
                  <a:lnTo>
                    <a:pt x="0" y="9829792"/>
                  </a:lnTo>
                </a:path>
              </a:pathLst>
            </a:custGeom>
            <a:ln w="1904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76841" y="2187269"/>
              <a:ext cx="2160270" cy="2317750"/>
            </a:xfrm>
            <a:custGeom>
              <a:avLst/>
              <a:gdLst/>
              <a:ahLst/>
              <a:cxnLst/>
              <a:rect l="l" t="t" r="r" b="b"/>
              <a:pathLst>
                <a:path w="2160270" h="2317750">
                  <a:moveTo>
                    <a:pt x="0" y="0"/>
                  </a:moveTo>
                  <a:lnTo>
                    <a:pt x="2160000" y="0"/>
                  </a:lnTo>
                  <a:lnTo>
                    <a:pt x="2160000" y="2317338"/>
                  </a:lnTo>
                  <a:lnTo>
                    <a:pt x="0" y="2317338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63489" y="1056233"/>
              <a:ext cx="2520315" cy="2520315"/>
            </a:xfrm>
            <a:custGeom>
              <a:avLst/>
              <a:gdLst/>
              <a:ahLst/>
              <a:cxnLst/>
              <a:rect l="l" t="t" r="r" b="b"/>
              <a:pathLst>
                <a:path w="2520315" h="2520315">
                  <a:moveTo>
                    <a:pt x="1260000" y="0"/>
                  </a:moveTo>
                  <a:lnTo>
                    <a:pt x="1211669" y="909"/>
                  </a:lnTo>
                  <a:lnTo>
                    <a:pt x="1163799" y="3617"/>
                  </a:lnTo>
                  <a:lnTo>
                    <a:pt x="1116421" y="8090"/>
                  </a:lnTo>
                  <a:lnTo>
                    <a:pt x="1069569" y="14296"/>
                  </a:lnTo>
                  <a:lnTo>
                    <a:pt x="1023275" y="22202"/>
                  </a:lnTo>
                  <a:lnTo>
                    <a:pt x="977572" y="31775"/>
                  </a:lnTo>
                  <a:lnTo>
                    <a:pt x="932492" y="42983"/>
                  </a:lnTo>
                  <a:lnTo>
                    <a:pt x="888068" y="55793"/>
                  </a:lnTo>
                  <a:lnTo>
                    <a:pt x="844332" y="70173"/>
                  </a:lnTo>
                  <a:lnTo>
                    <a:pt x="801318" y="86090"/>
                  </a:lnTo>
                  <a:lnTo>
                    <a:pt x="759058" y="103511"/>
                  </a:lnTo>
                  <a:lnTo>
                    <a:pt x="717584" y="122404"/>
                  </a:lnTo>
                  <a:lnTo>
                    <a:pt x="676929" y="142735"/>
                  </a:lnTo>
                  <a:lnTo>
                    <a:pt x="637126" y="164473"/>
                  </a:lnTo>
                  <a:lnTo>
                    <a:pt x="598207" y="187585"/>
                  </a:lnTo>
                  <a:lnTo>
                    <a:pt x="560205" y="212038"/>
                  </a:lnTo>
                  <a:lnTo>
                    <a:pt x="523153" y="237800"/>
                  </a:lnTo>
                  <a:lnTo>
                    <a:pt x="487083" y="264837"/>
                  </a:lnTo>
                  <a:lnTo>
                    <a:pt x="452028" y="293118"/>
                  </a:lnTo>
                  <a:lnTo>
                    <a:pt x="418020" y="322609"/>
                  </a:lnTo>
                  <a:lnTo>
                    <a:pt x="385093" y="353278"/>
                  </a:lnTo>
                  <a:lnTo>
                    <a:pt x="353278" y="385093"/>
                  </a:lnTo>
                  <a:lnTo>
                    <a:pt x="322609" y="418020"/>
                  </a:lnTo>
                  <a:lnTo>
                    <a:pt x="293118" y="452028"/>
                  </a:lnTo>
                  <a:lnTo>
                    <a:pt x="264837" y="487083"/>
                  </a:lnTo>
                  <a:lnTo>
                    <a:pt x="237800" y="523153"/>
                  </a:lnTo>
                  <a:lnTo>
                    <a:pt x="212038" y="560205"/>
                  </a:lnTo>
                  <a:lnTo>
                    <a:pt x="187585" y="598207"/>
                  </a:lnTo>
                  <a:lnTo>
                    <a:pt x="164473" y="637126"/>
                  </a:lnTo>
                  <a:lnTo>
                    <a:pt x="142735" y="676929"/>
                  </a:lnTo>
                  <a:lnTo>
                    <a:pt x="122404" y="717584"/>
                  </a:lnTo>
                  <a:lnTo>
                    <a:pt x="103511" y="759058"/>
                  </a:lnTo>
                  <a:lnTo>
                    <a:pt x="86090" y="801318"/>
                  </a:lnTo>
                  <a:lnTo>
                    <a:pt x="70173" y="844332"/>
                  </a:lnTo>
                  <a:lnTo>
                    <a:pt x="55793" y="888068"/>
                  </a:lnTo>
                  <a:lnTo>
                    <a:pt x="42983" y="932492"/>
                  </a:lnTo>
                  <a:lnTo>
                    <a:pt x="31775" y="977572"/>
                  </a:lnTo>
                  <a:lnTo>
                    <a:pt x="22202" y="1023275"/>
                  </a:lnTo>
                  <a:lnTo>
                    <a:pt x="14296" y="1069569"/>
                  </a:lnTo>
                  <a:lnTo>
                    <a:pt x="8090" y="1116421"/>
                  </a:lnTo>
                  <a:lnTo>
                    <a:pt x="3617" y="1163799"/>
                  </a:lnTo>
                  <a:lnTo>
                    <a:pt x="909" y="1211669"/>
                  </a:lnTo>
                  <a:lnTo>
                    <a:pt x="0" y="1260000"/>
                  </a:lnTo>
                  <a:lnTo>
                    <a:pt x="909" y="1308330"/>
                  </a:lnTo>
                  <a:lnTo>
                    <a:pt x="3617" y="1356200"/>
                  </a:lnTo>
                  <a:lnTo>
                    <a:pt x="8090" y="1403578"/>
                  </a:lnTo>
                  <a:lnTo>
                    <a:pt x="14296" y="1450430"/>
                  </a:lnTo>
                  <a:lnTo>
                    <a:pt x="22202" y="1496724"/>
                  </a:lnTo>
                  <a:lnTo>
                    <a:pt x="31775" y="1542427"/>
                  </a:lnTo>
                  <a:lnTo>
                    <a:pt x="42983" y="1587507"/>
                  </a:lnTo>
                  <a:lnTo>
                    <a:pt x="55793" y="1631931"/>
                  </a:lnTo>
                  <a:lnTo>
                    <a:pt x="70173" y="1675667"/>
                  </a:lnTo>
                  <a:lnTo>
                    <a:pt x="86090" y="1718681"/>
                  </a:lnTo>
                  <a:lnTo>
                    <a:pt x="103511" y="1760942"/>
                  </a:lnTo>
                  <a:lnTo>
                    <a:pt x="122404" y="1802415"/>
                  </a:lnTo>
                  <a:lnTo>
                    <a:pt x="142735" y="1843070"/>
                  </a:lnTo>
                  <a:lnTo>
                    <a:pt x="164473" y="1882873"/>
                  </a:lnTo>
                  <a:lnTo>
                    <a:pt x="187585" y="1921792"/>
                  </a:lnTo>
                  <a:lnTo>
                    <a:pt x="212038" y="1959794"/>
                  </a:lnTo>
                  <a:lnTo>
                    <a:pt x="237800" y="1996846"/>
                  </a:lnTo>
                  <a:lnTo>
                    <a:pt x="264837" y="2032916"/>
                  </a:lnTo>
                  <a:lnTo>
                    <a:pt x="293118" y="2067971"/>
                  </a:lnTo>
                  <a:lnTo>
                    <a:pt x="322609" y="2101979"/>
                  </a:lnTo>
                  <a:lnTo>
                    <a:pt x="353278" y="2134906"/>
                  </a:lnTo>
                  <a:lnTo>
                    <a:pt x="385093" y="2166721"/>
                  </a:lnTo>
                  <a:lnTo>
                    <a:pt x="418020" y="2197390"/>
                  </a:lnTo>
                  <a:lnTo>
                    <a:pt x="452028" y="2226881"/>
                  </a:lnTo>
                  <a:lnTo>
                    <a:pt x="487083" y="2255162"/>
                  </a:lnTo>
                  <a:lnTo>
                    <a:pt x="523153" y="2282199"/>
                  </a:lnTo>
                  <a:lnTo>
                    <a:pt x="560205" y="2307961"/>
                  </a:lnTo>
                  <a:lnTo>
                    <a:pt x="598207" y="2332414"/>
                  </a:lnTo>
                  <a:lnTo>
                    <a:pt x="637126" y="2355526"/>
                  </a:lnTo>
                  <a:lnTo>
                    <a:pt x="676929" y="2377264"/>
                  </a:lnTo>
                  <a:lnTo>
                    <a:pt x="717584" y="2397596"/>
                  </a:lnTo>
                  <a:lnTo>
                    <a:pt x="759058" y="2416488"/>
                  </a:lnTo>
                  <a:lnTo>
                    <a:pt x="801318" y="2433909"/>
                  </a:lnTo>
                  <a:lnTo>
                    <a:pt x="844332" y="2449826"/>
                  </a:lnTo>
                  <a:lnTo>
                    <a:pt x="888068" y="2464206"/>
                  </a:lnTo>
                  <a:lnTo>
                    <a:pt x="932492" y="2477016"/>
                  </a:lnTo>
                  <a:lnTo>
                    <a:pt x="977572" y="2488224"/>
                  </a:lnTo>
                  <a:lnTo>
                    <a:pt x="1023275" y="2497797"/>
                  </a:lnTo>
                  <a:lnTo>
                    <a:pt x="1069569" y="2505703"/>
                  </a:lnTo>
                  <a:lnTo>
                    <a:pt x="1116421" y="2511909"/>
                  </a:lnTo>
                  <a:lnTo>
                    <a:pt x="1163799" y="2516382"/>
                  </a:lnTo>
                  <a:lnTo>
                    <a:pt x="1211669" y="2519090"/>
                  </a:lnTo>
                  <a:lnTo>
                    <a:pt x="1260000" y="2520000"/>
                  </a:lnTo>
                  <a:lnTo>
                    <a:pt x="1308330" y="2519090"/>
                  </a:lnTo>
                  <a:lnTo>
                    <a:pt x="1356200" y="2516382"/>
                  </a:lnTo>
                  <a:lnTo>
                    <a:pt x="1403578" y="2511909"/>
                  </a:lnTo>
                  <a:lnTo>
                    <a:pt x="1450430" y="2505703"/>
                  </a:lnTo>
                  <a:lnTo>
                    <a:pt x="1496724" y="2497797"/>
                  </a:lnTo>
                  <a:lnTo>
                    <a:pt x="1542427" y="2488224"/>
                  </a:lnTo>
                  <a:lnTo>
                    <a:pt x="1587507" y="2477016"/>
                  </a:lnTo>
                  <a:lnTo>
                    <a:pt x="1631931" y="2464206"/>
                  </a:lnTo>
                  <a:lnTo>
                    <a:pt x="1675667" y="2449826"/>
                  </a:lnTo>
                  <a:lnTo>
                    <a:pt x="1718681" y="2433909"/>
                  </a:lnTo>
                  <a:lnTo>
                    <a:pt x="1760942" y="2416488"/>
                  </a:lnTo>
                  <a:lnTo>
                    <a:pt x="1802415" y="2397596"/>
                  </a:lnTo>
                  <a:lnTo>
                    <a:pt x="1843070" y="2377264"/>
                  </a:lnTo>
                  <a:lnTo>
                    <a:pt x="1882873" y="2355526"/>
                  </a:lnTo>
                  <a:lnTo>
                    <a:pt x="1921792" y="2332414"/>
                  </a:lnTo>
                  <a:lnTo>
                    <a:pt x="1959794" y="2307961"/>
                  </a:lnTo>
                  <a:lnTo>
                    <a:pt x="1996846" y="2282199"/>
                  </a:lnTo>
                  <a:lnTo>
                    <a:pt x="2032916" y="2255162"/>
                  </a:lnTo>
                  <a:lnTo>
                    <a:pt x="2067971" y="2226881"/>
                  </a:lnTo>
                  <a:lnTo>
                    <a:pt x="2101979" y="2197390"/>
                  </a:lnTo>
                  <a:lnTo>
                    <a:pt x="2134906" y="2166721"/>
                  </a:lnTo>
                  <a:lnTo>
                    <a:pt x="2166721" y="2134906"/>
                  </a:lnTo>
                  <a:lnTo>
                    <a:pt x="2197390" y="2101979"/>
                  </a:lnTo>
                  <a:lnTo>
                    <a:pt x="2226881" y="2067971"/>
                  </a:lnTo>
                  <a:lnTo>
                    <a:pt x="2255162" y="2032916"/>
                  </a:lnTo>
                  <a:lnTo>
                    <a:pt x="2282199" y="1996846"/>
                  </a:lnTo>
                  <a:lnTo>
                    <a:pt x="2307961" y="1959794"/>
                  </a:lnTo>
                  <a:lnTo>
                    <a:pt x="2332414" y="1921792"/>
                  </a:lnTo>
                  <a:lnTo>
                    <a:pt x="2355526" y="1882873"/>
                  </a:lnTo>
                  <a:lnTo>
                    <a:pt x="2377264" y="1843070"/>
                  </a:lnTo>
                  <a:lnTo>
                    <a:pt x="2397596" y="1802415"/>
                  </a:lnTo>
                  <a:lnTo>
                    <a:pt x="2416488" y="1760942"/>
                  </a:lnTo>
                  <a:lnTo>
                    <a:pt x="2433909" y="1718681"/>
                  </a:lnTo>
                  <a:lnTo>
                    <a:pt x="2449826" y="1675667"/>
                  </a:lnTo>
                  <a:lnTo>
                    <a:pt x="2464206" y="1631931"/>
                  </a:lnTo>
                  <a:lnTo>
                    <a:pt x="2477016" y="1587507"/>
                  </a:lnTo>
                  <a:lnTo>
                    <a:pt x="2488224" y="1542427"/>
                  </a:lnTo>
                  <a:lnTo>
                    <a:pt x="2497797" y="1496724"/>
                  </a:lnTo>
                  <a:lnTo>
                    <a:pt x="2505703" y="1450430"/>
                  </a:lnTo>
                  <a:lnTo>
                    <a:pt x="2511909" y="1403578"/>
                  </a:lnTo>
                  <a:lnTo>
                    <a:pt x="2516382" y="1356200"/>
                  </a:lnTo>
                  <a:lnTo>
                    <a:pt x="2519090" y="1308330"/>
                  </a:lnTo>
                  <a:lnTo>
                    <a:pt x="2520000" y="1260000"/>
                  </a:lnTo>
                  <a:lnTo>
                    <a:pt x="2519090" y="1211669"/>
                  </a:lnTo>
                  <a:lnTo>
                    <a:pt x="2516382" y="1163799"/>
                  </a:lnTo>
                  <a:lnTo>
                    <a:pt x="2511909" y="1116421"/>
                  </a:lnTo>
                  <a:lnTo>
                    <a:pt x="2505703" y="1069569"/>
                  </a:lnTo>
                  <a:lnTo>
                    <a:pt x="2497797" y="1023275"/>
                  </a:lnTo>
                  <a:lnTo>
                    <a:pt x="2488224" y="977572"/>
                  </a:lnTo>
                  <a:lnTo>
                    <a:pt x="2477016" y="932492"/>
                  </a:lnTo>
                  <a:lnTo>
                    <a:pt x="2464206" y="888068"/>
                  </a:lnTo>
                  <a:lnTo>
                    <a:pt x="2449826" y="844332"/>
                  </a:lnTo>
                  <a:lnTo>
                    <a:pt x="2433909" y="801318"/>
                  </a:lnTo>
                  <a:lnTo>
                    <a:pt x="2416488" y="759058"/>
                  </a:lnTo>
                  <a:lnTo>
                    <a:pt x="2397596" y="717584"/>
                  </a:lnTo>
                  <a:lnTo>
                    <a:pt x="2377264" y="676929"/>
                  </a:lnTo>
                  <a:lnTo>
                    <a:pt x="2355526" y="637126"/>
                  </a:lnTo>
                  <a:lnTo>
                    <a:pt x="2332414" y="598207"/>
                  </a:lnTo>
                  <a:lnTo>
                    <a:pt x="2307961" y="560205"/>
                  </a:lnTo>
                  <a:lnTo>
                    <a:pt x="2282199" y="523153"/>
                  </a:lnTo>
                  <a:lnTo>
                    <a:pt x="2255162" y="487083"/>
                  </a:lnTo>
                  <a:lnTo>
                    <a:pt x="2226881" y="452028"/>
                  </a:lnTo>
                  <a:lnTo>
                    <a:pt x="2197390" y="418020"/>
                  </a:lnTo>
                  <a:lnTo>
                    <a:pt x="2166721" y="385093"/>
                  </a:lnTo>
                  <a:lnTo>
                    <a:pt x="2134906" y="353278"/>
                  </a:lnTo>
                  <a:lnTo>
                    <a:pt x="2101979" y="322609"/>
                  </a:lnTo>
                  <a:lnTo>
                    <a:pt x="2067971" y="293118"/>
                  </a:lnTo>
                  <a:lnTo>
                    <a:pt x="2032916" y="264837"/>
                  </a:lnTo>
                  <a:lnTo>
                    <a:pt x="1996846" y="237800"/>
                  </a:lnTo>
                  <a:lnTo>
                    <a:pt x="1959794" y="212038"/>
                  </a:lnTo>
                  <a:lnTo>
                    <a:pt x="1921792" y="187585"/>
                  </a:lnTo>
                  <a:lnTo>
                    <a:pt x="1882873" y="164473"/>
                  </a:lnTo>
                  <a:lnTo>
                    <a:pt x="1843070" y="142735"/>
                  </a:lnTo>
                  <a:lnTo>
                    <a:pt x="1802415" y="122404"/>
                  </a:lnTo>
                  <a:lnTo>
                    <a:pt x="1760942" y="103511"/>
                  </a:lnTo>
                  <a:lnTo>
                    <a:pt x="1718681" y="86090"/>
                  </a:lnTo>
                  <a:lnTo>
                    <a:pt x="1675667" y="70173"/>
                  </a:lnTo>
                  <a:lnTo>
                    <a:pt x="1631931" y="55793"/>
                  </a:lnTo>
                  <a:lnTo>
                    <a:pt x="1587507" y="42983"/>
                  </a:lnTo>
                  <a:lnTo>
                    <a:pt x="1542427" y="31775"/>
                  </a:lnTo>
                  <a:lnTo>
                    <a:pt x="1496724" y="22202"/>
                  </a:lnTo>
                  <a:lnTo>
                    <a:pt x="1450430" y="14296"/>
                  </a:lnTo>
                  <a:lnTo>
                    <a:pt x="1403578" y="8090"/>
                  </a:lnTo>
                  <a:lnTo>
                    <a:pt x="1356200" y="3617"/>
                  </a:lnTo>
                  <a:lnTo>
                    <a:pt x="1308330" y="909"/>
                  </a:lnTo>
                  <a:lnTo>
                    <a:pt x="1260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63489" y="1056233"/>
              <a:ext cx="2520315" cy="2520315"/>
            </a:xfrm>
            <a:custGeom>
              <a:avLst/>
              <a:gdLst/>
              <a:ahLst/>
              <a:cxnLst/>
              <a:rect l="l" t="t" r="r" b="b"/>
              <a:pathLst>
                <a:path w="2520315" h="2520315">
                  <a:moveTo>
                    <a:pt x="1260000" y="0"/>
                  </a:moveTo>
                  <a:lnTo>
                    <a:pt x="1308330" y="909"/>
                  </a:lnTo>
                  <a:lnTo>
                    <a:pt x="1356200" y="3617"/>
                  </a:lnTo>
                  <a:lnTo>
                    <a:pt x="1403578" y="8090"/>
                  </a:lnTo>
                  <a:lnTo>
                    <a:pt x="1450430" y="14296"/>
                  </a:lnTo>
                  <a:lnTo>
                    <a:pt x="1496724" y="22202"/>
                  </a:lnTo>
                  <a:lnTo>
                    <a:pt x="1542427" y="31775"/>
                  </a:lnTo>
                  <a:lnTo>
                    <a:pt x="1587507" y="42983"/>
                  </a:lnTo>
                  <a:lnTo>
                    <a:pt x="1631931" y="55793"/>
                  </a:lnTo>
                  <a:lnTo>
                    <a:pt x="1675667" y="70173"/>
                  </a:lnTo>
                  <a:lnTo>
                    <a:pt x="1718681" y="86090"/>
                  </a:lnTo>
                  <a:lnTo>
                    <a:pt x="1760942" y="103511"/>
                  </a:lnTo>
                  <a:lnTo>
                    <a:pt x="1802415" y="122404"/>
                  </a:lnTo>
                  <a:lnTo>
                    <a:pt x="1843070" y="142735"/>
                  </a:lnTo>
                  <a:lnTo>
                    <a:pt x="1882873" y="164473"/>
                  </a:lnTo>
                  <a:lnTo>
                    <a:pt x="1921792" y="187585"/>
                  </a:lnTo>
                  <a:lnTo>
                    <a:pt x="1959794" y="212038"/>
                  </a:lnTo>
                  <a:lnTo>
                    <a:pt x="1996846" y="237800"/>
                  </a:lnTo>
                  <a:lnTo>
                    <a:pt x="2032916" y="264837"/>
                  </a:lnTo>
                  <a:lnTo>
                    <a:pt x="2067971" y="293118"/>
                  </a:lnTo>
                  <a:lnTo>
                    <a:pt x="2101979" y="322609"/>
                  </a:lnTo>
                  <a:lnTo>
                    <a:pt x="2134906" y="353278"/>
                  </a:lnTo>
                  <a:lnTo>
                    <a:pt x="2166721" y="385093"/>
                  </a:lnTo>
                  <a:lnTo>
                    <a:pt x="2197390" y="418020"/>
                  </a:lnTo>
                  <a:lnTo>
                    <a:pt x="2226881" y="452028"/>
                  </a:lnTo>
                  <a:lnTo>
                    <a:pt x="2255162" y="487083"/>
                  </a:lnTo>
                  <a:lnTo>
                    <a:pt x="2282199" y="523153"/>
                  </a:lnTo>
                  <a:lnTo>
                    <a:pt x="2307961" y="560205"/>
                  </a:lnTo>
                  <a:lnTo>
                    <a:pt x="2332414" y="598207"/>
                  </a:lnTo>
                  <a:lnTo>
                    <a:pt x="2355526" y="637126"/>
                  </a:lnTo>
                  <a:lnTo>
                    <a:pt x="2377264" y="676929"/>
                  </a:lnTo>
                  <a:lnTo>
                    <a:pt x="2397596" y="717584"/>
                  </a:lnTo>
                  <a:lnTo>
                    <a:pt x="2416488" y="759058"/>
                  </a:lnTo>
                  <a:lnTo>
                    <a:pt x="2433909" y="801318"/>
                  </a:lnTo>
                  <a:lnTo>
                    <a:pt x="2449826" y="844332"/>
                  </a:lnTo>
                  <a:lnTo>
                    <a:pt x="2464206" y="888068"/>
                  </a:lnTo>
                  <a:lnTo>
                    <a:pt x="2477016" y="932492"/>
                  </a:lnTo>
                  <a:lnTo>
                    <a:pt x="2488224" y="977572"/>
                  </a:lnTo>
                  <a:lnTo>
                    <a:pt x="2497797" y="1023275"/>
                  </a:lnTo>
                  <a:lnTo>
                    <a:pt x="2505703" y="1069569"/>
                  </a:lnTo>
                  <a:lnTo>
                    <a:pt x="2511909" y="1116421"/>
                  </a:lnTo>
                  <a:lnTo>
                    <a:pt x="2516382" y="1163799"/>
                  </a:lnTo>
                  <a:lnTo>
                    <a:pt x="2519090" y="1211669"/>
                  </a:lnTo>
                  <a:lnTo>
                    <a:pt x="2520000" y="1260000"/>
                  </a:lnTo>
                  <a:lnTo>
                    <a:pt x="2519090" y="1308330"/>
                  </a:lnTo>
                  <a:lnTo>
                    <a:pt x="2516382" y="1356200"/>
                  </a:lnTo>
                  <a:lnTo>
                    <a:pt x="2511909" y="1403578"/>
                  </a:lnTo>
                  <a:lnTo>
                    <a:pt x="2505703" y="1450430"/>
                  </a:lnTo>
                  <a:lnTo>
                    <a:pt x="2497797" y="1496724"/>
                  </a:lnTo>
                  <a:lnTo>
                    <a:pt x="2488224" y="1542427"/>
                  </a:lnTo>
                  <a:lnTo>
                    <a:pt x="2477016" y="1587507"/>
                  </a:lnTo>
                  <a:lnTo>
                    <a:pt x="2464206" y="1631931"/>
                  </a:lnTo>
                  <a:lnTo>
                    <a:pt x="2449826" y="1675667"/>
                  </a:lnTo>
                  <a:lnTo>
                    <a:pt x="2433909" y="1718681"/>
                  </a:lnTo>
                  <a:lnTo>
                    <a:pt x="2416488" y="1760942"/>
                  </a:lnTo>
                  <a:lnTo>
                    <a:pt x="2397596" y="1802415"/>
                  </a:lnTo>
                  <a:lnTo>
                    <a:pt x="2377264" y="1843070"/>
                  </a:lnTo>
                  <a:lnTo>
                    <a:pt x="2355526" y="1882873"/>
                  </a:lnTo>
                  <a:lnTo>
                    <a:pt x="2332414" y="1921792"/>
                  </a:lnTo>
                  <a:lnTo>
                    <a:pt x="2307961" y="1959794"/>
                  </a:lnTo>
                  <a:lnTo>
                    <a:pt x="2282199" y="1996846"/>
                  </a:lnTo>
                  <a:lnTo>
                    <a:pt x="2255162" y="2032916"/>
                  </a:lnTo>
                  <a:lnTo>
                    <a:pt x="2226881" y="2067971"/>
                  </a:lnTo>
                  <a:lnTo>
                    <a:pt x="2197390" y="2101979"/>
                  </a:lnTo>
                  <a:lnTo>
                    <a:pt x="2166721" y="2134906"/>
                  </a:lnTo>
                  <a:lnTo>
                    <a:pt x="2134906" y="2166721"/>
                  </a:lnTo>
                  <a:lnTo>
                    <a:pt x="2101979" y="2197390"/>
                  </a:lnTo>
                  <a:lnTo>
                    <a:pt x="2067971" y="2226881"/>
                  </a:lnTo>
                  <a:lnTo>
                    <a:pt x="2032916" y="2255162"/>
                  </a:lnTo>
                  <a:lnTo>
                    <a:pt x="1996846" y="2282199"/>
                  </a:lnTo>
                  <a:lnTo>
                    <a:pt x="1959794" y="2307961"/>
                  </a:lnTo>
                  <a:lnTo>
                    <a:pt x="1921792" y="2332414"/>
                  </a:lnTo>
                  <a:lnTo>
                    <a:pt x="1882873" y="2355526"/>
                  </a:lnTo>
                  <a:lnTo>
                    <a:pt x="1843070" y="2377264"/>
                  </a:lnTo>
                  <a:lnTo>
                    <a:pt x="1802415" y="2397596"/>
                  </a:lnTo>
                  <a:lnTo>
                    <a:pt x="1760942" y="2416488"/>
                  </a:lnTo>
                  <a:lnTo>
                    <a:pt x="1718681" y="2433909"/>
                  </a:lnTo>
                  <a:lnTo>
                    <a:pt x="1675667" y="2449826"/>
                  </a:lnTo>
                  <a:lnTo>
                    <a:pt x="1631931" y="2464206"/>
                  </a:lnTo>
                  <a:lnTo>
                    <a:pt x="1587507" y="2477016"/>
                  </a:lnTo>
                  <a:lnTo>
                    <a:pt x="1542427" y="2488224"/>
                  </a:lnTo>
                  <a:lnTo>
                    <a:pt x="1496724" y="2497797"/>
                  </a:lnTo>
                  <a:lnTo>
                    <a:pt x="1450430" y="2505703"/>
                  </a:lnTo>
                  <a:lnTo>
                    <a:pt x="1403578" y="2511909"/>
                  </a:lnTo>
                  <a:lnTo>
                    <a:pt x="1356200" y="2516382"/>
                  </a:lnTo>
                  <a:lnTo>
                    <a:pt x="1308330" y="2519090"/>
                  </a:lnTo>
                  <a:lnTo>
                    <a:pt x="1260000" y="2520000"/>
                  </a:lnTo>
                  <a:lnTo>
                    <a:pt x="1211669" y="2519090"/>
                  </a:lnTo>
                  <a:lnTo>
                    <a:pt x="1163799" y="2516382"/>
                  </a:lnTo>
                  <a:lnTo>
                    <a:pt x="1116421" y="2511909"/>
                  </a:lnTo>
                  <a:lnTo>
                    <a:pt x="1069569" y="2505703"/>
                  </a:lnTo>
                  <a:lnTo>
                    <a:pt x="1023275" y="2497797"/>
                  </a:lnTo>
                  <a:lnTo>
                    <a:pt x="977572" y="2488224"/>
                  </a:lnTo>
                  <a:lnTo>
                    <a:pt x="932492" y="2477016"/>
                  </a:lnTo>
                  <a:lnTo>
                    <a:pt x="888068" y="2464206"/>
                  </a:lnTo>
                  <a:lnTo>
                    <a:pt x="844332" y="2449826"/>
                  </a:lnTo>
                  <a:lnTo>
                    <a:pt x="801318" y="2433909"/>
                  </a:lnTo>
                  <a:lnTo>
                    <a:pt x="759058" y="2416488"/>
                  </a:lnTo>
                  <a:lnTo>
                    <a:pt x="717584" y="2397596"/>
                  </a:lnTo>
                  <a:lnTo>
                    <a:pt x="676929" y="2377264"/>
                  </a:lnTo>
                  <a:lnTo>
                    <a:pt x="637126" y="2355526"/>
                  </a:lnTo>
                  <a:lnTo>
                    <a:pt x="598207" y="2332414"/>
                  </a:lnTo>
                  <a:lnTo>
                    <a:pt x="560205" y="2307961"/>
                  </a:lnTo>
                  <a:lnTo>
                    <a:pt x="523153" y="2282199"/>
                  </a:lnTo>
                  <a:lnTo>
                    <a:pt x="487083" y="2255162"/>
                  </a:lnTo>
                  <a:lnTo>
                    <a:pt x="452028" y="2226881"/>
                  </a:lnTo>
                  <a:lnTo>
                    <a:pt x="418020" y="2197390"/>
                  </a:lnTo>
                  <a:lnTo>
                    <a:pt x="385093" y="2166721"/>
                  </a:lnTo>
                  <a:lnTo>
                    <a:pt x="353278" y="2134906"/>
                  </a:lnTo>
                  <a:lnTo>
                    <a:pt x="322609" y="2101979"/>
                  </a:lnTo>
                  <a:lnTo>
                    <a:pt x="293118" y="2067971"/>
                  </a:lnTo>
                  <a:lnTo>
                    <a:pt x="264837" y="2032916"/>
                  </a:lnTo>
                  <a:lnTo>
                    <a:pt x="237800" y="1996846"/>
                  </a:lnTo>
                  <a:lnTo>
                    <a:pt x="212038" y="1959794"/>
                  </a:lnTo>
                  <a:lnTo>
                    <a:pt x="187585" y="1921792"/>
                  </a:lnTo>
                  <a:lnTo>
                    <a:pt x="164473" y="1882873"/>
                  </a:lnTo>
                  <a:lnTo>
                    <a:pt x="142735" y="1843070"/>
                  </a:lnTo>
                  <a:lnTo>
                    <a:pt x="122404" y="1802415"/>
                  </a:lnTo>
                  <a:lnTo>
                    <a:pt x="103511" y="1760942"/>
                  </a:lnTo>
                  <a:lnTo>
                    <a:pt x="86090" y="1718681"/>
                  </a:lnTo>
                  <a:lnTo>
                    <a:pt x="70173" y="1675667"/>
                  </a:lnTo>
                  <a:lnTo>
                    <a:pt x="55793" y="1631931"/>
                  </a:lnTo>
                  <a:lnTo>
                    <a:pt x="42983" y="1587507"/>
                  </a:lnTo>
                  <a:lnTo>
                    <a:pt x="31775" y="1542427"/>
                  </a:lnTo>
                  <a:lnTo>
                    <a:pt x="22202" y="1496724"/>
                  </a:lnTo>
                  <a:lnTo>
                    <a:pt x="14296" y="1450430"/>
                  </a:lnTo>
                  <a:lnTo>
                    <a:pt x="8090" y="1403578"/>
                  </a:lnTo>
                  <a:lnTo>
                    <a:pt x="3617" y="1356200"/>
                  </a:lnTo>
                  <a:lnTo>
                    <a:pt x="909" y="1308330"/>
                  </a:lnTo>
                  <a:lnTo>
                    <a:pt x="0" y="1260000"/>
                  </a:lnTo>
                  <a:lnTo>
                    <a:pt x="909" y="1211669"/>
                  </a:lnTo>
                  <a:lnTo>
                    <a:pt x="3617" y="1163799"/>
                  </a:lnTo>
                  <a:lnTo>
                    <a:pt x="8090" y="1116421"/>
                  </a:lnTo>
                  <a:lnTo>
                    <a:pt x="14296" y="1069569"/>
                  </a:lnTo>
                  <a:lnTo>
                    <a:pt x="22202" y="1023275"/>
                  </a:lnTo>
                  <a:lnTo>
                    <a:pt x="31775" y="977572"/>
                  </a:lnTo>
                  <a:lnTo>
                    <a:pt x="42983" y="932492"/>
                  </a:lnTo>
                  <a:lnTo>
                    <a:pt x="55793" y="888068"/>
                  </a:lnTo>
                  <a:lnTo>
                    <a:pt x="70173" y="844332"/>
                  </a:lnTo>
                  <a:lnTo>
                    <a:pt x="86090" y="801318"/>
                  </a:lnTo>
                  <a:lnTo>
                    <a:pt x="103511" y="759058"/>
                  </a:lnTo>
                  <a:lnTo>
                    <a:pt x="122404" y="717584"/>
                  </a:lnTo>
                  <a:lnTo>
                    <a:pt x="142735" y="676929"/>
                  </a:lnTo>
                  <a:lnTo>
                    <a:pt x="164473" y="637126"/>
                  </a:lnTo>
                  <a:lnTo>
                    <a:pt x="187585" y="598207"/>
                  </a:lnTo>
                  <a:lnTo>
                    <a:pt x="212038" y="560205"/>
                  </a:lnTo>
                  <a:lnTo>
                    <a:pt x="237800" y="523153"/>
                  </a:lnTo>
                  <a:lnTo>
                    <a:pt x="264837" y="487083"/>
                  </a:lnTo>
                  <a:lnTo>
                    <a:pt x="293118" y="452028"/>
                  </a:lnTo>
                  <a:lnTo>
                    <a:pt x="322609" y="418020"/>
                  </a:lnTo>
                  <a:lnTo>
                    <a:pt x="353278" y="385093"/>
                  </a:lnTo>
                  <a:lnTo>
                    <a:pt x="385093" y="353278"/>
                  </a:lnTo>
                  <a:lnTo>
                    <a:pt x="418020" y="322609"/>
                  </a:lnTo>
                  <a:lnTo>
                    <a:pt x="452028" y="293118"/>
                  </a:lnTo>
                  <a:lnTo>
                    <a:pt x="487083" y="264837"/>
                  </a:lnTo>
                  <a:lnTo>
                    <a:pt x="523153" y="237800"/>
                  </a:lnTo>
                  <a:lnTo>
                    <a:pt x="560205" y="212038"/>
                  </a:lnTo>
                  <a:lnTo>
                    <a:pt x="598207" y="187585"/>
                  </a:lnTo>
                  <a:lnTo>
                    <a:pt x="637126" y="164473"/>
                  </a:lnTo>
                  <a:lnTo>
                    <a:pt x="676929" y="142735"/>
                  </a:lnTo>
                  <a:lnTo>
                    <a:pt x="717584" y="122404"/>
                  </a:lnTo>
                  <a:lnTo>
                    <a:pt x="759058" y="103511"/>
                  </a:lnTo>
                  <a:lnTo>
                    <a:pt x="801318" y="86090"/>
                  </a:lnTo>
                  <a:lnTo>
                    <a:pt x="844332" y="70173"/>
                  </a:lnTo>
                  <a:lnTo>
                    <a:pt x="888068" y="55793"/>
                  </a:lnTo>
                  <a:lnTo>
                    <a:pt x="932492" y="42983"/>
                  </a:lnTo>
                  <a:lnTo>
                    <a:pt x="977572" y="31775"/>
                  </a:lnTo>
                  <a:lnTo>
                    <a:pt x="1023275" y="22202"/>
                  </a:lnTo>
                  <a:lnTo>
                    <a:pt x="1069569" y="14296"/>
                  </a:lnTo>
                  <a:lnTo>
                    <a:pt x="1116421" y="8090"/>
                  </a:lnTo>
                  <a:lnTo>
                    <a:pt x="1163799" y="3617"/>
                  </a:lnTo>
                  <a:lnTo>
                    <a:pt x="1211669" y="909"/>
                  </a:lnTo>
                  <a:lnTo>
                    <a:pt x="126000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61087" y="6084597"/>
              <a:ext cx="2520315" cy="3960495"/>
            </a:xfrm>
            <a:custGeom>
              <a:avLst/>
              <a:gdLst/>
              <a:ahLst/>
              <a:cxnLst/>
              <a:rect l="l" t="t" r="r" b="b"/>
              <a:pathLst>
                <a:path w="2520315" h="3960495">
                  <a:moveTo>
                    <a:pt x="0" y="0"/>
                  </a:moveTo>
                  <a:lnTo>
                    <a:pt x="2519996" y="0"/>
                  </a:lnTo>
                  <a:lnTo>
                    <a:pt x="2519996" y="3959981"/>
                  </a:lnTo>
                  <a:lnTo>
                    <a:pt x="0" y="395998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62275" y="6989404"/>
              <a:ext cx="2160270" cy="2160270"/>
            </a:xfrm>
            <a:custGeom>
              <a:avLst/>
              <a:gdLst/>
              <a:ahLst/>
              <a:cxnLst/>
              <a:rect l="l" t="t" r="r" b="b"/>
              <a:pathLst>
                <a:path w="2160270" h="2160270">
                  <a:moveTo>
                    <a:pt x="1080000" y="0"/>
                  </a:moveTo>
                  <a:lnTo>
                    <a:pt x="1128107" y="1052"/>
                  </a:lnTo>
                  <a:lnTo>
                    <a:pt x="1175676" y="4179"/>
                  </a:lnTo>
                  <a:lnTo>
                    <a:pt x="1222661" y="9338"/>
                  </a:lnTo>
                  <a:lnTo>
                    <a:pt x="1269020" y="16485"/>
                  </a:lnTo>
                  <a:lnTo>
                    <a:pt x="1314709" y="25575"/>
                  </a:lnTo>
                  <a:lnTo>
                    <a:pt x="1359683" y="36565"/>
                  </a:lnTo>
                  <a:lnTo>
                    <a:pt x="1403899" y="49411"/>
                  </a:lnTo>
                  <a:lnTo>
                    <a:pt x="1447312" y="64068"/>
                  </a:lnTo>
                  <a:lnTo>
                    <a:pt x="1489879" y="80494"/>
                  </a:lnTo>
                  <a:lnTo>
                    <a:pt x="1531557" y="98644"/>
                  </a:lnTo>
                  <a:lnTo>
                    <a:pt x="1572300" y="118474"/>
                  </a:lnTo>
                  <a:lnTo>
                    <a:pt x="1612066" y="139940"/>
                  </a:lnTo>
                  <a:lnTo>
                    <a:pt x="1650809" y="162999"/>
                  </a:lnTo>
                  <a:lnTo>
                    <a:pt x="1688487" y="187606"/>
                  </a:lnTo>
                  <a:lnTo>
                    <a:pt x="1725056" y="213718"/>
                  </a:lnTo>
                  <a:lnTo>
                    <a:pt x="1760471" y="241290"/>
                  </a:lnTo>
                  <a:lnTo>
                    <a:pt x="1794689" y="270280"/>
                  </a:lnTo>
                  <a:lnTo>
                    <a:pt x="1827666" y="300642"/>
                  </a:lnTo>
                  <a:lnTo>
                    <a:pt x="1859357" y="332334"/>
                  </a:lnTo>
                  <a:lnTo>
                    <a:pt x="1889719" y="365310"/>
                  </a:lnTo>
                  <a:lnTo>
                    <a:pt x="1918709" y="399528"/>
                  </a:lnTo>
                  <a:lnTo>
                    <a:pt x="1946282" y="434943"/>
                  </a:lnTo>
                  <a:lnTo>
                    <a:pt x="1972394" y="471511"/>
                  </a:lnTo>
                  <a:lnTo>
                    <a:pt x="1997001" y="509190"/>
                  </a:lnTo>
                  <a:lnTo>
                    <a:pt x="2020060" y="547933"/>
                  </a:lnTo>
                  <a:lnTo>
                    <a:pt x="2041526" y="587699"/>
                  </a:lnTo>
                  <a:lnTo>
                    <a:pt x="2061356" y="628442"/>
                  </a:lnTo>
                  <a:lnTo>
                    <a:pt x="2079506" y="670119"/>
                  </a:lnTo>
                  <a:lnTo>
                    <a:pt x="2095931" y="712687"/>
                  </a:lnTo>
                  <a:lnTo>
                    <a:pt x="2110589" y="756100"/>
                  </a:lnTo>
                  <a:lnTo>
                    <a:pt x="2123435" y="800316"/>
                  </a:lnTo>
                  <a:lnTo>
                    <a:pt x="2134425" y="845290"/>
                  </a:lnTo>
                  <a:lnTo>
                    <a:pt x="2143515" y="890978"/>
                  </a:lnTo>
                  <a:lnTo>
                    <a:pt x="2150661" y="937337"/>
                  </a:lnTo>
                  <a:lnTo>
                    <a:pt x="2155820" y="984323"/>
                  </a:lnTo>
                  <a:lnTo>
                    <a:pt x="2158948" y="1031891"/>
                  </a:lnTo>
                  <a:lnTo>
                    <a:pt x="2160000" y="1079999"/>
                  </a:lnTo>
                  <a:lnTo>
                    <a:pt x="2158948" y="1128106"/>
                  </a:lnTo>
                  <a:lnTo>
                    <a:pt x="2155820" y="1175675"/>
                  </a:lnTo>
                  <a:lnTo>
                    <a:pt x="2150661" y="1222660"/>
                  </a:lnTo>
                  <a:lnTo>
                    <a:pt x="2143515" y="1269019"/>
                  </a:lnTo>
                  <a:lnTo>
                    <a:pt x="2134425" y="1314708"/>
                  </a:lnTo>
                  <a:lnTo>
                    <a:pt x="2123435" y="1359682"/>
                  </a:lnTo>
                  <a:lnTo>
                    <a:pt x="2110589" y="1403898"/>
                  </a:lnTo>
                  <a:lnTo>
                    <a:pt x="2095931" y="1447311"/>
                  </a:lnTo>
                  <a:lnTo>
                    <a:pt x="2079506" y="1489879"/>
                  </a:lnTo>
                  <a:lnTo>
                    <a:pt x="2061356" y="1531556"/>
                  </a:lnTo>
                  <a:lnTo>
                    <a:pt x="2041526" y="1572299"/>
                  </a:lnTo>
                  <a:lnTo>
                    <a:pt x="2020060" y="1612065"/>
                  </a:lnTo>
                  <a:lnTo>
                    <a:pt x="1997001" y="1650809"/>
                  </a:lnTo>
                  <a:lnTo>
                    <a:pt x="1972394" y="1688487"/>
                  </a:lnTo>
                  <a:lnTo>
                    <a:pt x="1946282" y="1725055"/>
                  </a:lnTo>
                  <a:lnTo>
                    <a:pt x="1918709" y="1760470"/>
                  </a:lnTo>
                  <a:lnTo>
                    <a:pt x="1889719" y="1794688"/>
                  </a:lnTo>
                  <a:lnTo>
                    <a:pt x="1859357" y="1827665"/>
                  </a:lnTo>
                  <a:lnTo>
                    <a:pt x="1827666" y="1859356"/>
                  </a:lnTo>
                  <a:lnTo>
                    <a:pt x="1794689" y="1889719"/>
                  </a:lnTo>
                  <a:lnTo>
                    <a:pt x="1760471" y="1918708"/>
                  </a:lnTo>
                  <a:lnTo>
                    <a:pt x="1725056" y="1946281"/>
                  </a:lnTo>
                  <a:lnTo>
                    <a:pt x="1688487" y="1972393"/>
                  </a:lnTo>
                  <a:lnTo>
                    <a:pt x="1650809" y="1997000"/>
                  </a:lnTo>
                  <a:lnTo>
                    <a:pt x="1612066" y="2020059"/>
                  </a:lnTo>
                  <a:lnTo>
                    <a:pt x="1572300" y="2041525"/>
                  </a:lnTo>
                  <a:lnTo>
                    <a:pt x="1531557" y="2061355"/>
                  </a:lnTo>
                  <a:lnTo>
                    <a:pt x="1489879" y="2079505"/>
                  </a:lnTo>
                  <a:lnTo>
                    <a:pt x="1447312" y="2095930"/>
                  </a:lnTo>
                  <a:lnTo>
                    <a:pt x="1403899" y="2110588"/>
                  </a:lnTo>
                  <a:lnTo>
                    <a:pt x="1359683" y="2123434"/>
                  </a:lnTo>
                  <a:lnTo>
                    <a:pt x="1314709" y="2134423"/>
                  </a:lnTo>
                  <a:lnTo>
                    <a:pt x="1269020" y="2143514"/>
                  </a:lnTo>
                  <a:lnTo>
                    <a:pt x="1222661" y="2150660"/>
                  </a:lnTo>
                  <a:lnTo>
                    <a:pt x="1175676" y="2155819"/>
                  </a:lnTo>
                  <a:lnTo>
                    <a:pt x="1128107" y="2158947"/>
                  </a:lnTo>
                  <a:lnTo>
                    <a:pt x="1080000" y="2159999"/>
                  </a:lnTo>
                  <a:lnTo>
                    <a:pt x="1031893" y="2158947"/>
                  </a:lnTo>
                  <a:lnTo>
                    <a:pt x="984324" y="2155819"/>
                  </a:lnTo>
                  <a:lnTo>
                    <a:pt x="937338" y="2150660"/>
                  </a:lnTo>
                  <a:lnTo>
                    <a:pt x="890979" y="2143514"/>
                  </a:lnTo>
                  <a:lnTo>
                    <a:pt x="845291" y="2134423"/>
                  </a:lnTo>
                  <a:lnTo>
                    <a:pt x="800317" y="2123434"/>
                  </a:lnTo>
                  <a:lnTo>
                    <a:pt x="756101" y="2110588"/>
                  </a:lnTo>
                  <a:lnTo>
                    <a:pt x="712688" y="2095930"/>
                  </a:lnTo>
                  <a:lnTo>
                    <a:pt x="670120" y="2079505"/>
                  </a:lnTo>
                  <a:lnTo>
                    <a:pt x="628443" y="2061355"/>
                  </a:lnTo>
                  <a:lnTo>
                    <a:pt x="587700" y="2041525"/>
                  </a:lnTo>
                  <a:lnTo>
                    <a:pt x="547934" y="2020059"/>
                  </a:lnTo>
                  <a:lnTo>
                    <a:pt x="509190" y="1997000"/>
                  </a:lnTo>
                  <a:lnTo>
                    <a:pt x="471512" y="1972393"/>
                  </a:lnTo>
                  <a:lnTo>
                    <a:pt x="434944" y="1946281"/>
                  </a:lnTo>
                  <a:lnTo>
                    <a:pt x="399529" y="1918708"/>
                  </a:lnTo>
                  <a:lnTo>
                    <a:pt x="365311" y="1889719"/>
                  </a:lnTo>
                  <a:lnTo>
                    <a:pt x="332334" y="1859356"/>
                  </a:lnTo>
                  <a:lnTo>
                    <a:pt x="300643" y="1827665"/>
                  </a:lnTo>
                  <a:lnTo>
                    <a:pt x="270280" y="1794688"/>
                  </a:lnTo>
                  <a:lnTo>
                    <a:pt x="241291" y="1760470"/>
                  </a:lnTo>
                  <a:lnTo>
                    <a:pt x="213718" y="1725055"/>
                  </a:lnTo>
                  <a:lnTo>
                    <a:pt x="187606" y="1688487"/>
                  </a:lnTo>
                  <a:lnTo>
                    <a:pt x="162999" y="1650809"/>
                  </a:lnTo>
                  <a:lnTo>
                    <a:pt x="139940" y="1612065"/>
                  </a:lnTo>
                  <a:lnTo>
                    <a:pt x="118474" y="1572299"/>
                  </a:lnTo>
                  <a:lnTo>
                    <a:pt x="98644" y="1531556"/>
                  </a:lnTo>
                  <a:lnTo>
                    <a:pt x="80494" y="1489879"/>
                  </a:lnTo>
                  <a:lnTo>
                    <a:pt x="64068" y="1447311"/>
                  </a:lnTo>
                  <a:lnTo>
                    <a:pt x="49411" y="1403898"/>
                  </a:lnTo>
                  <a:lnTo>
                    <a:pt x="36565" y="1359682"/>
                  </a:lnTo>
                  <a:lnTo>
                    <a:pt x="25575" y="1314708"/>
                  </a:lnTo>
                  <a:lnTo>
                    <a:pt x="16485" y="1269019"/>
                  </a:lnTo>
                  <a:lnTo>
                    <a:pt x="9338" y="1222660"/>
                  </a:lnTo>
                  <a:lnTo>
                    <a:pt x="4179" y="1175675"/>
                  </a:lnTo>
                  <a:lnTo>
                    <a:pt x="1052" y="1128106"/>
                  </a:lnTo>
                  <a:lnTo>
                    <a:pt x="0" y="1079999"/>
                  </a:lnTo>
                  <a:lnTo>
                    <a:pt x="1052" y="1031891"/>
                  </a:lnTo>
                  <a:lnTo>
                    <a:pt x="4179" y="984323"/>
                  </a:lnTo>
                  <a:lnTo>
                    <a:pt x="9338" y="937337"/>
                  </a:lnTo>
                  <a:lnTo>
                    <a:pt x="16485" y="890978"/>
                  </a:lnTo>
                  <a:lnTo>
                    <a:pt x="25575" y="845290"/>
                  </a:lnTo>
                  <a:lnTo>
                    <a:pt x="36565" y="800316"/>
                  </a:lnTo>
                  <a:lnTo>
                    <a:pt x="49411" y="756100"/>
                  </a:lnTo>
                  <a:lnTo>
                    <a:pt x="64068" y="712687"/>
                  </a:lnTo>
                  <a:lnTo>
                    <a:pt x="80494" y="670119"/>
                  </a:lnTo>
                  <a:lnTo>
                    <a:pt x="98644" y="628442"/>
                  </a:lnTo>
                  <a:lnTo>
                    <a:pt x="118474" y="587699"/>
                  </a:lnTo>
                  <a:lnTo>
                    <a:pt x="139940" y="547933"/>
                  </a:lnTo>
                  <a:lnTo>
                    <a:pt x="162999" y="509190"/>
                  </a:lnTo>
                  <a:lnTo>
                    <a:pt x="187606" y="471511"/>
                  </a:lnTo>
                  <a:lnTo>
                    <a:pt x="213718" y="434943"/>
                  </a:lnTo>
                  <a:lnTo>
                    <a:pt x="241291" y="399528"/>
                  </a:lnTo>
                  <a:lnTo>
                    <a:pt x="270280" y="365310"/>
                  </a:lnTo>
                  <a:lnTo>
                    <a:pt x="300643" y="332334"/>
                  </a:lnTo>
                  <a:lnTo>
                    <a:pt x="332334" y="300642"/>
                  </a:lnTo>
                  <a:lnTo>
                    <a:pt x="365311" y="270280"/>
                  </a:lnTo>
                  <a:lnTo>
                    <a:pt x="399529" y="241290"/>
                  </a:lnTo>
                  <a:lnTo>
                    <a:pt x="434944" y="213718"/>
                  </a:lnTo>
                  <a:lnTo>
                    <a:pt x="471512" y="187606"/>
                  </a:lnTo>
                  <a:lnTo>
                    <a:pt x="509190" y="162999"/>
                  </a:lnTo>
                  <a:lnTo>
                    <a:pt x="547934" y="139940"/>
                  </a:lnTo>
                  <a:lnTo>
                    <a:pt x="587700" y="118474"/>
                  </a:lnTo>
                  <a:lnTo>
                    <a:pt x="628443" y="98644"/>
                  </a:lnTo>
                  <a:lnTo>
                    <a:pt x="670120" y="80494"/>
                  </a:lnTo>
                  <a:lnTo>
                    <a:pt x="712688" y="64068"/>
                  </a:lnTo>
                  <a:lnTo>
                    <a:pt x="756101" y="49411"/>
                  </a:lnTo>
                  <a:lnTo>
                    <a:pt x="800317" y="36565"/>
                  </a:lnTo>
                  <a:lnTo>
                    <a:pt x="845291" y="25575"/>
                  </a:lnTo>
                  <a:lnTo>
                    <a:pt x="890979" y="16485"/>
                  </a:lnTo>
                  <a:lnTo>
                    <a:pt x="937338" y="9338"/>
                  </a:lnTo>
                  <a:lnTo>
                    <a:pt x="984324" y="4179"/>
                  </a:lnTo>
                  <a:lnTo>
                    <a:pt x="1031893" y="1052"/>
                  </a:lnTo>
                  <a:lnTo>
                    <a:pt x="108000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8331" y="945597"/>
              <a:ext cx="5128260" cy="5128260"/>
            </a:xfrm>
            <a:custGeom>
              <a:avLst/>
              <a:gdLst/>
              <a:ahLst/>
              <a:cxnLst/>
              <a:rect l="l" t="t" r="r" b="b"/>
              <a:pathLst>
                <a:path w="5128260" h="5128260">
                  <a:moveTo>
                    <a:pt x="5128016" y="5128013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79891" y="7871456"/>
              <a:ext cx="323215" cy="389890"/>
            </a:xfrm>
            <a:custGeom>
              <a:avLst/>
              <a:gdLst/>
              <a:ahLst/>
              <a:cxnLst/>
              <a:rect l="l" t="t" r="r" b="b"/>
              <a:pathLst>
                <a:path w="323215" h="389890">
                  <a:moveTo>
                    <a:pt x="161348" y="0"/>
                  </a:moveTo>
                  <a:lnTo>
                    <a:pt x="161348" y="389848"/>
                  </a:lnTo>
                </a:path>
                <a:path w="323215" h="389890">
                  <a:moveTo>
                    <a:pt x="0" y="195732"/>
                  </a:moveTo>
                  <a:lnTo>
                    <a:pt x="322703" y="19573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18722" y="5203053"/>
            <a:ext cx="2945765" cy="1047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3D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VERSION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95"/>
              </a:spcBef>
            </a:pPr>
            <a:endParaRPr sz="1600">
              <a:latin typeface="Arial"/>
              <a:cs typeface="Arial"/>
            </a:endParaRPr>
          </a:p>
          <a:p>
            <a:pPr marL="1608455" marR="5080" indent="315595">
              <a:lnSpc>
                <a:spcPts val="1560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INTERSECTION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99322" y="9675542"/>
            <a:ext cx="1047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1200" spc="-4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1200" spc="-3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818281"/>
                </a:solidFill>
                <a:latin typeface="Arial"/>
                <a:cs typeface="Arial"/>
              </a:rPr>
              <a:t>2024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75468" y="6870258"/>
            <a:ext cx="543560" cy="2463165"/>
          </a:xfrm>
          <a:custGeom>
            <a:avLst/>
            <a:gdLst/>
            <a:ahLst/>
            <a:cxnLst/>
            <a:rect l="l" t="t" r="r" b="b"/>
            <a:pathLst>
              <a:path w="543559" h="2463165">
                <a:moveTo>
                  <a:pt x="543209" y="300"/>
                </a:moveTo>
                <a:lnTo>
                  <a:pt x="530383" y="0"/>
                </a:lnTo>
                <a:lnTo>
                  <a:pt x="516722" y="247"/>
                </a:lnTo>
                <a:lnTo>
                  <a:pt x="504201" y="2768"/>
                </a:lnTo>
                <a:lnTo>
                  <a:pt x="441388" y="77549"/>
                </a:lnTo>
                <a:lnTo>
                  <a:pt x="392011" y="142151"/>
                </a:lnTo>
                <a:lnTo>
                  <a:pt x="346506" y="203306"/>
                </a:lnTo>
                <a:lnTo>
                  <a:pt x="304712" y="261231"/>
                </a:lnTo>
                <a:lnTo>
                  <a:pt x="266471" y="316141"/>
                </a:lnTo>
                <a:lnTo>
                  <a:pt x="231621" y="368250"/>
                </a:lnTo>
                <a:lnTo>
                  <a:pt x="200004" y="417775"/>
                </a:lnTo>
                <a:lnTo>
                  <a:pt x="171459" y="464929"/>
                </a:lnTo>
                <a:lnTo>
                  <a:pt x="145826" y="509929"/>
                </a:lnTo>
                <a:lnTo>
                  <a:pt x="122946" y="552989"/>
                </a:lnTo>
                <a:lnTo>
                  <a:pt x="102658" y="594324"/>
                </a:lnTo>
                <a:lnTo>
                  <a:pt x="84803" y="634151"/>
                </a:lnTo>
                <a:lnTo>
                  <a:pt x="69221" y="672683"/>
                </a:lnTo>
                <a:lnTo>
                  <a:pt x="55752" y="710136"/>
                </a:lnTo>
                <a:lnTo>
                  <a:pt x="44236" y="746725"/>
                </a:lnTo>
                <a:lnTo>
                  <a:pt x="26424" y="818173"/>
                </a:lnTo>
                <a:lnTo>
                  <a:pt x="14505" y="888748"/>
                </a:lnTo>
                <a:lnTo>
                  <a:pt x="7202" y="960170"/>
                </a:lnTo>
                <a:lnTo>
                  <a:pt x="3234" y="1034161"/>
                </a:lnTo>
                <a:lnTo>
                  <a:pt x="2101" y="1072658"/>
                </a:lnTo>
                <a:lnTo>
                  <a:pt x="1322" y="1112442"/>
                </a:lnTo>
                <a:lnTo>
                  <a:pt x="738" y="1153730"/>
                </a:lnTo>
                <a:lnTo>
                  <a:pt x="189" y="1196736"/>
                </a:lnTo>
                <a:lnTo>
                  <a:pt x="0" y="1242829"/>
                </a:lnTo>
                <a:lnTo>
                  <a:pt x="713" y="1287963"/>
                </a:lnTo>
                <a:lnTo>
                  <a:pt x="2389" y="1332256"/>
                </a:lnTo>
                <a:lnTo>
                  <a:pt x="5084" y="1375825"/>
                </a:lnTo>
                <a:lnTo>
                  <a:pt x="8859" y="1418790"/>
                </a:lnTo>
                <a:lnTo>
                  <a:pt x="13773" y="1461268"/>
                </a:lnTo>
                <a:lnTo>
                  <a:pt x="19882" y="1503378"/>
                </a:lnTo>
                <a:lnTo>
                  <a:pt x="27248" y="1545238"/>
                </a:lnTo>
                <a:lnTo>
                  <a:pt x="35927" y="1586967"/>
                </a:lnTo>
                <a:lnTo>
                  <a:pt x="45980" y="1628683"/>
                </a:lnTo>
                <a:lnTo>
                  <a:pt x="57464" y="1670505"/>
                </a:lnTo>
                <a:lnTo>
                  <a:pt x="70439" y="1712550"/>
                </a:lnTo>
                <a:lnTo>
                  <a:pt x="84963" y="1754938"/>
                </a:lnTo>
                <a:lnTo>
                  <a:pt x="101095" y="1797786"/>
                </a:lnTo>
                <a:lnTo>
                  <a:pt x="118894" y="1841213"/>
                </a:lnTo>
                <a:lnTo>
                  <a:pt x="138418" y="1885338"/>
                </a:lnTo>
                <a:lnTo>
                  <a:pt x="159727" y="1930278"/>
                </a:lnTo>
                <a:lnTo>
                  <a:pt x="182878" y="1976152"/>
                </a:lnTo>
                <a:lnTo>
                  <a:pt x="207932" y="2023078"/>
                </a:lnTo>
                <a:lnTo>
                  <a:pt x="234946" y="2071175"/>
                </a:lnTo>
                <a:lnTo>
                  <a:pt x="263979" y="2120562"/>
                </a:lnTo>
                <a:lnTo>
                  <a:pt x="295090" y="2171355"/>
                </a:lnTo>
                <a:lnTo>
                  <a:pt x="328339" y="2223675"/>
                </a:lnTo>
                <a:lnTo>
                  <a:pt x="363782" y="2277639"/>
                </a:lnTo>
                <a:lnTo>
                  <a:pt x="401480" y="2333366"/>
                </a:lnTo>
                <a:lnTo>
                  <a:pt x="441492" y="2390973"/>
                </a:lnTo>
                <a:lnTo>
                  <a:pt x="483875" y="2450580"/>
                </a:lnTo>
                <a:lnTo>
                  <a:pt x="527252" y="2462756"/>
                </a:lnTo>
                <a:lnTo>
                  <a:pt x="543209" y="2462514"/>
                </a:lnTo>
              </a:path>
            </a:pathLst>
          </a:custGeom>
          <a:ln w="12697">
            <a:solidFill>
              <a:srgbClr val="1516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4902" y="10052731"/>
            <a:ext cx="8204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52135" y="2183560"/>
            <a:ext cx="717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48567" y="10051630"/>
            <a:ext cx="6819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33480" y="2838022"/>
            <a:ext cx="4814570" cy="128524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‘prisms’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intersect,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intersection’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created.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visible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 an orthographic and 3D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20"/>
              </a:spcBef>
            </a:pPr>
            <a:endParaRPr sz="1600">
              <a:latin typeface="Arial"/>
              <a:cs typeface="Arial"/>
            </a:endParaRPr>
          </a:p>
          <a:p>
            <a:pPr marR="145415" algn="ctr">
              <a:lnSpc>
                <a:spcPct val="100000"/>
              </a:lnSpc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2728" y="10051984"/>
            <a:ext cx="8143875" cy="0"/>
          </a:xfrm>
          <a:custGeom>
            <a:avLst/>
            <a:gdLst/>
            <a:ahLst/>
            <a:cxnLst/>
            <a:rect l="l" t="t" r="r" b="b"/>
            <a:pathLst>
              <a:path w="8143875">
                <a:moveTo>
                  <a:pt x="8143881" y="0"/>
                </a:moveTo>
                <a:lnTo>
                  <a:pt x="0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743617" y="108465"/>
            <a:ext cx="1170559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50" dirty="0"/>
              <a:t>CYLINDRICAL</a:t>
            </a:r>
            <a:r>
              <a:rPr sz="3050" spc="75" dirty="0"/>
              <a:t> </a:t>
            </a:r>
            <a:r>
              <a:rPr sz="3050" dirty="0"/>
              <a:t>PRISM</a:t>
            </a:r>
            <a:r>
              <a:rPr sz="3050" spc="10" dirty="0"/>
              <a:t> </a:t>
            </a:r>
            <a:r>
              <a:rPr sz="3050" dirty="0"/>
              <a:t>AND</a:t>
            </a:r>
            <a:r>
              <a:rPr sz="3050" spc="15" dirty="0"/>
              <a:t> </a:t>
            </a:r>
            <a:r>
              <a:rPr sz="3050" dirty="0"/>
              <a:t>AN</a:t>
            </a:r>
            <a:r>
              <a:rPr sz="3050" spc="145" dirty="0"/>
              <a:t> </a:t>
            </a:r>
            <a:r>
              <a:rPr sz="3050" dirty="0"/>
              <a:t>INCLINED</a:t>
            </a:r>
            <a:r>
              <a:rPr sz="3050" spc="145" dirty="0"/>
              <a:t> </a:t>
            </a:r>
            <a:r>
              <a:rPr sz="3050" dirty="0"/>
              <a:t>CYLINDRICAL</a:t>
            </a:r>
            <a:r>
              <a:rPr sz="3050" spc="85" dirty="0"/>
              <a:t> </a:t>
            </a:r>
            <a:r>
              <a:rPr sz="3050" spc="-10" dirty="0"/>
              <a:t>PRISM</a:t>
            </a:r>
            <a:endParaRPr sz="3050"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61717" y="4133069"/>
            <a:ext cx="5257800" cy="836930"/>
          </a:xfrm>
          <a:custGeom>
            <a:avLst/>
            <a:gdLst/>
            <a:ahLst/>
            <a:cxnLst/>
            <a:rect l="l" t="t" r="r" b="b"/>
            <a:pathLst>
              <a:path w="5257800" h="836929">
                <a:moveTo>
                  <a:pt x="5257803" y="0"/>
                </a:moveTo>
                <a:lnTo>
                  <a:pt x="0" y="0"/>
                </a:lnTo>
                <a:lnTo>
                  <a:pt x="0" y="836334"/>
                </a:lnTo>
                <a:lnTo>
                  <a:pt x="5257803" y="836334"/>
                </a:lnTo>
                <a:lnTo>
                  <a:pt x="5257803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23862" y="894606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https://technologystudent.com/despro_3/inter4.html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32755" y="127180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11455728" y="1461149"/>
            <a:ext cx="1170305" cy="1170305"/>
            <a:chOff x="11455728" y="1461149"/>
            <a:chExt cx="1170305" cy="1170305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5728" y="1461149"/>
              <a:ext cx="1170305" cy="1170305"/>
            </a:xfrm>
            <a:custGeom>
              <a:avLst/>
              <a:gdLst/>
              <a:ahLst/>
              <a:cxnLst/>
              <a:rect l="l" t="t" r="r" b="b"/>
              <a:pathLst>
                <a:path w="1170304" h="1170305">
                  <a:moveTo>
                    <a:pt x="1169791" y="0"/>
                  </a:moveTo>
                  <a:lnTo>
                    <a:pt x="0" y="0"/>
                  </a:lnTo>
                  <a:lnTo>
                    <a:pt x="0" y="1169791"/>
                  </a:lnTo>
                  <a:lnTo>
                    <a:pt x="1169791" y="1169791"/>
                  </a:lnTo>
                  <a:lnTo>
                    <a:pt x="11697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524733"/>
              <a:ext cx="1042669" cy="381635"/>
            </a:xfrm>
            <a:custGeom>
              <a:avLst/>
              <a:gdLst/>
              <a:ahLst/>
              <a:cxnLst/>
              <a:rect l="l" t="t" r="r" b="b"/>
              <a:pathLst>
                <a:path w="1042670" h="381635">
                  <a:moveTo>
                    <a:pt x="25438" y="305155"/>
                  </a:moveTo>
                  <a:lnTo>
                    <a:pt x="0" y="305155"/>
                  </a:lnTo>
                  <a:lnTo>
                    <a:pt x="0" y="330593"/>
                  </a:lnTo>
                  <a:lnTo>
                    <a:pt x="25438" y="330593"/>
                  </a:lnTo>
                  <a:lnTo>
                    <a:pt x="25438" y="305155"/>
                  </a:lnTo>
                  <a:close/>
                </a:path>
                <a:path w="1042670" h="381635">
                  <a:moveTo>
                    <a:pt x="50863" y="279730"/>
                  </a:moveTo>
                  <a:lnTo>
                    <a:pt x="25438" y="279730"/>
                  </a:lnTo>
                  <a:lnTo>
                    <a:pt x="25438" y="305155"/>
                  </a:lnTo>
                  <a:lnTo>
                    <a:pt x="50863" y="305155"/>
                  </a:lnTo>
                  <a:lnTo>
                    <a:pt x="50863" y="279730"/>
                  </a:lnTo>
                  <a:close/>
                </a:path>
                <a:path w="1042670" h="381635">
                  <a:moveTo>
                    <a:pt x="101727" y="305155"/>
                  </a:moveTo>
                  <a:lnTo>
                    <a:pt x="76301" y="305155"/>
                  </a:lnTo>
                  <a:lnTo>
                    <a:pt x="76301" y="330593"/>
                  </a:lnTo>
                  <a:lnTo>
                    <a:pt x="101727" y="330593"/>
                  </a:lnTo>
                  <a:lnTo>
                    <a:pt x="101727" y="305155"/>
                  </a:lnTo>
                  <a:close/>
                </a:path>
                <a:path w="1042670" h="381635">
                  <a:moveTo>
                    <a:pt x="127152" y="279730"/>
                  </a:moveTo>
                  <a:lnTo>
                    <a:pt x="101727" y="279730"/>
                  </a:lnTo>
                  <a:lnTo>
                    <a:pt x="101727" y="305155"/>
                  </a:lnTo>
                  <a:lnTo>
                    <a:pt x="127152" y="305155"/>
                  </a:lnTo>
                  <a:lnTo>
                    <a:pt x="127152" y="279730"/>
                  </a:lnTo>
                  <a:close/>
                </a:path>
                <a:path w="1042670" h="381635">
                  <a:moveTo>
                    <a:pt x="127152" y="203441"/>
                  </a:moveTo>
                  <a:lnTo>
                    <a:pt x="101727" y="203441"/>
                  </a:lnTo>
                  <a:lnTo>
                    <a:pt x="76301" y="203441"/>
                  </a:lnTo>
                  <a:lnTo>
                    <a:pt x="76301" y="254304"/>
                  </a:lnTo>
                  <a:lnTo>
                    <a:pt x="50863" y="254304"/>
                  </a:lnTo>
                  <a:lnTo>
                    <a:pt x="50863" y="279730"/>
                  </a:lnTo>
                  <a:lnTo>
                    <a:pt x="76301" y="279730"/>
                  </a:lnTo>
                  <a:lnTo>
                    <a:pt x="101727" y="279730"/>
                  </a:lnTo>
                  <a:lnTo>
                    <a:pt x="101727" y="228866"/>
                  </a:lnTo>
                  <a:lnTo>
                    <a:pt x="127152" y="228866"/>
                  </a:lnTo>
                  <a:lnTo>
                    <a:pt x="127152" y="203441"/>
                  </a:lnTo>
                  <a:close/>
                </a:path>
                <a:path w="1042670" h="381635">
                  <a:moveTo>
                    <a:pt x="152590" y="330593"/>
                  </a:moveTo>
                  <a:lnTo>
                    <a:pt x="127152" y="330593"/>
                  </a:lnTo>
                  <a:lnTo>
                    <a:pt x="127152" y="356019"/>
                  </a:lnTo>
                  <a:lnTo>
                    <a:pt x="152590" y="356019"/>
                  </a:lnTo>
                  <a:lnTo>
                    <a:pt x="152590" y="330593"/>
                  </a:lnTo>
                  <a:close/>
                </a:path>
                <a:path w="1042670" h="381635">
                  <a:moveTo>
                    <a:pt x="152590" y="228866"/>
                  </a:moveTo>
                  <a:lnTo>
                    <a:pt x="127152" y="228866"/>
                  </a:lnTo>
                  <a:lnTo>
                    <a:pt x="127152" y="254304"/>
                  </a:lnTo>
                  <a:lnTo>
                    <a:pt x="152590" y="254304"/>
                  </a:lnTo>
                  <a:lnTo>
                    <a:pt x="152590" y="228866"/>
                  </a:lnTo>
                  <a:close/>
                </a:path>
                <a:path w="1042670" h="381635">
                  <a:moveTo>
                    <a:pt x="178015" y="305155"/>
                  </a:moveTo>
                  <a:lnTo>
                    <a:pt x="152590" y="305155"/>
                  </a:lnTo>
                  <a:lnTo>
                    <a:pt x="152590" y="330593"/>
                  </a:lnTo>
                  <a:lnTo>
                    <a:pt x="178015" y="330593"/>
                  </a:lnTo>
                  <a:lnTo>
                    <a:pt x="178015" y="305155"/>
                  </a:lnTo>
                  <a:close/>
                </a:path>
                <a:path w="1042670" h="381635">
                  <a:moveTo>
                    <a:pt x="203454" y="203441"/>
                  </a:moveTo>
                  <a:lnTo>
                    <a:pt x="178015" y="203441"/>
                  </a:lnTo>
                  <a:lnTo>
                    <a:pt x="152590" y="203441"/>
                  </a:lnTo>
                  <a:lnTo>
                    <a:pt x="152590" y="228866"/>
                  </a:lnTo>
                  <a:lnTo>
                    <a:pt x="178015" y="228866"/>
                  </a:lnTo>
                  <a:lnTo>
                    <a:pt x="203454" y="228866"/>
                  </a:lnTo>
                  <a:lnTo>
                    <a:pt x="203454" y="203441"/>
                  </a:lnTo>
                  <a:close/>
                </a:path>
                <a:path w="1042670" h="381635">
                  <a:moveTo>
                    <a:pt x="228879" y="228866"/>
                  </a:moveTo>
                  <a:lnTo>
                    <a:pt x="203454" y="228866"/>
                  </a:lnTo>
                  <a:lnTo>
                    <a:pt x="203454" y="254304"/>
                  </a:lnTo>
                  <a:lnTo>
                    <a:pt x="178015" y="254304"/>
                  </a:lnTo>
                  <a:lnTo>
                    <a:pt x="152590" y="254304"/>
                  </a:lnTo>
                  <a:lnTo>
                    <a:pt x="152590" y="279730"/>
                  </a:lnTo>
                  <a:lnTo>
                    <a:pt x="178015" y="279730"/>
                  </a:lnTo>
                  <a:lnTo>
                    <a:pt x="178015" y="305155"/>
                  </a:lnTo>
                  <a:lnTo>
                    <a:pt x="203454" y="305155"/>
                  </a:lnTo>
                  <a:lnTo>
                    <a:pt x="203454" y="279730"/>
                  </a:lnTo>
                  <a:lnTo>
                    <a:pt x="228879" y="279730"/>
                  </a:lnTo>
                  <a:lnTo>
                    <a:pt x="228879" y="228866"/>
                  </a:lnTo>
                  <a:close/>
                </a:path>
                <a:path w="1042670" h="381635">
                  <a:moveTo>
                    <a:pt x="228879" y="152577"/>
                  </a:moveTo>
                  <a:lnTo>
                    <a:pt x="203454" y="152577"/>
                  </a:lnTo>
                  <a:lnTo>
                    <a:pt x="203454" y="178015"/>
                  </a:lnTo>
                  <a:lnTo>
                    <a:pt x="228879" y="178015"/>
                  </a:lnTo>
                  <a:lnTo>
                    <a:pt x="228879" y="152577"/>
                  </a:lnTo>
                  <a:close/>
                </a:path>
                <a:path w="1042670" h="381635">
                  <a:moveTo>
                    <a:pt x="228879" y="50863"/>
                  </a:moveTo>
                  <a:lnTo>
                    <a:pt x="203454" y="50863"/>
                  </a:lnTo>
                  <a:lnTo>
                    <a:pt x="203454" y="101714"/>
                  </a:lnTo>
                  <a:lnTo>
                    <a:pt x="228879" y="101714"/>
                  </a:lnTo>
                  <a:lnTo>
                    <a:pt x="228879" y="50863"/>
                  </a:lnTo>
                  <a:close/>
                </a:path>
                <a:path w="1042670" h="381635">
                  <a:moveTo>
                    <a:pt x="254304" y="356019"/>
                  </a:moveTo>
                  <a:lnTo>
                    <a:pt x="228879" y="356019"/>
                  </a:lnTo>
                  <a:lnTo>
                    <a:pt x="228879" y="305155"/>
                  </a:lnTo>
                  <a:lnTo>
                    <a:pt x="203454" y="305155"/>
                  </a:lnTo>
                  <a:lnTo>
                    <a:pt x="203454" y="381444"/>
                  </a:lnTo>
                  <a:lnTo>
                    <a:pt x="228879" y="381444"/>
                  </a:lnTo>
                  <a:lnTo>
                    <a:pt x="254304" y="381444"/>
                  </a:lnTo>
                  <a:lnTo>
                    <a:pt x="254304" y="356019"/>
                  </a:lnTo>
                  <a:close/>
                </a:path>
                <a:path w="1042670" h="381635">
                  <a:moveTo>
                    <a:pt x="254304" y="101714"/>
                  </a:moveTo>
                  <a:lnTo>
                    <a:pt x="228879" y="101714"/>
                  </a:lnTo>
                  <a:lnTo>
                    <a:pt x="228879" y="127152"/>
                  </a:lnTo>
                  <a:lnTo>
                    <a:pt x="254304" y="127152"/>
                  </a:lnTo>
                  <a:lnTo>
                    <a:pt x="254304" y="101714"/>
                  </a:lnTo>
                  <a:close/>
                </a:path>
                <a:path w="1042670" h="381635">
                  <a:moveTo>
                    <a:pt x="254304" y="0"/>
                  </a:moveTo>
                  <a:lnTo>
                    <a:pt x="228879" y="0"/>
                  </a:lnTo>
                  <a:lnTo>
                    <a:pt x="228879" y="25425"/>
                  </a:lnTo>
                  <a:lnTo>
                    <a:pt x="254304" y="25425"/>
                  </a:lnTo>
                  <a:lnTo>
                    <a:pt x="254304" y="0"/>
                  </a:lnTo>
                  <a:close/>
                </a:path>
                <a:path w="1042670" h="381635">
                  <a:moveTo>
                    <a:pt x="305168" y="178015"/>
                  </a:moveTo>
                  <a:lnTo>
                    <a:pt x="279742" y="178015"/>
                  </a:lnTo>
                  <a:lnTo>
                    <a:pt x="279742" y="127152"/>
                  </a:lnTo>
                  <a:lnTo>
                    <a:pt x="254304" y="127152"/>
                  </a:lnTo>
                  <a:lnTo>
                    <a:pt x="254304" y="178015"/>
                  </a:lnTo>
                  <a:lnTo>
                    <a:pt x="228879" y="178015"/>
                  </a:lnTo>
                  <a:lnTo>
                    <a:pt x="228879" y="203441"/>
                  </a:lnTo>
                  <a:lnTo>
                    <a:pt x="254304" y="203441"/>
                  </a:lnTo>
                  <a:lnTo>
                    <a:pt x="279742" y="203441"/>
                  </a:lnTo>
                  <a:lnTo>
                    <a:pt x="305168" y="203441"/>
                  </a:lnTo>
                  <a:lnTo>
                    <a:pt x="305168" y="178015"/>
                  </a:lnTo>
                  <a:close/>
                </a:path>
                <a:path w="1042670" h="381635">
                  <a:moveTo>
                    <a:pt x="330593" y="203441"/>
                  </a:moveTo>
                  <a:lnTo>
                    <a:pt x="305168" y="203441"/>
                  </a:lnTo>
                  <a:lnTo>
                    <a:pt x="305168" y="228866"/>
                  </a:lnTo>
                  <a:lnTo>
                    <a:pt x="330593" y="228866"/>
                  </a:lnTo>
                  <a:lnTo>
                    <a:pt x="330593" y="203441"/>
                  </a:lnTo>
                  <a:close/>
                </a:path>
                <a:path w="1042670" h="381635">
                  <a:moveTo>
                    <a:pt x="330593" y="0"/>
                  </a:moveTo>
                  <a:lnTo>
                    <a:pt x="305168" y="0"/>
                  </a:lnTo>
                  <a:lnTo>
                    <a:pt x="305168" y="25425"/>
                  </a:lnTo>
                  <a:lnTo>
                    <a:pt x="330593" y="25425"/>
                  </a:lnTo>
                  <a:lnTo>
                    <a:pt x="330593" y="0"/>
                  </a:lnTo>
                  <a:close/>
                </a:path>
                <a:path w="1042670" h="381635">
                  <a:moveTo>
                    <a:pt x="356031" y="101714"/>
                  </a:moveTo>
                  <a:lnTo>
                    <a:pt x="330593" y="101714"/>
                  </a:lnTo>
                  <a:lnTo>
                    <a:pt x="305168" y="101714"/>
                  </a:lnTo>
                  <a:lnTo>
                    <a:pt x="305168" y="76288"/>
                  </a:lnTo>
                  <a:lnTo>
                    <a:pt x="330593" y="76288"/>
                  </a:lnTo>
                  <a:lnTo>
                    <a:pt x="330593" y="50863"/>
                  </a:lnTo>
                  <a:lnTo>
                    <a:pt x="305168" y="50863"/>
                  </a:lnTo>
                  <a:lnTo>
                    <a:pt x="279742" y="50863"/>
                  </a:lnTo>
                  <a:lnTo>
                    <a:pt x="279742" y="25425"/>
                  </a:lnTo>
                  <a:lnTo>
                    <a:pt x="254304" y="25425"/>
                  </a:lnTo>
                  <a:lnTo>
                    <a:pt x="254304" y="101714"/>
                  </a:lnTo>
                  <a:lnTo>
                    <a:pt x="279742" y="101714"/>
                  </a:lnTo>
                  <a:lnTo>
                    <a:pt x="279742" y="127152"/>
                  </a:lnTo>
                  <a:lnTo>
                    <a:pt x="305168" y="127152"/>
                  </a:lnTo>
                  <a:lnTo>
                    <a:pt x="305168" y="178015"/>
                  </a:lnTo>
                  <a:lnTo>
                    <a:pt x="330593" y="178015"/>
                  </a:lnTo>
                  <a:lnTo>
                    <a:pt x="330593" y="127152"/>
                  </a:lnTo>
                  <a:lnTo>
                    <a:pt x="356031" y="127152"/>
                  </a:lnTo>
                  <a:lnTo>
                    <a:pt x="356031" y="101714"/>
                  </a:lnTo>
                  <a:close/>
                </a:path>
                <a:path w="1042670" h="381635">
                  <a:moveTo>
                    <a:pt x="483184" y="152577"/>
                  </a:moveTo>
                  <a:lnTo>
                    <a:pt x="457746" y="152577"/>
                  </a:lnTo>
                  <a:lnTo>
                    <a:pt x="457746" y="178015"/>
                  </a:lnTo>
                  <a:lnTo>
                    <a:pt x="483184" y="178015"/>
                  </a:lnTo>
                  <a:lnTo>
                    <a:pt x="483184" y="152577"/>
                  </a:lnTo>
                  <a:close/>
                </a:path>
                <a:path w="1042670" h="381635">
                  <a:moveTo>
                    <a:pt x="534035" y="0"/>
                  </a:moveTo>
                  <a:lnTo>
                    <a:pt x="508609" y="0"/>
                  </a:lnTo>
                  <a:lnTo>
                    <a:pt x="508609" y="25425"/>
                  </a:lnTo>
                  <a:lnTo>
                    <a:pt x="534035" y="25425"/>
                  </a:lnTo>
                  <a:lnTo>
                    <a:pt x="534035" y="0"/>
                  </a:lnTo>
                  <a:close/>
                </a:path>
                <a:path w="1042670" h="381635">
                  <a:moveTo>
                    <a:pt x="559473" y="101714"/>
                  </a:moveTo>
                  <a:lnTo>
                    <a:pt x="534035" y="101714"/>
                  </a:lnTo>
                  <a:lnTo>
                    <a:pt x="534035" y="76288"/>
                  </a:lnTo>
                  <a:lnTo>
                    <a:pt x="508609" y="76288"/>
                  </a:lnTo>
                  <a:lnTo>
                    <a:pt x="508609" y="101714"/>
                  </a:lnTo>
                  <a:lnTo>
                    <a:pt x="483184" y="101714"/>
                  </a:lnTo>
                  <a:lnTo>
                    <a:pt x="483184" y="76288"/>
                  </a:lnTo>
                  <a:lnTo>
                    <a:pt x="508609" y="76288"/>
                  </a:lnTo>
                  <a:lnTo>
                    <a:pt x="508609" y="25425"/>
                  </a:lnTo>
                  <a:lnTo>
                    <a:pt x="483184" y="25425"/>
                  </a:lnTo>
                  <a:lnTo>
                    <a:pt x="483184" y="0"/>
                  </a:lnTo>
                  <a:lnTo>
                    <a:pt x="457746" y="0"/>
                  </a:lnTo>
                  <a:lnTo>
                    <a:pt x="432320" y="0"/>
                  </a:lnTo>
                  <a:lnTo>
                    <a:pt x="432320" y="25425"/>
                  </a:lnTo>
                  <a:lnTo>
                    <a:pt x="457746" y="25425"/>
                  </a:lnTo>
                  <a:lnTo>
                    <a:pt x="457746" y="127152"/>
                  </a:lnTo>
                  <a:lnTo>
                    <a:pt x="483184" y="127152"/>
                  </a:lnTo>
                  <a:lnTo>
                    <a:pt x="483184" y="152577"/>
                  </a:lnTo>
                  <a:lnTo>
                    <a:pt x="508609" y="152577"/>
                  </a:lnTo>
                  <a:lnTo>
                    <a:pt x="508609" y="178015"/>
                  </a:lnTo>
                  <a:lnTo>
                    <a:pt x="534035" y="178015"/>
                  </a:lnTo>
                  <a:lnTo>
                    <a:pt x="534035" y="127152"/>
                  </a:lnTo>
                  <a:lnTo>
                    <a:pt x="559473" y="127152"/>
                  </a:lnTo>
                  <a:lnTo>
                    <a:pt x="559473" y="101714"/>
                  </a:lnTo>
                  <a:close/>
                </a:path>
                <a:path w="1042670" h="381635">
                  <a:moveTo>
                    <a:pt x="559473" y="25425"/>
                  </a:moveTo>
                  <a:lnTo>
                    <a:pt x="534035" y="25425"/>
                  </a:lnTo>
                  <a:lnTo>
                    <a:pt x="534035" y="50863"/>
                  </a:lnTo>
                  <a:lnTo>
                    <a:pt x="559473" y="50863"/>
                  </a:lnTo>
                  <a:lnTo>
                    <a:pt x="559473" y="25425"/>
                  </a:lnTo>
                  <a:close/>
                </a:path>
                <a:path w="1042670" h="381635">
                  <a:moveTo>
                    <a:pt x="584898" y="50863"/>
                  </a:moveTo>
                  <a:lnTo>
                    <a:pt x="559473" y="50863"/>
                  </a:lnTo>
                  <a:lnTo>
                    <a:pt x="559473" y="76288"/>
                  </a:lnTo>
                  <a:lnTo>
                    <a:pt x="584898" y="76288"/>
                  </a:lnTo>
                  <a:lnTo>
                    <a:pt x="584898" y="50863"/>
                  </a:lnTo>
                  <a:close/>
                </a:path>
                <a:path w="1042670" h="381635">
                  <a:moveTo>
                    <a:pt x="635762" y="305155"/>
                  </a:moveTo>
                  <a:lnTo>
                    <a:pt x="610336" y="305155"/>
                  </a:lnTo>
                  <a:lnTo>
                    <a:pt x="610336" y="330593"/>
                  </a:lnTo>
                  <a:lnTo>
                    <a:pt x="635762" y="330593"/>
                  </a:lnTo>
                  <a:lnTo>
                    <a:pt x="635762" y="305155"/>
                  </a:lnTo>
                  <a:close/>
                </a:path>
                <a:path w="1042670" h="381635">
                  <a:moveTo>
                    <a:pt x="635762" y="152577"/>
                  </a:moveTo>
                  <a:lnTo>
                    <a:pt x="610336" y="152577"/>
                  </a:lnTo>
                  <a:lnTo>
                    <a:pt x="610336" y="178015"/>
                  </a:lnTo>
                  <a:lnTo>
                    <a:pt x="635762" y="178015"/>
                  </a:lnTo>
                  <a:lnTo>
                    <a:pt x="635762" y="152577"/>
                  </a:lnTo>
                  <a:close/>
                </a:path>
                <a:path w="1042670" h="381635">
                  <a:moveTo>
                    <a:pt x="661187" y="254304"/>
                  </a:moveTo>
                  <a:lnTo>
                    <a:pt x="635762" y="254304"/>
                  </a:lnTo>
                  <a:lnTo>
                    <a:pt x="635762" y="203441"/>
                  </a:lnTo>
                  <a:lnTo>
                    <a:pt x="610336" y="203441"/>
                  </a:lnTo>
                  <a:lnTo>
                    <a:pt x="610336" y="279730"/>
                  </a:lnTo>
                  <a:lnTo>
                    <a:pt x="635762" y="279730"/>
                  </a:lnTo>
                  <a:lnTo>
                    <a:pt x="661187" y="279730"/>
                  </a:lnTo>
                  <a:lnTo>
                    <a:pt x="661187" y="254304"/>
                  </a:lnTo>
                  <a:close/>
                </a:path>
                <a:path w="1042670" h="381635">
                  <a:moveTo>
                    <a:pt x="661187" y="101714"/>
                  </a:moveTo>
                  <a:lnTo>
                    <a:pt x="635762" y="101714"/>
                  </a:lnTo>
                  <a:lnTo>
                    <a:pt x="610336" y="101714"/>
                  </a:lnTo>
                  <a:lnTo>
                    <a:pt x="610336" y="76288"/>
                  </a:lnTo>
                  <a:lnTo>
                    <a:pt x="584898" y="76288"/>
                  </a:lnTo>
                  <a:lnTo>
                    <a:pt x="584898" y="127152"/>
                  </a:lnTo>
                  <a:lnTo>
                    <a:pt x="559473" y="127152"/>
                  </a:lnTo>
                  <a:lnTo>
                    <a:pt x="559473" y="178015"/>
                  </a:lnTo>
                  <a:lnTo>
                    <a:pt x="584898" y="178015"/>
                  </a:lnTo>
                  <a:lnTo>
                    <a:pt x="584898" y="152577"/>
                  </a:lnTo>
                  <a:lnTo>
                    <a:pt x="610336" y="152577"/>
                  </a:lnTo>
                  <a:lnTo>
                    <a:pt x="610336" y="127152"/>
                  </a:lnTo>
                  <a:lnTo>
                    <a:pt x="635762" y="127152"/>
                  </a:lnTo>
                  <a:lnTo>
                    <a:pt x="661187" y="127152"/>
                  </a:lnTo>
                  <a:lnTo>
                    <a:pt x="661187" y="101714"/>
                  </a:lnTo>
                  <a:close/>
                </a:path>
                <a:path w="1042670" h="381635">
                  <a:moveTo>
                    <a:pt x="686625" y="305155"/>
                  </a:moveTo>
                  <a:lnTo>
                    <a:pt x="661187" y="305155"/>
                  </a:lnTo>
                  <a:lnTo>
                    <a:pt x="661187" y="330593"/>
                  </a:lnTo>
                  <a:lnTo>
                    <a:pt x="686625" y="330593"/>
                  </a:lnTo>
                  <a:lnTo>
                    <a:pt x="686625" y="305155"/>
                  </a:lnTo>
                  <a:close/>
                </a:path>
                <a:path w="1042670" h="381635">
                  <a:moveTo>
                    <a:pt x="712050" y="228866"/>
                  </a:moveTo>
                  <a:lnTo>
                    <a:pt x="686625" y="228866"/>
                  </a:lnTo>
                  <a:lnTo>
                    <a:pt x="686625" y="305155"/>
                  </a:lnTo>
                  <a:lnTo>
                    <a:pt x="712050" y="305155"/>
                  </a:lnTo>
                  <a:lnTo>
                    <a:pt x="712050" y="228866"/>
                  </a:lnTo>
                  <a:close/>
                </a:path>
                <a:path w="1042670" h="381635">
                  <a:moveTo>
                    <a:pt x="712050" y="50863"/>
                  </a:moveTo>
                  <a:lnTo>
                    <a:pt x="686625" y="50863"/>
                  </a:lnTo>
                  <a:lnTo>
                    <a:pt x="686625" y="25425"/>
                  </a:lnTo>
                  <a:lnTo>
                    <a:pt x="661187" y="25425"/>
                  </a:lnTo>
                  <a:lnTo>
                    <a:pt x="661187" y="0"/>
                  </a:lnTo>
                  <a:lnTo>
                    <a:pt x="635762" y="0"/>
                  </a:lnTo>
                  <a:lnTo>
                    <a:pt x="610336" y="0"/>
                  </a:lnTo>
                  <a:lnTo>
                    <a:pt x="584898" y="0"/>
                  </a:lnTo>
                  <a:lnTo>
                    <a:pt x="584898" y="25425"/>
                  </a:lnTo>
                  <a:lnTo>
                    <a:pt x="610336" y="25425"/>
                  </a:lnTo>
                  <a:lnTo>
                    <a:pt x="610336" y="50863"/>
                  </a:lnTo>
                  <a:lnTo>
                    <a:pt x="635762" y="50863"/>
                  </a:lnTo>
                  <a:lnTo>
                    <a:pt x="635762" y="76288"/>
                  </a:lnTo>
                  <a:lnTo>
                    <a:pt x="661187" y="76288"/>
                  </a:lnTo>
                  <a:lnTo>
                    <a:pt x="661187" y="101714"/>
                  </a:lnTo>
                  <a:lnTo>
                    <a:pt x="686625" y="101714"/>
                  </a:lnTo>
                  <a:lnTo>
                    <a:pt x="686625" y="76288"/>
                  </a:lnTo>
                  <a:lnTo>
                    <a:pt x="712050" y="76288"/>
                  </a:lnTo>
                  <a:lnTo>
                    <a:pt x="712050" y="50863"/>
                  </a:lnTo>
                  <a:close/>
                </a:path>
                <a:path w="1042670" h="381635">
                  <a:moveTo>
                    <a:pt x="762914" y="330593"/>
                  </a:moveTo>
                  <a:lnTo>
                    <a:pt x="737489" y="330593"/>
                  </a:lnTo>
                  <a:lnTo>
                    <a:pt x="737489" y="305155"/>
                  </a:lnTo>
                  <a:lnTo>
                    <a:pt x="712050" y="305155"/>
                  </a:lnTo>
                  <a:lnTo>
                    <a:pt x="712050" y="381444"/>
                  </a:lnTo>
                  <a:lnTo>
                    <a:pt x="737489" y="381444"/>
                  </a:lnTo>
                  <a:lnTo>
                    <a:pt x="762914" y="381444"/>
                  </a:lnTo>
                  <a:lnTo>
                    <a:pt x="762914" y="330593"/>
                  </a:lnTo>
                  <a:close/>
                </a:path>
                <a:path w="1042670" h="381635">
                  <a:moveTo>
                    <a:pt x="788339" y="50863"/>
                  </a:moveTo>
                  <a:lnTo>
                    <a:pt x="762914" y="50863"/>
                  </a:lnTo>
                  <a:lnTo>
                    <a:pt x="762914" y="25425"/>
                  </a:lnTo>
                  <a:lnTo>
                    <a:pt x="737489" y="25425"/>
                  </a:lnTo>
                  <a:lnTo>
                    <a:pt x="712050" y="25425"/>
                  </a:lnTo>
                  <a:lnTo>
                    <a:pt x="712050" y="50863"/>
                  </a:lnTo>
                  <a:lnTo>
                    <a:pt x="737489" y="50863"/>
                  </a:lnTo>
                  <a:lnTo>
                    <a:pt x="737489" y="76288"/>
                  </a:lnTo>
                  <a:lnTo>
                    <a:pt x="762914" y="76288"/>
                  </a:lnTo>
                  <a:lnTo>
                    <a:pt x="788339" y="76288"/>
                  </a:lnTo>
                  <a:lnTo>
                    <a:pt x="788339" y="50863"/>
                  </a:lnTo>
                  <a:close/>
                </a:path>
                <a:path w="1042670" h="381635">
                  <a:moveTo>
                    <a:pt x="788339" y="0"/>
                  </a:moveTo>
                  <a:lnTo>
                    <a:pt x="762914" y="0"/>
                  </a:lnTo>
                  <a:lnTo>
                    <a:pt x="762914" y="25425"/>
                  </a:lnTo>
                  <a:lnTo>
                    <a:pt x="788339" y="25425"/>
                  </a:lnTo>
                  <a:lnTo>
                    <a:pt x="788339" y="0"/>
                  </a:lnTo>
                  <a:close/>
                </a:path>
                <a:path w="1042670" h="381635">
                  <a:moveTo>
                    <a:pt x="813765" y="101714"/>
                  </a:moveTo>
                  <a:lnTo>
                    <a:pt x="788339" y="101714"/>
                  </a:lnTo>
                  <a:lnTo>
                    <a:pt x="762914" y="101714"/>
                  </a:lnTo>
                  <a:lnTo>
                    <a:pt x="737489" y="101714"/>
                  </a:lnTo>
                  <a:lnTo>
                    <a:pt x="737489" y="76288"/>
                  </a:lnTo>
                  <a:lnTo>
                    <a:pt x="712050" y="76288"/>
                  </a:lnTo>
                  <a:lnTo>
                    <a:pt x="712050" y="127152"/>
                  </a:lnTo>
                  <a:lnTo>
                    <a:pt x="737489" y="127152"/>
                  </a:lnTo>
                  <a:lnTo>
                    <a:pt x="737489" y="152577"/>
                  </a:lnTo>
                  <a:lnTo>
                    <a:pt x="762914" y="152577"/>
                  </a:lnTo>
                  <a:lnTo>
                    <a:pt x="762914" y="127152"/>
                  </a:lnTo>
                  <a:lnTo>
                    <a:pt x="788339" y="127152"/>
                  </a:lnTo>
                  <a:lnTo>
                    <a:pt x="813765" y="127152"/>
                  </a:lnTo>
                  <a:lnTo>
                    <a:pt x="813765" y="101714"/>
                  </a:lnTo>
                  <a:close/>
                </a:path>
                <a:path w="1042670" h="381635">
                  <a:moveTo>
                    <a:pt x="813765" y="25425"/>
                  </a:moveTo>
                  <a:lnTo>
                    <a:pt x="788339" y="25425"/>
                  </a:lnTo>
                  <a:lnTo>
                    <a:pt x="788339" y="50863"/>
                  </a:lnTo>
                  <a:lnTo>
                    <a:pt x="813765" y="50863"/>
                  </a:lnTo>
                  <a:lnTo>
                    <a:pt x="813765" y="25425"/>
                  </a:lnTo>
                  <a:close/>
                </a:path>
                <a:path w="1042670" h="381635">
                  <a:moveTo>
                    <a:pt x="839203" y="203441"/>
                  </a:moveTo>
                  <a:lnTo>
                    <a:pt x="813765" y="203441"/>
                  </a:lnTo>
                  <a:lnTo>
                    <a:pt x="813765" y="178015"/>
                  </a:lnTo>
                  <a:lnTo>
                    <a:pt x="788339" y="178015"/>
                  </a:lnTo>
                  <a:lnTo>
                    <a:pt x="788339" y="152577"/>
                  </a:lnTo>
                  <a:lnTo>
                    <a:pt x="762914" y="152577"/>
                  </a:lnTo>
                  <a:lnTo>
                    <a:pt x="762914" y="203441"/>
                  </a:lnTo>
                  <a:lnTo>
                    <a:pt x="788339" y="203441"/>
                  </a:lnTo>
                  <a:lnTo>
                    <a:pt x="788339" y="228866"/>
                  </a:lnTo>
                  <a:lnTo>
                    <a:pt x="762914" y="228866"/>
                  </a:lnTo>
                  <a:lnTo>
                    <a:pt x="762914" y="203441"/>
                  </a:lnTo>
                  <a:lnTo>
                    <a:pt x="737489" y="203441"/>
                  </a:lnTo>
                  <a:lnTo>
                    <a:pt x="737489" y="152577"/>
                  </a:lnTo>
                  <a:lnTo>
                    <a:pt x="712050" y="152577"/>
                  </a:lnTo>
                  <a:lnTo>
                    <a:pt x="712050" y="178015"/>
                  </a:lnTo>
                  <a:lnTo>
                    <a:pt x="686625" y="178015"/>
                  </a:lnTo>
                  <a:lnTo>
                    <a:pt x="686625" y="127152"/>
                  </a:lnTo>
                  <a:lnTo>
                    <a:pt x="661187" y="127152"/>
                  </a:lnTo>
                  <a:lnTo>
                    <a:pt x="661187" y="178015"/>
                  </a:lnTo>
                  <a:lnTo>
                    <a:pt x="635762" y="178015"/>
                  </a:lnTo>
                  <a:lnTo>
                    <a:pt x="635762" y="203441"/>
                  </a:lnTo>
                  <a:lnTo>
                    <a:pt x="661187" y="203441"/>
                  </a:lnTo>
                  <a:lnTo>
                    <a:pt x="686625" y="203441"/>
                  </a:lnTo>
                  <a:lnTo>
                    <a:pt x="712050" y="203441"/>
                  </a:lnTo>
                  <a:lnTo>
                    <a:pt x="712050" y="228866"/>
                  </a:lnTo>
                  <a:lnTo>
                    <a:pt x="737489" y="228866"/>
                  </a:lnTo>
                  <a:lnTo>
                    <a:pt x="737489" y="254304"/>
                  </a:lnTo>
                  <a:lnTo>
                    <a:pt x="762914" y="254304"/>
                  </a:lnTo>
                  <a:lnTo>
                    <a:pt x="788339" y="254304"/>
                  </a:lnTo>
                  <a:lnTo>
                    <a:pt x="813765" y="254304"/>
                  </a:lnTo>
                  <a:lnTo>
                    <a:pt x="813765" y="228866"/>
                  </a:lnTo>
                  <a:lnTo>
                    <a:pt x="839203" y="228866"/>
                  </a:lnTo>
                  <a:lnTo>
                    <a:pt x="839203" y="203441"/>
                  </a:lnTo>
                  <a:close/>
                </a:path>
                <a:path w="1042670" h="381635">
                  <a:moveTo>
                    <a:pt x="839203" y="127152"/>
                  </a:moveTo>
                  <a:lnTo>
                    <a:pt x="813765" y="127152"/>
                  </a:lnTo>
                  <a:lnTo>
                    <a:pt x="813765" y="178015"/>
                  </a:lnTo>
                  <a:lnTo>
                    <a:pt x="839203" y="178015"/>
                  </a:lnTo>
                  <a:lnTo>
                    <a:pt x="839203" y="127152"/>
                  </a:lnTo>
                  <a:close/>
                </a:path>
                <a:path w="1042670" h="381635">
                  <a:moveTo>
                    <a:pt x="839203" y="76288"/>
                  </a:moveTo>
                  <a:lnTo>
                    <a:pt x="813765" y="76288"/>
                  </a:lnTo>
                  <a:lnTo>
                    <a:pt x="813765" y="101714"/>
                  </a:lnTo>
                  <a:lnTo>
                    <a:pt x="839203" y="101714"/>
                  </a:lnTo>
                  <a:lnTo>
                    <a:pt x="839203" y="76288"/>
                  </a:lnTo>
                  <a:close/>
                </a:path>
                <a:path w="1042670" h="381635">
                  <a:moveTo>
                    <a:pt x="839203" y="0"/>
                  </a:moveTo>
                  <a:lnTo>
                    <a:pt x="813765" y="0"/>
                  </a:lnTo>
                  <a:lnTo>
                    <a:pt x="813765" y="25425"/>
                  </a:lnTo>
                  <a:lnTo>
                    <a:pt x="839203" y="25425"/>
                  </a:lnTo>
                  <a:lnTo>
                    <a:pt x="839203" y="0"/>
                  </a:lnTo>
                  <a:close/>
                </a:path>
                <a:path w="1042670" h="381635">
                  <a:moveTo>
                    <a:pt x="864628" y="228866"/>
                  </a:moveTo>
                  <a:lnTo>
                    <a:pt x="839203" y="228866"/>
                  </a:lnTo>
                  <a:lnTo>
                    <a:pt x="839203" y="254304"/>
                  </a:lnTo>
                  <a:lnTo>
                    <a:pt x="864628" y="254304"/>
                  </a:lnTo>
                  <a:lnTo>
                    <a:pt x="864628" y="228866"/>
                  </a:lnTo>
                  <a:close/>
                </a:path>
                <a:path w="1042670" h="381635">
                  <a:moveTo>
                    <a:pt x="991781" y="203441"/>
                  </a:moveTo>
                  <a:lnTo>
                    <a:pt x="966355" y="203441"/>
                  </a:lnTo>
                  <a:lnTo>
                    <a:pt x="940917" y="203441"/>
                  </a:lnTo>
                  <a:lnTo>
                    <a:pt x="940917" y="228866"/>
                  </a:lnTo>
                  <a:lnTo>
                    <a:pt x="966355" y="228866"/>
                  </a:lnTo>
                  <a:lnTo>
                    <a:pt x="991781" y="228866"/>
                  </a:lnTo>
                  <a:lnTo>
                    <a:pt x="991781" y="203441"/>
                  </a:lnTo>
                  <a:close/>
                </a:path>
                <a:path w="1042670" h="381635">
                  <a:moveTo>
                    <a:pt x="1017219" y="254304"/>
                  </a:moveTo>
                  <a:lnTo>
                    <a:pt x="991781" y="254304"/>
                  </a:lnTo>
                  <a:lnTo>
                    <a:pt x="966355" y="254304"/>
                  </a:lnTo>
                  <a:lnTo>
                    <a:pt x="966355" y="279730"/>
                  </a:lnTo>
                  <a:lnTo>
                    <a:pt x="991781" y="279730"/>
                  </a:lnTo>
                  <a:lnTo>
                    <a:pt x="1017219" y="279730"/>
                  </a:lnTo>
                  <a:lnTo>
                    <a:pt x="1017219" y="254304"/>
                  </a:lnTo>
                  <a:close/>
                </a:path>
                <a:path w="1042670" h="381635">
                  <a:moveTo>
                    <a:pt x="1042644" y="279730"/>
                  </a:moveTo>
                  <a:lnTo>
                    <a:pt x="1017219" y="279730"/>
                  </a:lnTo>
                  <a:lnTo>
                    <a:pt x="1017219" y="381444"/>
                  </a:lnTo>
                  <a:lnTo>
                    <a:pt x="1042644" y="381444"/>
                  </a:lnTo>
                  <a:lnTo>
                    <a:pt x="1042644" y="2797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753599"/>
              <a:ext cx="1042669" cy="305435"/>
            </a:xfrm>
            <a:custGeom>
              <a:avLst/>
              <a:gdLst/>
              <a:ahLst/>
              <a:cxnLst/>
              <a:rect l="l" t="t" r="r" b="b"/>
              <a:pathLst>
                <a:path w="1042670" h="305435">
                  <a:moveTo>
                    <a:pt x="101727" y="203441"/>
                  </a:moveTo>
                  <a:lnTo>
                    <a:pt x="76301" y="203441"/>
                  </a:lnTo>
                  <a:lnTo>
                    <a:pt x="76301" y="254304"/>
                  </a:lnTo>
                  <a:lnTo>
                    <a:pt x="101727" y="254304"/>
                  </a:lnTo>
                  <a:lnTo>
                    <a:pt x="101727" y="203441"/>
                  </a:lnTo>
                  <a:close/>
                </a:path>
                <a:path w="1042670" h="305435">
                  <a:moveTo>
                    <a:pt x="152590" y="203441"/>
                  </a:moveTo>
                  <a:lnTo>
                    <a:pt x="127152" y="203441"/>
                  </a:lnTo>
                  <a:lnTo>
                    <a:pt x="127152" y="228879"/>
                  </a:lnTo>
                  <a:lnTo>
                    <a:pt x="152590" y="228879"/>
                  </a:lnTo>
                  <a:lnTo>
                    <a:pt x="152590" y="203441"/>
                  </a:lnTo>
                  <a:close/>
                </a:path>
                <a:path w="1042670" h="305435">
                  <a:moveTo>
                    <a:pt x="152590" y="152577"/>
                  </a:moveTo>
                  <a:lnTo>
                    <a:pt x="127152" y="152577"/>
                  </a:lnTo>
                  <a:lnTo>
                    <a:pt x="101727" y="152577"/>
                  </a:lnTo>
                  <a:lnTo>
                    <a:pt x="76301" y="152577"/>
                  </a:lnTo>
                  <a:lnTo>
                    <a:pt x="50863" y="152577"/>
                  </a:lnTo>
                  <a:lnTo>
                    <a:pt x="50863" y="101727"/>
                  </a:lnTo>
                  <a:lnTo>
                    <a:pt x="25438" y="101727"/>
                  </a:lnTo>
                  <a:lnTo>
                    <a:pt x="25438" y="127152"/>
                  </a:lnTo>
                  <a:lnTo>
                    <a:pt x="0" y="127152"/>
                  </a:lnTo>
                  <a:lnTo>
                    <a:pt x="0" y="203441"/>
                  </a:lnTo>
                  <a:lnTo>
                    <a:pt x="25438" y="203441"/>
                  </a:lnTo>
                  <a:lnTo>
                    <a:pt x="50863" y="203441"/>
                  </a:lnTo>
                  <a:lnTo>
                    <a:pt x="50863" y="178015"/>
                  </a:lnTo>
                  <a:lnTo>
                    <a:pt x="76301" y="178015"/>
                  </a:lnTo>
                  <a:lnTo>
                    <a:pt x="101727" y="178015"/>
                  </a:lnTo>
                  <a:lnTo>
                    <a:pt x="101727" y="203441"/>
                  </a:lnTo>
                  <a:lnTo>
                    <a:pt x="127152" y="203441"/>
                  </a:lnTo>
                  <a:lnTo>
                    <a:pt x="127152" y="178015"/>
                  </a:lnTo>
                  <a:lnTo>
                    <a:pt x="152590" y="178015"/>
                  </a:lnTo>
                  <a:lnTo>
                    <a:pt x="152590" y="152577"/>
                  </a:lnTo>
                  <a:close/>
                </a:path>
                <a:path w="1042670" h="305435">
                  <a:moveTo>
                    <a:pt x="152590" y="101727"/>
                  </a:moveTo>
                  <a:lnTo>
                    <a:pt x="127152" y="101727"/>
                  </a:lnTo>
                  <a:lnTo>
                    <a:pt x="127152" y="127152"/>
                  </a:lnTo>
                  <a:lnTo>
                    <a:pt x="152590" y="127152"/>
                  </a:lnTo>
                  <a:lnTo>
                    <a:pt x="152590" y="101727"/>
                  </a:lnTo>
                  <a:close/>
                </a:path>
                <a:path w="1042670" h="305435">
                  <a:moveTo>
                    <a:pt x="178015" y="228879"/>
                  </a:moveTo>
                  <a:lnTo>
                    <a:pt x="152590" y="228879"/>
                  </a:lnTo>
                  <a:lnTo>
                    <a:pt x="152590" y="254304"/>
                  </a:lnTo>
                  <a:lnTo>
                    <a:pt x="178015" y="254304"/>
                  </a:lnTo>
                  <a:lnTo>
                    <a:pt x="178015" y="228879"/>
                  </a:lnTo>
                  <a:close/>
                </a:path>
                <a:path w="1042670" h="305435">
                  <a:moveTo>
                    <a:pt x="178015" y="178015"/>
                  </a:moveTo>
                  <a:lnTo>
                    <a:pt x="152590" y="178015"/>
                  </a:lnTo>
                  <a:lnTo>
                    <a:pt x="152590" y="203441"/>
                  </a:lnTo>
                  <a:lnTo>
                    <a:pt x="178015" y="203441"/>
                  </a:lnTo>
                  <a:lnTo>
                    <a:pt x="178015" y="178015"/>
                  </a:lnTo>
                  <a:close/>
                </a:path>
                <a:path w="1042670" h="305435">
                  <a:moveTo>
                    <a:pt x="178015" y="127152"/>
                  </a:moveTo>
                  <a:lnTo>
                    <a:pt x="152590" y="127152"/>
                  </a:lnTo>
                  <a:lnTo>
                    <a:pt x="152590" y="152577"/>
                  </a:lnTo>
                  <a:lnTo>
                    <a:pt x="178015" y="152577"/>
                  </a:lnTo>
                  <a:lnTo>
                    <a:pt x="178015" y="127152"/>
                  </a:lnTo>
                  <a:close/>
                </a:path>
                <a:path w="1042670" h="305435">
                  <a:moveTo>
                    <a:pt x="203454" y="152577"/>
                  </a:moveTo>
                  <a:lnTo>
                    <a:pt x="178015" y="152577"/>
                  </a:lnTo>
                  <a:lnTo>
                    <a:pt x="178015" y="178015"/>
                  </a:lnTo>
                  <a:lnTo>
                    <a:pt x="203454" y="178015"/>
                  </a:lnTo>
                  <a:lnTo>
                    <a:pt x="203454" y="152577"/>
                  </a:lnTo>
                  <a:close/>
                </a:path>
                <a:path w="1042670" h="305435">
                  <a:moveTo>
                    <a:pt x="228879" y="203441"/>
                  </a:moveTo>
                  <a:lnTo>
                    <a:pt x="203454" y="203441"/>
                  </a:lnTo>
                  <a:lnTo>
                    <a:pt x="203454" y="228879"/>
                  </a:lnTo>
                  <a:lnTo>
                    <a:pt x="228879" y="228879"/>
                  </a:lnTo>
                  <a:lnTo>
                    <a:pt x="228879" y="203441"/>
                  </a:lnTo>
                  <a:close/>
                </a:path>
                <a:path w="1042670" h="305435">
                  <a:moveTo>
                    <a:pt x="686625" y="178015"/>
                  </a:moveTo>
                  <a:lnTo>
                    <a:pt x="661187" y="178015"/>
                  </a:lnTo>
                  <a:lnTo>
                    <a:pt x="661187" y="203441"/>
                  </a:lnTo>
                  <a:lnTo>
                    <a:pt x="686625" y="203441"/>
                  </a:lnTo>
                  <a:lnTo>
                    <a:pt x="686625" y="178015"/>
                  </a:lnTo>
                  <a:close/>
                </a:path>
                <a:path w="1042670" h="305435">
                  <a:moveTo>
                    <a:pt x="712050" y="152577"/>
                  </a:moveTo>
                  <a:lnTo>
                    <a:pt x="686625" y="152577"/>
                  </a:lnTo>
                  <a:lnTo>
                    <a:pt x="686625" y="127368"/>
                  </a:lnTo>
                  <a:lnTo>
                    <a:pt x="661187" y="127368"/>
                  </a:lnTo>
                  <a:lnTo>
                    <a:pt x="635762" y="127368"/>
                  </a:lnTo>
                  <a:lnTo>
                    <a:pt x="610336" y="127368"/>
                  </a:lnTo>
                  <a:lnTo>
                    <a:pt x="584898" y="127368"/>
                  </a:lnTo>
                  <a:lnTo>
                    <a:pt x="584898" y="25768"/>
                  </a:lnTo>
                  <a:lnTo>
                    <a:pt x="559473" y="25768"/>
                  </a:lnTo>
                  <a:lnTo>
                    <a:pt x="559473" y="51168"/>
                  </a:lnTo>
                  <a:lnTo>
                    <a:pt x="534035" y="51168"/>
                  </a:lnTo>
                  <a:lnTo>
                    <a:pt x="534035" y="101968"/>
                  </a:lnTo>
                  <a:lnTo>
                    <a:pt x="559473" y="101968"/>
                  </a:lnTo>
                  <a:lnTo>
                    <a:pt x="559473" y="152768"/>
                  </a:lnTo>
                  <a:lnTo>
                    <a:pt x="534035" y="152768"/>
                  </a:lnTo>
                  <a:lnTo>
                    <a:pt x="534035" y="178168"/>
                  </a:lnTo>
                  <a:lnTo>
                    <a:pt x="508609" y="178168"/>
                  </a:lnTo>
                  <a:lnTo>
                    <a:pt x="508609" y="152768"/>
                  </a:lnTo>
                  <a:lnTo>
                    <a:pt x="534035" y="152768"/>
                  </a:lnTo>
                  <a:lnTo>
                    <a:pt x="534035" y="101968"/>
                  </a:lnTo>
                  <a:lnTo>
                    <a:pt x="508609" y="101968"/>
                  </a:lnTo>
                  <a:lnTo>
                    <a:pt x="508609" y="127368"/>
                  </a:lnTo>
                  <a:lnTo>
                    <a:pt x="483184" y="127368"/>
                  </a:lnTo>
                  <a:lnTo>
                    <a:pt x="483184" y="76568"/>
                  </a:lnTo>
                  <a:lnTo>
                    <a:pt x="508609" y="76568"/>
                  </a:lnTo>
                  <a:lnTo>
                    <a:pt x="508609" y="51168"/>
                  </a:lnTo>
                  <a:lnTo>
                    <a:pt x="483184" y="51168"/>
                  </a:lnTo>
                  <a:lnTo>
                    <a:pt x="457746" y="51168"/>
                  </a:lnTo>
                  <a:lnTo>
                    <a:pt x="432320" y="51168"/>
                  </a:lnTo>
                  <a:lnTo>
                    <a:pt x="432320" y="76568"/>
                  </a:lnTo>
                  <a:lnTo>
                    <a:pt x="457746" y="76568"/>
                  </a:lnTo>
                  <a:lnTo>
                    <a:pt x="457746" y="101968"/>
                  </a:lnTo>
                  <a:lnTo>
                    <a:pt x="432320" y="101968"/>
                  </a:lnTo>
                  <a:lnTo>
                    <a:pt x="432320" y="76568"/>
                  </a:lnTo>
                  <a:lnTo>
                    <a:pt x="406882" y="76568"/>
                  </a:lnTo>
                  <a:lnTo>
                    <a:pt x="406882" y="25768"/>
                  </a:lnTo>
                  <a:lnTo>
                    <a:pt x="381457" y="25768"/>
                  </a:lnTo>
                  <a:lnTo>
                    <a:pt x="381457" y="127368"/>
                  </a:lnTo>
                  <a:lnTo>
                    <a:pt x="356031" y="127368"/>
                  </a:lnTo>
                  <a:lnTo>
                    <a:pt x="356031" y="25768"/>
                  </a:lnTo>
                  <a:lnTo>
                    <a:pt x="330593" y="25768"/>
                  </a:lnTo>
                  <a:lnTo>
                    <a:pt x="330593" y="76568"/>
                  </a:lnTo>
                  <a:lnTo>
                    <a:pt x="305168" y="76568"/>
                  </a:lnTo>
                  <a:lnTo>
                    <a:pt x="305168" y="25768"/>
                  </a:lnTo>
                  <a:lnTo>
                    <a:pt x="279742" y="25768"/>
                  </a:lnTo>
                  <a:lnTo>
                    <a:pt x="254304" y="25768"/>
                  </a:lnTo>
                  <a:lnTo>
                    <a:pt x="254304" y="51168"/>
                  </a:lnTo>
                  <a:lnTo>
                    <a:pt x="279742" y="51168"/>
                  </a:lnTo>
                  <a:lnTo>
                    <a:pt x="279742" y="101727"/>
                  </a:lnTo>
                  <a:lnTo>
                    <a:pt x="254304" y="101727"/>
                  </a:lnTo>
                  <a:lnTo>
                    <a:pt x="254304" y="127152"/>
                  </a:lnTo>
                  <a:lnTo>
                    <a:pt x="279742" y="127152"/>
                  </a:lnTo>
                  <a:lnTo>
                    <a:pt x="279742" y="101968"/>
                  </a:lnTo>
                  <a:lnTo>
                    <a:pt x="305168" y="101968"/>
                  </a:lnTo>
                  <a:lnTo>
                    <a:pt x="305168" y="127368"/>
                  </a:lnTo>
                  <a:lnTo>
                    <a:pt x="305168" y="152768"/>
                  </a:lnTo>
                  <a:lnTo>
                    <a:pt x="305168" y="203441"/>
                  </a:lnTo>
                  <a:lnTo>
                    <a:pt x="279742" y="203441"/>
                  </a:lnTo>
                  <a:lnTo>
                    <a:pt x="279742" y="152768"/>
                  </a:lnTo>
                  <a:lnTo>
                    <a:pt x="305168" y="152768"/>
                  </a:lnTo>
                  <a:lnTo>
                    <a:pt x="305168" y="127368"/>
                  </a:lnTo>
                  <a:lnTo>
                    <a:pt x="279742" y="127368"/>
                  </a:lnTo>
                  <a:lnTo>
                    <a:pt x="279742" y="152577"/>
                  </a:lnTo>
                  <a:lnTo>
                    <a:pt x="254304" y="152577"/>
                  </a:lnTo>
                  <a:lnTo>
                    <a:pt x="254304" y="178015"/>
                  </a:lnTo>
                  <a:lnTo>
                    <a:pt x="228879" y="178015"/>
                  </a:lnTo>
                  <a:lnTo>
                    <a:pt x="228879" y="203441"/>
                  </a:lnTo>
                  <a:lnTo>
                    <a:pt x="254304" y="203441"/>
                  </a:lnTo>
                  <a:lnTo>
                    <a:pt x="254304" y="228879"/>
                  </a:lnTo>
                  <a:lnTo>
                    <a:pt x="279742" y="228879"/>
                  </a:lnTo>
                  <a:lnTo>
                    <a:pt x="279742" y="254304"/>
                  </a:lnTo>
                  <a:lnTo>
                    <a:pt x="305168" y="254304"/>
                  </a:lnTo>
                  <a:lnTo>
                    <a:pt x="305168" y="203568"/>
                  </a:lnTo>
                  <a:lnTo>
                    <a:pt x="330593" y="203568"/>
                  </a:lnTo>
                  <a:lnTo>
                    <a:pt x="330593" y="178168"/>
                  </a:lnTo>
                  <a:lnTo>
                    <a:pt x="356031" y="178168"/>
                  </a:lnTo>
                  <a:lnTo>
                    <a:pt x="356031" y="228968"/>
                  </a:lnTo>
                  <a:lnTo>
                    <a:pt x="330593" y="228968"/>
                  </a:lnTo>
                  <a:lnTo>
                    <a:pt x="330593" y="254368"/>
                  </a:lnTo>
                  <a:lnTo>
                    <a:pt x="356031" y="254368"/>
                  </a:lnTo>
                  <a:lnTo>
                    <a:pt x="381457" y="254368"/>
                  </a:lnTo>
                  <a:lnTo>
                    <a:pt x="406882" y="254368"/>
                  </a:lnTo>
                  <a:lnTo>
                    <a:pt x="432320" y="254368"/>
                  </a:lnTo>
                  <a:lnTo>
                    <a:pt x="432320" y="228968"/>
                  </a:lnTo>
                  <a:lnTo>
                    <a:pt x="406882" y="228968"/>
                  </a:lnTo>
                  <a:lnTo>
                    <a:pt x="406882" y="203568"/>
                  </a:lnTo>
                  <a:lnTo>
                    <a:pt x="432320" y="203568"/>
                  </a:lnTo>
                  <a:lnTo>
                    <a:pt x="432320" y="178168"/>
                  </a:lnTo>
                  <a:lnTo>
                    <a:pt x="406882" y="178168"/>
                  </a:lnTo>
                  <a:lnTo>
                    <a:pt x="381457" y="178168"/>
                  </a:lnTo>
                  <a:lnTo>
                    <a:pt x="381457" y="152768"/>
                  </a:lnTo>
                  <a:lnTo>
                    <a:pt x="406882" y="152768"/>
                  </a:lnTo>
                  <a:lnTo>
                    <a:pt x="406882" y="127368"/>
                  </a:lnTo>
                  <a:lnTo>
                    <a:pt x="432320" y="127368"/>
                  </a:lnTo>
                  <a:lnTo>
                    <a:pt x="457746" y="127368"/>
                  </a:lnTo>
                  <a:lnTo>
                    <a:pt x="457746" y="152768"/>
                  </a:lnTo>
                  <a:lnTo>
                    <a:pt x="483184" y="152768"/>
                  </a:lnTo>
                  <a:lnTo>
                    <a:pt x="483184" y="228968"/>
                  </a:lnTo>
                  <a:lnTo>
                    <a:pt x="457746" y="228968"/>
                  </a:lnTo>
                  <a:lnTo>
                    <a:pt x="457746" y="279768"/>
                  </a:lnTo>
                  <a:lnTo>
                    <a:pt x="483184" y="279768"/>
                  </a:lnTo>
                  <a:lnTo>
                    <a:pt x="483184" y="254368"/>
                  </a:lnTo>
                  <a:lnTo>
                    <a:pt x="508609" y="254368"/>
                  </a:lnTo>
                  <a:lnTo>
                    <a:pt x="508609" y="279768"/>
                  </a:lnTo>
                  <a:lnTo>
                    <a:pt x="534035" y="279768"/>
                  </a:lnTo>
                  <a:lnTo>
                    <a:pt x="534035" y="203568"/>
                  </a:lnTo>
                  <a:lnTo>
                    <a:pt x="559473" y="203568"/>
                  </a:lnTo>
                  <a:lnTo>
                    <a:pt x="559473" y="279768"/>
                  </a:lnTo>
                  <a:lnTo>
                    <a:pt x="584898" y="279768"/>
                  </a:lnTo>
                  <a:lnTo>
                    <a:pt x="584898" y="254368"/>
                  </a:lnTo>
                  <a:lnTo>
                    <a:pt x="610336" y="254368"/>
                  </a:lnTo>
                  <a:lnTo>
                    <a:pt x="610336" y="279768"/>
                  </a:lnTo>
                  <a:lnTo>
                    <a:pt x="635762" y="279768"/>
                  </a:lnTo>
                  <a:lnTo>
                    <a:pt x="635762" y="305168"/>
                  </a:lnTo>
                  <a:lnTo>
                    <a:pt x="661187" y="305168"/>
                  </a:lnTo>
                  <a:lnTo>
                    <a:pt x="661187" y="279768"/>
                  </a:lnTo>
                  <a:lnTo>
                    <a:pt x="686625" y="279768"/>
                  </a:lnTo>
                  <a:lnTo>
                    <a:pt x="686625" y="254368"/>
                  </a:lnTo>
                  <a:lnTo>
                    <a:pt x="661187" y="254368"/>
                  </a:lnTo>
                  <a:lnTo>
                    <a:pt x="661187" y="228968"/>
                  </a:lnTo>
                  <a:lnTo>
                    <a:pt x="635762" y="228968"/>
                  </a:lnTo>
                  <a:lnTo>
                    <a:pt x="635762" y="178168"/>
                  </a:lnTo>
                  <a:lnTo>
                    <a:pt x="610336" y="178168"/>
                  </a:lnTo>
                  <a:lnTo>
                    <a:pt x="610336" y="203568"/>
                  </a:lnTo>
                  <a:lnTo>
                    <a:pt x="610336" y="228968"/>
                  </a:lnTo>
                  <a:lnTo>
                    <a:pt x="584898" y="228968"/>
                  </a:lnTo>
                  <a:lnTo>
                    <a:pt x="584898" y="203568"/>
                  </a:lnTo>
                  <a:lnTo>
                    <a:pt x="610336" y="203568"/>
                  </a:lnTo>
                  <a:lnTo>
                    <a:pt x="610336" y="178168"/>
                  </a:lnTo>
                  <a:lnTo>
                    <a:pt x="584898" y="178168"/>
                  </a:lnTo>
                  <a:lnTo>
                    <a:pt x="584898" y="152768"/>
                  </a:lnTo>
                  <a:lnTo>
                    <a:pt x="610336" y="152768"/>
                  </a:lnTo>
                  <a:lnTo>
                    <a:pt x="635762" y="152768"/>
                  </a:lnTo>
                  <a:lnTo>
                    <a:pt x="661187" y="152768"/>
                  </a:lnTo>
                  <a:lnTo>
                    <a:pt x="686625" y="152768"/>
                  </a:lnTo>
                  <a:lnTo>
                    <a:pt x="686625" y="178015"/>
                  </a:lnTo>
                  <a:lnTo>
                    <a:pt x="712050" y="178015"/>
                  </a:lnTo>
                  <a:lnTo>
                    <a:pt x="712050" y="152577"/>
                  </a:lnTo>
                  <a:close/>
                </a:path>
                <a:path w="1042670" h="305435">
                  <a:moveTo>
                    <a:pt x="966355" y="50863"/>
                  </a:moveTo>
                  <a:lnTo>
                    <a:pt x="940917" y="50863"/>
                  </a:lnTo>
                  <a:lnTo>
                    <a:pt x="940917" y="0"/>
                  </a:lnTo>
                  <a:lnTo>
                    <a:pt x="915492" y="0"/>
                  </a:lnTo>
                  <a:lnTo>
                    <a:pt x="890066" y="0"/>
                  </a:lnTo>
                  <a:lnTo>
                    <a:pt x="890066" y="25438"/>
                  </a:lnTo>
                  <a:lnTo>
                    <a:pt x="864628" y="25438"/>
                  </a:lnTo>
                  <a:lnTo>
                    <a:pt x="864628" y="50863"/>
                  </a:lnTo>
                  <a:lnTo>
                    <a:pt x="839203" y="50863"/>
                  </a:lnTo>
                  <a:lnTo>
                    <a:pt x="813765" y="50863"/>
                  </a:lnTo>
                  <a:lnTo>
                    <a:pt x="788339" y="50863"/>
                  </a:lnTo>
                  <a:lnTo>
                    <a:pt x="762914" y="50863"/>
                  </a:lnTo>
                  <a:lnTo>
                    <a:pt x="737489" y="50863"/>
                  </a:lnTo>
                  <a:lnTo>
                    <a:pt x="737489" y="76288"/>
                  </a:lnTo>
                  <a:lnTo>
                    <a:pt x="864628" y="76288"/>
                  </a:lnTo>
                  <a:lnTo>
                    <a:pt x="864628" y="127152"/>
                  </a:lnTo>
                  <a:lnTo>
                    <a:pt x="839203" y="127152"/>
                  </a:lnTo>
                  <a:lnTo>
                    <a:pt x="839203" y="101727"/>
                  </a:lnTo>
                  <a:lnTo>
                    <a:pt x="813765" y="101727"/>
                  </a:lnTo>
                  <a:lnTo>
                    <a:pt x="788339" y="101727"/>
                  </a:lnTo>
                  <a:lnTo>
                    <a:pt x="788339" y="152577"/>
                  </a:lnTo>
                  <a:lnTo>
                    <a:pt x="813765" y="152577"/>
                  </a:lnTo>
                  <a:lnTo>
                    <a:pt x="813765" y="178015"/>
                  </a:lnTo>
                  <a:lnTo>
                    <a:pt x="839203" y="178015"/>
                  </a:lnTo>
                  <a:lnTo>
                    <a:pt x="839203" y="228879"/>
                  </a:lnTo>
                  <a:lnTo>
                    <a:pt x="864628" y="228879"/>
                  </a:lnTo>
                  <a:lnTo>
                    <a:pt x="864628" y="152577"/>
                  </a:lnTo>
                  <a:lnTo>
                    <a:pt x="890066" y="152577"/>
                  </a:lnTo>
                  <a:lnTo>
                    <a:pt x="915492" y="152577"/>
                  </a:lnTo>
                  <a:lnTo>
                    <a:pt x="915492" y="127152"/>
                  </a:lnTo>
                  <a:lnTo>
                    <a:pt x="940917" y="127152"/>
                  </a:lnTo>
                  <a:lnTo>
                    <a:pt x="940917" y="101727"/>
                  </a:lnTo>
                  <a:lnTo>
                    <a:pt x="915492" y="101727"/>
                  </a:lnTo>
                  <a:lnTo>
                    <a:pt x="890066" y="101727"/>
                  </a:lnTo>
                  <a:lnTo>
                    <a:pt x="890066" y="76288"/>
                  </a:lnTo>
                  <a:lnTo>
                    <a:pt x="915492" y="76288"/>
                  </a:lnTo>
                  <a:lnTo>
                    <a:pt x="940917" y="76288"/>
                  </a:lnTo>
                  <a:lnTo>
                    <a:pt x="966355" y="76288"/>
                  </a:lnTo>
                  <a:lnTo>
                    <a:pt x="966355" y="50863"/>
                  </a:lnTo>
                  <a:close/>
                </a:path>
                <a:path w="1042670" h="305435">
                  <a:moveTo>
                    <a:pt x="1017219" y="152577"/>
                  </a:moveTo>
                  <a:lnTo>
                    <a:pt x="991781" y="152577"/>
                  </a:lnTo>
                  <a:lnTo>
                    <a:pt x="991781" y="127152"/>
                  </a:lnTo>
                  <a:lnTo>
                    <a:pt x="966355" y="127152"/>
                  </a:lnTo>
                  <a:lnTo>
                    <a:pt x="966355" y="152577"/>
                  </a:lnTo>
                  <a:lnTo>
                    <a:pt x="940917" y="152577"/>
                  </a:lnTo>
                  <a:lnTo>
                    <a:pt x="915492" y="152577"/>
                  </a:lnTo>
                  <a:lnTo>
                    <a:pt x="915492" y="178015"/>
                  </a:lnTo>
                  <a:lnTo>
                    <a:pt x="940917" y="178015"/>
                  </a:lnTo>
                  <a:lnTo>
                    <a:pt x="966355" y="178015"/>
                  </a:lnTo>
                  <a:lnTo>
                    <a:pt x="991781" y="178015"/>
                  </a:lnTo>
                  <a:lnTo>
                    <a:pt x="1017219" y="178015"/>
                  </a:lnTo>
                  <a:lnTo>
                    <a:pt x="1017219" y="152577"/>
                  </a:lnTo>
                  <a:close/>
                </a:path>
                <a:path w="1042670" h="305435">
                  <a:moveTo>
                    <a:pt x="1042644" y="178015"/>
                  </a:moveTo>
                  <a:lnTo>
                    <a:pt x="1017219" y="178015"/>
                  </a:lnTo>
                  <a:lnTo>
                    <a:pt x="1017219" y="203441"/>
                  </a:lnTo>
                  <a:lnTo>
                    <a:pt x="1042644" y="203441"/>
                  </a:lnTo>
                  <a:lnTo>
                    <a:pt x="1042644" y="1780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525368"/>
              <a:ext cx="1042669" cy="788035"/>
            </a:xfrm>
            <a:custGeom>
              <a:avLst/>
              <a:gdLst/>
              <a:ahLst/>
              <a:cxnLst/>
              <a:rect l="l" t="t" r="r" b="b"/>
              <a:pathLst>
                <a:path w="1042670" h="788035">
                  <a:moveTo>
                    <a:pt x="25438" y="482536"/>
                  </a:moveTo>
                  <a:lnTo>
                    <a:pt x="0" y="482536"/>
                  </a:lnTo>
                  <a:lnTo>
                    <a:pt x="0" y="507961"/>
                  </a:lnTo>
                  <a:lnTo>
                    <a:pt x="25438" y="507961"/>
                  </a:lnTo>
                  <a:lnTo>
                    <a:pt x="25438" y="482536"/>
                  </a:lnTo>
                  <a:close/>
                </a:path>
                <a:path w="1042670" h="788035">
                  <a:moveTo>
                    <a:pt x="50863" y="558825"/>
                  </a:moveTo>
                  <a:lnTo>
                    <a:pt x="25438" y="558825"/>
                  </a:lnTo>
                  <a:lnTo>
                    <a:pt x="0" y="558825"/>
                  </a:lnTo>
                  <a:lnTo>
                    <a:pt x="0" y="635114"/>
                  </a:lnTo>
                  <a:lnTo>
                    <a:pt x="25438" y="635114"/>
                  </a:lnTo>
                  <a:lnTo>
                    <a:pt x="25438" y="584263"/>
                  </a:lnTo>
                  <a:lnTo>
                    <a:pt x="50863" y="584263"/>
                  </a:lnTo>
                  <a:lnTo>
                    <a:pt x="50863" y="558825"/>
                  </a:lnTo>
                  <a:close/>
                </a:path>
                <a:path w="1042670" h="788035">
                  <a:moveTo>
                    <a:pt x="76301" y="507961"/>
                  </a:moveTo>
                  <a:lnTo>
                    <a:pt x="50863" y="507961"/>
                  </a:lnTo>
                  <a:lnTo>
                    <a:pt x="50863" y="533400"/>
                  </a:lnTo>
                  <a:lnTo>
                    <a:pt x="76301" y="533400"/>
                  </a:lnTo>
                  <a:lnTo>
                    <a:pt x="76301" y="507961"/>
                  </a:lnTo>
                  <a:close/>
                </a:path>
                <a:path w="1042670" h="788035">
                  <a:moveTo>
                    <a:pt x="101727" y="635114"/>
                  </a:moveTo>
                  <a:lnTo>
                    <a:pt x="76301" y="635114"/>
                  </a:lnTo>
                  <a:lnTo>
                    <a:pt x="50863" y="635114"/>
                  </a:lnTo>
                  <a:lnTo>
                    <a:pt x="50863" y="660552"/>
                  </a:lnTo>
                  <a:lnTo>
                    <a:pt x="76301" y="660552"/>
                  </a:lnTo>
                  <a:lnTo>
                    <a:pt x="101727" y="660552"/>
                  </a:lnTo>
                  <a:lnTo>
                    <a:pt x="101727" y="635114"/>
                  </a:lnTo>
                  <a:close/>
                </a:path>
                <a:path w="1042670" h="788035">
                  <a:moveTo>
                    <a:pt x="101727" y="584263"/>
                  </a:moveTo>
                  <a:lnTo>
                    <a:pt x="76301" y="584263"/>
                  </a:lnTo>
                  <a:lnTo>
                    <a:pt x="76301" y="609688"/>
                  </a:lnTo>
                  <a:lnTo>
                    <a:pt x="101727" y="609688"/>
                  </a:lnTo>
                  <a:lnTo>
                    <a:pt x="101727" y="584263"/>
                  </a:lnTo>
                  <a:close/>
                </a:path>
                <a:path w="1042670" h="788035">
                  <a:moveTo>
                    <a:pt x="178015" y="609688"/>
                  </a:moveTo>
                  <a:lnTo>
                    <a:pt x="152590" y="609688"/>
                  </a:lnTo>
                  <a:lnTo>
                    <a:pt x="127152" y="609688"/>
                  </a:lnTo>
                  <a:lnTo>
                    <a:pt x="127152" y="635114"/>
                  </a:lnTo>
                  <a:lnTo>
                    <a:pt x="152590" y="635114"/>
                  </a:lnTo>
                  <a:lnTo>
                    <a:pt x="178015" y="635114"/>
                  </a:lnTo>
                  <a:lnTo>
                    <a:pt x="178015" y="609688"/>
                  </a:lnTo>
                  <a:close/>
                </a:path>
                <a:path w="1042670" h="788035">
                  <a:moveTo>
                    <a:pt x="178015" y="507961"/>
                  </a:moveTo>
                  <a:lnTo>
                    <a:pt x="152590" y="507961"/>
                  </a:lnTo>
                  <a:lnTo>
                    <a:pt x="152590" y="482536"/>
                  </a:lnTo>
                  <a:lnTo>
                    <a:pt x="127152" y="482536"/>
                  </a:lnTo>
                  <a:lnTo>
                    <a:pt x="127152" y="507961"/>
                  </a:lnTo>
                  <a:lnTo>
                    <a:pt x="101727" y="507961"/>
                  </a:lnTo>
                  <a:lnTo>
                    <a:pt x="101727" y="558825"/>
                  </a:lnTo>
                  <a:lnTo>
                    <a:pt x="127152" y="558825"/>
                  </a:lnTo>
                  <a:lnTo>
                    <a:pt x="127152" y="533400"/>
                  </a:lnTo>
                  <a:lnTo>
                    <a:pt x="152590" y="533400"/>
                  </a:lnTo>
                  <a:lnTo>
                    <a:pt x="178015" y="533400"/>
                  </a:lnTo>
                  <a:lnTo>
                    <a:pt x="178015" y="507961"/>
                  </a:lnTo>
                  <a:close/>
                </a:path>
                <a:path w="1042670" h="788035">
                  <a:moveTo>
                    <a:pt x="279742" y="635114"/>
                  </a:moveTo>
                  <a:lnTo>
                    <a:pt x="254304" y="635114"/>
                  </a:lnTo>
                  <a:lnTo>
                    <a:pt x="254304" y="660552"/>
                  </a:lnTo>
                  <a:lnTo>
                    <a:pt x="279742" y="660552"/>
                  </a:lnTo>
                  <a:lnTo>
                    <a:pt x="279742" y="635114"/>
                  </a:lnTo>
                  <a:close/>
                </a:path>
                <a:path w="1042670" h="788035">
                  <a:moveTo>
                    <a:pt x="279742" y="254000"/>
                  </a:moveTo>
                  <a:lnTo>
                    <a:pt x="254304" y="254000"/>
                  </a:lnTo>
                  <a:lnTo>
                    <a:pt x="254304" y="279400"/>
                  </a:lnTo>
                  <a:lnTo>
                    <a:pt x="279742" y="279400"/>
                  </a:lnTo>
                  <a:lnTo>
                    <a:pt x="279742" y="254000"/>
                  </a:lnTo>
                  <a:close/>
                </a:path>
                <a:path w="1042670" h="788035">
                  <a:moveTo>
                    <a:pt x="381457" y="584263"/>
                  </a:moveTo>
                  <a:lnTo>
                    <a:pt x="356031" y="584263"/>
                  </a:lnTo>
                  <a:lnTo>
                    <a:pt x="356031" y="558825"/>
                  </a:lnTo>
                  <a:lnTo>
                    <a:pt x="330593" y="558825"/>
                  </a:lnTo>
                  <a:lnTo>
                    <a:pt x="330593" y="584263"/>
                  </a:lnTo>
                  <a:lnTo>
                    <a:pt x="305168" y="584263"/>
                  </a:lnTo>
                  <a:lnTo>
                    <a:pt x="305168" y="507961"/>
                  </a:lnTo>
                  <a:lnTo>
                    <a:pt x="279742" y="507961"/>
                  </a:lnTo>
                  <a:lnTo>
                    <a:pt x="279742" y="482536"/>
                  </a:lnTo>
                  <a:lnTo>
                    <a:pt x="254304" y="482536"/>
                  </a:lnTo>
                  <a:lnTo>
                    <a:pt x="254304" y="533400"/>
                  </a:lnTo>
                  <a:lnTo>
                    <a:pt x="279742" y="533400"/>
                  </a:lnTo>
                  <a:lnTo>
                    <a:pt x="279742" y="558825"/>
                  </a:lnTo>
                  <a:lnTo>
                    <a:pt x="254304" y="558825"/>
                  </a:lnTo>
                  <a:lnTo>
                    <a:pt x="254304" y="533400"/>
                  </a:lnTo>
                  <a:lnTo>
                    <a:pt x="228879" y="533400"/>
                  </a:lnTo>
                  <a:lnTo>
                    <a:pt x="228879" y="558825"/>
                  </a:lnTo>
                  <a:lnTo>
                    <a:pt x="203454" y="558825"/>
                  </a:lnTo>
                  <a:lnTo>
                    <a:pt x="178015" y="558825"/>
                  </a:lnTo>
                  <a:lnTo>
                    <a:pt x="152590" y="558825"/>
                  </a:lnTo>
                  <a:lnTo>
                    <a:pt x="127152" y="558825"/>
                  </a:lnTo>
                  <a:lnTo>
                    <a:pt x="127152" y="584263"/>
                  </a:lnTo>
                  <a:lnTo>
                    <a:pt x="152590" y="584263"/>
                  </a:lnTo>
                  <a:lnTo>
                    <a:pt x="178015" y="584263"/>
                  </a:lnTo>
                  <a:lnTo>
                    <a:pt x="178015" y="609688"/>
                  </a:lnTo>
                  <a:lnTo>
                    <a:pt x="203454" y="609688"/>
                  </a:lnTo>
                  <a:lnTo>
                    <a:pt x="203454" y="584263"/>
                  </a:lnTo>
                  <a:lnTo>
                    <a:pt x="228879" y="584263"/>
                  </a:lnTo>
                  <a:lnTo>
                    <a:pt x="228879" y="609688"/>
                  </a:lnTo>
                  <a:lnTo>
                    <a:pt x="203454" y="609688"/>
                  </a:lnTo>
                  <a:lnTo>
                    <a:pt x="203454" y="660552"/>
                  </a:lnTo>
                  <a:lnTo>
                    <a:pt x="228879" y="660552"/>
                  </a:lnTo>
                  <a:lnTo>
                    <a:pt x="228879" y="635114"/>
                  </a:lnTo>
                  <a:lnTo>
                    <a:pt x="254304" y="635114"/>
                  </a:lnTo>
                  <a:lnTo>
                    <a:pt x="254304" y="609688"/>
                  </a:lnTo>
                  <a:lnTo>
                    <a:pt x="279742" y="609688"/>
                  </a:lnTo>
                  <a:lnTo>
                    <a:pt x="279742" y="635114"/>
                  </a:lnTo>
                  <a:lnTo>
                    <a:pt x="305168" y="635114"/>
                  </a:lnTo>
                  <a:lnTo>
                    <a:pt x="305168" y="609688"/>
                  </a:lnTo>
                  <a:lnTo>
                    <a:pt x="330593" y="609688"/>
                  </a:lnTo>
                  <a:lnTo>
                    <a:pt x="356031" y="609688"/>
                  </a:lnTo>
                  <a:lnTo>
                    <a:pt x="381457" y="609688"/>
                  </a:lnTo>
                  <a:lnTo>
                    <a:pt x="381457" y="584263"/>
                  </a:lnTo>
                  <a:close/>
                </a:path>
                <a:path w="1042670" h="788035">
                  <a:moveTo>
                    <a:pt x="381457" y="507961"/>
                  </a:moveTo>
                  <a:lnTo>
                    <a:pt x="356031" y="507961"/>
                  </a:lnTo>
                  <a:lnTo>
                    <a:pt x="330593" y="507961"/>
                  </a:lnTo>
                  <a:lnTo>
                    <a:pt x="330593" y="533400"/>
                  </a:lnTo>
                  <a:lnTo>
                    <a:pt x="356031" y="533400"/>
                  </a:lnTo>
                  <a:lnTo>
                    <a:pt x="381457" y="533400"/>
                  </a:lnTo>
                  <a:lnTo>
                    <a:pt x="381457" y="507961"/>
                  </a:lnTo>
                  <a:close/>
                </a:path>
                <a:path w="1042670" h="788035">
                  <a:moveTo>
                    <a:pt x="406882" y="533400"/>
                  </a:moveTo>
                  <a:lnTo>
                    <a:pt x="381457" y="533400"/>
                  </a:lnTo>
                  <a:lnTo>
                    <a:pt x="381457" y="584263"/>
                  </a:lnTo>
                  <a:lnTo>
                    <a:pt x="406882" y="584263"/>
                  </a:lnTo>
                  <a:lnTo>
                    <a:pt x="406882" y="533400"/>
                  </a:lnTo>
                  <a:close/>
                </a:path>
                <a:path w="1042670" h="788035">
                  <a:moveTo>
                    <a:pt x="432320" y="254000"/>
                  </a:moveTo>
                  <a:lnTo>
                    <a:pt x="406882" y="254000"/>
                  </a:lnTo>
                  <a:lnTo>
                    <a:pt x="406882" y="279400"/>
                  </a:lnTo>
                  <a:lnTo>
                    <a:pt x="432320" y="279400"/>
                  </a:lnTo>
                  <a:lnTo>
                    <a:pt x="432320" y="254000"/>
                  </a:lnTo>
                  <a:close/>
                </a:path>
                <a:path w="1042670" h="788035">
                  <a:moveTo>
                    <a:pt x="483184" y="533400"/>
                  </a:moveTo>
                  <a:lnTo>
                    <a:pt x="457746" y="533400"/>
                  </a:lnTo>
                  <a:lnTo>
                    <a:pt x="457746" y="507961"/>
                  </a:lnTo>
                  <a:lnTo>
                    <a:pt x="432320" y="507961"/>
                  </a:lnTo>
                  <a:lnTo>
                    <a:pt x="406882" y="507961"/>
                  </a:lnTo>
                  <a:lnTo>
                    <a:pt x="406882" y="533400"/>
                  </a:lnTo>
                  <a:lnTo>
                    <a:pt x="432320" y="533400"/>
                  </a:lnTo>
                  <a:lnTo>
                    <a:pt x="432320" y="558825"/>
                  </a:lnTo>
                  <a:lnTo>
                    <a:pt x="457746" y="558825"/>
                  </a:lnTo>
                  <a:lnTo>
                    <a:pt x="483184" y="558825"/>
                  </a:lnTo>
                  <a:lnTo>
                    <a:pt x="483184" y="533400"/>
                  </a:lnTo>
                  <a:close/>
                </a:path>
                <a:path w="1042670" h="788035">
                  <a:moveTo>
                    <a:pt x="508609" y="635114"/>
                  </a:moveTo>
                  <a:lnTo>
                    <a:pt x="483184" y="635114"/>
                  </a:lnTo>
                  <a:lnTo>
                    <a:pt x="483184" y="609688"/>
                  </a:lnTo>
                  <a:lnTo>
                    <a:pt x="457746" y="609688"/>
                  </a:lnTo>
                  <a:lnTo>
                    <a:pt x="457746" y="635114"/>
                  </a:lnTo>
                  <a:lnTo>
                    <a:pt x="432320" y="635114"/>
                  </a:lnTo>
                  <a:lnTo>
                    <a:pt x="432320" y="660552"/>
                  </a:lnTo>
                  <a:lnTo>
                    <a:pt x="432320" y="685977"/>
                  </a:lnTo>
                  <a:lnTo>
                    <a:pt x="406882" y="685977"/>
                  </a:lnTo>
                  <a:lnTo>
                    <a:pt x="406882" y="660552"/>
                  </a:lnTo>
                  <a:lnTo>
                    <a:pt x="432320" y="660552"/>
                  </a:lnTo>
                  <a:lnTo>
                    <a:pt x="432320" y="635114"/>
                  </a:lnTo>
                  <a:lnTo>
                    <a:pt x="432320" y="584263"/>
                  </a:lnTo>
                  <a:lnTo>
                    <a:pt x="406882" y="584263"/>
                  </a:lnTo>
                  <a:lnTo>
                    <a:pt x="406882" y="609688"/>
                  </a:lnTo>
                  <a:lnTo>
                    <a:pt x="381457" y="609688"/>
                  </a:lnTo>
                  <a:lnTo>
                    <a:pt x="381457" y="711415"/>
                  </a:lnTo>
                  <a:lnTo>
                    <a:pt x="406882" y="711415"/>
                  </a:lnTo>
                  <a:lnTo>
                    <a:pt x="406882" y="736841"/>
                  </a:lnTo>
                  <a:lnTo>
                    <a:pt x="432320" y="736841"/>
                  </a:lnTo>
                  <a:lnTo>
                    <a:pt x="432320" y="711415"/>
                  </a:lnTo>
                  <a:lnTo>
                    <a:pt x="457746" y="711415"/>
                  </a:lnTo>
                  <a:lnTo>
                    <a:pt x="457746" y="660552"/>
                  </a:lnTo>
                  <a:lnTo>
                    <a:pt x="483184" y="660552"/>
                  </a:lnTo>
                  <a:lnTo>
                    <a:pt x="483184" y="685977"/>
                  </a:lnTo>
                  <a:lnTo>
                    <a:pt x="508609" y="685977"/>
                  </a:lnTo>
                  <a:lnTo>
                    <a:pt x="508609" y="635114"/>
                  </a:lnTo>
                  <a:close/>
                </a:path>
                <a:path w="1042670" h="788035">
                  <a:moveTo>
                    <a:pt x="508609" y="584263"/>
                  </a:moveTo>
                  <a:lnTo>
                    <a:pt x="483184" y="584263"/>
                  </a:lnTo>
                  <a:lnTo>
                    <a:pt x="483184" y="609688"/>
                  </a:lnTo>
                  <a:lnTo>
                    <a:pt x="508609" y="609688"/>
                  </a:lnTo>
                  <a:lnTo>
                    <a:pt x="508609" y="584263"/>
                  </a:lnTo>
                  <a:close/>
                </a:path>
                <a:path w="1042670" h="788035">
                  <a:moveTo>
                    <a:pt x="508609" y="507961"/>
                  </a:moveTo>
                  <a:lnTo>
                    <a:pt x="483184" y="507961"/>
                  </a:lnTo>
                  <a:lnTo>
                    <a:pt x="483184" y="533400"/>
                  </a:lnTo>
                  <a:lnTo>
                    <a:pt x="508609" y="533400"/>
                  </a:lnTo>
                  <a:lnTo>
                    <a:pt x="508609" y="507961"/>
                  </a:lnTo>
                  <a:close/>
                </a:path>
                <a:path w="1042670" h="788035">
                  <a:moveTo>
                    <a:pt x="559473" y="533400"/>
                  </a:moveTo>
                  <a:lnTo>
                    <a:pt x="534035" y="533400"/>
                  </a:lnTo>
                  <a:lnTo>
                    <a:pt x="508609" y="533400"/>
                  </a:lnTo>
                  <a:lnTo>
                    <a:pt x="508609" y="558825"/>
                  </a:lnTo>
                  <a:lnTo>
                    <a:pt x="534035" y="558825"/>
                  </a:lnTo>
                  <a:lnTo>
                    <a:pt x="559473" y="558825"/>
                  </a:lnTo>
                  <a:lnTo>
                    <a:pt x="559473" y="533400"/>
                  </a:lnTo>
                  <a:close/>
                </a:path>
                <a:path w="1042670" h="788035">
                  <a:moveTo>
                    <a:pt x="584898" y="635114"/>
                  </a:moveTo>
                  <a:lnTo>
                    <a:pt x="559473" y="635114"/>
                  </a:lnTo>
                  <a:lnTo>
                    <a:pt x="559473" y="609688"/>
                  </a:lnTo>
                  <a:lnTo>
                    <a:pt x="534035" y="609688"/>
                  </a:lnTo>
                  <a:lnTo>
                    <a:pt x="534035" y="660552"/>
                  </a:lnTo>
                  <a:lnTo>
                    <a:pt x="559473" y="660552"/>
                  </a:lnTo>
                  <a:lnTo>
                    <a:pt x="584898" y="660552"/>
                  </a:lnTo>
                  <a:lnTo>
                    <a:pt x="584898" y="635114"/>
                  </a:lnTo>
                  <a:close/>
                </a:path>
                <a:path w="1042670" h="788035">
                  <a:moveTo>
                    <a:pt x="584898" y="203200"/>
                  </a:moveTo>
                  <a:lnTo>
                    <a:pt x="559473" y="203200"/>
                  </a:lnTo>
                  <a:lnTo>
                    <a:pt x="534035" y="203200"/>
                  </a:lnTo>
                  <a:lnTo>
                    <a:pt x="508609" y="203200"/>
                  </a:lnTo>
                  <a:lnTo>
                    <a:pt x="508609" y="177800"/>
                  </a:lnTo>
                  <a:lnTo>
                    <a:pt x="483184" y="177800"/>
                  </a:lnTo>
                  <a:lnTo>
                    <a:pt x="483184" y="228600"/>
                  </a:lnTo>
                  <a:lnTo>
                    <a:pt x="457746" y="228600"/>
                  </a:lnTo>
                  <a:lnTo>
                    <a:pt x="457746" y="177800"/>
                  </a:lnTo>
                  <a:lnTo>
                    <a:pt x="432320" y="177800"/>
                  </a:lnTo>
                  <a:lnTo>
                    <a:pt x="432320" y="127000"/>
                  </a:lnTo>
                  <a:lnTo>
                    <a:pt x="406882" y="127000"/>
                  </a:lnTo>
                  <a:lnTo>
                    <a:pt x="406882" y="101600"/>
                  </a:lnTo>
                  <a:lnTo>
                    <a:pt x="432320" y="101600"/>
                  </a:lnTo>
                  <a:lnTo>
                    <a:pt x="432320" y="50800"/>
                  </a:lnTo>
                  <a:lnTo>
                    <a:pt x="406882" y="50800"/>
                  </a:lnTo>
                  <a:lnTo>
                    <a:pt x="406882" y="25400"/>
                  </a:lnTo>
                  <a:lnTo>
                    <a:pt x="381457" y="25400"/>
                  </a:lnTo>
                  <a:lnTo>
                    <a:pt x="381457" y="0"/>
                  </a:lnTo>
                  <a:lnTo>
                    <a:pt x="356031" y="0"/>
                  </a:lnTo>
                  <a:lnTo>
                    <a:pt x="356031" y="25400"/>
                  </a:lnTo>
                  <a:lnTo>
                    <a:pt x="330593" y="25400"/>
                  </a:lnTo>
                  <a:lnTo>
                    <a:pt x="330593" y="50800"/>
                  </a:lnTo>
                  <a:lnTo>
                    <a:pt x="356031" y="50800"/>
                  </a:lnTo>
                  <a:lnTo>
                    <a:pt x="381457" y="50800"/>
                  </a:lnTo>
                  <a:lnTo>
                    <a:pt x="381457" y="76200"/>
                  </a:lnTo>
                  <a:lnTo>
                    <a:pt x="356031" y="76200"/>
                  </a:lnTo>
                  <a:lnTo>
                    <a:pt x="356031" y="101600"/>
                  </a:lnTo>
                  <a:lnTo>
                    <a:pt x="381457" y="101600"/>
                  </a:lnTo>
                  <a:lnTo>
                    <a:pt x="381457" y="127000"/>
                  </a:lnTo>
                  <a:lnTo>
                    <a:pt x="356031" y="127000"/>
                  </a:lnTo>
                  <a:lnTo>
                    <a:pt x="356031" y="279400"/>
                  </a:lnTo>
                  <a:lnTo>
                    <a:pt x="381457" y="279400"/>
                  </a:lnTo>
                  <a:lnTo>
                    <a:pt x="381457" y="228600"/>
                  </a:lnTo>
                  <a:lnTo>
                    <a:pt x="406882" y="228600"/>
                  </a:lnTo>
                  <a:lnTo>
                    <a:pt x="406882" y="203200"/>
                  </a:lnTo>
                  <a:lnTo>
                    <a:pt x="381457" y="203200"/>
                  </a:lnTo>
                  <a:lnTo>
                    <a:pt x="381457" y="152400"/>
                  </a:lnTo>
                  <a:lnTo>
                    <a:pt x="406882" y="152400"/>
                  </a:lnTo>
                  <a:lnTo>
                    <a:pt x="406882" y="203200"/>
                  </a:lnTo>
                  <a:lnTo>
                    <a:pt x="432320" y="203200"/>
                  </a:lnTo>
                  <a:lnTo>
                    <a:pt x="432320" y="254000"/>
                  </a:lnTo>
                  <a:lnTo>
                    <a:pt x="457746" y="254000"/>
                  </a:lnTo>
                  <a:lnTo>
                    <a:pt x="483184" y="254000"/>
                  </a:lnTo>
                  <a:lnTo>
                    <a:pt x="508609" y="254000"/>
                  </a:lnTo>
                  <a:lnTo>
                    <a:pt x="508609" y="279400"/>
                  </a:lnTo>
                  <a:lnTo>
                    <a:pt x="534035" y="279400"/>
                  </a:lnTo>
                  <a:lnTo>
                    <a:pt x="534035" y="228600"/>
                  </a:lnTo>
                  <a:lnTo>
                    <a:pt x="559473" y="228600"/>
                  </a:lnTo>
                  <a:lnTo>
                    <a:pt x="584898" y="228600"/>
                  </a:lnTo>
                  <a:lnTo>
                    <a:pt x="584898" y="203200"/>
                  </a:lnTo>
                  <a:close/>
                </a:path>
                <a:path w="1042670" h="788035">
                  <a:moveTo>
                    <a:pt x="610336" y="609688"/>
                  </a:moveTo>
                  <a:lnTo>
                    <a:pt x="584898" y="609688"/>
                  </a:lnTo>
                  <a:lnTo>
                    <a:pt x="584898" y="635114"/>
                  </a:lnTo>
                  <a:lnTo>
                    <a:pt x="610336" y="635114"/>
                  </a:lnTo>
                  <a:lnTo>
                    <a:pt x="610336" y="609688"/>
                  </a:lnTo>
                  <a:close/>
                </a:path>
                <a:path w="1042670" h="788035">
                  <a:moveTo>
                    <a:pt x="610336" y="507961"/>
                  </a:moveTo>
                  <a:lnTo>
                    <a:pt x="584898" y="507961"/>
                  </a:lnTo>
                  <a:lnTo>
                    <a:pt x="584898" y="558825"/>
                  </a:lnTo>
                  <a:lnTo>
                    <a:pt x="610336" y="558825"/>
                  </a:lnTo>
                  <a:lnTo>
                    <a:pt x="610336" y="507961"/>
                  </a:lnTo>
                  <a:close/>
                </a:path>
                <a:path w="1042670" h="788035">
                  <a:moveTo>
                    <a:pt x="737489" y="558825"/>
                  </a:moveTo>
                  <a:lnTo>
                    <a:pt x="712050" y="558825"/>
                  </a:lnTo>
                  <a:lnTo>
                    <a:pt x="712050" y="507961"/>
                  </a:lnTo>
                  <a:lnTo>
                    <a:pt x="686625" y="507961"/>
                  </a:lnTo>
                  <a:lnTo>
                    <a:pt x="686625" y="584263"/>
                  </a:lnTo>
                  <a:lnTo>
                    <a:pt x="661187" y="584263"/>
                  </a:lnTo>
                  <a:lnTo>
                    <a:pt x="661187" y="558825"/>
                  </a:lnTo>
                  <a:lnTo>
                    <a:pt x="635762" y="558825"/>
                  </a:lnTo>
                  <a:lnTo>
                    <a:pt x="635762" y="635114"/>
                  </a:lnTo>
                  <a:lnTo>
                    <a:pt x="610336" y="635114"/>
                  </a:lnTo>
                  <a:lnTo>
                    <a:pt x="610336" y="660552"/>
                  </a:lnTo>
                  <a:lnTo>
                    <a:pt x="635762" y="660552"/>
                  </a:lnTo>
                  <a:lnTo>
                    <a:pt x="635762" y="787704"/>
                  </a:lnTo>
                  <a:lnTo>
                    <a:pt x="661187" y="787704"/>
                  </a:lnTo>
                  <a:lnTo>
                    <a:pt x="661187" y="762266"/>
                  </a:lnTo>
                  <a:lnTo>
                    <a:pt x="686625" y="762266"/>
                  </a:lnTo>
                  <a:lnTo>
                    <a:pt x="686625" y="736841"/>
                  </a:lnTo>
                  <a:lnTo>
                    <a:pt x="661187" y="736841"/>
                  </a:lnTo>
                  <a:lnTo>
                    <a:pt x="661187" y="711415"/>
                  </a:lnTo>
                  <a:lnTo>
                    <a:pt x="686625" y="711415"/>
                  </a:lnTo>
                  <a:lnTo>
                    <a:pt x="686625" y="685977"/>
                  </a:lnTo>
                  <a:lnTo>
                    <a:pt x="712050" y="685977"/>
                  </a:lnTo>
                  <a:lnTo>
                    <a:pt x="712050" y="762266"/>
                  </a:lnTo>
                  <a:lnTo>
                    <a:pt x="737489" y="762266"/>
                  </a:lnTo>
                  <a:lnTo>
                    <a:pt x="737489" y="558825"/>
                  </a:lnTo>
                  <a:close/>
                </a:path>
                <a:path w="1042670" h="788035">
                  <a:moveTo>
                    <a:pt x="788339" y="507961"/>
                  </a:moveTo>
                  <a:lnTo>
                    <a:pt x="762914" y="507961"/>
                  </a:lnTo>
                  <a:lnTo>
                    <a:pt x="762914" y="533400"/>
                  </a:lnTo>
                  <a:lnTo>
                    <a:pt x="788339" y="533400"/>
                  </a:lnTo>
                  <a:lnTo>
                    <a:pt x="788339" y="507961"/>
                  </a:lnTo>
                  <a:close/>
                </a:path>
                <a:path w="1042670" h="788035">
                  <a:moveTo>
                    <a:pt x="813765" y="533400"/>
                  </a:moveTo>
                  <a:lnTo>
                    <a:pt x="788339" y="533400"/>
                  </a:lnTo>
                  <a:lnTo>
                    <a:pt x="788339" y="558825"/>
                  </a:lnTo>
                  <a:lnTo>
                    <a:pt x="813765" y="558825"/>
                  </a:lnTo>
                  <a:lnTo>
                    <a:pt x="813765" y="533400"/>
                  </a:lnTo>
                  <a:close/>
                </a:path>
                <a:path w="1042670" h="788035">
                  <a:moveTo>
                    <a:pt x="890066" y="507961"/>
                  </a:moveTo>
                  <a:lnTo>
                    <a:pt x="864628" y="507961"/>
                  </a:lnTo>
                  <a:lnTo>
                    <a:pt x="864628" y="533400"/>
                  </a:lnTo>
                  <a:lnTo>
                    <a:pt x="890066" y="533400"/>
                  </a:lnTo>
                  <a:lnTo>
                    <a:pt x="890066" y="507961"/>
                  </a:lnTo>
                  <a:close/>
                </a:path>
                <a:path w="1042670" h="788035">
                  <a:moveTo>
                    <a:pt x="940917" y="635114"/>
                  </a:moveTo>
                  <a:lnTo>
                    <a:pt x="915492" y="635114"/>
                  </a:lnTo>
                  <a:lnTo>
                    <a:pt x="890066" y="635114"/>
                  </a:lnTo>
                  <a:lnTo>
                    <a:pt x="890066" y="609688"/>
                  </a:lnTo>
                  <a:lnTo>
                    <a:pt x="864628" y="609688"/>
                  </a:lnTo>
                  <a:lnTo>
                    <a:pt x="864628" y="660552"/>
                  </a:lnTo>
                  <a:lnTo>
                    <a:pt x="890066" y="660552"/>
                  </a:lnTo>
                  <a:lnTo>
                    <a:pt x="890066" y="685977"/>
                  </a:lnTo>
                  <a:lnTo>
                    <a:pt x="915492" y="685977"/>
                  </a:lnTo>
                  <a:lnTo>
                    <a:pt x="915492" y="660552"/>
                  </a:lnTo>
                  <a:lnTo>
                    <a:pt x="940917" y="660552"/>
                  </a:lnTo>
                  <a:lnTo>
                    <a:pt x="940917" y="635114"/>
                  </a:lnTo>
                  <a:close/>
                </a:path>
                <a:path w="1042670" h="788035">
                  <a:moveTo>
                    <a:pt x="991781" y="457111"/>
                  </a:moveTo>
                  <a:lnTo>
                    <a:pt x="966355" y="457111"/>
                  </a:lnTo>
                  <a:lnTo>
                    <a:pt x="966355" y="431673"/>
                  </a:lnTo>
                  <a:lnTo>
                    <a:pt x="940917" y="431673"/>
                  </a:lnTo>
                  <a:lnTo>
                    <a:pt x="915492" y="431673"/>
                  </a:lnTo>
                  <a:lnTo>
                    <a:pt x="915492" y="457111"/>
                  </a:lnTo>
                  <a:lnTo>
                    <a:pt x="890066" y="457111"/>
                  </a:lnTo>
                  <a:lnTo>
                    <a:pt x="864628" y="457111"/>
                  </a:lnTo>
                  <a:lnTo>
                    <a:pt x="864628" y="482536"/>
                  </a:lnTo>
                  <a:lnTo>
                    <a:pt x="890066" y="482536"/>
                  </a:lnTo>
                  <a:lnTo>
                    <a:pt x="915492" y="482536"/>
                  </a:lnTo>
                  <a:lnTo>
                    <a:pt x="915492" y="507961"/>
                  </a:lnTo>
                  <a:lnTo>
                    <a:pt x="940917" y="507961"/>
                  </a:lnTo>
                  <a:lnTo>
                    <a:pt x="940917" y="482536"/>
                  </a:lnTo>
                  <a:lnTo>
                    <a:pt x="966355" y="482536"/>
                  </a:lnTo>
                  <a:lnTo>
                    <a:pt x="966355" y="507961"/>
                  </a:lnTo>
                  <a:lnTo>
                    <a:pt x="940917" y="507961"/>
                  </a:lnTo>
                  <a:lnTo>
                    <a:pt x="940917" y="533400"/>
                  </a:lnTo>
                  <a:lnTo>
                    <a:pt x="915492" y="533400"/>
                  </a:lnTo>
                  <a:lnTo>
                    <a:pt x="890066" y="533400"/>
                  </a:lnTo>
                  <a:lnTo>
                    <a:pt x="890066" y="584263"/>
                  </a:lnTo>
                  <a:lnTo>
                    <a:pt x="915492" y="584263"/>
                  </a:lnTo>
                  <a:lnTo>
                    <a:pt x="915492" y="609688"/>
                  </a:lnTo>
                  <a:lnTo>
                    <a:pt x="940917" y="609688"/>
                  </a:lnTo>
                  <a:lnTo>
                    <a:pt x="940917" y="635114"/>
                  </a:lnTo>
                  <a:lnTo>
                    <a:pt x="966355" y="635114"/>
                  </a:lnTo>
                  <a:lnTo>
                    <a:pt x="966355" y="584263"/>
                  </a:lnTo>
                  <a:lnTo>
                    <a:pt x="940917" y="584263"/>
                  </a:lnTo>
                  <a:lnTo>
                    <a:pt x="940917" y="558825"/>
                  </a:lnTo>
                  <a:lnTo>
                    <a:pt x="966355" y="558825"/>
                  </a:lnTo>
                  <a:lnTo>
                    <a:pt x="966355" y="533400"/>
                  </a:lnTo>
                  <a:lnTo>
                    <a:pt x="991781" y="533400"/>
                  </a:lnTo>
                  <a:lnTo>
                    <a:pt x="991781" y="457111"/>
                  </a:lnTo>
                  <a:close/>
                </a:path>
                <a:path w="1042670" h="788035">
                  <a:moveTo>
                    <a:pt x="1042644" y="457111"/>
                  </a:moveTo>
                  <a:lnTo>
                    <a:pt x="1017219" y="457111"/>
                  </a:lnTo>
                  <a:lnTo>
                    <a:pt x="1017219" y="482536"/>
                  </a:lnTo>
                  <a:lnTo>
                    <a:pt x="1042644" y="482536"/>
                  </a:lnTo>
                  <a:lnTo>
                    <a:pt x="1042644" y="4571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957041"/>
              <a:ext cx="1042669" cy="483234"/>
            </a:xfrm>
            <a:custGeom>
              <a:avLst/>
              <a:gdLst/>
              <a:ahLst/>
              <a:cxnLst/>
              <a:rect l="l" t="t" r="r" b="b"/>
              <a:pathLst>
                <a:path w="1042670" h="483235">
                  <a:moveTo>
                    <a:pt x="101727" y="330593"/>
                  </a:moveTo>
                  <a:lnTo>
                    <a:pt x="76301" y="330593"/>
                  </a:lnTo>
                  <a:lnTo>
                    <a:pt x="76301" y="254304"/>
                  </a:lnTo>
                  <a:lnTo>
                    <a:pt x="50863" y="254304"/>
                  </a:lnTo>
                  <a:lnTo>
                    <a:pt x="50863" y="279742"/>
                  </a:lnTo>
                  <a:lnTo>
                    <a:pt x="50863" y="305168"/>
                  </a:lnTo>
                  <a:lnTo>
                    <a:pt x="50863" y="330593"/>
                  </a:lnTo>
                  <a:lnTo>
                    <a:pt x="25438" y="330593"/>
                  </a:lnTo>
                  <a:lnTo>
                    <a:pt x="25438" y="305168"/>
                  </a:lnTo>
                  <a:lnTo>
                    <a:pt x="50863" y="305168"/>
                  </a:lnTo>
                  <a:lnTo>
                    <a:pt x="50863" y="279742"/>
                  </a:lnTo>
                  <a:lnTo>
                    <a:pt x="25438" y="279742"/>
                  </a:lnTo>
                  <a:lnTo>
                    <a:pt x="0" y="279742"/>
                  </a:lnTo>
                  <a:lnTo>
                    <a:pt x="0" y="406882"/>
                  </a:lnTo>
                  <a:lnTo>
                    <a:pt x="25438" y="406882"/>
                  </a:lnTo>
                  <a:lnTo>
                    <a:pt x="50863" y="406882"/>
                  </a:lnTo>
                  <a:lnTo>
                    <a:pt x="50863" y="381457"/>
                  </a:lnTo>
                  <a:lnTo>
                    <a:pt x="76301" y="381457"/>
                  </a:lnTo>
                  <a:lnTo>
                    <a:pt x="101727" y="381457"/>
                  </a:lnTo>
                  <a:lnTo>
                    <a:pt x="101727" y="330593"/>
                  </a:lnTo>
                  <a:close/>
                </a:path>
                <a:path w="1042670" h="483235">
                  <a:moveTo>
                    <a:pt x="127152" y="381457"/>
                  </a:moveTo>
                  <a:lnTo>
                    <a:pt x="101727" y="381457"/>
                  </a:lnTo>
                  <a:lnTo>
                    <a:pt x="101727" y="406882"/>
                  </a:lnTo>
                  <a:lnTo>
                    <a:pt x="127152" y="406882"/>
                  </a:lnTo>
                  <a:lnTo>
                    <a:pt x="127152" y="381457"/>
                  </a:lnTo>
                  <a:close/>
                </a:path>
                <a:path w="1042670" h="483235">
                  <a:moveTo>
                    <a:pt x="127152" y="228879"/>
                  </a:moveTo>
                  <a:lnTo>
                    <a:pt x="101727" y="228879"/>
                  </a:lnTo>
                  <a:lnTo>
                    <a:pt x="101727" y="254304"/>
                  </a:lnTo>
                  <a:lnTo>
                    <a:pt x="127152" y="254304"/>
                  </a:lnTo>
                  <a:lnTo>
                    <a:pt x="127152" y="228879"/>
                  </a:lnTo>
                  <a:close/>
                </a:path>
                <a:path w="1042670" h="483235">
                  <a:moveTo>
                    <a:pt x="178015" y="381457"/>
                  </a:moveTo>
                  <a:lnTo>
                    <a:pt x="152590" y="381457"/>
                  </a:lnTo>
                  <a:lnTo>
                    <a:pt x="152590" y="406882"/>
                  </a:lnTo>
                  <a:lnTo>
                    <a:pt x="178015" y="406882"/>
                  </a:lnTo>
                  <a:lnTo>
                    <a:pt x="178015" y="381457"/>
                  </a:lnTo>
                  <a:close/>
                </a:path>
                <a:path w="1042670" h="483235">
                  <a:moveTo>
                    <a:pt x="203454" y="279742"/>
                  </a:moveTo>
                  <a:lnTo>
                    <a:pt x="178015" y="279742"/>
                  </a:lnTo>
                  <a:lnTo>
                    <a:pt x="152590" y="279742"/>
                  </a:lnTo>
                  <a:lnTo>
                    <a:pt x="152590" y="254304"/>
                  </a:lnTo>
                  <a:lnTo>
                    <a:pt x="127152" y="254304"/>
                  </a:lnTo>
                  <a:lnTo>
                    <a:pt x="127152" y="279742"/>
                  </a:lnTo>
                  <a:lnTo>
                    <a:pt x="101727" y="279742"/>
                  </a:lnTo>
                  <a:lnTo>
                    <a:pt x="101727" y="330593"/>
                  </a:lnTo>
                  <a:lnTo>
                    <a:pt x="127152" y="330593"/>
                  </a:lnTo>
                  <a:lnTo>
                    <a:pt x="127152" y="356031"/>
                  </a:lnTo>
                  <a:lnTo>
                    <a:pt x="152590" y="356031"/>
                  </a:lnTo>
                  <a:lnTo>
                    <a:pt x="178015" y="356031"/>
                  </a:lnTo>
                  <a:lnTo>
                    <a:pt x="178015" y="330593"/>
                  </a:lnTo>
                  <a:lnTo>
                    <a:pt x="152590" y="330593"/>
                  </a:lnTo>
                  <a:lnTo>
                    <a:pt x="152590" y="305168"/>
                  </a:lnTo>
                  <a:lnTo>
                    <a:pt x="178015" y="305168"/>
                  </a:lnTo>
                  <a:lnTo>
                    <a:pt x="178015" y="330593"/>
                  </a:lnTo>
                  <a:lnTo>
                    <a:pt x="203454" y="330593"/>
                  </a:lnTo>
                  <a:lnTo>
                    <a:pt x="203454" y="279742"/>
                  </a:lnTo>
                  <a:close/>
                </a:path>
                <a:path w="1042670" h="483235">
                  <a:moveTo>
                    <a:pt x="203454" y="228879"/>
                  </a:moveTo>
                  <a:lnTo>
                    <a:pt x="178015" y="228879"/>
                  </a:lnTo>
                  <a:lnTo>
                    <a:pt x="152590" y="228879"/>
                  </a:lnTo>
                  <a:lnTo>
                    <a:pt x="152590" y="254304"/>
                  </a:lnTo>
                  <a:lnTo>
                    <a:pt x="178015" y="254304"/>
                  </a:lnTo>
                  <a:lnTo>
                    <a:pt x="203454" y="254304"/>
                  </a:lnTo>
                  <a:lnTo>
                    <a:pt x="203454" y="228879"/>
                  </a:lnTo>
                  <a:close/>
                </a:path>
                <a:path w="1042670" h="483235">
                  <a:moveTo>
                    <a:pt x="254304" y="228879"/>
                  </a:moveTo>
                  <a:lnTo>
                    <a:pt x="228879" y="228879"/>
                  </a:lnTo>
                  <a:lnTo>
                    <a:pt x="228879" y="254304"/>
                  </a:lnTo>
                  <a:lnTo>
                    <a:pt x="254304" y="254304"/>
                  </a:lnTo>
                  <a:lnTo>
                    <a:pt x="254304" y="228879"/>
                  </a:lnTo>
                  <a:close/>
                </a:path>
                <a:path w="1042670" h="483235">
                  <a:moveTo>
                    <a:pt x="279742" y="254304"/>
                  </a:moveTo>
                  <a:lnTo>
                    <a:pt x="254304" y="254304"/>
                  </a:lnTo>
                  <a:lnTo>
                    <a:pt x="254304" y="279742"/>
                  </a:lnTo>
                  <a:lnTo>
                    <a:pt x="279742" y="279742"/>
                  </a:lnTo>
                  <a:lnTo>
                    <a:pt x="279742" y="254304"/>
                  </a:lnTo>
                  <a:close/>
                </a:path>
                <a:path w="1042670" h="483235">
                  <a:moveTo>
                    <a:pt x="432320" y="381457"/>
                  </a:moveTo>
                  <a:lnTo>
                    <a:pt x="406882" y="381457"/>
                  </a:lnTo>
                  <a:lnTo>
                    <a:pt x="381457" y="381457"/>
                  </a:lnTo>
                  <a:lnTo>
                    <a:pt x="381457" y="279742"/>
                  </a:lnTo>
                  <a:lnTo>
                    <a:pt x="356031" y="279742"/>
                  </a:lnTo>
                  <a:lnTo>
                    <a:pt x="356031" y="381457"/>
                  </a:lnTo>
                  <a:lnTo>
                    <a:pt x="330593" y="381457"/>
                  </a:lnTo>
                  <a:lnTo>
                    <a:pt x="330593" y="254304"/>
                  </a:lnTo>
                  <a:lnTo>
                    <a:pt x="305168" y="254304"/>
                  </a:lnTo>
                  <a:lnTo>
                    <a:pt x="305168" y="381457"/>
                  </a:lnTo>
                  <a:lnTo>
                    <a:pt x="279742" y="381457"/>
                  </a:lnTo>
                  <a:lnTo>
                    <a:pt x="279742" y="356031"/>
                  </a:lnTo>
                  <a:lnTo>
                    <a:pt x="254304" y="356031"/>
                  </a:lnTo>
                  <a:lnTo>
                    <a:pt x="254304" y="279742"/>
                  </a:lnTo>
                  <a:lnTo>
                    <a:pt x="228879" y="279742"/>
                  </a:lnTo>
                  <a:lnTo>
                    <a:pt x="228879" y="330593"/>
                  </a:lnTo>
                  <a:lnTo>
                    <a:pt x="203454" y="330593"/>
                  </a:lnTo>
                  <a:lnTo>
                    <a:pt x="203454" y="356031"/>
                  </a:lnTo>
                  <a:lnTo>
                    <a:pt x="228879" y="356031"/>
                  </a:lnTo>
                  <a:lnTo>
                    <a:pt x="228879" y="381457"/>
                  </a:lnTo>
                  <a:lnTo>
                    <a:pt x="203454" y="381457"/>
                  </a:lnTo>
                  <a:lnTo>
                    <a:pt x="203454" y="457746"/>
                  </a:lnTo>
                  <a:lnTo>
                    <a:pt x="228879" y="457746"/>
                  </a:lnTo>
                  <a:lnTo>
                    <a:pt x="228879" y="406882"/>
                  </a:lnTo>
                  <a:lnTo>
                    <a:pt x="254304" y="406882"/>
                  </a:lnTo>
                  <a:lnTo>
                    <a:pt x="279742" y="406882"/>
                  </a:lnTo>
                  <a:lnTo>
                    <a:pt x="279742" y="432320"/>
                  </a:lnTo>
                  <a:lnTo>
                    <a:pt x="254304" y="432320"/>
                  </a:lnTo>
                  <a:lnTo>
                    <a:pt x="254304" y="483171"/>
                  </a:lnTo>
                  <a:lnTo>
                    <a:pt x="279742" y="483171"/>
                  </a:lnTo>
                  <a:lnTo>
                    <a:pt x="305168" y="483171"/>
                  </a:lnTo>
                  <a:lnTo>
                    <a:pt x="305168" y="457746"/>
                  </a:lnTo>
                  <a:lnTo>
                    <a:pt x="330593" y="457746"/>
                  </a:lnTo>
                  <a:lnTo>
                    <a:pt x="330593" y="432320"/>
                  </a:lnTo>
                  <a:lnTo>
                    <a:pt x="305168" y="432320"/>
                  </a:lnTo>
                  <a:lnTo>
                    <a:pt x="305168" y="406882"/>
                  </a:lnTo>
                  <a:lnTo>
                    <a:pt x="330593" y="406882"/>
                  </a:lnTo>
                  <a:lnTo>
                    <a:pt x="330593" y="432320"/>
                  </a:lnTo>
                  <a:lnTo>
                    <a:pt x="356031" y="432320"/>
                  </a:lnTo>
                  <a:lnTo>
                    <a:pt x="356031" y="406882"/>
                  </a:lnTo>
                  <a:lnTo>
                    <a:pt x="381457" y="406882"/>
                  </a:lnTo>
                  <a:lnTo>
                    <a:pt x="381457" y="432320"/>
                  </a:lnTo>
                  <a:lnTo>
                    <a:pt x="406882" y="432320"/>
                  </a:lnTo>
                  <a:lnTo>
                    <a:pt x="406882" y="406882"/>
                  </a:lnTo>
                  <a:lnTo>
                    <a:pt x="432320" y="406882"/>
                  </a:lnTo>
                  <a:lnTo>
                    <a:pt x="432320" y="381457"/>
                  </a:lnTo>
                  <a:close/>
                </a:path>
                <a:path w="1042670" h="483235">
                  <a:moveTo>
                    <a:pt x="508609" y="279742"/>
                  </a:moveTo>
                  <a:lnTo>
                    <a:pt x="483184" y="279742"/>
                  </a:lnTo>
                  <a:lnTo>
                    <a:pt x="457746" y="279742"/>
                  </a:lnTo>
                  <a:lnTo>
                    <a:pt x="457746" y="305168"/>
                  </a:lnTo>
                  <a:lnTo>
                    <a:pt x="483184" y="305168"/>
                  </a:lnTo>
                  <a:lnTo>
                    <a:pt x="483184" y="330593"/>
                  </a:lnTo>
                  <a:lnTo>
                    <a:pt x="457746" y="330593"/>
                  </a:lnTo>
                  <a:lnTo>
                    <a:pt x="457746" y="305168"/>
                  </a:lnTo>
                  <a:lnTo>
                    <a:pt x="432320" y="305168"/>
                  </a:lnTo>
                  <a:lnTo>
                    <a:pt x="432320" y="381457"/>
                  </a:lnTo>
                  <a:lnTo>
                    <a:pt x="457746" y="381457"/>
                  </a:lnTo>
                  <a:lnTo>
                    <a:pt x="483184" y="381457"/>
                  </a:lnTo>
                  <a:lnTo>
                    <a:pt x="483184" y="356031"/>
                  </a:lnTo>
                  <a:lnTo>
                    <a:pt x="508609" y="356031"/>
                  </a:lnTo>
                  <a:lnTo>
                    <a:pt x="508609" y="279742"/>
                  </a:lnTo>
                  <a:close/>
                </a:path>
                <a:path w="1042670" h="483235">
                  <a:moveTo>
                    <a:pt x="534035" y="381457"/>
                  </a:moveTo>
                  <a:lnTo>
                    <a:pt x="508609" y="381457"/>
                  </a:lnTo>
                  <a:lnTo>
                    <a:pt x="508609" y="406882"/>
                  </a:lnTo>
                  <a:lnTo>
                    <a:pt x="534035" y="406882"/>
                  </a:lnTo>
                  <a:lnTo>
                    <a:pt x="534035" y="381457"/>
                  </a:lnTo>
                  <a:close/>
                </a:path>
                <a:path w="1042670" h="483235">
                  <a:moveTo>
                    <a:pt x="559473" y="330593"/>
                  </a:moveTo>
                  <a:lnTo>
                    <a:pt x="534035" y="330593"/>
                  </a:lnTo>
                  <a:lnTo>
                    <a:pt x="534035" y="356031"/>
                  </a:lnTo>
                  <a:lnTo>
                    <a:pt x="559473" y="356031"/>
                  </a:lnTo>
                  <a:lnTo>
                    <a:pt x="559473" y="330593"/>
                  </a:lnTo>
                  <a:close/>
                </a:path>
                <a:path w="1042670" h="483235">
                  <a:moveTo>
                    <a:pt x="610336" y="305168"/>
                  </a:moveTo>
                  <a:lnTo>
                    <a:pt x="584898" y="305168"/>
                  </a:lnTo>
                  <a:lnTo>
                    <a:pt x="584898" y="254304"/>
                  </a:lnTo>
                  <a:lnTo>
                    <a:pt x="559473" y="254304"/>
                  </a:lnTo>
                  <a:lnTo>
                    <a:pt x="534035" y="254304"/>
                  </a:lnTo>
                  <a:lnTo>
                    <a:pt x="534035" y="279742"/>
                  </a:lnTo>
                  <a:lnTo>
                    <a:pt x="559473" y="279742"/>
                  </a:lnTo>
                  <a:lnTo>
                    <a:pt x="559473" y="330593"/>
                  </a:lnTo>
                  <a:lnTo>
                    <a:pt x="584898" y="330593"/>
                  </a:lnTo>
                  <a:lnTo>
                    <a:pt x="610336" y="330593"/>
                  </a:lnTo>
                  <a:lnTo>
                    <a:pt x="610336" y="305168"/>
                  </a:lnTo>
                  <a:close/>
                </a:path>
                <a:path w="1042670" h="483235">
                  <a:moveTo>
                    <a:pt x="610336" y="228879"/>
                  </a:moveTo>
                  <a:lnTo>
                    <a:pt x="584898" y="228879"/>
                  </a:lnTo>
                  <a:lnTo>
                    <a:pt x="584898" y="254304"/>
                  </a:lnTo>
                  <a:lnTo>
                    <a:pt x="610336" y="254304"/>
                  </a:lnTo>
                  <a:lnTo>
                    <a:pt x="610336" y="228879"/>
                  </a:lnTo>
                  <a:close/>
                </a:path>
                <a:path w="1042670" h="483235">
                  <a:moveTo>
                    <a:pt x="635762" y="381457"/>
                  </a:moveTo>
                  <a:lnTo>
                    <a:pt x="610336" y="381457"/>
                  </a:lnTo>
                  <a:lnTo>
                    <a:pt x="584898" y="381457"/>
                  </a:lnTo>
                  <a:lnTo>
                    <a:pt x="584898" y="406882"/>
                  </a:lnTo>
                  <a:lnTo>
                    <a:pt x="610336" y="406882"/>
                  </a:lnTo>
                  <a:lnTo>
                    <a:pt x="635762" y="406882"/>
                  </a:lnTo>
                  <a:lnTo>
                    <a:pt x="635762" y="381457"/>
                  </a:lnTo>
                  <a:close/>
                </a:path>
                <a:path w="1042670" h="483235">
                  <a:moveTo>
                    <a:pt x="635762" y="203441"/>
                  </a:moveTo>
                  <a:lnTo>
                    <a:pt x="610336" y="203441"/>
                  </a:lnTo>
                  <a:lnTo>
                    <a:pt x="610336" y="228879"/>
                  </a:lnTo>
                  <a:lnTo>
                    <a:pt x="635762" y="228879"/>
                  </a:lnTo>
                  <a:lnTo>
                    <a:pt x="635762" y="203441"/>
                  </a:lnTo>
                  <a:close/>
                </a:path>
                <a:path w="1042670" h="483235">
                  <a:moveTo>
                    <a:pt x="635762" y="152590"/>
                  </a:moveTo>
                  <a:lnTo>
                    <a:pt x="610336" y="152590"/>
                  </a:lnTo>
                  <a:lnTo>
                    <a:pt x="610336" y="178015"/>
                  </a:lnTo>
                  <a:lnTo>
                    <a:pt x="635762" y="178015"/>
                  </a:lnTo>
                  <a:lnTo>
                    <a:pt x="635762" y="152590"/>
                  </a:lnTo>
                  <a:close/>
                </a:path>
                <a:path w="1042670" h="483235">
                  <a:moveTo>
                    <a:pt x="661187" y="406882"/>
                  </a:moveTo>
                  <a:lnTo>
                    <a:pt x="635762" y="406882"/>
                  </a:lnTo>
                  <a:lnTo>
                    <a:pt x="635762" y="432320"/>
                  </a:lnTo>
                  <a:lnTo>
                    <a:pt x="661187" y="432320"/>
                  </a:lnTo>
                  <a:lnTo>
                    <a:pt x="661187" y="406882"/>
                  </a:lnTo>
                  <a:close/>
                </a:path>
                <a:path w="1042670" h="483235">
                  <a:moveTo>
                    <a:pt x="712050" y="330593"/>
                  </a:moveTo>
                  <a:lnTo>
                    <a:pt x="686625" y="330593"/>
                  </a:lnTo>
                  <a:lnTo>
                    <a:pt x="686625" y="356031"/>
                  </a:lnTo>
                  <a:lnTo>
                    <a:pt x="712050" y="356031"/>
                  </a:lnTo>
                  <a:lnTo>
                    <a:pt x="712050" y="330593"/>
                  </a:lnTo>
                  <a:close/>
                </a:path>
                <a:path w="1042670" h="483235">
                  <a:moveTo>
                    <a:pt x="762914" y="127152"/>
                  </a:moveTo>
                  <a:lnTo>
                    <a:pt x="737489" y="127152"/>
                  </a:lnTo>
                  <a:lnTo>
                    <a:pt x="737489" y="178015"/>
                  </a:lnTo>
                  <a:lnTo>
                    <a:pt x="762914" y="178015"/>
                  </a:lnTo>
                  <a:lnTo>
                    <a:pt x="762914" y="127152"/>
                  </a:lnTo>
                  <a:close/>
                </a:path>
                <a:path w="1042670" h="483235">
                  <a:moveTo>
                    <a:pt x="788339" y="203441"/>
                  </a:moveTo>
                  <a:lnTo>
                    <a:pt x="762914" y="203441"/>
                  </a:lnTo>
                  <a:lnTo>
                    <a:pt x="762914" y="228879"/>
                  </a:lnTo>
                  <a:lnTo>
                    <a:pt x="788339" y="228879"/>
                  </a:lnTo>
                  <a:lnTo>
                    <a:pt x="788339" y="203441"/>
                  </a:lnTo>
                  <a:close/>
                </a:path>
                <a:path w="1042670" h="483235">
                  <a:moveTo>
                    <a:pt x="813765" y="406882"/>
                  </a:moveTo>
                  <a:lnTo>
                    <a:pt x="788339" y="406882"/>
                  </a:lnTo>
                  <a:lnTo>
                    <a:pt x="762914" y="406882"/>
                  </a:lnTo>
                  <a:lnTo>
                    <a:pt x="762914" y="381457"/>
                  </a:lnTo>
                  <a:lnTo>
                    <a:pt x="737489" y="381457"/>
                  </a:lnTo>
                  <a:lnTo>
                    <a:pt x="737489" y="432320"/>
                  </a:lnTo>
                  <a:lnTo>
                    <a:pt x="762914" y="432320"/>
                  </a:lnTo>
                  <a:lnTo>
                    <a:pt x="788339" y="432320"/>
                  </a:lnTo>
                  <a:lnTo>
                    <a:pt x="813765" y="432320"/>
                  </a:lnTo>
                  <a:lnTo>
                    <a:pt x="813765" y="406882"/>
                  </a:lnTo>
                  <a:close/>
                </a:path>
                <a:path w="1042670" h="483235">
                  <a:moveTo>
                    <a:pt x="813765" y="0"/>
                  </a:moveTo>
                  <a:lnTo>
                    <a:pt x="788339" y="0"/>
                  </a:lnTo>
                  <a:lnTo>
                    <a:pt x="762914" y="0"/>
                  </a:lnTo>
                  <a:lnTo>
                    <a:pt x="737489" y="0"/>
                  </a:lnTo>
                  <a:lnTo>
                    <a:pt x="737489" y="25438"/>
                  </a:lnTo>
                  <a:lnTo>
                    <a:pt x="712050" y="25438"/>
                  </a:lnTo>
                  <a:lnTo>
                    <a:pt x="712050" y="0"/>
                  </a:lnTo>
                  <a:lnTo>
                    <a:pt x="686625" y="0"/>
                  </a:lnTo>
                  <a:lnTo>
                    <a:pt x="686625" y="50863"/>
                  </a:lnTo>
                  <a:lnTo>
                    <a:pt x="712050" y="50863"/>
                  </a:lnTo>
                  <a:lnTo>
                    <a:pt x="712050" y="101727"/>
                  </a:lnTo>
                  <a:lnTo>
                    <a:pt x="737489" y="101727"/>
                  </a:lnTo>
                  <a:lnTo>
                    <a:pt x="737489" y="50863"/>
                  </a:lnTo>
                  <a:lnTo>
                    <a:pt x="762914" y="50863"/>
                  </a:lnTo>
                  <a:lnTo>
                    <a:pt x="788339" y="50863"/>
                  </a:lnTo>
                  <a:lnTo>
                    <a:pt x="813765" y="50863"/>
                  </a:lnTo>
                  <a:lnTo>
                    <a:pt x="813765" y="0"/>
                  </a:lnTo>
                  <a:close/>
                </a:path>
                <a:path w="1042670" h="483235">
                  <a:moveTo>
                    <a:pt x="864628" y="101727"/>
                  </a:moveTo>
                  <a:lnTo>
                    <a:pt x="839203" y="101727"/>
                  </a:lnTo>
                  <a:lnTo>
                    <a:pt x="839203" y="127152"/>
                  </a:lnTo>
                  <a:lnTo>
                    <a:pt x="813765" y="127152"/>
                  </a:lnTo>
                  <a:lnTo>
                    <a:pt x="813765" y="178015"/>
                  </a:lnTo>
                  <a:lnTo>
                    <a:pt x="788339" y="178015"/>
                  </a:lnTo>
                  <a:lnTo>
                    <a:pt x="788339" y="203441"/>
                  </a:lnTo>
                  <a:lnTo>
                    <a:pt x="813765" y="203441"/>
                  </a:lnTo>
                  <a:lnTo>
                    <a:pt x="813765" y="228879"/>
                  </a:lnTo>
                  <a:lnTo>
                    <a:pt x="788339" y="228879"/>
                  </a:lnTo>
                  <a:lnTo>
                    <a:pt x="788339" y="254304"/>
                  </a:lnTo>
                  <a:lnTo>
                    <a:pt x="762914" y="254304"/>
                  </a:lnTo>
                  <a:lnTo>
                    <a:pt x="762914" y="330593"/>
                  </a:lnTo>
                  <a:lnTo>
                    <a:pt x="737489" y="330593"/>
                  </a:lnTo>
                  <a:lnTo>
                    <a:pt x="737489" y="356031"/>
                  </a:lnTo>
                  <a:lnTo>
                    <a:pt x="762914" y="356031"/>
                  </a:lnTo>
                  <a:lnTo>
                    <a:pt x="788339" y="356031"/>
                  </a:lnTo>
                  <a:lnTo>
                    <a:pt x="788339" y="305168"/>
                  </a:lnTo>
                  <a:lnTo>
                    <a:pt x="813765" y="305168"/>
                  </a:lnTo>
                  <a:lnTo>
                    <a:pt x="813765" y="356031"/>
                  </a:lnTo>
                  <a:lnTo>
                    <a:pt x="839203" y="356031"/>
                  </a:lnTo>
                  <a:lnTo>
                    <a:pt x="864628" y="356031"/>
                  </a:lnTo>
                  <a:lnTo>
                    <a:pt x="864628" y="330593"/>
                  </a:lnTo>
                  <a:lnTo>
                    <a:pt x="839203" y="330593"/>
                  </a:lnTo>
                  <a:lnTo>
                    <a:pt x="839203" y="305168"/>
                  </a:lnTo>
                  <a:lnTo>
                    <a:pt x="864628" y="305168"/>
                  </a:lnTo>
                  <a:lnTo>
                    <a:pt x="864628" y="279742"/>
                  </a:lnTo>
                  <a:lnTo>
                    <a:pt x="839203" y="279742"/>
                  </a:lnTo>
                  <a:lnTo>
                    <a:pt x="813765" y="279742"/>
                  </a:lnTo>
                  <a:lnTo>
                    <a:pt x="813765" y="254304"/>
                  </a:lnTo>
                  <a:lnTo>
                    <a:pt x="839203" y="254304"/>
                  </a:lnTo>
                  <a:lnTo>
                    <a:pt x="839203" y="152590"/>
                  </a:lnTo>
                  <a:lnTo>
                    <a:pt x="864628" y="152590"/>
                  </a:lnTo>
                  <a:lnTo>
                    <a:pt x="864628" y="101727"/>
                  </a:lnTo>
                  <a:close/>
                </a:path>
                <a:path w="1042670" h="483235">
                  <a:moveTo>
                    <a:pt x="890066" y="356031"/>
                  </a:moveTo>
                  <a:lnTo>
                    <a:pt x="864628" y="356031"/>
                  </a:lnTo>
                  <a:lnTo>
                    <a:pt x="864628" y="381457"/>
                  </a:lnTo>
                  <a:lnTo>
                    <a:pt x="890066" y="381457"/>
                  </a:lnTo>
                  <a:lnTo>
                    <a:pt x="890066" y="356031"/>
                  </a:lnTo>
                  <a:close/>
                </a:path>
                <a:path w="1042670" h="483235">
                  <a:moveTo>
                    <a:pt x="890066" y="305168"/>
                  </a:moveTo>
                  <a:lnTo>
                    <a:pt x="864628" y="305168"/>
                  </a:lnTo>
                  <a:lnTo>
                    <a:pt x="864628" y="330593"/>
                  </a:lnTo>
                  <a:lnTo>
                    <a:pt x="890066" y="330593"/>
                  </a:lnTo>
                  <a:lnTo>
                    <a:pt x="890066" y="305168"/>
                  </a:lnTo>
                  <a:close/>
                </a:path>
                <a:path w="1042670" h="483235">
                  <a:moveTo>
                    <a:pt x="890066" y="254304"/>
                  </a:moveTo>
                  <a:lnTo>
                    <a:pt x="864628" y="254304"/>
                  </a:lnTo>
                  <a:lnTo>
                    <a:pt x="864628" y="279742"/>
                  </a:lnTo>
                  <a:lnTo>
                    <a:pt x="890066" y="279742"/>
                  </a:lnTo>
                  <a:lnTo>
                    <a:pt x="890066" y="254304"/>
                  </a:lnTo>
                  <a:close/>
                </a:path>
                <a:path w="1042670" h="483235">
                  <a:moveTo>
                    <a:pt x="991781" y="254304"/>
                  </a:moveTo>
                  <a:lnTo>
                    <a:pt x="966355" y="254304"/>
                  </a:lnTo>
                  <a:lnTo>
                    <a:pt x="966355" y="228879"/>
                  </a:lnTo>
                  <a:lnTo>
                    <a:pt x="940917" y="228879"/>
                  </a:lnTo>
                  <a:lnTo>
                    <a:pt x="940917" y="254304"/>
                  </a:lnTo>
                  <a:lnTo>
                    <a:pt x="915492" y="254304"/>
                  </a:lnTo>
                  <a:lnTo>
                    <a:pt x="915492" y="279742"/>
                  </a:lnTo>
                  <a:lnTo>
                    <a:pt x="940917" y="279742"/>
                  </a:lnTo>
                  <a:lnTo>
                    <a:pt x="940917" y="305168"/>
                  </a:lnTo>
                  <a:lnTo>
                    <a:pt x="915492" y="305168"/>
                  </a:lnTo>
                  <a:lnTo>
                    <a:pt x="915492" y="356031"/>
                  </a:lnTo>
                  <a:lnTo>
                    <a:pt x="940917" y="356031"/>
                  </a:lnTo>
                  <a:lnTo>
                    <a:pt x="940917" y="330593"/>
                  </a:lnTo>
                  <a:lnTo>
                    <a:pt x="966355" y="330593"/>
                  </a:lnTo>
                  <a:lnTo>
                    <a:pt x="966355" y="279742"/>
                  </a:lnTo>
                  <a:lnTo>
                    <a:pt x="991781" y="279742"/>
                  </a:lnTo>
                  <a:lnTo>
                    <a:pt x="991781" y="254304"/>
                  </a:lnTo>
                  <a:close/>
                </a:path>
                <a:path w="1042670" h="483235">
                  <a:moveTo>
                    <a:pt x="1017219" y="279742"/>
                  </a:moveTo>
                  <a:lnTo>
                    <a:pt x="991781" y="279742"/>
                  </a:lnTo>
                  <a:lnTo>
                    <a:pt x="991781" y="305168"/>
                  </a:lnTo>
                  <a:lnTo>
                    <a:pt x="1017219" y="305168"/>
                  </a:lnTo>
                  <a:lnTo>
                    <a:pt x="1017219" y="279742"/>
                  </a:lnTo>
                  <a:close/>
                </a:path>
                <a:path w="1042670" h="483235">
                  <a:moveTo>
                    <a:pt x="1042644" y="330593"/>
                  </a:moveTo>
                  <a:lnTo>
                    <a:pt x="1017219" y="330593"/>
                  </a:lnTo>
                  <a:lnTo>
                    <a:pt x="991781" y="330593"/>
                  </a:lnTo>
                  <a:lnTo>
                    <a:pt x="991781" y="356031"/>
                  </a:lnTo>
                  <a:lnTo>
                    <a:pt x="966355" y="356031"/>
                  </a:lnTo>
                  <a:lnTo>
                    <a:pt x="966355" y="406882"/>
                  </a:lnTo>
                  <a:lnTo>
                    <a:pt x="940917" y="406882"/>
                  </a:lnTo>
                  <a:lnTo>
                    <a:pt x="940917" y="483171"/>
                  </a:lnTo>
                  <a:lnTo>
                    <a:pt x="966355" y="483171"/>
                  </a:lnTo>
                  <a:lnTo>
                    <a:pt x="966355" y="457746"/>
                  </a:lnTo>
                  <a:lnTo>
                    <a:pt x="991781" y="457746"/>
                  </a:lnTo>
                  <a:lnTo>
                    <a:pt x="991781" y="381457"/>
                  </a:lnTo>
                  <a:lnTo>
                    <a:pt x="1017219" y="381457"/>
                  </a:lnTo>
                  <a:lnTo>
                    <a:pt x="1017219" y="356031"/>
                  </a:lnTo>
                  <a:lnTo>
                    <a:pt x="1042644" y="356031"/>
                  </a:lnTo>
                  <a:lnTo>
                    <a:pt x="1042644" y="330593"/>
                  </a:lnTo>
                  <a:close/>
                </a:path>
                <a:path w="1042670" h="483235">
                  <a:moveTo>
                    <a:pt x="1042644" y="178015"/>
                  </a:moveTo>
                  <a:lnTo>
                    <a:pt x="1017219" y="178015"/>
                  </a:lnTo>
                  <a:lnTo>
                    <a:pt x="991781" y="178015"/>
                  </a:lnTo>
                  <a:lnTo>
                    <a:pt x="991781" y="203441"/>
                  </a:lnTo>
                  <a:lnTo>
                    <a:pt x="966355" y="203441"/>
                  </a:lnTo>
                  <a:lnTo>
                    <a:pt x="966355" y="228879"/>
                  </a:lnTo>
                  <a:lnTo>
                    <a:pt x="991781" y="228879"/>
                  </a:lnTo>
                  <a:lnTo>
                    <a:pt x="991781" y="254304"/>
                  </a:lnTo>
                  <a:lnTo>
                    <a:pt x="1017219" y="254304"/>
                  </a:lnTo>
                  <a:lnTo>
                    <a:pt x="1042644" y="254304"/>
                  </a:lnTo>
                  <a:lnTo>
                    <a:pt x="1042644" y="1780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525139"/>
              <a:ext cx="1042669" cy="1042669"/>
            </a:xfrm>
            <a:custGeom>
              <a:avLst/>
              <a:gdLst/>
              <a:ahLst/>
              <a:cxnLst/>
              <a:rect l="l" t="t" r="r" b="b"/>
              <a:pathLst>
                <a:path w="1042670" h="1042669">
                  <a:moveTo>
                    <a:pt x="178015" y="1017270"/>
                  </a:moveTo>
                  <a:lnTo>
                    <a:pt x="25438" y="1017270"/>
                  </a:lnTo>
                  <a:lnTo>
                    <a:pt x="25438" y="890270"/>
                  </a:lnTo>
                  <a:lnTo>
                    <a:pt x="0" y="890270"/>
                  </a:lnTo>
                  <a:lnTo>
                    <a:pt x="0" y="1017270"/>
                  </a:lnTo>
                  <a:lnTo>
                    <a:pt x="0" y="1042670"/>
                  </a:lnTo>
                  <a:lnTo>
                    <a:pt x="178015" y="1042670"/>
                  </a:lnTo>
                  <a:lnTo>
                    <a:pt x="178015" y="1017270"/>
                  </a:lnTo>
                  <a:close/>
                </a:path>
                <a:path w="1042670" h="1042669">
                  <a:moveTo>
                    <a:pt x="178015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8015" y="177800"/>
                  </a:lnTo>
                  <a:lnTo>
                    <a:pt x="178015" y="152400"/>
                  </a:lnTo>
                  <a:lnTo>
                    <a:pt x="25438" y="152400"/>
                  </a:lnTo>
                  <a:lnTo>
                    <a:pt x="25438" y="25400"/>
                  </a:lnTo>
                  <a:lnTo>
                    <a:pt x="152590" y="25400"/>
                  </a:lnTo>
                  <a:lnTo>
                    <a:pt x="152590" y="152171"/>
                  </a:lnTo>
                  <a:lnTo>
                    <a:pt x="178015" y="152171"/>
                  </a:lnTo>
                  <a:lnTo>
                    <a:pt x="178015" y="25400"/>
                  </a:lnTo>
                  <a:lnTo>
                    <a:pt x="178015" y="25019"/>
                  </a:lnTo>
                  <a:lnTo>
                    <a:pt x="178015" y="0"/>
                  </a:lnTo>
                  <a:close/>
                </a:path>
                <a:path w="1042670" h="1042669">
                  <a:moveTo>
                    <a:pt x="228879" y="762495"/>
                  </a:moveTo>
                  <a:lnTo>
                    <a:pt x="203454" y="762495"/>
                  </a:lnTo>
                  <a:lnTo>
                    <a:pt x="203454" y="787933"/>
                  </a:lnTo>
                  <a:lnTo>
                    <a:pt x="228879" y="787933"/>
                  </a:lnTo>
                  <a:lnTo>
                    <a:pt x="228879" y="762495"/>
                  </a:lnTo>
                  <a:close/>
                </a:path>
                <a:path w="1042670" h="1042669">
                  <a:moveTo>
                    <a:pt x="254304" y="915073"/>
                  </a:moveTo>
                  <a:lnTo>
                    <a:pt x="228879" y="915073"/>
                  </a:lnTo>
                  <a:lnTo>
                    <a:pt x="203454" y="915073"/>
                  </a:lnTo>
                  <a:lnTo>
                    <a:pt x="203454" y="965936"/>
                  </a:lnTo>
                  <a:lnTo>
                    <a:pt x="228879" y="965936"/>
                  </a:lnTo>
                  <a:lnTo>
                    <a:pt x="228879" y="940511"/>
                  </a:lnTo>
                  <a:lnTo>
                    <a:pt x="254304" y="940511"/>
                  </a:lnTo>
                  <a:lnTo>
                    <a:pt x="254304" y="915073"/>
                  </a:lnTo>
                  <a:close/>
                </a:path>
                <a:path w="1042670" h="1042669">
                  <a:moveTo>
                    <a:pt x="279742" y="737069"/>
                  </a:moveTo>
                  <a:lnTo>
                    <a:pt x="254304" y="737069"/>
                  </a:lnTo>
                  <a:lnTo>
                    <a:pt x="254304" y="762495"/>
                  </a:lnTo>
                  <a:lnTo>
                    <a:pt x="279742" y="762495"/>
                  </a:lnTo>
                  <a:lnTo>
                    <a:pt x="279742" y="737069"/>
                  </a:lnTo>
                  <a:close/>
                </a:path>
                <a:path w="1042670" h="1042669">
                  <a:moveTo>
                    <a:pt x="305168" y="711644"/>
                  </a:moveTo>
                  <a:lnTo>
                    <a:pt x="279742" y="711644"/>
                  </a:lnTo>
                  <a:lnTo>
                    <a:pt x="279742" y="737069"/>
                  </a:lnTo>
                  <a:lnTo>
                    <a:pt x="305168" y="737069"/>
                  </a:lnTo>
                  <a:lnTo>
                    <a:pt x="305168" y="711644"/>
                  </a:lnTo>
                  <a:close/>
                </a:path>
                <a:path w="1042670" h="1042669">
                  <a:moveTo>
                    <a:pt x="356031" y="686206"/>
                  </a:moveTo>
                  <a:lnTo>
                    <a:pt x="330593" y="686206"/>
                  </a:lnTo>
                  <a:lnTo>
                    <a:pt x="330593" y="711644"/>
                  </a:lnTo>
                  <a:lnTo>
                    <a:pt x="356031" y="711644"/>
                  </a:lnTo>
                  <a:lnTo>
                    <a:pt x="356031" y="686206"/>
                  </a:lnTo>
                  <a:close/>
                </a:path>
                <a:path w="1042670" h="1042669">
                  <a:moveTo>
                    <a:pt x="381457" y="864222"/>
                  </a:moveTo>
                  <a:lnTo>
                    <a:pt x="356031" y="864222"/>
                  </a:lnTo>
                  <a:lnTo>
                    <a:pt x="356031" y="889647"/>
                  </a:lnTo>
                  <a:lnTo>
                    <a:pt x="381457" y="889647"/>
                  </a:lnTo>
                  <a:lnTo>
                    <a:pt x="381457" y="864222"/>
                  </a:lnTo>
                  <a:close/>
                </a:path>
                <a:path w="1042670" h="1042669">
                  <a:moveTo>
                    <a:pt x="406882" y="965936"/>
                  </a:moveTo>
                  <a:lnTo>
                    <a:pt x="381457" y="965936"/>
                  </a:lnTo>
                  <a:lnTo>
                    <a:pt x="381457" y="940511"/>
                  </a:lnTo>
                  <a:lnTo>
                    <a:pt x="356031" y="940511"/>
                  </a:lnTo>
                  <a:lnTo>
                    <a:pt x="356031" y="889647"/>
                  </a:lnTo>
                  <a:lnTo>
                    <a:pt x="330593" y="889647"/>
                  </a:lnTo>
                  <a:lnTo>
                    <a:pt x="330593" y="940511"/>
                  </a:lnTo>
                  <a:lnTo>
                    <a:pt x="305168" y="940511"/>
                  </a:lnTo>
                  <a:lnTo>
                    <a:pt x="305168" y="965936"/>
                  </a:lnTo>
                  <a:lnTo>
                    <a:pt x="330593" y="965936"/>
                  </a:lnTo>
                  <a:lnTo>
                    <a:pt x="330593" y="991374"/>
                  </a:lnTo>
                  <a:lnTo>
                    <a:pt x="305168" y="991374"/>
                  </a:lnTo>
                  <a:lnTo>
                    <a:pt x="305168" y="965936"/>
                  </a:lnTo>
                  <a:lnTo>
                    <a:pt x="279742" y="965936"/>
                  </a:lnTo>
                  <a:lnTo>
                    <a:pt x="254304" y="965936"/>
                  </a:lnTo>
                  <a:lnTo>
                    <a:pt x="254304" y="991374"/>
                  </a:lnTo>
                  <a:lnTo>
                    <a:pt x="279742" y="991374"/>
                  </a:lnTo>
                  <a:lnTo>
                    <a:pt x="279742" y="1016800"/>
                  </a:lnTo>
                  <a:lnTo>
                    <a:pt x="254304" y="1016800"/>
                  </a:lnTo>
                  <a:lnTo>
                    <a:pt x="254304" y="991374"/>
                  </a:lnTo>
                  <a:lnTo>
                    <a:pt x="228879" y="991374"/>
                  </a:lnTo>
                  <a:lnTo>
                    <a:pt x="228879" y="1042225"/>
                  </a:lnTo>
                  <a:lnTo>
                    <a:pt x="254304" y="1042225"/>
                  </a:lnTo>
                  <a:lnTo>
                    <a:pt x="279742" y="1042225"/>
                  </a:lnTo>
                  <a:lnTo>
                    <a:pt x="305168" y="1042225"/>
                  </a:lnTo>
                  <a:lnTo>
                    <a:pt x="305168" y="1016800"/>
                  </a:lnTo>
                  <a:lnTo>
                    <a:pt x="330593" y="1016800"/>
                  </a:lnTo>
                  <a:lnTo>
                    <a:pt x="356031" y="1016800"/>
                  </a:lnTo>
                  <a:lnTo>
                    <a:pt x="356031" y="991374"/>
                  </a:lnTo>
                  <a:lnTo>
                    <a:pt x="381457" y="991374"/>
                  </a:lnTo>
                  <a:lnTo>
                    <a:pt x="406882" y="991374"/>
                  </a:lnTo>
                  <a:lnTo>
                    <a:pt x="406882" y="965936"/>
                  </a:lnTo>
                  <a:close/>
                </a:path>
                <a:path w="1042670" h="1042669">
                  <a:moveTo>
                    <a:pt x="406882" y="915073"/>
                  </a:moveTo>
                  <a:lnTo>
                    <a:pt x="381457" y="915073"/>
                  </a:lnTo>
                  <a:lnTo>
                    <a:pt x="381457" y="940511"/>
                  </a:lnTo>
                  <a:lnTo>
                    <a:pt x="406882" y="940511"/>
                  </a:lnTo>
                  <a:lnTo>
                    <a:pt x="406882" y="915073"/>
                  </a:lnTo>
                  <a:close/>
                </a:path>
                <a:path w="1042670" h="1042669">
                  <a:moveTo>
                    <a:pt x="432320" y="991374"/>
                  </a:moveTo>
                  <a:lnTo>
                    <a:pt x="406882" y="991374"/>
                  </a:lnTo>
                  <a:lnTo>
                    <a:pt x="406882" y="1042225"/>
                  </a:lnTo>
                  <a:lnTo>
                    <a:pt x="432320" y="1042225"/>
                  </a:lnTo>
                  <a:lnTo>
                    <a:pt x="432320" y="991374"/>
                  </a:lnTo>
                  <a:close/>
                </a:path>
                <a:path w="1042670" h="1042669">
                  <a:moveTo>
                    <a:pt x="534035" y="1016800"/>
                  </a:moveTo>
                  <a:lnTo>
                    <a:pt x="508609" y="1016800"/>
                  </a:lnTo>
                  <a:lnTo>
                    <a:pt x="508609" y="1042225"/>
                  </a:lnTo>
                  <a:lnTo>
                    <a:pt x="534035" y="1042225"/>
                  </a:lnTo>
                  <a:lnTo>
                    <a:pt x="534035" y="1016800"/>
                  </a:lnTo>
                  <a:close/>
                </a:path>
                <a:path w="1042670" h="1042669">
                  <a:moveTo>
                    <a:pt x="534035" y="965936"/>
                  </a:moveTo>
                  <a:lnTo>
                    <a:pt x="508609" y="965936"/>
                  </a:lnTo>
                  <a:lnTo>
                    <a:pt x="508609" y="940511"/>
                  </a:lnTo>
                  <a:lnTo>
                    <a:pt x="483184" y="940511"/>
                  </a:lnTo>
                  <a:lnTo>
                    <a:pt x="483184" y="965936"/>
                  </a:lnTo>
                  <a:lnTo>
                    <a:pt x="457746" y="965936"/>
                  </a:lnTo>
                  <a:lnTo>
                    <a:pt x="432320" y="965936"/>
                  </a:lnTo>
                  <a:lnTo>
                    <a:pt x="432320" y="991374"/>
                  </a:lnTo>
                  <a:lnTo>
                    <a:pt x="457746" y="991374"/>
                  </a:lnTo>
                  <a:lnTo>
                    <a:pt x="483184" y="991374"/>
                  </a:lnTo>
                  <a:lnTo>
                    <a:pt x="508609" y="991374"/>
                  </a:lnTo>
                  <a:lnTo>
                    <a:pt x="534035" y="991374"/>
                  </a:lnTo>
                  <a:lnTo>
                    <a:pt x="534035" y="965936"/>
                  </a:lnTo>
                  <a:close/>
                </a:path>
                <a:path w="1042670" h="1042669">
                  <a:moveTo>
                    <a:pt x="559473" y="915073"/>
                  </a:moveTo>
                  <a:lnTo>
                    <a:pt x="534035" y="915073"/>
                  </a:lnTo>
                  <a:lnTo>
                    <a:pt x="534035" y="940511"/>
                  </a:lnTo>
                  <a:lnTo>
                    <a:pt x="559473" y="940511"/>
                  </a:lnTo>
                  <a:lnTo>
                    <a:pt x="559473" y="915073"/>
                  </a:lnTo>
                  <a:close/>
                </a:path>
                <a:path w="1042670" h="1042669">
                  <a:moveTo>
                    <a:pt x="559473" y="838784"/>
                  </a:moveTo>
                  <a:lnTo>
                    <a:pt x="534035" y="838784"/>
                  </a:lnTo>
                  <a:lnTo>
                    <a:pt x="534035" y="864222"/>
                  </a:lnTo>
                  <a:lnTo>
                    <a:pt x="508609" y="864222"/>
                  </a:lnTo>
                  <a:lnTo>
                    <a:pt x="483184" y="864222"/>
                  </a:lnTo>
                  <a:lnTo>
                    <a:pt x="483184" y="838784"/>
                  </a:lnTo>
                  <a:lnTo>
                    <a:pt x="457746" y="838784"/>
                  </a:lnTo>
                  <a:lnTo>
                    <a:pt x="457746" y="864222"/>
                  </a:lnTo>
                  <a:lnTo>
                    <a:pt x="432320" y="864222"/>
                  </a:lnTo>
                  <a:lnTo>
                    <a:pt x="406882" y="864222"/>
                  </a:lnTo>
                  <a:lnTo>
                    <a:pt x="406882" y="915073"/>
                  </a:lnTo>
                  <a:lnTo>
                    <a:pt x="432320" y="915073"/>
                  </a:lnTo>
                  <a:lnTo>
                    <a:pt x="432320" y="940511"/>
                  </a:lnTo>
                  <a:lnTo>
                    <a:pt x="457746" y="940511"/>
                  </a:lnTo>
                  <a:lnTo>
                    <a:pt x="483184" y="940511"/>
                  </a:lnTo>
                  <a:lnTo>
                    <a:pt x="483184" y="915073"/>
                  </a:lnTo>
                  <a:lnTo>
                    <a:pt x="457746" y="915073"/>
                  </a:lnTo>
                  <a:lnTo>
                    <a:pt x="457746" y="889647"/>
                  </a:lnTo>
                  <a:lnTo>
                    <a:pt x="483184" y="889647"/>
                  </a:lnTo>
                  <a:lnTo>
                    <a:pt x="483184" y="915073"/>
                  </a:lnTo>
                  <a:lnTo>
                    <a:pt x="508609" y="915073"/>
                  </a:lnTo>
                  <a:lnTo>
                    <a:pt x="508609" y="889647"/>
                  </a:lnTo>
                  <a:lnTo>
                    <a:pt x="534035" y="889647"/>
                  </a:lnTo>
                  <a:lnTo>
                    <a:pt x="559473" y="889647"/>
                  </a:lnTo>
                  <a:lnTo>
                    <a:pt x="559473" y="838784"/>
                  </a:lnTo>
                  <a:close/>
                </a:path>
                <a:path w="1042670" h="1042669">
                  <a:moveTo>
                    <a:pt x="584898" y="991374"/>
                  </a:moveTo>
                  <a:lnTo>
                    <a:pt x="559473" y="991374"/>
                  </a:lnTo>
                  <a:lnTo>
                    <a:pt x="559473" y="1042225"/>
                  </a:lnTo>
                  <a:lnTo>
                    <a:pt x="584898" y="1042225"/>
                  </a:lnTo>
                  <a:lnTo>
                    <a:pt x="584898" y="991374"/>
                  </a:lnTo>
                  <a:close/>
                </a:path>
                <a:path w="1042670" h="1042669">
                  <a:moveTo>
                    <a:pt x="584898" y="940511"/>
                  </a:moveTo>
                  <a:lnTo>
                    <a:pt x="559473" y="940511"/>
                  </a:lnTo>
                  <a:lnTo>
                    <a:pt x="559473" y="965936"/>
                  </a:lnTo>
                  <a:lnTo>
                    <a:pt x="584898" y="965936"/>
                  </a:lnTo>
                  <a:lnTo>
                    <a:pt x="584898" y="940511"/>
                  </a:lnTo>
                  <a:close/>
                </a:path>
                <a:path w="1042670" h="1042669">
                  <a:moveTo>
                    <a:pt x="610336" y="889647"/>
                  </a:moveTo>
                  <a:lnTo>
                    <a:pt x="584898" y="889647"/>
                  </a:lnTo>
                  <a:lnTo>
                    <a:pt x="584898" y="915073"/>
                  </a:lnTo>
                  <a:lnTo>
                    <a:pt x="610336" y="915073"/>
                  </a:lnTo>
                  <a:lnTo>
                    <a:pt x="610336" y="889647"/>
                  </a:lnTo>
                  <a:close/>
                </a:path>
                <a:path w="1042670" h="1042669">
                  <a:moveTo>
                    <a:pt x="635762" y="1016800"/>
                  </a:moveTo>
                  <a:lnTo>
                    <a:pt x="610336" y="1016800"/>
                  </a:lnTo>
                  <a:lnTo>
                    <a:pt x="610336" y="1042225"/>
                  </a:lnTo>
                  <a:lnTo>
                    <a:pt x="635762" y="1042225"/>
                  </a:lnTo>
                  <a:lnTo>
                    <a:pt x="635762" y="1016800"/>
                  </a:lnTo>
                  <a:close/>
                </a:path>
                <a:path w="1042670" h="1042669">
                  <a:moveTo>
                    <a:pt x="635762" y="864222"/>
                  </a:moveTo>
                  <a:lnTo>
                    <a:pt x="610336" y="864222"/>
                  </a:lnTo>
                  <a:lnTo>
                    <a:pt x="610336" y="889647"/>
                  </a:lnTo>
                  <a:lnTo>
                    <a:pt x="635762" y="889647"/>
                  </a:lnTo>
                  <a:lnTo>
                    <a:pt x="635762" y="864222"/>
                  </a:lnTo>
                  <a:close/>
                </a:path>
                <a:path w="1042670" h="1042669">
                  <a:moveTo>
                    <a:pt x="712050" y="813358"/>
                  </a:moveTo>
                  <a:lnTo>
                    <a:pt x="686625" y="813358"/>
                  </a:lnTo>
                  <a:lnTo>
                    <a:pt x="661187" y="813358"/>
                  </a:lnTo>
                  <a:lnTo>
                    <a:pt x="661187" y="838784"/>
                  </a:lnTo>
                  <a:lnTo>
                    <a:pt x="686625" y="838784"/>
                  </a:lnTo>
                  <a:lnTo>
                    <a:pt x="686625" y="889647"/>
                  </a:lnTo>
                  <a:lnTo>
                    <a:pt x="661187" y="889647"/>
                  </a:lnTo>
                  <a:lnTo>
                    <a:pt x="635762" y="889647"/>
                  </a:lnTo>
                  <a:lnTo>
                    <a:pt x="635762" y="940511"/>
                  </a:lnTo>
                  <a:lnTo>
                    <a:pt x="610336" y="940511"/>
                  </a:lnTo>
                  <a:lnTo>
                    <a:pt x="610336" y="965936"/>
                  </a:lnTo>
                  <a:lnTo>
                    <a:pt x="584898" y="965936"/>
                  </a:lnTo>
                  <a:lnTo>
                    <a:pt x="584898" y="991374"/>
                  </a:lnTo>
                  <a:lnTo>
                    <a:pt x="610336" y="991374"/>
                  </a:lnTo>
                  <a:lnTo>
                    <a:pt x="635762" y="991374"/>
                  </a:lnTo>
                  <a:lnTo>
                    <a:pt x="635762" y="965936"/>
                  </a:lnTo>
                  <a:lnTo>
                    <a:pt x="661187" y="965936"/>
                  </a:lnTo>
                  <a:lnTo>
                    <a:pt x="661187" y="915073"/>
                  </a:lnTo>
                  <a:lnTo>
                    <a:pt x="686625" y="915073"/>
                  </a:lnTo>
                  <a:lnTo>
                    <a:pt x="712050" y="915073"/>
                  </a:lnTo>
                  <a:lnTo>
                    <a:pt x="712050" y="813358"/>
                  </a:lnTo>
                  <a:close/>
                </a:path>
                <a:path w="1042670" h="1042669">
                  <a:moveTo>
                    <a:pt x="788339" y="940511"/>
                  </a:moveTo>
                  <a:lnTo>
                    <a:pt x="762914" y="940511"/>
                  </a:lnTo>
                  <a:lnTo>
                    <a:pt x="762914" y="965936"/>
                  </a:lnTo>
                  <a:lnTo>
                    <a:pt x="737489" y="965936"/>
                  </a:lnTo>
                  <a:lnTo>
                    <a:pt x="737489" y="940511"/>
                  </a:lnTo>
                  <a:lnTo>
                    <a:pt x="762914" y="940511"/>
                  </a:lnTo>
                  <a:lnTo>
                    <a:pt x="762914" y="915073"/>
                  </a:lnTo>
                  <a:lnTo>
                    <a:pt x="737489" y="915073"/>
                  </a:lnTo>
                  <a:lnTo>
                    <a:pt x="712050" y="915073"/>
                  </a:lnTo>
                  <a:lnTo>
                    <a:pt x="712050" y="940511"/>
                  </a:lnTo>
                  <a:lnTo>
                    <a:pt x="686625" y="940511"/>
                  </a:lnTo>
                  <a:lnTo>
                    <a:pt x="686625" y="965936"/>
                  </a:lnTo>
                  <a:lnTo>
                    <a:pt x="661187" y="965936"/>
                  </a:lnTo>
                  <a:lnTo>
                    <a:pt x="661187" y="991374"/>
                  </a:lnTo>
                  <a:lnTo>
                    <a:pt x="635762" y="991374"/>
                  </a:lnTo>
                  <a:lnTo>
                    <a:pt x="635762" y="1016800"/>
                  </a:lnTo>
                  <a:lnTo>
                    <a:pt x="661187" y="1016800"/>
                  </a:lnTo>
                  <a:lnTo>
                    <a:pt x="661187" y="1042225"/>
                  </a:lnTo>
                  <a:lnTo>
                    <a:pt x="686625" y="1042225"/>
                  </a:lnTo>
                  <a:lnTo>
                    <a:pt x="686625" y="1016800"/>
                  </a:lnTo>
                  <a:lnTo>
                    <a:pt x="712050" y="1016800"/>
                  </a:lnTo>
                  <a:lnTo>
                    <a:pt x="712050" y="991374"/>
                  </a:lnTo>
                  <a:lnTo>
                    <a:pt x="737489" y="991374"/>
                  </a:lnTo>
                  <a:lnTo>
                    <a:pt x="762914" y="991374"/>
                  </a:lnTo>
                  <a:lnTo>
                    <a:pt x="788339" y="991374"/>
                  </a:lnTo>
                  <a:lnTo>
                    <a:pt x="788339" y="940511"/>
                  </a:lnTo>
                  <a:close/>
                </a:path>
                <a:path w="1042670" h="1042669">
                  <a:moveTo>
                    <a:pt x="839203" y="1016800"/>
                  </a:moveTo>
                  <a:lnTo>
                    <a:pt x="813765" y="1016800"/>
                  </a:lnTo>
                  <a:lnTo>
                    <a:pt x="788339" y="1016800"/>
                  </a:lnTo>
                  <a:lnTo>
                    <a:pt x="788339" y="1042225"/>
                  </a:lnTo>
                  <a:lnTo>
                    <a:pt x="813765" y="1042225"/>
                  </a:lnTo>
                  <a:lnTo>
                    <a:pt x="839203" y="1042225"/>
                  </a:lnTo>
                  <a:lnTo>
                    <a:pt x="839203" y="1016800"/>
                  </a:lnTo>
                  <a:close/>
                </a:path>
                <a:path w="1042670" h="1042669">
                  <a:moveTo>
                    <a:pt x="890066" y="991374"/>
                  </a:moveTo>
                  <a:lnTo>
                    <a:pt x="864628" y="991374"/>
                  </a:lnTo>
                  <a:lnTo>
                    <a:pt x="864628" y="965936"/>
                  </a:lnTo>
                  <a:lnTo>
                    <a:pt x="839203" y="965936"/>
                  </a:lnTo>
                  <a:lnTo>
                    <a:pt x="813765" y="965936"/>
                  </a:lnTo>
                  <a:lnTo>
                    <a:pt x="813765" y="991374"/>
                  </a:lnTo>
                  <a:lnTo>
                    <a:pt x="839203" y="991374"/>
                  </a:lnTo>
                  <a:lnTo>
                    <a:pt x="839203" y="1016800"/>
                  </a:lnTo>
                  <a:lnTo>
                    <a:pt x="864628" y="1016800"/>
                  </a:lnTo>
                  <a:lnTo>
                    <a:pt x="890066" y="1016800"/>
                  </a:lnTo>
                  <a:lnTo>
                    <a:pt x="890066" y="991374"/>
                  </a:lnTo>
                  <a:close/>
                </a:path>
                <a:path w="1042670" h="1042669">
                  <a:moveTo>
                    <a:pt x="940917" y="838784"/>
                  </a:moveTo>
                  <a:lnTo>
                    <a:pt x="915492" y="838784"/>
                  </a:lnTo>
                  <a:lnTo>
                    <a:pt x="915492" y="915073"/>
                  </a:lnTo>
                  <a:lnTo>
                    <a:pt x="940917" y="915073"/>
                  </a:lnTo>
                  <a:lnTo>
                    <a:pt x="940917" y="838784"/>
                  </a:lnTo>
                  <a:close/>
                </a:path>
                <a:path w="1042670" h="1042669">
                  <a:moveTo>
                    <a:pt x="991781" y="991374"/>
                  </a:moveTo>
                  <a:lnTo>
                    <a:pt x="966355" y="991374"/>
                  </a:lnTo>
                  <a:lnTo>
                    <a:pt x="966355" y="940511"/>
                  </a:lnTo>
                  <a:lnTo>
                    <a:pt x="940917" y="940511"/>
                  </a:lnTo>
                  <a:lnTo>
                    <a:pt x="940917" y="941070"/>
                  </a:lnTo>
                  <a:lnTo>
                    <a:pt x="940917" y="965936"/>
                  </a:lnTo>
                  <a:lnTo>
                    <a:pt x="915492" y="965936"/>
                  </a:lnTo>
                  <a:lnTo>
                    <a:pt x="915492" y="941070"/>
                  </a:lnTo>
                  <a:lnTo>
                    <a:pt x="940917" y="941070"/>
                  </a:lnTo>
                  <a:lnTo>
                    <a:pt x="940917" y="940511"/>
                  </a:lnTo>
                  <a:lnTo>
                    <a:pt x="940917" y="915670"/>
                  </a:lnTo>
                  <a:lnTo>
                    <a:pt x="839203" y="915670"/>
                  </a:lnTo>
                  <a:lnTo>
                    <a:pt x="839203" y="838200"/>
                  </a:lnTo>
                  <a:lnTo>
                    <a:pt x="940917" y="838200"/>
                  </a:lnTo>
                  <a:lnTo>
                    <a:pt x="940917" y="812800"/>
                  </a:lnTo>
                  <a:lnTo>
                    <a:pt x="813765" y="812800"/>
                  </a:lnTo>
                  <a:lnTo>
                    <a:pt x="813765" y="838200"/>
                  </a:lnTo>
                  <a:lnTo>
                    <a:pt x="813765" y="889647"/>
                  </a:lnTo>
                  <a:lnTo>
                    <a:pt x="788339" y="889647"/>
                  </a:lnTo>
                  <a:lnTo>
                    <a:pt x="762914" y="889647"/>
                  </a:lnTo>
                  <a:lnTo>
                    <a:pt x="762914" y="915073"/>
                  </a:lnTo>
                  <a:lnTo>
                    <a:pt x="788339" y="915073"/>
                  </a:lnTo>
                  <a:lnTo>
                    <a:pt x="788339" y="940511"/>
                  </a:lnTo>
                  <a:lnTo>
                    <a:pt x="813765" y="940511"/>
                  </a:lnTo>
                  <a:lnTo>
                    <a:pt x="813765" y="941070"/>
                  </a:lnTo>
                  <a:lnTo>
                    <a:pt x="890066" y="941070"/>
                  </a:lnTo>
                  <a:lnTo>
                    <a:pt x="890066" y="991374"/>
                  </a:lnTo>
                  <a:lnTo>
                    <a:pt x="915492" y="991374"/>
                  </a:lnTo>
                  <a:lnTo>
                    <a:pt x="915492" y="1042225"/>
                  </a:lnTo>
                  <a:lnTo>
                    <a:pt x="940917" y="1042225"/>
                  </a:lnTo>
                  <a:lnTo>
                    <a:pt x="966355" y="1042225"/>
                  </a:lnTo>
                  <a:lnTo>
                    <a:pt x="966355" y="1016800"/>
                  </a:lnTo>
                  <a:lnTo>
                    <a:pt x="991781" y="1016800"/>
                  </a:lnTo>
                  <a:lnTo>
                    <a:pt x="991781" y="991374"/>
                  </a:lnTo>
                  <a:close/>
                </a:path>
                <a:path w="1042670" h="1042669">
                  <a:moveTo>
                    <a:pt x="1017219" y="889647"/>
                  </a:moveTo>
                  <a:lnTo>
                    <a:pt x="991781" y="889647"/>
                  </a:lnTo>
                  <a:lnTo>
                    <a:pt x="991781" y="915073"/>
                  </a:lnTo>
                  <a:lnTo>
                    <a:pt x="1017219" y="915073"/>
                  </a:lnTo>
                  <a:lnTo>
                    <a:pt x="1017219" y="889647"/>
                  </a:lnTo>
                  <a:close/>
                </a:path>
                <a:path w="1042670" h="1042669">
                  <a:moveTo>
                    <a:pt x="1042644" y="940511"/>
                  </a:moveTo>
                  <a:lnTo>
                    <a:pt x="1017219" y="940511"/>
                  </a:lnTo>
                  <a:lnTo>
                    <a:pt x="991781" y="940511"/>
                  </a:lnTo>
                  <a:lnTo>
                    <a:pt x="991781" y="991374"/>
                  </a:lnTo>
                  <a:lnTo>
                    <a:pt x="1017219" y="991374"/>
                  </a:lnTo>
                  <a:lnTo>
                    <a:pt x="1017219" y="1016800"/>
                  </a:lnTo>
                  <a:lnTo>
                    <a:pt x="1042644" y="1016800"/>
                  </a:lnTo>
                  <a:lnTo>
                    <a:pt x="1042644" y="940511"/>
                  </a:lnTo>
                  <a:close/>
                </a:path>
                <a:path w="1042670" h="1042669">
                  <a:moveTo>
                    <a:pt x="1042644" y="0"/>
                  </a:moveTo>
                  <a:lnTo>
                    <a:pt x="864628" y="0"/>
                  </a:lnTo>
                  <a:lnTo>
                    <a:pt x="864628" y="25400"/>
                  </a:lnTo>
                  <a:lnTo>
                    <a:pt x="864628" y="152400"/>
                  </a:lnTo>
                  <a:lnTo>
                    <a:pt x="864628" y="177800"/>
                  </a:lnTo>
                  <a:lnTo>
                    <a:pt x="1042644" y="177800"/>
                  </a:lnTo>
                  <a:lnTo>
                    <a:pt x="1042644" y="152400"/>
                  </a:lnTo>
                  <a:lnTo>
                    <a:pt x="890066" y="152400"/>
                  </a:lnTo>
                  <a:lnTo>
                    <a:pt x="890066" y="25400"/>
                  </a:lnTo>
                  <a:lnTo>
                    <a:pt x="1017219" y="25400"/>
                  </a:lnTo>
                  <a:lnTo>
                    <a:pt x="1017219" y="152171"/>
                  </a:lnTo>
                  <a:lnTo>
                    <a:pt x="1042644" y="152171"/>
                  </a:lnTo>
                  <a:lnTo>
                    <a:pt x="1042644" y="25400"/>
                  </a:lnTo>
                  <a:lnTo>
                    <a:pt x="1042644" y="25019"/>
                  </a:lnTo>
                  <a:lnTo>
                    <a:pt x="104264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93" y="1575596"/>
              <a:ext cx="991869" cy="967105"/>
            </a:xfrm>
            <a:custGeom>
              <a:avLst/>
              <a:gdLst/>
              <a:ahLst/>
              <a:cxnLst/>
              <a:rect l="l" t="t" r="r" b="b"/>
              <a:pathLst>
                <a:path w="991870" h="967105">
                  <a:moveTo>
                    <a:pt x="127152" y="864616"/>
                  </a:moveTo>
                  <a:lnTo>
                    <a:pt x="50863" y="864616"/>
                  </a:lnTo>
                  <a:lnTo>
                    <a:pt x="50863" y="940917"/>
                  </a:lnTo>
                  <a:lnTo>
                    <a:pt x="127152" y="940917"/>
                  </a:lnTo>
                  <a:lnTo>
                    <a:pt x="127152" y="864616"/>
                  </a:lnTo>
                  <a:close/>
                </a:path>
                <a:path w="991870" h="967105">
                  <a:moveTo>
                    <a:pt x="127152" y="0"/>
                  </a:moveTo>
                  <a:lnTo>
                    <a:pt x="50863" y="0"/>
                  </a:lnTo>
                  <a:lnTo>
                    <a:pt x="50863" y="76288"/>
                  </a:lnTo>
                  <a:lnTo>
                    <a:pt x="127152" y="76288"/>
                  </a:lnTo>
                  <a:lnTo>
                    <a:pt x="127152" y="0"/>
                  </a:lnTo>
                  <a:close/>
                </a:path>
                <a:path w="991870" h="967105">
                  <a:moveTo>
                    <a:pt x="178015" y="813142"/>
                  </a:moveTo>
                  <a:lnTo>
                    <a:pt x="0" y="813142"/>
                  </a:lnTo>
                  <a:lnTo>
                    <a:pt x="0" y="839812"/>
                  </a:lnTo>
                  <a:lnTo>
                    <a:pt x="0" y="966812"/>
                  </a:lnTo>
                  <a:lnTo>
                    <a:pt x="25438" y="966812"/>
                  </a:lnTo>
                  <a:lnTo>
                    <a:pt x="25438" y="839812"/>
                  </a:lnTo>
                  <a:lnTo>
                    <a:pt x="152590" y="839812"/>
                  </a:lnTo>
                  <a:lnTo>
                    <a:pt x="152590" y="966343"/>
                  </a:lnTo>
                  <a:lnTo>
                    <a:pt x="178015" y="966343"/>
                  </a:lnTo>
                  <a:lnTo>
                    <a:pt x="178015" y="839812"/>
                  </a:lnTo>
                  <a:lnTo>
                    <a:pt x="178015" y="839190"/>
                  </a:lnTo>
                  <a:lnTo>
                    <a:pt x="178015" y="813142"/>
                  </a:lnTo>
                  <a:close/>
                </a:path>
                <a:path w="991870" h="967105">
                  <a:moveTo>
                    <a:pt x="890066" y="813765"/>
                  </a:moveTo>
                  <a:lnTo>
                    <a:pt x="864628" y="813765"/>
                  </a:lnTo>
                  <a:lnTo>
                    <a:pt x="864628" y="839190"/>
                  </a:lnTo>
                  <a:lnTo>
                    <a:pt x="890066" y="839190"/>
                  </a:lnTo>
                  <a:lnTo>
                    <a:pt x="890066" y="813765"/>
                  </a:lnTo>
                  <a:close/>
                </a:path>
                <a:path w="991870" h="967105">
                  <a:moveTo>
                    <a:pt x="991781" y="0"/>
                  </a:moveTo>
                  <a:lnTo>
                    <a:pt x="915492" y="0"/>
                  </a:lnTo>
                  <a:lnTo>
                    <a:pt x="915492" y="76288"/>
                  </a:lnTo>
                  <a:lnTo>
                    <a:pt x="991781" y="76288"/>
                  </a:lnTo>
                  <a:lnTo>
                    <a:pt x="99178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9945416" y="6150063"/>
            <a:ext cx="4573905" cy="3903345"/>
            <a:chOff x="9945416" y="6150063"/>
            <a:chExt cx="4573905" cy="3903345"/>
          </a:xfrm>
        </p:grpSpPr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45446" y="6395332"/>
              <a:ext cx="2462212" cy="3657848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45416" y="6150063"/>
              <a:ext cx="2457450" cy="527685"/>
            </a:xfrm>
            <a:custGeom>
              <a:avLst/>
              <a:gdLst/>
              <a:ahLst/>
              <a:cxnLst/>
              <a:rect l="l" t="t" r="r" b="b"/>
              <a:pathLst>
                <a:path w="2457450" h="527684">
                  <a:moveTo>
                    <a:pt x="1228727" y="0"/>
                  </a:moveTo>
                  <a:lnTo>
                    <a:pt x="1153876" y="481"/>
                  </a:lnTo>
                  <a:lnTo>
                    <a:pt x="1080212" y="1906"/>
                  </a:lnTo>
                  <a:lnTo>
                    <a:pt x="1007862" y="4249"/>
                  </a:lnTo>
                  <a:lnTo>
                    <a:pt x="936955" y="7480"/>
                  </a:lnTo>
                  <a:lnTo>
                    <a:pt x="867620" y="11573"/>
                  </a:lnTo>
                  <a:lnTo>
                    <a:pt x="799985" y="16499"/>
                  </a:lnTo>
                  <a:lnTo>
                    <a:pt x="734178" y="22232"/>
                  </a:lnTo>
                  <a:lnTo>
                    <a:pt x="670329" y="28744"/>
                  </a:lnTo>
                  <a:lnTo>
                    <a:pt x="608565" y="36007"/>
                  </a:lnTo>
                  <a:lnTo>
                    <a:pt x="549016" y="43993"/>
                  </a:lnTo>
                  <a:lnTo>
                    <a:pt x="491809" y="52675"/>
                  </a:lnTo>
                  <a:lnTo>
                    <a:pt x="437074" y="62026"/>
                  </a:lnTo>
                  <a:lnTo>
                    <a:pt x="384938" y="72017"/>
                  </a:lnTo>
                  <a:lnTo>
                    <a:pt x="335531" y="82622"/>
                  </a:lnTo>
                  <a:lnTo>
                    <a:pt x="288981" y="93812"/>
                  </a:lnTo>
                  <a:lnTo>
                    <a:pt x="245416" y="105561"/>
                  </a:lnTo>
                  <a:lnTo>
                    <a:pt x="204965" y="117839"/>
                  </a:lnTo>
                  <a:lnTo>
                    <a:pt x="167757" y="130621"/>
                  </a:lnTo>
                  <a:lnTo>
                    <a:pt x="103582" y="157582"/>
                  </a:lnTo>
                  <a:lnTo>
                    <a:pt x="53919" y="186224"/>
                  </a:lnTo>
                  <a:lnTo>
                    <a:pt x="19796" y="216325"/>
                  </a:lnTo>
                  <a:lnTo>
                    <a:pt x="0" y="263732"/>
                  </a:lnTo>
                  <a:lnTo>
                    <a:pt x="2242" y="279797"/>
                  </a:lnTo>
                  <a:lnTo>
                    <a:pt x="34850" y="326356"/>
                  </a:lnTo>
                  <a:lnTo>
                    <a:pt x="76872" y="355755"/>
                  </a:lnTo>
                  <a:lnTo>
                    <a:pt x="133920" y="383584"/>
                  </a:lnTo>
                  <a:lnTo>
                    <a:pt x="204965" y="409622"/>
                  </a:lnTo>
                  <a:lnTo>
                    <a:pt x="245416" y="421900"/>
                  </a:lnTo>
                  <a:lnTo>
                    <a:pt x="288981" y="433649"/>
                  </a:lnTo>
                  <a:lnTo>
                    <a:pt x="335531" y="444839"/>
                  </a:lnTo>
                  <a:lnTo>
                    <a:pt x="384938" y="455443"/>
                  </a:lnTo>
                  <a:lnTo>
                    <a:pt x="437074" y="465435"/>
                  </a:lnTo>
                  <a:lnTo>
                    <a:pt x="491809" y="474785"/>
                  </a:lnTo>
                  <a:lnTo>
                    <a:pt x="549016" y="483468"/>
                  </a:lnTo>
                  <a:lnTo>
                    <a:pt x="608565" y="491454"/>
                  </a:lnTo>
                  <a:lnTo>
                    <a:pt x="670329" y="498717"/>
                  </a:lnTo>
                  <a:lnTo>
                    <a:pt x="734178" y="505228"/>
                  </a:lnTo>
                  <a:lnTo>
                    <a:pt x="799985" y="510961"/>
                  </a:lnTo>
                  <a:lnTo>
                    <a:pt x="867620" y="515888"/>
                  </a:lnTo>
                  <a:lnTo>
                    <a:pt x="936955" y="519981"/>
                  </a:lnTo>
                  <a:lnTo>
                    <a:pt x="1007862" y="523212"/>
                  </a:lnTo>
                  <a:lnTo>
                    <a:pt x="1080212" y="525554"/>
                  </a:lnTo>
                  <a:lnTo>
                    <a:pt x="1153876" y="526980"/>
                  </a:lnTo>
                  <a:lnTo>
                    <a:pt x="1228727" y="527461"/>
                  </a:lnTo>
                  <a:lnTo>
                    <a:pt x="1303577" y="526980"/>
                  </a:lnTo>
                  <a:lnTo>
                    <a:pt x="1377241" y="525554"/>
                  </a:lnTo>
                  <a:lnTo>
                    <a:pt x="1449591" y="523212"/>
                  </a:lnTo>
                  <a:lnTo>
                    <a:pt x="1520498" y="519981"/>
                  </a:lnTo>
                  <a:lnTo>
                    <a:pt x="1589833" y="515888"/>
                  </a:lnTo>
                  <a:lnTo>
                    <a:pt x="1657467" y="510961"/>
                  </a:lnTo>
                  <a:lnTo>
                    <a:pt x="1723274" y="505228"/>
                  </a:lnTo>
                  <a:lnTo>
                    <a:pt x="1787123" y="498717"/>
                  </a:lnTo>
                  <a:lnTo>
                    <a:pt x="1848886" y="491454"/>
                  </a:lnTo>
                  <a:lnTo>
                    <a:pt x="1908435" y="483468"/>
                  </a:lnTo>
                  <a:lnTo>
                    <a:pt x="1965641" y="474785"/>
                  </a:lnTo>
                  <a:lnTo>
                    <a:pt x="2020377" y="465435"/>
                  </a:lnTo>
                  <a:lnTo>
                    <a:pt x="2072512" y="455443"/>
                  </a:lnTo>
                  <a:lnTo>
                    <a:pt x="2121919" y="444839"/>
                  </a:lnTo>
                  <a:lnTo>
                    <a:pt x="2168469" y="433649"/>
                  </a:lnTo>
                  <a:lnTo>
                    <a:pt x="2212033" y="421900"/>
                  </a:lnTo>
                  <a:lnTo>
                    <a:pt x="2252484" y="409622"/>
                  </a:lnTo>
                  <a:lnTo>
                    <a:pt x="2289692" y="396840"/>
                  </a:lnTo>
                  <a:lnTo>
                    <a:pt x="2353868" y="369879"/>
                  </a:lnTo>
                  <a:lnTo>
                    <a:pt x="2403531" y="341238"/>
                  </a:lnTo>
                  <a:lnTo>
                    <a:pt x="2437653" y="311137"/>
                  </a:lnTo>
                  <a:lnTo>
                    <a:pt x="2457450" y="263732"/>
                  </a:lnTo>
                  <a:lnTo>
                    <a:pt x="2455207" y="247666"/>
                  </a:lnTo>
                  <a:lnTo>
                    <a:pt x="2422599" y="201106"/>
                  </a:lnTo>
                  <a:lnTo>
                    <a:pt x="2380577" y="171707"/>
                  </a:lnTo>
                  <a:lnTo>
                    <a:pt x="2323530" y="143878"/>
                  </a:lnTo>
                  <a:lnTo>
                    <a:pt x="2252484" y="117839"/>
                  </a:lnTo>
                  <a:lnTo>
                    <a:pt x="2212033" y="105561"/>
                  </a:lnTo>
                  <a:lnTo>
                    <a:pt x="2168469" y="93812"/>
                  </a:lnTo>
                  <a:lnTo>
                    <a:pt x="2121919" y="82622"/>
                  </a:lnTo>
                  <a:lnTo>
                    <a:pt x="2072512" y="72017"/>
                  </a:lnTo>
                  <a:lnTo>
                    <a:pt x="2020377" y="62026"/>
                  </a:lnTo>
                  <a:lnTo>
                    <a:pt x="1965641" y="52675"/>
                  </a:lnTo>
                  <a:lnTo>
                    <a:pt x="1908435" y="43993"/>
                  </a:lnTo>
                  <a:lnTo>
                    <a:pt x="1848886" y="36007"/>
                  </a:lnTo>
                  <a:lnTo>
                    <a:pt x="1787123" y="28744"/>
                  </a:lnTo>
                  <a:lnTo>
                    <a:pt x="1723274" y="22232"/>
                  </a:lnTo>
                  <a:lnTo>
                    <a:pt x="1657467" y="16499"/>
                  </a:lnTo>
                  <a:lnTo>
                    <a:pt x="1589833" y="11573"/>
                  </a:lnTo>
                  <a:lnTo>
                    <a:pt x="1520498" y="7480"/>
                  </a:lnTo>
                  <a:lnTo>
                    <a:pt x="1449591" y="4249"/>
                  </a:lnTo>
                  <a:lnTo>
                    <a:pt x="1377241" y="1906"/>
                  </a:lnTo>
                  <a:lnTo>
                    <a:pt x="1303577" y="481"/>
                  </a:lnTo>
                  <a:lnTo>
                    <a:pt x="122872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912469" y="6256284"/>
              <a:ext cx="2567511" cy="3049702"/>
            </a:xfrm>
            <a:prstGeom prst="rect">
              <a:avLst/>
            </a:prstGeom>
          </p:spPr>
        </p:pic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51630" y="6245949"/>
              <a:ext cx="1068070" cy="1903730"/>
            </a:xfrm>
            <a:custGeom>
              <a:avLst/>
              <a:gdLst/>
              <a:ahLst/>
              <a:cxnLst/>
              <a:rect l="l" t="t" r="r" b="b"/>
              <a:pathLst>
                <a:path w="1068069" h="1903729">
                  <a:moveTo>
                    <a:pt x="72314" y="0"/>
                  </a:moveTo>
                  <a:lnTo>
                    <a:pt x="27490" y="15173"/>
                  </a:lnTo>
                  <a:lnTo>
                    <a:pt x="3903" y="67693"/>
                  </a:lnTo>
                  <a:lnTo>
                    <a:pt x="0" y="121318"/>
                  </a:lnTo>
                  <a:lnTo>
                    <a:pt x="1465" y="153243"/>
                  </a:lnTo>
                  <a:lnTo>
                    <a:pt x="11012" y="226538"/>
                  </a:lnTo>
                  <a:lnTo>
                    <a:pt x="19007" y="267593"/>
                  </a:lnTo>
                  <a:lnTo>
                    <a:pt x="29093" y="311378"/>
                  </a:lnTo>
                  <a:lnTo>
                    <a:pt x="41226" y="357737"/>
                  </a:lnTo>
                  <a:lnTo>
                    <a:pt x="55363" y="406512"/>
                  </a:lnTo>
                  <a:lnTo>
                    <a:pt x="71460" y="457548"/>
                  </a:lnTo>
                  <a:lnTo>
                    <a:pt x="89474" y="510686"/>
                  </a:lnTo>
                  <a:lnTo>
                    <a:pt x="109363" y="565771"/>
                  </a:lnTo>
                  <a:lnTo>
                    <a:pt x="131082" y="622646"/>
                  </a:lnTo>
                  <a:lnTo>
                    <a:pt x="154588" y="681154"/>
                  </a:lnTo>
                  <a:lnTo>
                    <a:pt x="179839" y="741138"/>
                  </a:lnTo>
                  <a:lnTo>
                    <a:pt x="206791" y="802443"/>
                  </a:lnTo>
                  <a:lnTo>
                    <a:pt x="235400" y="864911"/>
                  </a:lnTo>
                  <a:lnTo>
                    <a:pt x="265624" y="928385"/>
                  </a:lnTo>
                  <a:lnTo>
                    <a:pt x="297419" y="992709"/>
                  </a:lnTo>
                  <a:lnTo>
                    <a:pt x="330741" y="1057726"/>
                  </a:lnTo>
                  <a:lnTo>
                    <a:pt x="365001" y="1122254"/>
                  </a:lnTo>
                  <a:lnTo>
                    <a:pt x="399567" y="1185133"/>
                  </a:lnTo>
                  <a:lnTo>
                    <a:pt x="434335" y="1246236"/>
                  </a:lnTo>
                  <a:lnTo>
                    <a:pt x="469200" y="1305440"/>
                  </a:lnTo>
                  <a:lnTo>
                    <a:pt x="504060" y="1362619"/>
                  </a:lnTo>
                  <a:lnTo>
                    <a:pt x="538811" y="1417647"/>
                  </a:lnTo>
                  <a:lnTo>
                    <a:pt x="573348" y="1470401"/>
                  </a:lnTo>
                  <a:lnTo>
                    <a:pt x="607569" y="1520754"/>
                  </a:lnTo>
                  <a:lnTo>
                    <a:pt x="641369" y="1568581"/>
                  </a:lnTo>
                  <a:lnTo>
                    <a:pt x="674645" y="1613758"/>
                  </a:lnTo>
                  <a:lnTo>
                    <a:pt x="707292" y="1656159"/>
                  </a:lnTo>
                  <a:lnTo>
                    <a:pt x="739208" y="1695659"/>
                  </a:lnTo>
                  <a:lnTo>
                    <a:pt x="770288" y="1732133"/>
                  </a:lnTo>
                  <a:lnTo>
                    <a:pt x="800429" y="1765456"/>
                  </a:lnTo>
                  <a:lnTo>
                    <a:pt x="829527" y="1795502"/>
                  </a:lnTo>
                  <a:lnTo>
                    <a:pt x="857477" y="1822147"/>
                  </a:lnTo>
                  <a:lnTo>
                    <a:pt x="909524" y="1864733"/>
                  </a:lnTo>
                  <a:lnTo>
                    <a:pt x="955738" y="1892212"/>
                  </a:lnTo>
                  <a:lnTo>
                    <a:pt x="995289" y="1903582"/>
                  </a:lnTo>
                  <a:lnTo>
                    <a:pt x="1012308" y="1902914"/>
                  </a:lnTo>
                  <a:lnTo>
                    <a:pt x="1050398" y="1874833"/>
                  </a:lnTo>
                  <a:lnTo>
                    <a:pt x="1063701" y="1835888"/>
                  </a:lnTo>
                  <a:lnTo>
                    <a:pt x="1067604" y="1782264"/>
                  </a:lnTo>
                  <a:lnTo>
                    <a:pt x="1066139" y="1750338"/>
                  </a:lnTo>
                  <a:lnTo>
                    <a:pt x="1056592" y="1677044"/>
                  </a:lnTo>
                  <a:lnTo>
                    <a:pt x="1048596" y="1635988"/>
                  </a:lnTo>
                  <a:lnTo>
                    <a:pt x="1038510" y="1592203"/>
                  </a:lnTo>
                  <a:lnTo>
                    <a:pt x="1026377" y="1545845"/>
                  </a:lnTo>
                  <a:lnTo>
                    <a:pt x="1012241" y="1497069"/>
                  </a:lnTo>
                  <a:lnTo>
                    <a:pt x="996144" y="1446034"/>
                  </a:lnTo>
                  <a:lnTo>
                    <a:pt x="978129" y="1392896"/>
                  </a:lnTo>
                  <a:lnTo>
                    <a:pt x="958241" y="1337811"/>
                  </a:lnTo>
                  <a:lnTo>
                    <a:pt x="936522" y="1280937"/>
                  </a:lnTo>
                  <a:lnTo>
                    <a:pt x="913015" y="1222429"/>
                  </a:lnTo>
                  <a:lnTo>
                    <a:pt x="887764" y="1162445"/>
                  </a:lnTo>
                  <a:lnTo>
                    <a:pt x="860813" y="1101140"/>
                  </a:lnTo>
                  <a:lnTo>
                    <a:pt x="832203" y="1038673"/>
                  </a:lnTo>
                  <a:lnTo>
                    <a:pt x="801979" y="975199"/>
                  </a:lnTo>
                  <a:lnTo>
                    <a:pt x="770185" y="910875"/>
                  </a:lnTo>
                  <a:lnTo>
                    <a:pt x="736862" y="845859"/>
                  </a:lnTo>
                  <a:lnTo>
                    <a:pt x="702602" y="781330"/>
                  </a:lnTo>
                  <a:lnTo>
                    <a:pt x="668036" y="718451"/>
                  </a:lnTo>
                  <a:lnTo>
                    <a:pt x="633269" y="657347"/>
                  </a:lnTo>
                  <a:lnTo>
                    <a:pt x="598403" y="598143"/>
                  </a:lnTo>
                  <a:lnTo>
                    <a:pt x="563543" y="540965"/>
                  </a:lnTo>
                  <a:lnTo>
                    <a:pt x="528792" y="485936"/>
                  </a:lnTo>
                  <a:lnTo>
                    <a:pt x="494255" y="433182"/>
                  </a:lnTo>
                  <a:lnTo>
                    <a:pt x="460034" y="382830"/>
                  </a:lnTo>
                  <a:lnTo>
                    <a:pt x="426234" y="335002"/>
                  </a:lnTo>
                  <a:lnTo>
                    <a:pt x="392959" y="289825"/>
                  </a:lnTo>
                  <a:lnTo>
                    <a:pt x="360311" y="247424"/>
                  </a:lnTo>
                  <a:lnTo>
                    <a:pt x="328395" y="207924"/>
                  </a:lnTo>
                  <a:lnTo>
                    <a:pt x="297315" y="171450"/>
                  </a:lnTo>
                  <a:lnTo>
                    <a:pt x="267174" y="138128"/>
                  </a:lnTo>
                  <a:lnTo>
                    <a:pt x="238077" y="108081"/>
                  </a:lnTo>
                  <a:lnTo>
                    <a:pt x="210126" y="81436"/>
                  </a:lnTo>
                  <a:lnTo>
                    <a:pt x="158080" y="38850"/>
                  </a:lnTo>
                  <a:lnTo>
                    <a:pt x="111866" y="11371"/>
                  </a:lnTo>
                  <a:lnTo>
                    <a:pt x="72314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97195" y="6373889"/>
              <a:ext cx="1908810" cy="1050925"/>
            </a:xfrm>
            <a:custGeom>
              <a:avLst/>
              <a:gdLst/>
              <a:ahLst/>
              <a:cxnLst/>
              <a:rect l="l" t="t" r="r" b="b"/>
              <a:pathLst>
                <a:path w="1908809" h="1050925">
                  <a:moveTo>
                    <a:pt x="69235" y="979110"/>
                  </a:moveTo>
                  <a:lnTo>
                    <a:pt x="0" y="1047751"/>
                  </a:lnTo>
                  <a:lnTo>
                    <a:pt x="97455" y="1050549"/>
                  </a:lnTo>
                  <a:lnTo>
                    <a:pt x="95490" y="1048745"/>
                  </a:lnTo>
                  <a:lnTo>
                    <a:pt x="93596" y="1046913"/>
                  </a:lnTo>
                  <a:lnTo>
                    <a:pt x="83163" y="1034557"/>
                  </a:lnTo>
                  <a:lnTo>
                    <a:pt x="43207" y="1034557"/>
                  </a:lnTo>
                  <a:lnTo>
                    <a:pt x="40565" y="1027861"/>
                  </a:lnTo>
                  <a:lnTo>
                    <a:pt x="73182" y="1014977"/>
                  </a:lnTo>
                  <a:lnTo>
                    <a:pt x="72792" y="1013835"/>
                  </a:lnTo>
                  <a:lnTo>
                    <a:pt x="68907" y="984402"/>
                  </a:lnTo>
                  <a:lnTo>
                    <a:pt x="69037" y="981770"/>
                  </a:lnTo>
                  <a:lnTo>
                    <a:pt x="69235" y="979110"/>
                  </a:lnTo>
                  <a:close/>
                </a:path>
                <a:path w="1908809" h="1050925">
                  <a:moveTo>
                    <a:pt x="73182" y="1014977"/>
                  </a:moveTo>
                  <a:lnTo>
                    <a:pt x="40565" y="1027861"/>
                  </a:lnTo>
                  <a:lnTo>
                    <a:pt x="43207" y="1034557"/>
                  </a:lnTo>
                  <a:lnTo>
                    <a:pt x="75824" y="1021673"/>
                  </a:lnTo>
                  <a:lnTo>
                    <a:pt x="75330" y="1020575"/>
                  </a:lnTo>
                  <a:lnTo>
                    <a:pt x="74415" y="1018357"/>
                  </a:lnTo>
                  <a:lnTo>
                    <a:pt x="73569" y="1016111"/>
                  </a:lnTo>
                  <a:lnTo>
                    <a:pt x="73182" y="1014977"/>
                  </a:lnTo>
                  <a:close/>
                </a:path>
                <a:path w="1908809" h="1050925">
                  <a:moveTo>
                    <a:pt x="75824" y="1021673"/>
                  </a:moveTo>
                  <a:lnTo>
                    <a:pt x="43207" y="1034557"/>
                  </a:lnTo>
                  <a:lnTo>
                    <a:pt x="83163" y="1034557"/>
                  </a:lnTo>
                  <a:lnTo>
                    <a:pt x="82296" y="1033308"/>
                  </a:lnTo>
                  <a:lnTo>
                    <a:pt x="80961" y="1031256"/>
                  </a:lnTo>
                  <a:lnTo>
                    <a:pt x="79697" y="1029176"/>
                  </a:lnTo>
                  <a:lnTo>
                    <a:pt x="78502" y="1027065"/>
                  </a:lnTo>
                  <a:lnTo>
                    <a:pt x="77374" y="1024931"/>
                  </a:lnTo>
                  <a:lnTo>
                    <a:pt x="76316" y="1022767"/>
                  </a:lnTo>
                  <a:lnTo>
                    <a:pt x="75824" y="1021673"/>
                  </a:lnTo>
                  <a:close/>
                </a:path>
                <a:path w="1908809" h="1050925">
                  <a:moveTo>
                    <a:pt x="1901402" y="292828"/>
                  </a:moveTo>
                  <a:lnTo>
                    <a:pt x="73182" y="1014977"/>
                  </a:lnTo>
                  <a:lnTo>
                    <a:pt x="73569" y="1016111"/>
                  </a:lnTo>
                  <a:lnTo>
                    <a:pt x="74415" y="1018357"/>
                  </a:lnTo>
                  <a:lnTo>
                    <a:pt x="75330" y="1020575"/>
                  </a:lnTo>
                  <a:lnTo>
                    <a:pt x="75824" y="1021673"/>
                  </a:lnTo>
                  <a:lnTo>
                    <a:pt x="1906323" y="298623"/>
                  </a:lnTo>
                  <a:lnTo>
                    <a:pt x="1901402" y="295276"/>
                  </a:lnTo>
                  <a:lnTo>
                    <a:pt x="1901402" y="292828"/>
                  </a:lnTo>
                  <a:close/>
                </a:path>
                <a:path w="1908809" h="1050925">
                  <a:moveTo>
                    <a:pt x="1903680" y="291928"/>
                  </a:moveTo>
                  <a:lnTo>
                    <a:pt x="1901402" y="292828"/>
                  </a:lnTo>
                  <a:lnTo>
                    <a:pt x="1901402" y="295276"/>
                  </a:lnTo>
                  <a:lnTo>
                    <a:pt x="1906323" y="298623"/>
                  </a:lnTo>
                  <a:lnTo>
                    <a:pt x="1903680" y="291928"/>
                  </a:lnTo>
                  <a:close/>
                </a:path>
                <a:path w="1908809" h="1050925">
                  <a:moveTo>
                    <a:pt x="1908601" y="291928"/>
                  </a:moveTo>
                  <a:lnTo>
                    <a:pt x="1903680" y="291928"/>
                  </a:lnTo>
                  <a:lnTo>
                    <a:pt x="1906323" y="298623"/>
                  </a:lnTo>
                  <a:lnTo>
                    <a:pt x="1908601" y="295276"/>
                  </a:lnTo>
                  <a:lnTo>
                    <a:pt x="1908601" y="291928"/>
                  </a:lnTo>
                  <a:close/>
                </a:path>
                <a:path w="1908809" h="1050925">
                  <a:moveTo>
                    <a:pt x="1908601" y="295276"/>
                  </a:moveTo>
                  <a:lnTo>
                    <a:pt x="1906323" y="298623"/>
                  </a:lnTo>
                  <a:lnTo>
                    <a:pt x="1908601" y="297723"/>
                  </a:lnTo>
                  <a:lnTo>
                    <a:pt x="1908601" y="295276"/>
                  </a:lnTo>
                  <a:close/>
                </a:path>
                <a:path w="1908809" h="1050925">
                  <a:moveTo>
                    <a:pt x="1908601" y="0"/>
                  </a:moveTo>
                  <a:lnTo>
                    <a:pt x="1901402" y="0"/>
                  </a:lnTo>
                  <a:lnTo>
                    <a:pt x="1901402" y="292828"/>
                  </a:lnTo>
                  <a:lnTo>
                    <a:pt x="1903680" y="291928"/>
                  </a:lnTo>
                  <a:lnTo>
                    <a:pt x="1908601" y="291928"/>
                  </a:lnTo>
                  <a:lnTo>
                    <a:pt x="190860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>
            <a:grpSpLocks noGrp="1" noUngrp="1" noRot="1" noMove="1" noResize="1"/>
          </p:cNvGrpSpPr>
          <p:nvPr/>
        </p:nvGrpSpPr>
        <p:grpSpPr>
          <a:xfrm>
            <a:off x="958992" y="758927"/>
            <a:ext cx="8459470" cy="9848850"/>
            <a:chOff x="958992" y="758927"/>
            <a:chExt cx="8459470" cy="9848850"/>
          </a:xfrm>
        </p:grpSpPr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8881" y="768452"/>
              <a:ext cx="0" cy="9829800"/>
            </a:xfrm>
            <a:custGeom>
              <a:avLst/>
              <a:gdLst/>
              <a:ahLst/>
              <a:cxnLst/>
              <a:rect l="l" t="t" r="r" b="b"/>
              <a:pathLst>
                <a:path h="9829800">
                  <a:moveTo>
                    <a:pt x="0" y="0"/>
                  </a:moveTo>
                  <a:lnTo>
                    <a:pt x="0" y="9829792"/>
                  </a:lnTo>
                </a:path>
              </a:pathLst>
            </a:custGeom>
            <a:ln w="1904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91823" y="2106388"/>
              <a:ext cx="2060575" cy="2366010"/>
            </a:xfrm>
            <a:custGeom>
              <a:avLst/>
              <a:gdLst/>
              <a:ahLst/>
              <a:cxnLst/>
              <a:rect l="l" t="t" r="r" b="b"/>
              <a:pathLst>
                <a:path w="2060575" h="2366010">
                  <a:moveTo>
                    <a:pt x="0" y="0"/>
                  </a:moveTo>
                  <a:lnTo>
                    <a:pt x="2060423" y="0"/>
                  </a:lnTo>
                  <a:lnTo>
                    <a:pt x="2060423" y="2365978"/>
                  </a:lnTo>
                  <a:lnTo>
                    <a:pt x="0" y="2365978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17814" y="1027494"/>
              <a:ext cx="2404110" cy="2404110"/>
            </a:xfrm>
            <a:custGeom>
              <a:avLst/>
              <a:gdLst/>
              <a:ahLst/>
              <a:cxnLst/>
              <a:rect l="l" t="t" r="r" b="b"/>
              <a:pathLst>
                <a:path w="2404109" h="2404110">
                  <a:moveTo>
                    <a:pt x="1201914" y="0"/>
                  </a:moveTo>
                  <a:lnTo>
                    <a:pt x="1153573" y="954"/>
                  </a:lnTo>
                  <a:lnTo>
                    <a:pt x="1105718" y="3793"/>
                  </a:lnTo>
                  <a:lnTo>
                    <a:pt x="1058382" y="8481"/>
                  </a:lnTo>
                  <a:lnTo>
                    <a:pt x="1011603" y="14982"/>
                  </a:lnTo>
                  <a:lnTo>
                    <a:pt x="965416" y="23260"/>
                  </a:lnTo>
                  <a:lnTo>
                    <a:pt x="919858" y="33279"/>
                  </a:lnTo>
                  <a:lnTo>
                    <a:pt x="874963" y="45004"/>
                  </a:lnTo>
                  <a:lnTo>
                    <a:pt x="830768" y="58398"/>
                  </a:lnTo>
                  <a:lnTo>
                    <a:pt x="787309" y="73425"/>
                  </a:lnTo>
                  <a:lnTo>
                    <a:pt x="744622" y="90050"/>
                  </a:lnTo>
                  <a:lnTo>
                    <a:pt x="702742" y="108236"/>
                  </a:lnTo>
                  <a:lnTo>
                    <a:pt x="661706" y="127949"/>
                  </a:lnTo>
                  <a:lnTo>
                    <a:pt x="621550" y="149151"/>
                  </a:lnTo>
                  <a:lnTo>
                    <a:pt x="582309" y="171807"/>
                  </a:lnTo>
                  <a:lnTo>
                    <a:pt x="544019" y="195881"/>
                  </a:lnTo>
                  <a:lnTo>
                    <a:pt x="506716" y="221337"/>
                  </a:lnTo>
                  <a:lnTo>
                    <a:pt x="470436" y="248140"/>
                  </a:lnTo>
                  <a:lnTo>
                    <a:pt x="435216" y="276252"/>
                  </a:lnTo>
                  <a:lnTo>
                    <a:pt x="401090" y="305639"/>
                  </a:lnTo>
                  <a:lnTo>
                    <a:pt x="368095" y="336265"/>
                  </a:lnTo>
                  <a:lnTo>
                    <a:pt x="336266" y="368093"/>
                  </a:lnTo>
                  <a:lnTo>
                    <a:pt x="305641" y="401088"/>
                  </a:lnTo>
                  <a:lnTo>
                    <a:pt x="276253" y="435214"/>
                  </a:lnTo>
                  <a:lnTo>
                    <a:pt x="248141" y="470435"/>
                  </a:lnTo>
                  <a:lnTo>
                    <a:pt x="221338" y="506714"/>
                  </a:lnTo>
                  <a:lnTo>
                    <a:pt x="195882" y="544017"/>
                  </a:lnTo>
                  <a:lnTo>
                    <a:pt x="171808" y="582307"/>
                  </a:lnTo>
                  <a:lnTo>
                    <a:pt x="149152" y="621548"/>
                  </a:lnTo>
                  <a:lnTo>
                    <a:pt x="127949" y="661705"/>
                  </a:lnTo>
                  <a:lnTo>
                    <a:pt x="108237" y="702741"/>
                  </a:lnTo>
                  <a:lnTo>
                    <a:pt x="90050" y="744620"/>
                  </a:lnTo>
                  <a:lnTo>
                    <a:pt x="73425" y="787308"/>
                  </a:lnTo>
                  <a:lnTo>
                    <a:pt x="58398" y="830767"/>
                  </a:lnTo>
                  <a:lnTo>
                    <a:pt x="45004" y="874962"/>
                  </a:lnTo>
                  <a:lnTo>
                    <a:pt x="33280" y="919856"/>
                  </a:lnTo>
                  <a:lnTo>
                    <a:pt x="23260" y="965415"/>
                  </a:lnTo>
                  <a:lnTo>
                    <a:pt x="14982" y="1011602"/>
                  </a:lnTo>
                  <a:lnTo>
                    <a:pt x="8481" y="1058381"/>
                  </a:lnTo>
                  <a:lnTo>
                    <a:pt x="3793" y="1105717"/>
                  </a:lnTo>
                  <a:lnTo>
                    <a:pt x="954" y="1153573"/>
                  </a:lnTo>
                  <a:lnTo>
                    <a:pt x="0" y="1201914"/>
                  </a:lnTo>
                  <a:lnTo>
                    <a:pt x="954" y="1250254"/>
                  </a:lnTo>
                  <a:lnTo>
                    <a:pt x="3793" y="1298109"/>
                  </a:lnTo>
                  <a:lnTo>
                    <a:pt x="8481" y="1345445"/>
                  </a:lnTo>
                  <a:lnTo>
                    <a:pt x="14982" y="1392224"/>
                  </a:lnTo>
                  <a:lnTo>
                    <a:pt x="23260" y="1438410"/>
                  </a:lnTo>
                  <a:lnTo>
                    <a:pt x="33280" y="1483969"/>
                  </a:lnTo>
                  <a:lnTo>
                    <a:pt x="45004" y="1528863"/>
                  </a:lnTo>
                  <a:lnTo>
                    <a:pt x="58398" y="1573058"/>
                  </a:lnTo>
                  <a:lnTo>
                    <a:pt x="73425" y="1616517"/>
                  </a:lnTo>
                  <a:lnTo>
                    <a:pt x="90050" y="1659204"/>
                  </a:lnTo>
                  <a:lnTo>
                    <a:pt x="108237" y="1701083"/>
                  </a:lnTo>
                  <a:lnTo>
                    <a:pt x="127949" y="1742119"/>
                  </a:lnTo>
                  <a:lnTo>
                    <a:pt x="149152" y="1782276"/>
                  </a:lnTo>
                  <a:lnTo>
                    <a:pt x="171808" y="1821517"/>
                  </a:lnTo>
                  <a:lnTo>
                    <a:pt x="195882" y="1859807"/>
                  </a:lnTo>
                  <a:lnTo>
                    <a:pt x="221338" y="1897109"/>
                  </a:lnTo>
                  <a:lnTo>
                    <a:pt x="248141" y="1933389"/>
                  </a:lnTo>
                  <a:lnTo>
                    <a:pt x="276253" y="1968609"/>
                  </a:lnTo>
                  <a:lnTo>
                    <a:pt x="305641" y="2002735"/>
                  </a:lnTo>
                  <a:lnTo>
                    <a:pt x="336266" y="2035730"/>
                  </a:lnTo>
                  <a:lnTo>
                    <a:pt x="368095" y="2067558"/>
                  </a:lnTo>
                  <a:lnTo>
                    <a:pt x="401090" y="2098184"/>
                  </a:lnTo>
                  <a:lnTo>
                    <a:pt x="435216" y="2127571"/>
                  </a:lnTo>
                  <a:lnTo>
                    <a:pt x="470436" y="2155684"/>
                  </a:lnTo>
                  <a:lnTo>
                    <a:pt x="506716" y="2182486"/>
                  </a:lnTo>
                  <a:lnTo>
                    <a:pt x="544019" y="2207942"/>
                  </a:lnTo>
                  <a:lnTo>
                    <a:pt x="582309" y="2232016"/>
                  </a:lnTo>
                  <a:lnTo>
                    <a:pt x="621550" y="2254672"/>
                  </a:lnTo>
                  <a:lnTo>
                    <a:pt x="661706" y="2275874"/>
                  </a:lnTo>
                  <a:lnTo>
                    <a:pt x="702742" y="2295587"/>
                  </a:lnTo>
                  <a:lnTo>
                    <a:pt x="744622" y="2313773"/>
                  </a:lnTo>
                  <a:lnTo>
                    <a:pt x="787309" y="2330398"/>
                  </a:lnTo>
                  <a:lnTo>
                    <a:pt x="830768" y="2345425"/>
                  </a:lnTo>
                  <a:lnTo>
                    <a:pt x="874963" y="2358819"/>
                  </a:lnTo>
                  <a:lnTo>
                    <a:pt x="919858" y="2370544"/>
                  </a:lnTo>
                  <a:lnTo>
                    <a:pt x="965416" y="2380563"/>
                  </a:lnTo>
                  <a:lnTo>
                    <a:pt x="1011603" y="2388841"/>
                  </a:lnTo>
                  <a:lnTo>
                    <a:pt x="1058382" y="2395342"/>
                  </a:lnTo>
                  <a:lnTo>
                    <a:pt x="1105718" y="2400030"/>
                  </a:lnTo>
                  <a:lnTo>
                    <a:pt x="1153573" y="2402869"/>
                  </a:lnTo>
                  <a:lnTo>
                    <a:pt x="1201914" y="2403824"/>
                  </a:lnTo>
                  <a:lnTo>
                    <a:pt x="1250254" y="2402869"/>
                  </a:lnTo>
                  <a:lnTo>
                    <a:pt x="1298109" y="2400030"/>
                  </a:lnTo>
                  <a:lnTo>
                    <a:pt x="1345445" y="2395342"/>
                  </a:lnTo>
                  <a:lnTo>
                    <a:pt x="1392224" y="2388841"/>
                  </a:lnTo>
                  <a:lnTo>
                    <a:pt x="1438410" y="2380563"/>
                  </a:lnTo>
                  <a:lnTo>
                    <a:pt x="1483969" y="2370544"/>
                  </a:lnTo>
                  <a:lnTo>
                    <a:pt x="1528864" y="2358819"/>
                  </a:lnTo>
                  <a:lnTo>
                    <a:pt x="1573058" y="2345425"/>
                  </a:lnTo>
                  <a:lnTo>
                    <a:pt x="1616517" y="2330398"/>
                  </a:lnTo>
                  <a:lnTo>
                    <a:pt x="1659204" y="2313773"/>
                  </a:lnTo>
                  <a:lnTo>
                    <a:pt x="1701084" y="2295587"/>
                  </a:lnTo>
                  <a:lnTo>
                    <a:pt x="1742120" y="2275874"/>
                  </a:lnTo>
                  <a:lnTo>
                    <a:pt x="1782276" y="2254672"/>
                  </a:lnTo>
                  <a:lnTo>
                    <a:pt x="1821517" y="2232016"/>
                  </a:lnTo>
                  <a:lnTo>
                    <a:pt x="1859807" y="2207942"/>
                  </a:lnTo>
                  <a:lnTo>
                    <a:pt x="1897110" y="2182486"/>
                  </a:lnTo>
                  <a:lnTo>
                    <a:pt x="1933390" y="2155684"/>
                  </a:lnTo>
                  <a:lnTo>
                    <a:pt x="1968610" y="2127571"/>
                  </a:lnTo>
                  <a:lnTo>
                    <a:pt x="2002736" y="2098184"/>
                  </a:lnTo>
                  <a:lnTo>
                    <a:pt x="2035731" y="2067558"/>
                  </a:lnTo>
                  <a:lnTo>
                    <a:pt x="2067559" y="2035730"/>
                  </a:lnTo>
                  <a:lnTo>
                    <a:pt x="2098185" y="2002735"/>
                  </a:lnTo>
                  <a:lnTo>
                    <a:pt x="2127572" y="1968609"/>
                  </a:lnTo>
                  <a:lnTo>
                    <a:pt x="2155685" y="1933389"/>
                  </a:lnTo>
                  <a:lnTo>
                    <a:pt x="2182488" y="1897109"/>
                  </a:lnTo>
                  <a:lnTo>
                    <a:pt x="2207944" y="1859807"/>
                  </a:lnTo>
                  <a:lnTo>
                    <a:pt x="2232018" y="1821517"/>
                  </a:lnTo>
                  <a:lnTo>
                    <a:pt x="2254674" y="1782276"/>
                  </a:lnTo>
                  <a:lnTo>
                    <a:pt x="2275876" y="1742119"/>
                  </a:lnTo>
                  <a:lnTo>
                    <a:pt x="2295589" y="1701083"/>
                  </a:lnTo>
                  <a:lnTo>
                    <a:pt x="2313775" y="1659204"/>
                  </a:lnTo>
                  <a:lnTo>
                    <a:pt x="2330400" y="1616517"/>
                  </a:lnTo>
                  <a:lnTo>
                    <a:pt x="2345428" y="1573058"/>
                  </a:lnTo>
                  <a:lnTo>
                    <a:pt x="2358822" y="1528863"/>
                  </a:lnTo>
                  <a:lnTo>
                    <a:pt x="2370546" y="1483969"/>
                  </a:lnTo>
                  <a:lnTo>
                    <a:pt x="2380566" y="1438410"/>
                  </a:lnTo>
                  <a:lnTo>
                    <a:pt x="2388844" y="1392224"/>
                  </a:lnTo>
                  <a:lnTo>
                    <a:pt x="2395345" y="1345445"/>
                  </a:lnTo>
                  <a:lnTo>
                    <a:pt x="2400033" y="1298109"/>
                  </a:lnTo>
                  <a:lnTo>
                    <a:pt x="2402872" y="1250254"/>
                  </a:lnTo>
                  <a:lnTo>
                    <a:pt x="2403826" y="1201914"/>
                  </a:lnTo>
                  <a:lnTo>
                    <a:pt x="2402872" y="1153573"/>
                  </a:lnTo>
                  <a:lnTo>
                    <a:pt x="2400033" y="1105717"/>
                  </a:lnTo>
                  <a:lnTo>
                    <a:pt x="2395345" y="1058381"/>
                  </a:lnTo>
                  <a:lnTo>
                    <a:pt x="2388844" y="1011602"/>
                  </a:lnTo>
                  <a:lnTo>
                    <a:pt x="2380566" y="965415"/>
                  </a:lnTo>
                  <a:lnTo>
                    <a:pt x="2370546" y="919856"/>
                  </a:lnTo>
                  <a:lnTo>
                    <a:pt x="2358822" y="874962"/>
                  </a:lnTo>
                  <a:lnTo>
                    <a:pt x="2345428" y="830767"/>
                  </a:lnTo>
                  <a:lnTo>
                    <a:pt x="2330400" y="787308"/>
                  </a:lnTo>
                  <a:lnTo>
                    <a:pt x="2313775" y="744620"/>
                  </a:lnTo>
                  <a:lnTo>
                    <a:pt x="2295589" y="702741"/>
                  </a:lnTo>
                  <a:lnTo>
                    <a:pt x="2275876" y="661705"/>
                  </a:lnTo>
                  <a:lnTo>
                    <a:pt x="2254674" y="621548"/>
                  </a:lnTo>
                  <a:lnTo>
                    <a:pt x="2232018" y="582307"/>
                  </a:lnTo>
                  <a:lnTo>
                    <a:pt x="2207944" y="544017"/>
                  </a:lnTo>
                  <a:lnTo>
                    <a:pt x="2182488" y="506714"/>
                  </a:lnTo>
                  <a:lnTo>
                    <a:pt x="2155685" y="470435"/>
                  </a:lnTo>
                  <a:lnTo>
                    <a:pt x="2127572" y="435214"/>
                  </a:lnTo>
                  <a:lnTo>
                    <a:pt x="2098185" y="401088"/>
                  </a:lnTo>
                  <a:lnTo>
                    <a:pt x="2067559" y="368093"/>
                  </a:lnTo>
                  <a:lnTo>
                    <a:pt x="2035731" y="336265"/>
                  </a:lnTo>
                  <a:lnTo>
                    <a:pt x="2002736" y="305639"/>
                  </a:lnTo>
                  <a:lnTo>
                    <a:pt x="1968610" y="276252"/>
                  </a:lnTo>
                  <a:lnTo>
                    <a:pt x="1933390" y="248140"/>
                  </a:lnTo>
                  <a:lnTo>
                    <a:pt x="1897110" y="221337"/>
                  </a:lnTo>
                  <a:lnTo>
                    <a:pt x="1859807" y="195881"/>
                  </a:lnTo>
                  <a:lnTo>
                    <a:pt x="1821517" y="171807"/>
                  </a:lnTo>
                  <a:lnTo>
                    <a:pt x="1782276" y="149151"/>
                  </a:lnTo>
                  <a:lnTo>
                    <a:pt x="1742120" y="127949"/>
                  </a:lnTo>
                  <a:lnTo>
                    <a:pt x="1701084" y="108236"/>
                  </a:lnTo>
                  <a:lnTo>
                    <a:pt x="1659204" y="90050"/>
                  </a:lnTo>
                  <a:lnTo>
                    <a:pt x="1616517" y="73425"/>
                  </a:lnTo>
                  <a:lnTo>
                    <a:pt x="1573058" y="58398"/>
                  </a:lnTo>
                  <a:lnTo>
                    <a:pt x="1528864" y="45004"/>
                  </a:lnTo>
                  <a:lnTo>
                    <a:pt x="1483969" y="33279"/>
                  </a:lnTo>
                  <a:lnTo>
                    <a:pt x="1438410" y="23260"/>
                  </a:lnTo>
                  <a:lnTo>
                    <a:pt x="1392224" y="14982"/>
                  </a:lnTo>
                  <a:lnTo>
                    <a:pt x="1345445" y="8481"/>
                  </a:lnTo>
                  <a:lnTo>
                    <a:pt x="1298109" y="3793"/>
                  </a:lnTo>
                  <a:lnTo>
                    <a:pt x="1250254" y="954"/>
                  </a:lnTo>
                  <a:lnTo>
                    <a:pt x="12019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17814" y="1027494"/>
              <a:ext cx="2404110" cy="2404110"/>
            </a:xfrm>
            <a:custGeom>
              <a:avLst/>
              <a:gdLst/>
              <a:ahLst/>
              <a:cxnLst/>
              <a:rect l="l" t="t" r="r" b="b"/>
              <a:pathLst>
                <a:path w="2404109" h="2404110">
                  <a:moveTo>
                    <a:pt x="1201914" y="0"/>
                  </a:moveTo>
                  <a:lnTo>
                    <a:pt x="1250254" y="954"/>
                  </a:lnTo>
                  <a:lnTo>
                    <a:pt x="1298109" y="3793"/>
                  </a:lnTo>
                  <a:lnTo>
                    <a:pt x="1345445" y="8481"/>
                  </a:lnTo>
                  <a:lnTo>
                    <a:pt x="1392224" y="14982"/>
                  </a:lnTo>
                  <a:lnTo>
                    <a:pt x="1438410" y="23260"/>
                  </a:lnTo>
                  <a:lnTo>
                    <a:pt x="1483969" y="33279"/>
                  </a:lnTo>
                  <a:lnTo>
                    <a:pt x="1528864" y="45004"/>
                  </a:lnTo>
                  <a:lnTo>
                    <a:pt x="1573058" y="58398"/>
                  </a:lnTo>
                  <a:lnTo>
                    <a:pt x="1616517" y="73425"/>
                  </a:lnTo>
                  <a:lnTo>
                    <a:pt x="1659204" y="90050"/>
                  </a:lnTo>
                  <a:lnTo>
                    <a:pt x="1701084" y="108236"/>
                  </a:lnTo>
                  <a:lnTo>
                    <a:pt x="1742120" y="127949"/>
                  </a:lnTo>
                  <a:lnTo>
                    <a:pt x="1782276" y="149151"/>
                  </a:lnTo>
                  <a:lnTo>
                    <a:pt x="1821517" y="171807"/>
                  </a:lnTo>
                  <a:lnTo>
                    <a:pt x="1859807" y="195881"/>
                  </a:lnTo>
                  <a:lnTo>
                    <a:pt x="1897110" y="221337"/>
                  </a:lnTo>
                  <a:lnTo>
                    <a:pt x="1933390" y="248140"/>
                  </a:lnTo>
                  <a:lnTo>
                    <a:pt x="1968610" y="276252"/>
                  </a:lnTo>
                  <a:lnTo>
                    <a:pt x="2002736" y="305639"/>
                  </a:lnTo>
                  <a:lnTo>
                    <a:pt x="2035731" y="336265"/>
                  </a:lnTo>
                  <a:lnTo>
                    <a:pt x="2067559" y="368093"/>
                  </a:lnTo>
                  <a:lnTo>
                    <a:pt x="2098185" y="401088"/>
                  </a:lnTo>
                  <a:lnTo>
                    <a:pt x="2127572" y="435214"/>
                  </a:lnTo>
                  <a:lnTo>
                    <a:pt x="2155685" y="470435"/>
                  </a:lnTo>
                  <a:lnTo>
                    <a:pt x="2182488" y="506714"/>
                  </a:lnTo>
                  <a:lnTo>
                    <a:pt x="2207944" y="544017"/>
                  </a:lnTo>
                  <a:lnTo>
                    <a:pt x="2232018" y="582307"/>
                  </a:lnTo>
                  <a:lnTo>
                    <a:pt x="2254674" y="621548"/>
                  </a:lnTo>
                  <a:lnTo>
                    <a:pt x="2275876" y="661705"/>
                  </a:lnTo>
                  <a:lnTo>
                    <a:pt x="2295589" y="702741"/>
                  </a:lnTo>
                  <a:lnTo>
                    <a:pt x="2313775" y="744620"/>
                  </a:lnTo>
                  <a:lnTo>
                    <a:pt x="2330400" y="787308"/>
                  </a:lnTo>
                  <a:lnTo>
                    <a:pt x="2345428" y="830767"/>
                  </a:lnTo>
                  <a:lnTo>
                    <a:pt x="2358822" y="874962"/>
                  </a:lnTo>
                  <a:lnTo>
                    <a:pt x="2370546" y="919856"/>
                  </a:lnTo>
                  <a:lnTo>
                    <a:pt x="2380566" y="965415"/>
                  </a:lnTo>
                  <a:lnTo>
                    <a:pt x="2388844" y="1011602"/>
                  </a:lnTo>
                  <a:lnTo>
                    <a:pt x="2395345" y="1058381"/>
                  </a:lnTo>
                  <a:lnTo>
                    <a:pt x="2400033" y="1105717"/>
                  </a:lnTo>
                  <a:lnTo>
                    <a:pt x="2402872" y="1153573"/>
                  </a:lnTo>
                  <a:lnTo>
                    <a:pt x="2403826" y="1201914"/>
                  </a:lnTo>
                  <a:lnTo>
                    <a:pt x="2402872" y="1250254"/>
                  </a:lnTo>
                  <a:lnTo>
                    <a:pt x="2400033" y="1298109"/>
                  </a:lnTo>
                  <a:lnTo>
                    <a:pt x="2395345" y="1345445"/>
                  </a:lnTo>
                  <a:lnTo>
                    <a:pt x="2388844" y="1392224"/>
                  </a:lnTo>
                  <a:lnTo>
                    <a:pt x="2380566" y="1438410"/>
                  </a:lnTo>
                  <a:lnTo>
                    <a:pt x="2370546" y="1483969"/>
                  </a:lnTo>
                  <a:lnTo>
                    <a:pt x="2358822" y="1528863"/>
                  </a:lnTo>
                  <a:lnTo>
                    <a:pt x="2345428" y="1573058"/>
                  </a:lnTo>
                  <a:lnTo>
                    <a:pt x="2330400" y="1616517"/>
                  </a:lnTo>
                  <a:lnTo>
                    <a:pt x="2313775" y="1659204"/>
                  </a:lnTo>
                  <a:lnTo>
                    <a:pt x="2295589" y="1701083"/>
                  </a:lnTo>
                  <a:lnTo>
                    <a:pt x="2275876" y="1742119"/>
                  </a:lnTo>
                  <a:lnTo>
                    <a:pt x="2254674" y="1782276"/>
                  </a:lnTo>
                  <a:lnTo>
                    <a:pt x="2232018" y="1821517"/>
                  </a:lnTo>
                  <a:lnTo>
                    <a:pt x="2207944" y="1859807"/>
                  </a:lnTo>
                  <a:lnTo>
                    <a:pt x="2182488" y="1897109"/>
                  </a:lnTo>
                  <a:lnTo>
                    <a:pt x="2155685" y="1933389"/>
                  </a:lnTo>
                  <a:lnTo>
                    <a:pt x="2127572" y="1968609"/>
                  </a:lnTo>
                  <a:lnTo>
                    <a:pt x="2098185" y="2002735"/>
                  </a:lnTo>
                  <a:lnTo>
                    <a:pt x="2067559" y="2035730"/>
                  </a:lnTo>
                  <a:lnTo>
                    <a:pt x="2035731" y="2067558"/>
                  </a:lnTo>
                  <a:lnTo>
                    <a:pt x="2002736" y="2098184"/>
                  </a:lnTo>
                  <a:lnTo>
                    <a:pt x="1968610" y="2127571"/>
                  </a:lnTo>
                  <a:lnTo>
                    <a:pt x="1933390" y="2155684"/>
                  </a:lnTo>
                  <a:lnTo>
                    <a:pt x="1897110" y="2182486"/>
                  </a:lnTo>
                  <a:lnTo>
                    <a:pt x="1859807" y="2207942"/>
                  </a:lnTo>
                  <a:lnTo>
                    <a:pt x="1821517" y="2232016"/>
                  </a:lnTo>
                  <a:lnTo>
                    <a:pt x="1782276" y="2254672"/>
                  </a:lnTo>
                  <a:lnTo>
                    <a:pt x="1742120" y="2275874"/>
                  </a:lnTo>
                  <a:lnTo>
                    <a:pt x="1701084" y="2295587"/>
                  </a:lnTo>
                  <a:lnTo>
                    <a:pt x="1659204" y="2313773"/>
                  </a:lnTo>
                  <a:lnTo>
                    <a:pt x="1616517" y="2330398"/>
                  </a:lnTo>
                  <a:lnTo>
                    <a:pt x="1573058" y="2345425"/>
                  </a:lnTo>
                  <a:lnTo>
                    <a:pt x="1528864" y="2358819"/>
                  </a:lnTo>
                  <a:lnTo>
                    <a:pt x="1483969" y="2370544"/>
                  </a:lnTo>
                  <a:lnTo>
                    <a:pt x="1438410" y="2380563"/>
                  </a:lnTo>
                  <a:lnTo>
                    <a:pt x="1392224" y="2388841"/>
                  </a:lnTo>
                  <a:lnTo>
                    <a:pt x="1345445" y="2395342"/>
                  </a:lnTo>
                  <a:lnTo>
                    <a:pt x="1298109" y="2400030"/>
                  </a:lnTo>
                  <a:lnTo>
                    <a:pt x="1250254" y="2402869"/>
                  </a:lnTo>
                  <a:lnTo>
                    <a:pt x="1201914" y="2403824"/>
                  </a:lnTo>
                  <a:lnTo>
                    <a:pt x="1153573" y="2402869"/>
                  </a:lnTo>
                  <a:lnTo>
                    <a:pt x="1105718" y="2400030"/>
                  </a:lnTo>
                  <a:lnTo>
                    <a:pt x="1058382" y="2395342"/>
                  </a:lnTo>
                  <a:lnTo>
                    <a:pt x="1011603" y="2388841"/>
                  </a:lnTo>
                  <a:lnTo>
                    <a:pt x="965416" y="2380563"/>
                  </a:lnTo>
                  <a:lnTo>
                    <a:pt x="919858" y="2370544"/>
                  </a:lnTo>
                  <a:lnTo>
                    <a:pt x="874963" y="2358819"/>
                  </a:lnTo>
                  <a:lnTo>
                    <a:pt x="830768" y="2345425"/>
                  </a:lnTo>
                  <a:lnTo>
                    <a:pt x="787309" y="2330398"/>
                  </a:lnTo>
                  <a:lnTo>
                    <a:pt x="744622" y="2313773"/>
                  </a:lnTo>
                  <a:lnTo>
                    <a:pt x="702742" y="2295587"/>
                  </a:lnTo>
                  <a:lnTo>
                    <a:pt x="661706" y="2275874"/>
                  </a:lnTo>
                  <a:lnTo>
                    <a:pt x="621550" y="2254672"/>
                  </a:lnTo>
                  <a:lnTo>
                    <a:pt x="582309" y="2232016"/>
                  </a:lnTo>
                  <a:lnTo>
                    <a:pt x="544019" y="2207942"/>
                  </a:lnTo>
                  <a:lnTo>
                    <a:pt x="506716" y="2182486"/>
                  </a:lnTo>
                  <a:lnTo>
                    <a:pt x="470436" y="2155684"/>
                  </a:lnTo>
                  <a:lnTo>
                    <a:pt x="435216" y="2127571"/>
                  </a:lnTo>
                  <a:lnTo>
                    <a:pt x="401090" y="2098184"/>
                  </a:lnTo>
                  <a:lnTo>
                    <a:pt x="368095" y="2067558"/>
                  </a:lnTo>
                  <a:lnTo>
                    <a:pt x="336266" y="2035730"/>
                  </a:lnTo>
                  <a:lnTo>
                    <a:pt x="305641" y="2002735"/>
                  </a:lnTo>
                  <a:lnTo>
                    <a:pt x="276253" y="1968609"/>
                  </a:lnTo>
                  <a:lnTo>
                    <a:pt x="248141" y="1933389"/>
                  </a:lnTo>
                  <a:lnTo>
                    <a:pt x="221338" y="1897109"/>
                  </a:lnTo>
                  <a:lnTo>
                    <a:pt x="195882" y="1859807"/>
                  </a:lnTo>
                  <a:lnTo>
                    <a:pt x="171808" y="1821517"/>
                  </a:lnTo>
                  <a:lnTo>
                    <a:pt x="149152" y="1782276"/>
                  </a:lnTo>
                  <a:lnTo>
                    <a:pt x="127949" y="1742119"/>
                  </a:lnTo>
                  <a:lnTo>
                    <a:pt x="108237" y="1701083"/>
                  </a:lnTo>
                  <a:lnTo>
                    <a:pt x="90050" y="1659204"/>
                  </a:lnTo>
                  <a:lnTo>
                    <a:pt x="73425" y="1616517"/>
                  </a:lnTo>
                  <a:lnTo>
                    <a:pt x="58398" y="1573058"/>
                  </a:lnTo>
                  <a:lnTo>
                    <a:pt x="45004" y="1528863"/>
                  </a:lnTo>
                  <a:lnTo>
                    <a:pt x="33280" y="1483969"/>
                  </a:lnTo>
                  <a:lnTo>
                    <a:pt x="23260" y="1438410"/>
                  </a:lnTo>
                  <a:lnTo>
                    <a:pt x="14982" y="1392224"/>
                  </a:lnTo>
                  <a:lnTo>
                    <a:pt x="8481" y="1345445"/>
                  </a:lnTo>
                  <a:lnTo>
                    <a:pt x="3793" y="1298109"/>
                  </a:lnTo>
                  <a:lnTo>
                    <a:pt x="954" y="1250254"/>
                  </a:lnTo>
                  <a:lnTo>
                    <a:pt x="0" y="1201914"/>
                  </a:lnTo>
                  <a:lnTo>
                    <a:pt x="954" y="1153573"/>
                  </a:lnTo>
                  <a:lnTo>
                    <a:pt x="3793" y="1105717"/>
                  </a:lnTo>
                  <a:lnTo>
                    <a:pt x="8481" y="1058381"/>
                  </a:lnTo>
                  <a:lnTo>
                    <a:pt x="14982" y="1011602"/>
                  </a:lnTo>
                  <a:lnTo>
                    <a:pt x="23260" y="965415"/>
                  </a:lnTo>
                  <a:lnTo>
                    <a:pt x="33280" y="919856"/>
                  </a:lnTo>
                  <a:lnTo>
                    <a:pt x="45004" y="874962"/>
                  </a:lnTo>
                  <a:lnTo>
                    <a:pt x="58398" y="830767"/>
                  </a:lnTo>
                  <a:lnTo>
                    <a:pt x="73425" y="787308"/>
                  </a:lnTo>
                  <a:lnTo>
                    <a:pt x="90050" y="744620"/>
                  </a:lnTo>
                  <a:lnTo>
                    <a:pt x="108237" y="702741"/>
                  </a:lnTo>
                  <a:lnTo>
                    <a:pt x="127949" y="661705"/>
                  </a:lnTo>
                  <a:lnTo>
                    <a:pt x="149152" y="621548"/>
                  </a:lnTo>
                  <a:lnTo>
                    <a:pt x="171808" y="582307"/>
                  </a:lnTo>
                  <a:lnTo>
                    <a:pt x="195882" y="544017"/>
                  </a:lnTo>
                  <a:lnTo>
                    <a:pt x="221338" y="506714"/>
                  </a:lnTo>
                  <a:lnTo>
                    <a:pt x="248141" y="470435"/>
                  </a:lnTo>
                  <a:lnTo>
                    <a:pt x="276253" y="435214"/>
                  </a:lnTo>
                  <a:lnTo>
                    <a:pt x="305641" y="401088"/>
                  </a:lnTo>
                  <a:lnTo>
                    <a:pt x="336266" y="368093"/>
                  </a:lnTo>
                  <a:lnTo>
                    <a:pt x="368095" y="336265"/>
                  </a:lnTo>
                  <a:lnTo>
                    <a:pt x="401090" y="305639"/>
                  </a:lnTo>
                  <a:lnTo>
                    <a:pt x="435216" y="276252"/>
                  </a:lnTo>
                  <a:lnTo>
                    <a:pt x="470436" y="248140"/>
                  </a:lnTo>
                  <a:lnTo>
                    <a:pt x="506716" y="221337"/>
                  </a:lnTo>
                  <a:lnTo>
                    <a:pt x="544019" y="195881"/>
                  </a:lnTo>
                  <a:lnTo>
                    <a:pt x="582309" y="171807"/>
                  </a:lnTo>
                  <a:lnTo>
                    <a:pt x="621550" y="149151"/>
                  </a:lnTo>
                  <a:lnTo>
                    <a:pt x="661706" y="127949"/>
                  </a:lnTo>
                  <a:lnTo>
                    <a:pt x="702742" y="108236"/>
                  </a:lnTo>
                  <a:lnTo>
                    <a:pt x="744622" y="90050"/>
                  </a:lnTo>
                  <a:lnTo>
                    <a:pt x="787309" y="73425"/>
                  </a:lnTo>
                  <a:lnTo>
                    <a:pt x="830768" y="58398"/>
                  </a:lnTo>
                  <a:lnTo>
                    <a:pt x="874963" y="45004"/>
                  </a:lnTo>
                  <a:lnTo>
                    <a:pt x="919858" y="33279"/>
                  </a:lnTo>
                  <a:lnTo>
                    <a:pt x="965416" y="23260"/>
                  </a:lnTo>
                  <a:lnTo>
                    <a:pt x="1011603" y="14982"/>
                  </a:lnTo>
                  <a:lnTo>
                    <a:pt x="1058382" y="8481"/>
                  </a:lnTo>
                  <a:lnTo>
                    <a:pt x="1105718" y="3793"/>
                  </a:lnTo>
                  <a:lnTo>
                    <a:pt x="1153573" y="954"/>
                  </a:lnTo>
                  <a:lnTo>
                    <a:pt x="120191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15524" y="6414599"/>
              <a:ext cx="2404110" cy="3777615"/>
            </a:xfrm>
            <a:custGeom>
              <a:avLst/>
              <a:gdLst/>
              <a:ahLst/>
              <a:cxnLst/>
              <a:rect l="l" t="t" r="r" b="b"/>
              <a:pathLst>
                <a:path w="2404109" h="3777615">
                  <a:moveTo>
                    <a:pt x="0" y="0"/>
                  </a:moveTo>
                  <a:lnTo>
                    <a:pt x="2403824" y="0"/>
                  </a:lnTo>
                  <a:lnTo>
                    <a:pt x="2403824" y="3777425"/>
                  </a:lnTo>
                  <a:lnTo>
                    <a:pt x="0" y="377742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5220" y="6623506"/>
              <a:ext cx="5210175" cy="3037840"/>
            </a:xfrm>
            <a:custGeom>
              <a:avLst/>
              <a:gdLst/>
              <a:ahLst/>
              <a:cxnLst/>
              <a:rect l="l" t="t" r="r" b="b"/>
              <a:pathLst>
                <a:path w="5210175" h="3037840">
                  <a:moveTo>
                    <a:pt x="4179733" y="0"/>
                  </a:moveTo>
                  <a:lnTo>
                    <a:pt x="4231151" y="1102"/>
                  </a:lnTo>
                  <a:lnTo>
                    <a:pt x="4281916" y="4374"/>
                  </a:lnTo>
                  <a:lnTo>
                    <a:pt x="4331970" y="9764"/>
                  </a:lnTo>
                  <a:lnTo>
                    <a:pt x="4381253" y="17220"/>
                  </a:lnTo>
                  <a:lnTo>
                    <a:pt x="4429707" y="26692"/>
                  </a:lnTo>
                  <a:lnTo>
                    <a:pt x="4477272" y="38128"/>
                  </a:lnTo>
                  <a:lnTo>
                    <a:pt x="4523889" y="51475"/>
                  </a:lnTo>
                  <a:lnTo>
                    <a:pt x="4569499" y="66682"/>
                  </a:lnTo>
                  <a:lnTo>
                    <a:pt x="4614044" y="83698"/>
                  </a:lnTo>
                  <a:lnTo>
                    <a:pt x="4657464" y="102471"/>
                  </a:lnTo>
                  <a:lnTo>
                    <a:pt x="4699700" y="122950"/>
                  </a:lnTo>
                  <a:lnTo>
                    <a:pt x="4740694" y="145082"/>
                  </a:lnTo>
                  <a:lnTo>
                    <a:pt x="4780385" y="168817"/>
                  </a:lnTo>
                  <a:lnTo>
                    <a:pt x="4818716" y="194102"/>
                  </a:lnTo>
                  <a:lnTo>
                    <a:pt x="4855627" y="220887"/>
                  </a:lnTo>
                  <a:lnTo>
                    <a:pt x="4891059" y="249119"/>
                  </a:lnTo>
                  <a:lnTo>
                    <a:pt x="4924953" y="278747"/>
                  </a:lnTo>
                  <a:lnTo>
                    <a:pt x="4957251" y="309719"/>
                  </a:lnTo>
                  <a:lnTo>
                    <a:pt x="4987892" y="341984"/>
                  </a:lnTo>
                  <a:lnTo>
                    <a:pt x="5016819" y="375490"/>
                  </a:lnTo>
                  <a:lnTo>
                    <a:pt x="5043971" y="410186"/>
                  </a:lnTo>
                  <a:lnTo>
                    <a:pt x="5069290" y="446020"/>
                  </a:lnTo>
                  <a:lnTo>
                    <a:pt x="5092718" y="482940"/>
                  </a:lnTo>
                  <a:lnTo>
                    <a:pt x="5114194" y="520895"/>
                  </a:lnTo>
                  <a:lnTo>
                    <a:pt x="5133660" y="559833"/>
                  </a:lnTo>
                  <a:lnTo>
                    <a:pt x="5151057" y="599702"/>
                  </a:lnTo>
                  <a:lnTo>
                    <a:pt x="5166326" y="640452"/>
                  </a:lnTo>
                  <a:lnTo>
                    <a:pt x="5179408" y="682030"/>
                  </a:lnTo>
                  <a:lnTo>
                    <a:pt x="5190244" y="724385"/>
                  </a:lnTo>
                  <a:lnTo>
                    <a:pt x="5198774" y="767465"/>
                  </a:lnTo>
                  <a:lnTo>
                    <a:pt x="5204941" y="811218"/>
                  </a:lnTo>
                  <a:lnTo>
                    <a:pt x="5208684" y="855594"/>
                  </a:lnTo>
                  <a:lnTo>
                    <a:pt x="5209945" y="900540"/>
                  </a:lnTo>
                  <a:lnTo>
                    <a:pt x="5208684" y="945486"/>
                  </a:lnTo>
                  <a:lnTo>
                    <a:pt x="5204941" y="989862"/>
                  </a:lnTo>
                  <a:lnTo>
                    <a:pt x="5198774" y="1033615"/>
                  </a:lnTo>
                  <a:lnTo>
                    <a:pt x="5190244" y="1076695"/>
                  </a:lnTo>
                  <a:lnTo>
                    <a:pt x="5179408" y="1119050"/>
                  </a:lnTo>
                  <a:lnTo>
                    <a:pt x="5166326" y="1160628"/>
                  </a:lnTo>
                  <a:lnTo>
                    <a:pt x="5151057" y="1201377"/>
                  </a:lnTo>
                  <a:lnTo>
                    <a:pt x="5133660" y="1241247"/>
                  </a:lnTo>
                  <a:lnTo>
                    <a:pt x="5114194" y="1280185"/>
                  </a:lnTo>
                  <a:lnTo>
                    <a:pt x="5092718" y="1318140"/>
                  </a:lnTo>
                  <a:lnTo>
                    <a:pt x="5069290" y="1355060"/>
                  </a:lnTo>
                  <a:lnTo>
                    <a:pt x="5043971" y="1390894"/>
                  </a:lnTo>
                  <a:lnTo>
                    <a:pt x="5016819" y="1425590"/>
                  </a:lnTo>
                  <a:lnTo>
                    <a:pt x="4987892" y="1459096"/>
                  </a:lnTo>
                  <a:lnTo>
                    <a:pt x="4957251" y="1491361"/>
                  </a:lnTo>
                  <a:lnTo>
                    <a:pt x="4924953" y="1522334"/>
                  </a:lnTo>
                  <a:lnTo>
                    <a:pt x="4891059" y="1551962"/>
                  </a:lnTo>
                  <a:lnTo>
                    <a:pt x="4855627" y="1580194"/>
                  </a:lnTo>
                  <a:lnTo>
                    <a:pt x="4818716" y="1606979"/>
                  </a:lnTo>
                  <a:lnTo>
                    <a:pt x="4780385" y="1632264"/>
                  </a:lnTo>
                  <a:lnTo>
                    <a:pt x="4740694" y="1655999"/>
                  </a:lnTo>
                  <a:lnTo>
                    <a:pt x="4699700" y="1678132"/>
                  </a:lnTo>
                  <a:lnTo>
                    <a:pt x="4657464" y="1698611"/>
                  </a:lnTo>
                  <a:lnTo>
                    <a:pt x="4614044" y="1717384"/>
                  </a:lnTo>
                  <a:lnTo>
                    <a:pt x="4569499" y="1734400"/>
                  </a:lnTo>
                  <a:lnTo>
                    <a:pt x="4523889" y="1749607"/>
                  </a:lnTo>
                  <a:lnTo>
                    <a:pt x="4477272" y="1762955"/>
                  </a:lnTo>
                  <a:lnTo>
                    <a:pt x="4429707" y="1774390"/>
                  </a:lnTo>
                  <a:lnTo>
                    <a:pt x="4381253" y="1783862"/>
                  </a:lnTo>
                  <a:lnTo>
                    <a:pt x="4331970" y="1791319"/>
                  </a:lnTo>
                  <a:lnTo>
                    <a:pt x="4281916" y="1796709"/>
                  </a:lnTo>
                  <a:lnTo>
                    <a:pt x="4231151" y="1799981"/>
                  </a:lnTo>
                  <a:lnTo>
                    <a:pt x="4179733" y="1801083"/>
                  </a:lnTo>
                  <a:lnTo>
                    <a:pt x="4128315" y="1799981"/>
                  </a:lnTo>
                  <a:lnTo>
                    <a:pt x="4077550" y="1796709"/>
                  </a:lnTo>
                  <a:lnTo>
                    <a:pt x="4027496" y="1791319"/>
                  </a:lnTo>
                  <a:lnTo>
                    <a:pt x="3978213" y="1783862"/>
                  </a:lnTo>
                  <a:lnTo>
                    <a:pt x="3929760" y="1774390"/>
                  </a:lnTo>
                  <a:lnTo>
                    <a:pt x="3882195" y="1762955"/>
                  </a:lnTo>
                  <a:lnTo>
                    <a:pt x="3835578" y="1749607"/>
                  </a:lnTo>
                  <a:lnTo>
                    <a:pt x="3789967" y="1734400"/>
                  </a:lnTo>
                  <a:lnTo>
                    <a:pt x="3745422" y="1717384"/>
                  </a:lnTo>
                  <a:lnTo>
                    <a:pt x="3702002" y="1698611"/>
                  </a:lnTo>
                  <a:lnTo>
                    <a:pt x="3659766" y="1678132"/>
                  </a:lnTo>
                  <a:lnTo>
                    <a:pt x="3618773" y="1655999"/>
                  </a:lnTo>
                  <a:lnTo>
                    <a:pt x="3579081" y="1632264"/>
                  </a:lnTo>
                  <a:lnTo>
                    <a:pt x="3540750" y="1606979"/>
                  </a:lnTo>
                  <a:lnTo>
                    <a:pt x="3503839" y="1580194"/>
                  </a:lnTo>
                  <a:lnTo>
                    <a:pt x="3468407" y="1551962"/>
                  </a:lnTo>
                  <a:lnTo>
                    <a:pt x="3434513" y="1522334"/>
                  </a:lnTo>
                  <a:lnTo>
                    <a:pt x="3402215" y="1491361"/>
                  </a:lnTo>
                  <a:lnTo>
                    <a:pt x="3371574" y="1459096"/>
                  </a:lnTo>
                  <a:lnTo>
                    <a:pt x="3342647" y="1425590"/>
                  </a:lnTo>
                  <a:lnTo>
                    <a:pt x="3315495" y="1390894"/>
                  </a:lnTo>
                  <a:lnTo>
                    <a:pt x="3290175" y="1355060"/>
                  </a:lnTo>
                  <a:lnTo>
                    <a:pt x="3266748" y="1318140"/>
                  </a:lnTo>
                  <a:lnTo>
                    <a:pt x="3245272" y="1280185"/>
                  </a:lnTo>
                  <a:lnTo>
                    <a:pt x="3225805" y="1241247"/>
                  </a:lnTo>
                  <a:lnTo>
                    <a:pt x="3208408" y="1201377"/>
                  </a:lnTo>
                  <a:lnTo>
                    <a:pt x="3193139" y="1160628"/>
                  </a:lnTo>
                  <a:lnTo>
                    <a:pt x="3180057" y="1119050"/>
                  </a:lnTo>
                  <a:lnTo>
                    <a:pt x="3169221" y="1076695"/>
                  </a:lnTo>
                  <a:lnTo>
                    <a:pt x="3160691" y="1033615"/>
                  </a:lnTo>
                  <a:lnTo>
                    <a:pt x="3154525" y="989862"/>
                  </a:lnTo>
                  <a:lnTo>
                    <a:pt x="3150782" y="945486"/>
                  </a:lnTo>
                  <a:lnTo>
                    <a:pt x="3149521" y="900540"/>
                  </a:lnTo>
                  <a:lnTo>
                    <a:pt x="3150782" y="855594"/>
                  </a:lnTo>
                  <a:lnTo>
                    <a:pt x="3154525" y="811218"/>
                  </a:lnTo>
                  <a:lnTo>
                    <a:pt x="3160691" y="767465"/>
                  </a:lnTo>
                  <a:lnTo>
                    <a:pt x="3169221" y="724385"/>
                  </a:lnTo>
                  <a:lnTo>
                    <a:pt x="3180057" y="682030"/>
                  </a:lnTo>
                  <a:lnTo>
                    <a:pt x="3193139" y="640452"/>
                  </a:lnTo>
                  <a:lnTo>
                    <a:pt x="3208408" y="599702"/>
                  </a:lnTo>
                  <a:lnTo>
                    <a:pt x="3225805" y="559833"/>
                  </a:lnTo>
                  <a:lnTo>
                    <a:pt x="3245272" y="520895"/>
                  </a:lnTo>
                  <a:lnTo>
                    <a:pt x="3266748" y="482940"/>
                  </a:lnTo>
                  <a:lnTo>
                    <a:pt x="3290175" y="446020"/>
                  </a:lnTo>
                  <a:lnTo>
                    <a:pt x="3315495" y="410186"/>
                  </a:lnTo>
                  <a:lnTo>
                    <a:pt x="3342647" y="375490"/>
                  </a:lnTo>
                  <a:lnTo>
                    <a:pt x="3371574" y="341984"/>
                  </a:lnTo>
                  <a:lnTo>
                    <a:pt x="3402215" y="309719"/>
                  </a:lnTo>
                  <a:lnTo>
                    <a:pt x="3434513" y="278747"/>
                  </a:lnTo>
                  <a:lnTo>
                    <a:pt x="3468407" y="249119"/>
                  </a:lnTo>
                  <a:lnTo>
                    <a:pt x="3503839" y="220887"/>
                  </a:lnTo>
                  <a:lnTo>
                    <a:pt x="3540750" y="194102"/>
                  </a:lnTo>
                  <a:lnTo>
                    <a:pt x="3579081" y="168817"/>
                  </a:lnTo>
                  <a:lnTo>
                    <a:pt x="3618773" y="145082"/>
                  </a:lnTo>
                  <a:lnTo>
                    <a:pt x="3659766" y="122950"/>
                  </a:lnTo>
                  <a:lnTo>
                    <a:pt x="3702002" y="102471"/>
                  </a:lnTo>
                  <a:lnTo>
                    <a:pt x="3745422" y="83698"/>
                  </a:lnTo>
                  <a:lnTo>
                    <a:pt x="3789967" y="66682"/>
                  </a:lnTo>
                  <a:lnTo>
                    <a:pt x="3835578" y="51475"/>
                  </a:lnTo>
                  <a:lnTo>
                    <a:pt x="3882195" y="38128"/>
                  </a:lnTo>
                  <a:lnTo>
                    <a:pt x="3929760" y="26692"/>
                  </a:lnTo>
                  <a:lnTo>
                    <a:pt x="3978213" y="17220"/>
                  </a:lnTo>
                  <a:lnTo>
                    <a:pt x="4027496" y="9764"/>
                  </a:lnTo>
                  <a:lnTo>
                    <a:pt x="4077550" y="4374"/>
                  </a:lnTo>
                  <a:lnTo>
                    <a:pt x="4128315" y="1102"/>
                  </a:lnTo>
                  <a:lnTo>
                    <a:pt x="4179733" y="0"/>
                  </a:lnTo>
                  <a:close/>
                </a:path>
                <a:path w="5210175" h="3037840">
                  <a:moveTo>
                    <a:pt x="12426" y="650880"/>
                  </a:moveTo>
                  <a:lnTo>
                    <a:pt x="1117918" y="12625"/>
                  </a:lnTo>
                  <a:lnTo>
                    <a:pt x="2148131" y="1797004"/>
                  </a:lnTo>
                  <a:lnTo>
                    <a:pt x="0" y="303722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2802" y="961718"/>
              <a:ext cx="5452110" cy="5452110"/>
            </a:xfrm>
            <a:custGeom>
              <a:avLst/>
              <a:gdLst/>
              <a:ahLst/>
              <a:cxnLst/>
              <a:rect l="l" t="t" r="r" b="b"/>
              <a:pathLst>
                <a:path w="5452110" h="5452110">
                  <a:moveTo>
                    <a:pt x="5451770" y="545177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4707" y="1020571"/>
              <a:ext cx="6605905" cy="9368155"/>
            </a:xfrm>
            <a:custGeom>
              <a:avLst/>
              <a:gdLst/>
              <a:ahLst/>
              <a:cxnLst/>
              <a:rect l="l" t="t" r="r" b="b"/>
              <a:pathLst>
                <a:path w="6605905" h="9368155">
                  <a:moveTo>
                    <a:pt x="6605362" y="0"/>
                  </a:moveTo>
                  <a:lnTo>
                    <a:pt x="0" y="0"/>
                  </a:lnTo>
                  <a:lnTo>
                    <a:pt x="1897" y="936784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93832" y="3954467"/>
              <a:ext cx="2060575" cy="1022350"/>
            </a:xfrm>
            <a:custGeom>
              <a:avLst/>
              <a:gdLst/>
              <a:ahLst/>
              <a:cxnLst/>
              <a:rect l="l" t="t" r="r" b="b"/>
              <a:pathLst>
                <a:path w="2060575" h="1022350">
                  <a:moveTo>
                    <a:pt x="1030211" y="0"/>
                  </a:moveTo>
                  <a:lnTo>
                    <a:pt x="967453" y="932"/>
                  </a:lnTo>
                  <a:lnTo>
                    <a:pt x="905690" y="3695"/>
                  </a:lnTo>
                  <a:lnTo>
                    <a:pt x="845029" y="8234"/>
                  </a:lnTo>
                  <a:lnTo>
                    <a:pt x="785578" y="14496"/>
                  </a:lnTo>
                  <a:lnTo>
                    <a:pt x="727445" y="22427"/>
                  </a:lnTo>
                  <a:lnTo>
                    <a:pt x="670737" y="31974"/>
                  </a:lnTo>
                  <a:lnTo>
                    <a:pt x="615563" y="43084"/>
                  </a:lnTo>
                  <a:lnTo>
                    <a:pt x="562029" y="55703"/>
                  </a:lnTo>
                  <a:lnTo>
                    <a:pt x="510244" y="69778"/>
                  </a:lnTo>
                  <a:lnTo>
                    <a:pt x="460315" y="85255"/>
                  </a:lnTo>
                  <a:lnTo>
                    <a:pt x="412351" y="102080"/>
                  </a:lnTo>
                  <a:lnTo>
                    <a:pt x="366459" y="120201"/>
                  </a:lnTo>
                  <a:lnTo>
                    <a:pt x="322747" y="139563"/>
                  </a:lnTo>
                  <a:lnTo>
                    <a:pt x="281322" y="160114"/>
                  </a:lnTo>
                  <a:lnTo>
                    <a:pt x="242293" y="181800"/>
                  </a:lnTo>
                  <a:lnTo>
                    <a:pt x="205766" y="204567"/>
                  </a:lnTo>
                  <a:lnTo>
                    <a:pt x="171851" y="228361"/>
                  </a:lnTo>
                  <a:lnTo>
                    <a:pt x="140654" y="253131"/>
                  </a:lnTo>
                  <a:lnTo>
                    <a:pt x="112283" y="278821"/>
                  </a:lnTo>
                  <a:lnTo>
                    <a:pt x="64452" y="332751"/>
                  </a:lnTo>
                  <a:lnTo>
                    <a:pt x="29220" y="389723"/>
                  </a:lnTo>
                  <a:lnTo>
                    <a:pt x="7448" y="449310"/>
                  </a:lnTo>
                  <a:lnTo>
                    <a:pt x="0" y="511084"/>
                  </a:lnTo>
                  <a:lnTo>
                    <a:pt x="1880" y="542218"/>
                  </a:lnTo>
                  <a:lnTo>
                    <a:pt x="16598" y="602952"/>
                  </a:lnTo>
                  <a:lnTo>
                    <a:pt x="45207" y="661284"/>
                  </a:lnTo>
                  <a:lnTo>
                    <a:pt x="86847" y="716788"/>
                  </a:lnTo>
                  <a:lnTo>
                    <a:pt x="140654" y="769036"/>
                  </a:lnTo>
                  <a:lnTo>
                    <a:pt x="171851" y="793805"/>
                  </a:lnTo>
                  <a:lnTo>
                    <a:pt x="205766" y="817600"/>
                  </a:lnTo>
                  <a:lnTo>
                    <a:pt x="242293" y="840367"/>
                  </a:lnTo>
                  <a:lnTo>
                    <a:pt x="281322" y="862052"/>
                  </a:lnTo>
                  <a:lnTo>
                    <a:pt x="322747" y="882603"/>
                  </a:lnTo>
                  <a:lnTo>
                    <a:pt x="366459" y="901965"/>
                  </a:lnTo>
                  <a:lnTo>
                    <a:pt x="412351" y="920086"/>
                  </a:lnTo>
                  <a:lnTo>
                    <a:pt x="460315" y="936911"/>
                  </a:lnTo>
                  <a:lnTo>
                    <a:pt x="510244" y="952388"/>
                  </a:lnTo>
                  <a:lnTo>
                    <a:pt x="562029" y="966462"/>
                  </a:lnTo>
                  <a:lnTo>
                    <a:pt x="615563" y="979081"/>
                  </a:lnTo>
                  <a:lnTo>
                    <a:pt x="670737" y="990191"/>
                  </a:lnTo>
                  <a:lnTo>
                    <a:pt x="727445" y="999738"/>
                  </a:lnTo>
                  <a:lnTo>
                    <a:pt x="785578" y="1007669"/>
                  </a:lnTo>
                  <a:lnTo>
                    <a:pt x="845029" y="1013931"/>
                  </a:lnTo>
                  <a:lnTo>
                    <a:pt x="905690" y="1018470"/>
                  </a:lnTo>
                  <a:lnTo>
                    <a:pt x="967453" y="1021233"/>
                  </a:lnTo>
                  <a:lnTo>
                    <a:pt x="1030211" y="1022165"/>
                  </a:lnTo>
                  <a:lnTo>
                    <a:pt x="1092968" y="1021233"/>
                  </a:lnTo>
                  <a:lnTo>
                    <a:pt x="1154731" y="1018470"/>
                  </a:lnTo>
                  <a:lnTo>
                    <a:pt x="1215392" y="1013931"/>
                  </a:lnTo>
                  <a:lnTo>
                    <a:pt x="1274843" y="1007669"/>
                  </a:lnTo>
                  <a:lnTo>
                    <a:pt x="1332977" y="999738"/>
                  </a:lnTo>
                  <a:lnTo>
                    <a:pt x="1389685" y="990191"/>
                  </a:lnTo>
                  <a:lnTo>
                    <a:pt x="1444859" y="979081"/>
                  </a:lnTo>
                  <a:lnTo>
                    <a:pt x="1498393" y="966462"/>
                  </a:lnTo>
                  <a:lnTo>
                    <a:pt x="1550178" y="952388"/>
                  </a:lnTo>
                  <a:lnTo>
                    <a:pt x="1600106" y="936911"/>
                  </a:lnTo>
                  <a:lnTo>
                    <a:pt x="1648071" y="920086"/>
                  </a:lnTo>
                  <a:lnTo>
                    <a:pt x="1693963" y="901965"/>
                  </a:lnTo>
                  <a:lnTo>
                    <a:pt x="1737675" y="882603"/>
                  </a:lnTo>
                  <a:lnTo>
                    <a:pt x="1779100" y="862052"/>
                  </a:lnTo>
                  <a:lnTo>
                    <a:pt x="1818130" y="840367"/>
                  </a:lnTo>
                  <a:lnTo>
                    <a:pt x="1854656" y="817600"/>
                  </a:lnTo>
                  <a:lnTo>
                    <a:pt x="1888572" y="793805"/>
                  </a:lnTo>
                  <a:lnTo>
                    <a:pt x="1919769" y="769036"/>
                  </a:lnTo>
                  <a:lnTo>
                    <a:pt x="1948139" y="743346"/>
                  </a:lnTo>
                  <a:lnTo>
                    <a:pt x="1995970" y="689417"/>
                  </a:lnTo>
                  <a:lnTo>
                    <a:pt x="2031203" y="632445"/>
                  </a:lnTo>
                  <a:lnTo>
                    <a:pt x="2052975" y="572858"/>
                  </a:lnTo>
                  <a:lnTo>
                    <a:pt x="2060423" y="511084"/>
                  </a:lnTo>
                  <a:lnTo>
                    <a:pt x="2058543" y="479951"/>
                  </a:lnTo>
                  <a:lnTo>
                    <a:pt x="2043825" y="419217"/>
                  </a:lnTo>
                  <a:lnTo>
                    <a:pt x="2015215" y="360884"/>
                  </a:lnTo>
                  <a:lnTo>
                    <a:pt x="1973576" y="305379"/>
                  </a:lnTo>
                  <a:lnTo>
                    <a:pt x="1919769" y="253131"/>
                  </a:lnTo>
                  <a:lnTo>
                    <a:pt x="1888572" y="228361"/>
                  </a:lnTo>
                  <a:lnTo>
                    <a:pt x="1854656" y="204567"/>
                  </a:lnTo>
                  <a:lnTo>
                    <a:pt x="1818130" y="181800"/>
                  </a:lnTo>
                  <a:lnTo>
                    <a:pt x="1779100" y="160114"/>
                  </a:lnTo>
                  <a:lnTo>
                    <a:pt x="1737675" y="139563"/>
                  </a:lnTo>
                  <a:lnTo>
                    <a:pt x="1693963" y="120201"/>
                  </a:lnTo>
                  <a:lnTo>
                    <a:pt x="1648071" y="102080"/>
                  </a:lnTo>
                  <a:lnTo>
                    <a:pt x="1600106" y="85255"/>
                  </a:lnTo>
                  <a:lnTo>
                    <a:pt x="1550178" y="69778"/>
                  </a:lnTo>
                  <a:lnTo>
                    <a:pt x="1498393" y="55703"/>
                  </a:lnTo>
                  <a:lnTo>
                    <a:pt x="1444859" y="43084"/>
                  </a:lnTo>
                  <a:lnTo>
                    <a:pt x="1389685" y="31974"/>
                  </a:lnTo>
                  <a:lnTo>
                    <a:pt x="1332977" y="22427"/>
                  </a:lnTo>
                  <a:lnTo>
                    <a:pt x="1274843" y="14496"/>
                  </a:lnTo>
                  <a:lnTo>
                    <a:pt x="1215392" y="8234"/>
                  </a:lnTo>
                  <a:lnTo>
                    <a:pt x="1154731" y="3695"/>
                  </a:lnTo>
                  <a:lnTo>
                    <a:pt x="1092968" y="932"/>
                  </a:lnTo>
                  <a:lnTo>
                    <a:pt x="1030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6670" y="3954467"/>
              <a:ext cx="7618095" cy="6237605"/>
            </a:xfrm>
            <a:custGeom>
              <a:avLst/>
              <a:gdLst/>
              <a:ahLst/>
              <a:cxnLst/>
              <a:rect l="l" t="t" r="r" b="b"/>
              <a:pathLst>
                <a:path w="7618095" h="6237605">
                  <a:moveTo>
                    <a:pt x="6587373" y="0"/>
                  </a:moveTo>
                  <a:lnTo>
                    <a:pt x="6650130" y="932"/>
                  </a:lnTo>
                  <a:lnTo>
                    <a:pt x="6711893" y="3695"/>
                  </a:lnTo>
                  <a:lnTo>
                    <a:pt x="6772554" y="8234"/>
                  </a:lnTo>
                  <a:lnTo>
                    <a:pt x="6832005" y="14496"/>
                  </a:lnTo>
                  <a:lnTo>
                    <a:pt x="6890139" y="22427"/>
                  </a:lnTo>
                  <a:lnTo>
                    <a:pt x="6946846" y="31974"/>
                  </a:lnTo>
                  <a:lnTo>
                    <a:pt x="7002021" y="43084"/>
                  </a:lnTo>
                  <a:lnTo>
                    <a:pt x="7055555" y="55703"/>
                  </a:lnTo>
                  <a:lnTo>
                    <a:pt x="7107340" y="69778"/>
                  </a:lnTo>
                  <a:lnTo>
                    <a:pt x="7157268" y="85255"/>
                  </a:lnTo>
                  <a:lnTo>
                    <a:pt x="7205233" y="102080"/>
                  </a:lnTo>
                  <a:lnTo>
                    <a:pt x="7251125" y="120201"/>
                  </a:lnTo>
                  <a:lnTo>
                    <a:pt x="7294837" y="139563"/>
                  </a:lnTo>
                  <a:lnTo>
                    <a:pt x="7336262" y="160114"/>
                  </a:lnTo>
                  <a:lnTo>
                    <a:pt x="7375292" y="181800"/>
                  </a:lnTo>
                  <a:lnTo>
                    <a:pt x="7411818" y="204567"/>
                  </a:lnTo>
                  <a:lnTo>
                    <a:pt x="7445734" y="228361"/>
                  </a:lnTo>
                  <a:lnTo>
                    <a:pt x="7476931" y="253131"/>
                  </a:lnTo>
                  <a:lnTo>
                    <a:pt x="7505301" y="278821"/>
                  </a:lnTo>
                  <a:lnTo>
                    <a:pt x="7553132" y="332751"/>
                  </a:lnTo>
                  <a:lnTo>
                    <a:pt x="7588365" y="389723"/>
                  </a:lnTo>
                  <a:lnTo>
                    <a:pt x="7610136" y="449310"/>
                  </a:lnTo>
                  <a:lnTo>
                    <a:pt x="7617585" y="511084"/>
                  </a:lnTo>
                  <a:lnTo>
                    <a:pt x="7615705" y="542218"/>
                  </a:lnTo>
                  <a:lnTo>
                    <a:pt x="7600987" y="602952"/>
                  </a:lnTo>
                  <a:lnTo>
                    <a:pt x="7572377" y="661284"/>
                  </a:lnTo>
                  <a:lnTo>
                    <a:pt x="7530738" y="716788"/>
                  </a:lnTo>
                  <a:lnTo>
                    <a:pt x="7476931" y="769036"/>
                  </a:lnTo>
                  <a:lnTo>
                    <a:pt x="7445734" y="793805"/>
                  </a:lnTo>
                  <a:lnTo>
                    <a:pt x="7411818" y="817600"/>
                  </a:lnTo>
                  <a:lnTo>
                    <a:pt x="7375292" y="840367"/>
                  </a:lnTo>
                  <a:lnTo>
                    <a:pt x="7336262" y="862052"/>
                  </a:lnTo>
                  <a:lnTo>
                    <a:pt x="7294837" y="882603"/>
                  </a:lnTo>
                  <a:lnTo>
                    <a:pt x="7251125" y="901965"/>
                  </a:lnTo>
                  <a:lnTo>
                    <a:pt x="7205233" y="920086"/>
                  </a:lnTo>
                  <a:lnTo>
                    <a:pt x="7157268" y="936911"/>
                  </a:lnTo>
                  <a:lnTo>
                    <a:pt x="7107340" y="952388"/>
                  </a:lnTo>
                  <a:lnTo>
                    <a:pt x="7055555" y="966462"/>
                  </a:lnTo>
                  <a:lnTo>
                    <a:pt x="7002021" y="979081"/>
                  </a:lnTo>
                  <a:lnTo>
                    <a:pt x="6946846" y="990191"/>
                  </a:lnTo>
                  <a:lnTo>
                    <a:pt x="6890139" y="999738"/>
                  </a:lnTo>
                  <a:lnTo>
                    <a:pt x="6832005" y="1007669"/>
                  </a:lnTo>
                  <a:lnTo>
                    <a:pt x="6772554" y="1013931"/>
                  </a:lnTo>
                  <a:lnTo>
                    <a:pt x="6711893" y="1018470"/>
                  </a:lnTo>
                  <a:lnTo>
                    <a:pt x="6650130" y="1021233"/>
                  </a:lnTo>
                  <a:lnTo>
                    <a:pt x="6587373" y="1022165"/>
                  </a:lnTo>
                  <a:lnTo>
                    <a:pt x="6524615" y="1021233"/>
                  </a:lnTo>
                  <a:lnTo>
                    <a:pt x="6462852" y="1018470"/>
                  </a:lnTo>
                  <a:lnTo>
                    <a:pt x="6402191" y="1013931"/>
                  </a:lnTo>
                  <a:lnTo>
                    <a:pt x="6342740" y="1007669"/>
                  </a:lnTo>
                  <a:lnTo>
                    <a:pt x="6284607" y="999738"/>
                  </a:lnTo>
                  <a:lnTo>
                    <a:pt x="6227899" y="990191"/>
                  </a:lnTo>
                  <a:lnTo>
                    <a:pt x="6172724" y="979081"/>
                  </a:lnTo>
                  <a:lnTo>
                    <a:pt x="6119191" y="966462"/>
                  </a:lnTo>
                  <a:lnTo>
                    <a:pt x="6067406" y="952388"/>
                  </a:lnTo>
                  <a:lnTo>
                    <a:pt x="6017477" y="936911"/>
                  </a:lnTo>
                  <a:lnTo>
                    <a:pt x="5969513" y="920086"/>
                  </a:lnTo>
                  <a:lnTo>
                    <a:pt x="5923621" y="901965"/>
                  </a:lnTo>
                  <a:lnTo>
                    <a:pt x="5879909" y="882603"/>
                  </a:lnTo>
                  <a:lnTo>
                    <a:pt x="5838484" y="862052"/>
                  </a:lnTo>
                  <a:lnTo>
                    <a:pt x="5799455" y="840367"/>
                  </a:lnTo>
                  <a:lnTo>
                    <a:pt x="5762928" y="817600"/>
                  </a:lnTo>
                  <a:lnTo>
                    <a:pt x="5729013" y="793805"/>
                  </a:lnTo>
                  <a:lnTo>
                    <a:pt x="5697816" y="769036"/>
                  </a:lnTo>
                  <a:lnTo>
                    <a:pt x="5669445" y="743346"/>
                  </a:lnTo>
                  <a:lnTo>
                    <a:pt x="5621614" y="689417"/>
                  </a:lnTo>
                  <a:lnTo>
                    <a:pt x="5586382" y="632445"/>
                  </a:lnTo>
                  <a:lnTo>
                    <a:pt x="5564610" y="572858"/>
                  </a:lnTo>
                  <a:lnTo>
                    <a:pt x="5557161" y="511084"/>
                  </a:lnTo>
                  <a:lnTo>
                    <a:pt x="5559042" y="479951"/>
                  </a:lnTo>
                  <a:lnTo>
                    <a:pt x="5573759" y="419217"/>
                  </a:lnTo>
                  <a:lnTo>
                    <a:pt x="5602369" y="360884"/>
                  </a:lnTo>
                  <a:lnTo>
                    <a:pt x="5644009" y="305379"/>
                  </a:lnTo>
                  <a:lnTo>
                    <a:pt x="5697816" y="253131"/>
                  </a:lnTo>
                  <a:lnTo>
                    <a:pt x="5729013" y="228361"/>
                  </a:lnTo>
                  <a:lnTo>
                    <a:pt x="5762928" y="204567"/>
                  </a:lnTo>
                  <a:lnTo>
                    <a:pt x="5799455" y="181800"/>
                  </a:lnTo>
                  <a:lnTo>
                    <a:pt x="5838484" y="160114"/>
                  </a:lnTo>
                  <a:lnTo>
                    <a:pt x="5879909" y="139563"/>
                  </a:lnTo>
                  <a:lnTo>
                    <a:pt x="5923621" y="120201"/>
                  </a:lnTo>
                  <a:lnTo>
                    <a:pt x="5969513" y="102080"/>
                  </a:lnTo>
                  <a:lnTo>
                    <a:pt x="6017477" y="85255"/>
                  </a:lnTo>
                  <a:lnTo>
                    <a:pt x="6067406" y="69778"/>
                  </a:lnTo>
                  <a:lnTo>
                    <a:pt x="6119191" y="55703"/>
                  </a:lnTo>
                  <a:lnTo>
                    <a:pt x="6172724" y="43084"/>
                  </a:lnTo>
                  <a:lnTo>
                    <a:pt x="6227899" y="31974"/>
                  </a:lnTo>
                  <a:lnTo>
                    <a:pt x="6284607" y="22427"/>
                  </a:lnTo>
                  <a:lnTo>
                    <a:pt x="6342740" y="14496"/>
                  </a:lnTo>
                  <a:lnTo>
                    <a:pt x="6402191" y="8234"/>
                  </a:lnTo>
                  <a:lnTo>
                    <a:pt x="6462852" y="3695"/>
                  </a:lnTo>
                  <a:lnTo>
                    <a:pt x="6524615" y="932"/>
                  </a:lnTo>
                  <a:lnTo>
                    <a:pt x="6587373" y="0"/>
                  </a:lnTo>
                  <a:close/>
                </a:path>
                <a:path w="7618095" h="6237605">
                  <a:moveTo>
                    <a:pt x="2403824" y="5700746"/>
                  </a:moveTo>
                  <a:lnTo>
                    <a:pt x="2403824" y="6237558"/>
                  </a:lnTo>
                  <a:lnTo>
                    <a:pt x="0" y="6237558"/>
                  </a:lnTo>
                  <a:lnTo>
                    <a:pt x="0" y="2460132"/>
                  </a:lnTo>
                  <a:lnTo>
                    <a:pt x="2403824" y="2460132"/>
                  </a:lnTo>
                  <a:lnTo>
                    <a:pt x="2403824" y="3322515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39406" y="7395027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66762" y="8004921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25839" y="8291207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43038" y="8408301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3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20985" y="8285977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573" y="7954949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3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62044" y="7400708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24439" y="6835195"/>
            <a:ext cx="213995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3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21173" y="6542173"/>
            <a:ext cx="20193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3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03024" y="6398050"/>
            <a:ext cx="213995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7640" y="6534325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17504" y="6877305"/>
            <a:ext cx="120014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3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99322" y="9675542"/>
            <a:ext cx="1047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1200" spc="-4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1200" spc="-3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818281"/>
                </a:solidFill>
                <a:latin typeface="Arial"/>
                <a:cs typeface="Arial"/>
              </a:rPr>
              <a:t>2024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33891" y="793598"/>
            <a:ext cx="2229485" cy="9690100"/>
          </a:xfrm>
          <a:custGeom>
            <a:avLst/>
            <a:gdLst/>
            <a:ahLst/>
            <a:cxnLst/>
            <a:rect l="l" t="t" r="r" b="b"/>
            <a:pathLst>
              <a:path w="2229484" h="9690100">
                <a:moveTo>
                  <a:pt x="2117044" y="3669198"/>
                </a:moveTo>
                <a:lnTo>
                  <a:pt x="2117044" y="9180417"/>
                </a:lnTo>
              </a:path>
              <a:path w="2229484" h="9690100">
                <a:moveTo>
                  <a:pt x="0" y="6725123"/>
                </a:moveTo>
                <a:lnTo>
                  <a:pt x="2229458" y="6725123"/>
                </a:lnTo>
              </a:path>
              <a:path w="2229484" h="9690100">
                <a:moveTo>
                  <a:pt x="1073627" y="0"/>
                </a:moveTo>
                <a:lnTo>
                  <a:pt x="1073627" y="9690065"/>
                </a:lnTo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73051" y="10190845"/>
            <a:ext cx="8204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47434" y="2035919"/>
            <a:ext cx="717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90804" y="9910898"/>
            <a:ext cx="1000125" cy="45720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150" spc="-2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1150" spc="-2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1150" spc="-20" dirty="0">
                <a:solidFill>
                  <a:srgbClr val="818281"/>
                </a:solidFill>
                <a:latin typeface="Arial"/>
                <a:cs typeface="Arial"/>
              </a:rPr>
              <a:t> 2024</a:t>
            </a:r>
            <a:endParaRPr sz="1150">
              <a:latin typeface="Arial"/>
              <a:cs typeface="Arial"/>
            </a:endParaRPr>
          </a:p>
          <a:p>
            <a:pPr marL="265430">
              <a:lnSpc>
                <a:spcPct val="100000"/>
              </a:lnSpc>
              <a:spcBef>
                <a:spcPts val="385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0" name="object 50"/>
          <p:cNvGrpSpPr>
            <a:grpSpLocks noGrp="1" noUngrp="1" noRot="1" noMove="1" noResize="1"/>
          </p:cNvGrpSpPr>
          <p:nvPr/>
        </p:nvGrpSpPr>
        <p:grpSpPr>
          <a:xfrm>
            <a:off x="666964" y="5408647"/>
            <a:ext cx="8229600" cy="4891405"/>
            <a:chOff x="666964" y="5408647"/>
            <a:chExt cx="8229600" cy="4891405"/>
          </a:xfrm>
        </p:grpSpPr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83652" y="8403559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6998" y="0"/>
                  </a:moveTo>
                  <a:lnTo>
                    <a:pt x="16489" y="2121"/>
                  </a:lnTo>
                  <a:lnTo>
                    <a:pt x="7907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7" y="46091"/>
                  </a:lnTo>
                  <a:lnTo>
                    <a:pt x="16489" y="51878"/>
                  </a:lnTo>
                  <a:lnTo>
                    <a:pt x="26998" y="54000"/>
                  </a:lnTo>
                  <a:lnTo>
                    <a:pt x="37508" y="51878"/>
                  </a:lnTo>
                  <a:lnTo>
                    <a:pt x="46090" y="46091"/>
                  </a:lnTo>
                  <a:lnTo>
                    <a:pt x="51877" y="37509"/>
                  </a:lnTo>
                  <a:lnTo>
                    <a:pt x="53999" y="27000"/>
                  </a:lnTo>
                  <a:lnTo>
                    <a:pt x="51877" y="16490"/>
                  </a:lnTo>
                  <a:lnTo>
                    <a:pt x="46090" y="7908"/>
                  </a:lnTo>
                  <a:lnTo>
                    <a:pt x="37508" y="2121"/>
                  </a:lnTo>
                  <a:lnTo>
                    <a:pt x="2699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02587" y="7965406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8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54952" y="7489155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6998" y="0"/>
                  </a:moveTo>
                  <a:lnTo>
                    <a:pt x="16489" y="2121"/>
                  </a:lnTo>
                  <a:lnTo>
                    <a:pt x="7907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7" y="46091"/>
                  </a:lnTo>
                  <a:lnTo>
                    <a:pt x="16489" y="51878"/>
                  </a:lnTo>
                  <a:lnTo>
                    <a:pt x="26998" y="54000"/>
                  </a:lnTo>
                  <a:lnTo>
                    <a:pt x="37508" y="51878"/>
                  </a:lnTo>
                  <a:lnTo>
                    <a:pt x="46090" y="46091"/>
                  </a:lnTo>
                  <a:lnTo>
                    <a:pt x="51877" y="37509"/>
                  </a:lnTo>
                  <a:lnTo>
                    <a:pt x="53999" y="27000"/>
                  </a:lnTo>
                  <a:lnTo>
                    <a:pt x="51877" y="16490"/>
                  </a:lnTo>
                  <a:lnTo>
                    <a:pt x="46090" y="7908"/>
                  </a:lnTo>
                  <a:lnTo>
                    <a:pt x="37508" y="2121"/>
                  </a:lnTo>
                  <a:lnTo>
                    <a:pt x="26998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63347" y="8272591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7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7"/>
                  </a:lnTo>
                  <a:lnTo>
                    <a:pt x="27000" y="53999"/>
                  </a:lnTo>
                  <a:lnTo>
                    <a:pt x="37509" y="51877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7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02587" y="7027192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8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63347" y="6720011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8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83652" y="6593802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6998" y="0"/>
                  </a:moveTo>
                  <a:lnTo>
                    <a:pt x="16489" y="2121"/>
                  </a:lnTo>
                  <a:lnTo>
                    <a:pt x="7907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7" y="46091"/>
                  </a:lnTo>
                  <a:lnTo>
                    <a:pt x="16489" y="51878"/>
                  </a:lnTo>
                  <a:lnTo>
                    <a:pt x="26998" y="54000"/>
                  </a:lnTo>
                  <a:lnTo>
                    <a:pt x="37508" y="51878"/>
                  </a:lnTo>
                  <a:lnTo>
                    <a:pt x="46090" y="46091"/>
                  </a:lnTo>
                  <a:lnTo>
                    <a:pt x="51877" y="37509"/>
                  </a:lnTo>
                  <a:lnTo>
                    <a:pt x="53999" y="27000"/>
                  </a:lnTo>
                  <a:lnTo>
                    <a:pt x="51877" y="16490"/>
                  </a:lnTo>
                  <a:lnTo>
                    <a:pt x="46090" y="7908"/>
                  </a:lnTo>
                  <a:lnTo>
                    <a:pt x="37508" y="2121"/>
                  </a:lnTo>
                  <a:lnTo>
                    <a:pt x="2699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62365" y="7965406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7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7" y="46091"/>
                  </a:lnTo>
                  <a:lnTo>
                    <a:pt x="16490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7" y="37509"/>
                  </a:lnTo>
                  <a:lnTo>
                    <a:pt x="53999" y="27000"/>
                  </a:lnTo>
                  <a:lnTo>
                    <a:pt x="51877" y="16490"/>
                  </a:lnTo>
                  <a:lnTo>
                    <a:pt x="46091" y="7908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10001" y="7489155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6998" y="0"/>
                  </a:moveTo>
                  <a:lnTo>
                    <a:pt x="16489" y="2121"/>
                  </a:lnTo>
                  <a:lnTo>
                    <a:pt x="7907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7" y="46091"/>
                  </a:lnTo>
                  <a:lnTo>
                    <a:pt x="16489" y="51878"/>
                  </a:lnTo>
                  <a:lnTo>
                    <a:pt x="26998" y="54000"/>
                  </a:lnTo>
                  <a:lnTo>
                    <a:pt x="37508" y="51878"/>
                  </a:lnTo>
                  <a:lnTo>
                    <a:pt x="46090" y="46091"/>
                  </a:lnTo>
                  <a:lnTo>
                    <a:pt x="51877" y="37509"/>
                  </a:lnTo>
                  <a:lnTo>
                    <a:pt x="53999" y="27000"/>
                  </a:lnTo>
                  <a:lnTo>
                    <a:pt x="51877" y="16490"/>
                  </a:lnTo>
                  <a:lnTo>
                    <a:pt x="46090" y="7908"/>
                  </a:lnTo>
                  <a:lnTo>
                    <a:pt x="37508" y="2121"/>
                  </a:lnTo>
                  <a:lnTo>
                    <a:pt x="26998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01605" y="8272591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7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7"/>
                  </a:lnTo>
                  <a:lnTo>
                    <a:pt x="27000" y="53999"/>
                  </a:lnTo>
                  <a:lnTo>
                    <a:pt x="37509" y="51877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7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62365" y="7027192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7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7" y="46091"/>
                  </a:lnTo>
                  <a:lnTo>
                    <a:pt x="16490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7" y="37509"/>
                  </a:lnTo>
                  <a:lnTo>
                    <a:pt x="53999" y="27000"/>
                  </a:lnTo>
                  <a:lnTo>
                    <a:pt x="51877" y="16490"/>
                  </a:lnTo>
                  <a:lnTo>
                    <a:pt x="46091" y="7908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01605" y="6720011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0" y="2121"/>
                  </a:lnTo>
                  <a:lnTo>
                    <a:pt x="7908" y="7908"/>
                  </a:lnTo>
                  <a:lnTo>
                    <a:pt x="2121" y="16490"/>
                  </a:lnTo>
                  <a:lnTo>
                    <a:pt x="0" y="27000"/>
                  </a:lnTo>
                  <a:lnTo>
                    <a:pt x="2121" y="37509"/>
                  </a:lnTo>
                  <a:lnTo>
                    <a:pt x="7908" y="46091"/>
                  </a:lnTo>
                  <a:lnTo>
                    <a:pt x="16490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0"/>
                  </a:lnTo>
                  <a:lnTo>
                    <a:pt x="46091" y="7908"/>
                  </a:lnTo>
                  <a:lnTo>
                    <a:pt x="37509" y="2121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05579" y="5408647"/>
              <a:ext cx="0" cy="4891405"/>
            </a:xfrm>
            <a:custGeom>
              <a:avLst/>
              <a:gdLst/>
              <a:ahLst/>
              <a:cxnLst/>
              <a:rect l="l" t="t" r="r" b="b"/>
              <a:pathLst>
                <a:path h="4891405">
                  <a:moveTo>
                    <a:pt x="0" y="0"/>
                  </a:moveTo>
                  <a:lnTo>
                    <a:pt x="0" y="315085"/>
                  </a:lnTo>
                </a:path>
                <a:path h="4891405">
                  <a:moveTo>
                    <a:pt x="0" y="353407"/>
                  </a:moveTo>
                  <a:lnTo>
                    <a:pt x="0" y="434306"/>
                  </a:lnTo>
                </a:path>
                <a:path h="4891405">
                  <a:moveTo>
                    <a:pt x="0" y="502437"/>
                  </a:moveTo>
                  <a:lnTo>
                    <a:pt x="0" y="817523"/>
                  </a:lnTo>
                </a:path>
                <a:path h="4891405">
                  <a:moveTo>
                    <a:pt x="0" y="855841"/>
                  </a:moveTo>
                  <a:lnTo>
                    <a:pt x="0" y="936744"/>
                  </a:lnTo>
                </a:path>
                <a:path h="4891405">
                  <a:moveTo>
                    <a:pt x="0" y="987836"/>
                  </a:moveTo>
                  <a:lnTo>
                    <a:pt x="0" y="1302926"/>
                  </a:lnTo>
                </a:path>
                <a:path h="4891405">
                  <a:moveTo>
                    <a:pt x="0" y="1341244"/>
                  </a:moveTo>
                  <a:lnTo>
                    <a:pt x="0" y="1422147"/>
                  </a:lnTo>
                </a:path>
                <a:path h="4891405">
                  <a:moveTo>
                    <a:pt x="0" y="1466852"/>
                  </a:moveTo>
                  <a:lnTo>
                    <a:pt x="0" y="1781938"/>
                  </a:lnTo>
                </a:path>
                <a:path h="4891405">
                  <a:moveTo>
                    <a:pt x="0" y="1820260"/>
                  </a:moveTo>
                  <a:lnTo>
                    <a:pt x="0" y="1901163"/>
                  </a:lnTo>
                </a:path>
                <a:path h="4891405">
                  <a:moveTo>
                    <a:pt x="0" y="1975675"/>
                  </a:moveTo>
                  <a:lnTo>
                    <a:pt x="0" y="2290762"/>
                  </a:lnTo>
                </a:path>
                <a:path h="4891405">
                  <a:moveTo>
                    <a:pt x="0" y="2600326"/>
                  </a:moveTo>
                  <a:lnTo>
                    <a:pt x="0" y="2915413"/>
                  </a:lnTo>
                </a:path>
                <a:path h="4891405">
                  <a:moveTo>
                    <a:pt x="0" y="2953734"/>
                  </a:moveTo>
                  <a:lnTo>
                    <a:pt x="0" y="3034634"/>
                  </a:lnTo>
                </a:path>
                <a:path h="4891405">
                  <a:moveTo>
                    <a:pt x="0" y="3102763"/>
                  </a:moveTo>
                  <a:lnTo>
                    <a:pt x="0" y="3417850"/>
                  </a:lnTo>
                </a:path>
                <a:path h="4891405">
                  <a:moveTo>
                    <a:pt x="0" y="3456169"/>
                  </a:moveTo>
                  <a:lnTo>
                    <a:pt x="0" y="3537071"/>
                  </a:lnTo>
                </a:path>
                <a:path h="4891405">
                  <a:moveTo>
                    <a:pt x="0" y="3588162"/>
                  </a:moveTo>
                  <a:lnTo>
                    <a:pt x="0" y="3903252"/>
                  </a:lnTo>
                </a:path>
                <a:path h="4891405">
                  <a:moveTo>
                    <a:pt x="0" y="3941570"/>
                  </a:moveTo>
                  <a:lnTo>
                    <a:pt x="0" y="4022473"/>
                  </a:lnTo>
                </a:path>
                <a:path h="4891405">
                  <a:moveTo>
                    <a:pt x="0" y="4067178"/>
                  </a:moveTo>
                  <a:lnTo>
                    <a:pt x="0" y="4382265"/>
                  </a:lnTo>
                </a:path>
                <a:path h="4891405">
                  <a:moveTo>
                    <a:pt x="0" y="4420586"/>
                  </a:moveTo>
                  <a:lnTo>
                    <a:pt x="0" y="4501489"/>
                  </a:lnTo>
                </a:path>
                <a:path h="4891405">
                  <a:moveTo>
                    <a:pt x="0" y="4576003"/>
                  </a:moveTo>
                  <a:lnTo>
                    <a:pt x="0" y="4891088"/>
                  </a:lnTo>
                </a:path>
              </a:pathLst>
            </a:custGeom>
            <a:ln w="12697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6964" y="10202659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8229603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69899" y="2780872"/>
            <a:ext cx="5128260" cy="34988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56845" marR="173355" algn="ctr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‘prisms’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intersect,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intersection’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created.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visible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on an orthographic and 3D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70"/>
              </a:spcBef>
            </a:pPr>
            <a:endParaRPr sz="1600">
              <a:latin typeface="Arial"/>
              <a:cs typeface="Arial"/>
            </a:endParaRPr>
          </a:p>
          <a:p>
            <a:pPr marR="131445" algn="ctr">
              <a:lnSpc>
                <a:spcPct val="100000"/>
              </a:lnSpc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  <a:p>
            <a:pPr marL="12700" marR="147955" algn="ctr">
              <a:lnSpc>
                <a:spcPts val="1340"/>
              </a:lnSpc>
              <a:spcBef>
                <a:spcPts val="944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TWO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INTERSECTING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CYLINDRICAL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PRISMS.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CYLINDERS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30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DEGREES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(INCLINED).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LINE(S)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INTERSECTION.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19"/>
              </a:spcBef>
            </a:pPr>
            <a:endParaRPr sz="1200">
              <a:latin typeface="Arial"/>
              <a:cs typeface="Arial"/>
            </a:endParaRPr>
          </a:p>
          <a:p>
            <a:pPr marR="165735" algn="ctr">
              <a:lnSpc>
                <a:spcPct val="100000"/>
              </a:lnSpc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3D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VERSION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20"/>
              </a:spcBef>
            </a:pPr>
            <a:endParaRPr sz="1600">
              <a:latin typeface="Arial"/>
              <a:cs typeface="Arial"/>
            </a:endParaRPr>
          </a:p>
          <a:p>
            <a:pPr marL="3790950" marR="5080" indent="315595">
              <a:lnSpc>
                <a:spcPts val="1560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INTERSECTION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1106</Words>
  <Application>Microsoft Office PowerPoint</Application>
  <PresentationFormat>Custom</PresentationFormat>
  <Paragraphs>176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INTERSECTIONS - EXERCISES</vt:lpstr>
      <vt:lpstr>INTERSECTIONS - SQUARE PRISMS</vt:lpstr>
      <vt:lpstr>INTERSECTIONS - SQUARE PRISMS</vt:lpstr>
      <vt:lpstr>INTERSECTIONS - TRIANGULAR AND HEXAGONAL PRISMS</vt:lpstr>
      <vt:lpstr>INTERSECTIONS - TRIANGULAR AND HEXAGONAL PRISMS</vt:lpstr>
      <vt:lpstr>INTERSECTIONS - TWO HEXAGONAL PRISMS</vt:lpstr>
      <vt:lpstr>INTERSECTIONS - CYLINDRICAL PRISMS</vt:lpstr>
      <vt:lpstr>INTERSECTIONS - OFFSET CYLINDRICAL PRISMS</vt:lpstr>
      <vt:lpstr>CYLINDRICAL PRISM AND AN INCLINED CYLINDRICAL PRISM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INTERSECTIONS - EXERCISES</dc:title>
  <dc:creator>BY V.RYAN</dc:creator>
  <cp:lastModifiedBy>Vincent RYan</cp:lastModifiedBy>
  <cp:revision>1</cp:revision>
  <dcterms:created xsi:type="dcterms:W3CDTF">2024-03-11T16:55:46Z</dcterms:created>
  <dcterms:modified xsi:type="dcterms:W3CDTF">2024-03-11T16:56:59Z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2024-03-11T00:00:00Z</vt:filetime>
  </property>
  <property fmtid="{D5CDD505-2E9C-101B-9397-08002B2CF9AE}" pid="5" name="Producer">
    <vt:lpwstr>Corel PDF Engine Version 19.1.0.419</vt:lpwstr>
  </property>
</Properties>
</file>