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7562850"/>
  <p:notesSz cx="10693400" cy="7562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Relationship Id="rId9" Type="http://schemas.openxmlformats.org/officeDocument/2006/relationships/image" Target="../media/image3.png"/><Relationship Id="rId10" Type="http://schemas.openxmlformats.org/officeDocument/2006/relationships/image" Target="../media/image4.png"/><Relationship Id="rId11" Type="http://schemas.openxmlformats.org/officeDocument/2006/relationships/image" Target="../media/image5.png"/><Relationship Id="rId12" Type="http://schemas.openxmlformats.org/officeDocument/2006/relationships/image" Target="../media/image6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41445" y="5360212"/>
            <a:ext cx="0" cy="831215"/>
          </a:xfrm>
          <a:custGeom>
            <a:avLst/>
            <a:gdLst/>
            <a:ahLst/>
            <a:cxnLst/>
            <a:rect l="l" t="t" r="r" b="b"/>
            <a:pathLst>
              <a:path w="0" h="831214">
                <a:moveTo>
                  <a:pt x="0" y="830588"/>
                </a:moveTo>
                <a:lnTo>
                  <a:pt x="0" y="0"/>
                </a:lnTo>
              </a:path>
            </a:pathLst>
          </a:custGeom>
          <a:ln w="7199">
            <a:solidFill>
              <a:srgbClr val="C4C4C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745891" y="2527210"/>
            <a:ext cx="6569075" cy="4487545"/>
          </a:xfrm>
          <a:custGeom>
            <a:avLst/>
            <a:gdLst/>
            <a:ahLst/>
            <a:cxnLst/>
            <a:rect l="l" t="t" r="r" b="b"/>
            <a:pathLst>
              <a:path w="6569075" h="4487545">
                <a:moveTo>
                  <a:pt x="3144052" y="3663590"/>
                </a:moveTo>
                <a:lnTo>
                  <a:pt x="3144052" y="2833001"/>
                </a:lnTo>
              </a:path>
              <a:path w="6569075" h="4487545">
                <a:moveTo>
                  <a:pt x="2313467" y="0"/>
                </a:moveTo>
                <a:lnTo>
                  <a:pt x="6569010" y="0"/>
                </a:lnTo>
                <a:lnTo>
                  <a:pt x="6569010" y="3515504"/>
                </a:lnTo>
              </a:path>
              <a:path w="6569075" h="4487545">
                <a:moveTo>
                  <a:pt x="2371413" y="2501413"/>
                </a:moveTo>
                <a:lnTo>
                  <a:pt x="4076391" y="2501413"/>
                </a:lnTo>
                <a:lnTo>
                  <a:pt x="4076391" y="3515504"/>
                </a:lnTo>
              </a:path>
              <a:path w="6569075" h="4487545">
                <a:moveTo>
                  <a:pt x="0" y="3448871"/>
                </a:moveTo>
                <a:lnTo>
                  <a:pt x="3140913" y="3448871"/>
                </a:lnTo>
                <a:lnTo>
                  <a:pt x="3140913" y="4487057"/>
                </a:lnTo>
                <a:lnTo>
                  <a:pt x="0" y="4487057"/>
                </a:lnTo>
                <a:lnTo>
                  <a:pt x="0" y="3448871"/>
                </a:lnTo>
                <a:close/>
              </a:path>
            </a:pathLst>
          </a:custGeom>
          <a:ln w="7199">
            <a:solidFill>
              <a:srgbClr val="C4C4C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743529" y="5976165"/>
            <a:ext cx="3141345" cy="273685"/>
          </a:xfrm>
          <a:custGeom>
            <a:avLst/>
            <a:gdLst/>
            <a:ahLst/>
            <a:cxnLst/>
            <a:rect l="l" t="t" r="r" b="b"/>
            <a:pathLst>
              <a:path w="3141345" h="273685">
                <a:moveTo>
                  <a:pt x="101729" y="0"/>
                </a:moveTo>
                <a:lnTo>
                  <a:pt x="3021055" y="0"/>
                </a:lnTo>
                <a:lnTo>
                  <a:pt x="3140485" y="99230"/>
                </a:lnTo>
                <a:lnTo>
                  <a:pt x="3140485" y="273283"/>
                </a:lnTo>
                <a:lnTo>
                  <a:pt x="0" y="273283"/>
                </a:lnTo>
                <a:lnTo>
                  <a:pt x="0" y="97599"/>
                </a:lnTo>
                <a:lnTo>
                  <a:pt x="101729" y="0"/>
                </a:lnTo>
                <a:close/>
              </a:path>
              <a:path w="3141345" h="273685">
                <a:moveTo>
                  <a:pt x="0" y="97599"/>
                </a:moveTo>
                <a:lnTo>
                  <a:pt x="3141036" y="97599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1054036" y="5976575"/>
            <a:ext cx="2494915" cy="69215"/>
          </a:xfrm>
          <a:custGeom>
            <a:avLst/>
            <a:gdLst/>
            <a:ahLst/>
            <a:cxnLst/>
            <a:rect l="l" t="t" r="r" b="b"/>
            <a:pathLst>
              <a:path w="2494915" h="69214">
                <a:moveTo>
                  <a:pt x="0" y="0"/>
                </a:moveTo>
                <a:lnTo>
                  <a:pt x="2494699" y="0"/>
                </a:lnTo>
                <a:lnTo>
                  <a:pt x="2494699" y="69131"/>
                </a:lnTo>
                <a:lnTo>
                  <a:pt x="0" y="69131"/>
                </a:lnTo>
                <a:lnTo>
                  <a:pt x="0" y="0"/>
                </a:lnTo>
                <a:close/>
              </a:path>
            </a:pathLst>
          </a:custGeom>
          <a:ln w="7199">
            <a:solidFill>
              <a:srgbClr val="151616"/>
            </a:solidFill>
            <a:prstDash val="sysDot"/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745836" y="6251497"/>
            <a:ext cx="3138170" cy="781685"/>
          </a:xfrm>
          <a:custGeom>
            <a:avLst/>
            <a:gdLst/>
            <a:ahLst/>
            <a:cxnLst/>
            <a:rect l="l" t="t" r="r" b="b"/>
            <a:pathLst>
              <a:path w="3138170" h="781684">
                <a:moveTo>
                  <a:pt x="0" y="0"/>
                </a:moveTo>
                <a:lnTo>
                  <a:pt x="3137951" y="0"/>
                </a:lnTo>
                <a:lnTo>
                  <a:pt x="3137951" y="781058"/>
                </a:lnTo>
                <a:lnTo>
                  <a:pt x="0" y="781058"/>
                </a:lnTo>
                <a:lnTo>
                  <a:pt x="0" y="0"/>
                </a:lnTo>
                <a:close/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21" name="bg object 21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44526" y="6345522"/>
            <a:ext cx="190440" cy="131122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744526" y="6589606"/>
            <a:ext cx="190440" cy="131122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744526" y="6824303"/>
            <a:ext cx="190440" cy="131119"/>
          </a:xfrm>
          <a:prstGeom prst="rect">
            <a:avLst/>
          </a:prstGeom>
        </p:spPr>
      </p:pic>
      <p:pic>
        <p:nvPicPr>
          <p:cNvPr id="24" name="bg object 24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3694665" y="6345522"/>
            <a:ext cx="190436" cy="131122"/>
          </a:xfrm>
          <a:prstGeom prst="rect">
            <a:avLst/>
          </a:prstGeom>
        </p:spPr>
      </p:pic>
      <p:pic>
        <p:nvPicPr>
          <p:cNvPr id="25" name="bg object 25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3694665" y="6589606"/>
            <a:ext cx="190436" cy="131122"/>
          </a:xfrm>
          <a:prstGeom prst="rect">
            <a:avLst/>
          </a:prstGeom>
        </p:spPr>
      </p:pic>
      <p:pic>
        <p:nvPicPr>
          <p:cNvPr id="26" name="bg object 26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3694665" y="6824303"/>
            <a:ext cx="190436" cy="131119"/>
          </a:xfrm>
          <a:prstGeom prst="rect">
            <a:avLst/>
          </a:prstGeom>
        </p:spPr>
      </p:pic>
      <p:sp>
        <p:nvSpPr>
          <p:cNvPr id="27" name="bg object 27"/>
          <p:cNvSpPr/>
          <p:nvPr/>
        </p:nvSpPr>
        <p:spPr>
          <a:xfrm>
            <a:off x="741276" y="2269897"/>
            <a:ext cx="3141345" cy="3082290"/>
          </a:xfrm>
          <a:custGeom>
            <a:avLst/>
            <a:gdLst/>
            <a:ahLst/>
            <a:cxnLst/>
            <a:rect l="l" t="t" r="r" b="b"/>
            <a:pathLst>
              <a:path w="3141345" h="3082290">
                <a:moveTo>
                  <a:pt x="0" y="3"/>
                </a:moveTo>
                <a:lnTo>
                  <a:pt x="3141038" y="3"/>
                </a:lnTo>
                <a:lnTo>
                  <a:pt x="3141038" y="3082291"/>
                </a:lnTo>
                <a:lnTo>
                  <a:pt x="0" y="3082291"/>
                </a:lnTo>
                <a:lnTo>
                  <a:pt x="0" y="3"/>
                </a:lnTo>
                <a:close/>
              </a:path>
              <a:path w="3141345" h="3082290">
                <a:moveTo>
                  <a:pt x="133973" y="131471"/>
                </a:moveTo>
                <a:lnTo>
                  <a:pt x="3007065" y="131471"/>
                </a:lnTo>
                <a:lnTo>
                  <a:pt x="3007065" y="2950825"/>
                </a:lnTo>
                <a:lnTo>
                  <a:pt x="133973" y="2950825"/>
                </a:lnTo>
                <a:lnTo>
                  <a:pt x="133973" y="131471"/>
                </a:lnTo>
                <a:close/>
              </a:path>
              <a:path w="3141345" h="3082290">
                <a:moveTo>
                  <a:pt x="129858" y="131471"/>
                </a:moveTo>
                <a:lnTo>
                  <a:pt x="3106" y="0"/>
                </a:lnTo>
              </a:path>
              <a:path w="3141345" h="3082290">
                <a:moveTo>
                  <a:pt x="3005020" y="131471"/>
                </a:moveTo>
                <a:lnTo>
                  <a:pt x="3141050" y="0"/>
                </a:lnTo>
              </a:path>
              <a:path w="3141345" h="3082290">
                <a:moveTo>
                  <a:pt x="3008113" y="2950818"/>
                </a:moveTo>
                <a:lnTo>
                  <a:pt x="3141050" y="3082291"/>
                </a:lnTo>
              </a:path>
              <a:path w="3141345" h="3082290">
                <a:moveTo>
                  <a:pt x="132947" y="2950818"/>
                </a:moveTo>
                <a:lnTo>
                  <a:pt x="3106" y="307864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28" name="bg object 28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1121313" y="2527206"/>
            <a:ext cx="2397819" cy="2493460"/>
          </a:xfrm>
          <a:prstGeom prst="rect">
            <a:avLst/>
          </a:prstGeom>
        </p:spPr>
      </p:pic>
      <p:sp>
        <p:nvSpPr>
          <p:cNvPr id="29" name="bg object 29"/>
          <p:cNvSpPr/>
          <p:nvPr/>
        </p:nvSpPr>
        <p:spPr>
          <a:xfrm>
            <a:off x="741262" y="1886528"/>
            <a:ext cx="3141345" cy="358775"/>
          </a:xfrm>
          <a:custGeom>
            <a:avLst/>
            <a:gdLst/>
            <a:ahLst/>
            <a:cxnLst/>
            <a:rect l="l" t="t" r="r" b="b"/>
            <a:pathLst>
              <a:path w="3141345" h="358775">
                <a:moveTo>
                  <a:pt x="0" y="0"/>
                </a:moveTo>
                <a:lnTo>
                  <a:pt x="0" y="358625"/>
                </a:lnTo>
              </a:path>
              <a:path w="3141345" h="358775">
                <a:moveTo>
                  <a:pt x="3141038" y="0"/>
                </a:moveTo>
                <a:lnTo>
                  <a:pt x="3141038" y="358625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bg object 30"/>
          <p:cNvSpPr/>
          <p:nvPr/>
        </p:nvSpPr>
        <p:spPr>
          <a:xfrm>
            <a:off x="741262" y="2013828"/>
            <a:ext cx="3141345" cy="67310"/>
          </a:xfrm>
          <a:custGeom>
            <a:avLst/>
            <a:gdLst/>
            <a:ahLst/>
            <a:cxnLst/>
            <a:rect l="l" t="t" r="r" b="b"/>
            <a:pathLst>
              <a:path w="3141345" h="67310">
                <a:moveTo>
                  <a:pt x="60831" y="0"/>
                </a:moveTo>
                <a:lnTo>
                  <a:pt x="0" y="33461"/>
                </a:lnTo>
                <a:lnTo>
                  <a:pt x="60831" y="66923"/>
                </a:lnTo>
                <a:lnTo>
                  <a:pt x="60831" y="37062"/>
                </a:lnTo>
                <a:lnTo>
                  <a:pt x="55558" y="37062"/>
                </a:lnTo>
                <a:lnTo>
                  <a:pt x="55558" y="29862"/>
                </a:lnTo>
                <a:lnTo>
                  <a:pt x="60831" y="29862"/>
                </a:lnTo>
                <a:lnTo>
                  <a:pt x="60831" y="0"/>
                </a:lnTo>
                <a:close/>
              </a:path>
              <a:path w="3141345" h="67310">
                <a:moveTo>
                  <a:pt x="3080205" y="0"/>
                </a:moveTo>
                <a:lnTo>
                  <a:pt x="3080205" y="66923"/>
                </a:lnTo>
                <a:lnTo>
                  <a:pt x="3134493" y="37062"/>
                </a:lnTo>
                <a:lnTo>
                  <a:pt x="3085480" y="37062"/>
                </a:lnTo>
                <a:lnTo>
                  <a:pt x="3085480" y="29862"/>
                </a:lnTo>
                <a:lnTo>
                  <a:pt x="3134495" y="29862"/>
                </a:lnTo>
                <a:lnTo>
                  <a:pt x="3080205" y="0"/>
                </a:lnTo>
                <a:close/>
              </a:path>
              <a:path w="3141345" h="67310">
                <a:moveTo>
                  <a:pt x="60831" y="29862"/>
                </a:moveTo>
                <a:lnTo>
                  <a:pt x="55558" y="29862"/>
                </a:lnTo>
                <a:lnTo>
                  <a:pt x="55558" y="37062"/>
                </a:lnTo>
                <a:lnTo>
                  <a:pt x="60831" y="37062"/>
                </a:lnTo>
                <a:lnTo>
                  <a:pt x="60831" y="29862"/>
                </a:lnTo>
                <a:close/>
              </a:path>
              <a:path w="3141345" h="67310">
                <a:moveTo>
                  <a:pt x="3080205" y="29862"/>
                </a:moveTo>
                <a:lnTo>
                  <a:pt x="60831" y="29862"/>
                </a:lnTo>
                <a:lnTo>
                  <a:pt x="60831" y="37062"/>
                </a:lnTo>
                <a:lnTo>
                  <a:pt x="3080205" y="37062"/>
                </a:lnTo>
                <a:lnTo>
                  <a:pt x="3080205" y="29862"/>
                </a:lnTo>
                <a:close/>
              </a:path>
              <a:path w="3141345" h="67310">
                <a:moveTo>
                  <a:pt x="3134495" y="29862"/>
                </a:moveTo>
                <a:lnTo>
                  <a:pt x="3085480" y="29862"/>
                </a:lnTo>
                <a:lnTo>
                  <a:pt x="3085480" y="37062"/>
                </a:lnTo>
                <a:lnTo>
                  <a:pt x="3134493" y="37062"/>
                </a:lnTo>
                <a:lnTo>
                  <a:pt x="3141038" y="33461"/>
                </a:lnTo>
                <a:lnTo>
                  <a:pt x="3134495" y="29862"/>
                </a:lnTo>
                <a:close/>
              </a:path>
            </a:pathLst>
          </a:custGeom>
          <a:solidFill>
            <a:srgbClr val="15161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bg object 31"/>
          <p:cNvSpPr/>
          <p:nvPr/>
        </p:nvSpPr>
        <p:spPr>
          <a:xfrm>
            <a:off x="3955727" y="2275297"/>
            <a:ext cx="358775" cy="3083560"/>
          </a:xfrm>
          <a:custGeom>
            <a:avLst/>
            <a:gdLst/>
            <a:ahLst/>
            <a:cxnLst/>
            <a:rect l="l" t="t" r="r" b="b"/>
            <a:pathLst>
              <a:path w="358775" h="3083560">
                <a:moveTo>
                  <a:pt x="358623" y="0"/>
                </a:moveTo>
                <a:lnTo>
                  <a:pt x="0" y="0"/>
                </a:lnTo>
              </a:path>
              <a:path w="358775" h="3083560">
                <a:moveTo>
                  <a:pt x="358623" y="3083068"/>
                </a:moveTo>
                <a:lnTo>
                  <a:pt x="0" y="3083068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bg object 32"/>
          <p:cNvSpPr/>
          <p:nvPr/>
        </p:nvSpPr>
        <p:spPr>
          <a:xfrm>
            <a:off x="4120127" y="2275297"/>
            <a:ext cx="67310" cy="3083560"/>
          </a:xfrm>
          <a:custGeom>
            <a:avLst/>
            <a:gdLst/>
            <a:ahLst/>
            <a:cxnLst/>
            <a:rect l="l" t="t" r="r" b="b"/>
            <a:pathLst>
              <a:path w="67310" h="3083560">
                <a:moveTo>
                  <a:pt x="29862" y="3022235"/>
                </a:moveTo>
                <a:lnTo>
                  <a:pt x="0" y="3022235"/>
                </a:lnTo>
                <a:lnTo>
                  <a:pt x="33461" y="3083068"/>
                </a:lnTo>
                <a:lnTo>
                  <a:pt x="64022" y="3027509"/>
                </a:lnTo>
                <a:lnTo>
                  <a:pt x="29862" y="3027509"/>
                </a:lnTo>
                <a:lnTo>
                  <a:pt x="29862" y="3022235"/>
                </a:lnTo>
                <a:close/>
              </a:path>
              <a:path w="67310" h="3083560">
                <a:moveTo>
                  <a:pt x="37062" y="55558"/>
                </a:moveTo>
                <a:lnTo>
                  <a:pt x="29862" y="55558"/>
                </a:lnTo>
                <a:lnTo>
                  <a:pt x="29862" y="3027509"/>
                </a:lnTo>
                <a:lnTo>
                  <a:pt x="37062" y="3027509"/>
                </a:lnTo>
                <a:lnTo>
                  <a:pt x="37062" y="55558"/>
                </a:lnTo>
                <a:close/>
              </a:path>
              <a:path w="67310" h="3083560">
                <a:moveTo>
                  <a:pt x="66923" y="3022235"/>
                </a:moveTo>
                <a:lnTo>
                  <a:pt x="37062" y="3022235"/>
                </a:lnTo>
                <a:lnTo>
                  <a:pt x="37062" y="3027509"/>
                </a:lnTo>
                <a:lnTo>
                  <a:pt x="64022" y="3027509"/>
                </a:lnTo>
                <a:lnTo>
                  <a:pt x="66923" y="3022235"/>
                </a:lnTo>
                <a:close/>
              </a:path>
              <a:path w="67310" h="3083560">
                <a:moveTo>
                  <a:pt x="33461" y="0"/>
                </a:moveTo>
                <a:lnTo>
                  <a:pt x="0" y="60832"/>
                </a:lnTo>
                <a:lnTo>
                  <a:pt x="29862" y="60832"/>
                </a:lnTo>
                <a:lnTo>
                  <a:pt x="29862" y="55558"/>
                </a:lnTo>
                <a:lnTo>
                  <a:pt x="64022" y="55558"/>
                </a:lnTo>
                <a:lnTo>
                  <a:pt x="33461" y="0"/>
                </a:lnTo>
                <a:close/>
              </a:path>
              <a:path w="67310" h="3083560">
                <a:moveTo>
                  <a:pt x="64022" y="55558"/>
                </a:moveTo>
                <a:lnTo>
                  <a:pt x="37062" y="55558"/>
                </a:lnTo>
                <a:lnTo>
                  <a:pt x="37062" y="60832"/>
                </a:lnTo>
                <a:lnTo>
                  <a:pt x="66923" y="60832"/>
                </a:lnTo>
                <a:lnTo>
                  <a:pt x="64022" y="55558"/>
                </a:lnTo>
                <a:close/>
              </a:path>
            </a:pathLst>
          </a:custGeom>
          <a:solidFill>
            <a:srgbClr val="15161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jpg"/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6" Type="http://schemas.openxmlformats.org/officeDocument/2006/relationships/hyperlink" Target="https://www.facebook.com/groups/254963448192823/" TargetMode="External"/><Relationship Id="rId7" Type="http://schemas.openxmlformats.org/officeDocument/2006/relationships/hyperlink" Target="https://technologystudent.com/despro_flsh/third10.html" TargetMode="Externa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3937430" y="3594497"/>
            <a:ext cx="227965" cy="520700"/>
          </a:xfrm>
          <a:prstGeom prst="rect">
            <a:avLst/>
          </a:prstGeom>
        </p:spPr>
        <p:txBody>
          <a:bodyPr wrap="square" lIns="0" tIns="2095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dirty="0" sz="1150" spc="-10">
                <a:solidFill>
                  <a:srgbClr val="151616"/>
                </a:solidFill>
                <a:latin typeface="Arial"/>
                <a:cs typeface="Arial"/>
              </a:rPr>
              <a:t>300mm</a:t>
            </a:r>
            <a:endParaRPr sz="1150">
              <a:latin typeface="Arial"/>
              <a:cs typeface="Arial"/>
            </a:endParaRPr>
          </a:p>
        </p:txBody>
      </p:sp>
      <p:grpSp>
        <p:nvGrpSpPr>
          <p:cNvPr id="3" name="object 3" descr=""/>
          <p:cNvGrpSpPr/>
          <p:nvPr/>
        </p:nvGrpSpPr>
        <p:grpSpPr>
          <a:xfrm>
            <a:off x="7759445" y="5965108"/>
            <a:ext cx="366395" cy="1076960"/>
            <a:chOff x="7759445" y="5965108"/>
            <a:chExt cx="366395" cy="1076960"/>
          </a:xfrm>
        </p:grpSpPr>
        <p:sp>
          <p:nvSpPr>
            <p:cNvPr id="4" name="object 4" descr=""/>
            <p:cNvSpPr/>
            <p:nvPr/>
          </p:nvSpPr>
          <p:spPr>
            <a:xfrm>
              <a:off x="7763255" y="5968918"/>
              <a:ext cx="358775" cy="1069340"/>
            </a:xfrm>
            <a:custGeom>
              <a:avLst/>
              <a:gdLst/>
              <a:ahLst/>
              <a:cxnLst/>
              <a:rect l="l" t="t" r="r" b="b"/>
              <a:pathLst>
                <a:path w="358775" h="1069340">
                  <a:moveTo>
                    <a:pt x="358625" y="0"/>
                  </a:moveTo>
                  <a:lnTo>
                    <a:pt x="0" y="0"/>
                  </a:lnTo>
                </a:path>
                <a:path w="358775" h="1069340">
                  <a:moveTo>
                    <a:pt x="358625" y="1069265"/>
                  </a:moveTo>
                  <a:lnTo>
                    <a:pt x="0" y="1069265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7927657" y="5968918"/>
              <a:ext cx="67310" cy="1069340"/>
            </a:xfrm>
            <a:custGeom>
              <a:avLst/>
              <a:gdLst/>
              <a:ahLst/>
              <a:cxnLst/>
              <a:rect l="l" t="t" r="r" b="b"/>
              <a:pathLst>
                <a:path w="67309" h="1069340">
                  <a:moveTo>
                    <a:pt x="29861" y="1008432"/>
                  </a:moveTo>
                  <a:lnTo>
                    <a:pt x="0" y="1008432"/>
                  </a:lnTo>
                  <a:lnTo>
                    <a:pt x="33461" y="1069265"/>
                  </a:lnTo>
                  <a:lnTo>
                    <a:pt x="64022" y="1013706"/>
                  </a:lnTo>
                  <a:lnTo>
                    <a:pt x="29861" y="1013706"/>
                  </a:lnTo>
                  <a:lnTo>
                    <a:pt x="29861" y="1008432"/>
                  </a:lnTo>
                  <a:close/>
                </a:path>
                <a:path w="67309" h="1069340">
                  <a:moveTo>
                    <a:pt x="37061" y="55558"/>
                  </a:moveTo>
                  <a:lnTo>
                    <a:pt x="29861" y="55558"/>
                  </a:lnTo>
                  <a:lnTo>
                    <a:pt x="29861" y="1013706"/>
                  </a:lnTo>
                  <a:lnTo>
                    <a:pt x="37061" y="1013706"/>
                  </a:lnTo>
                  <a:lnTo>
                    <a:pt x="37061" y="55558"/>
                  </a:lnTo>
                  <a:close/>
                </a:path>
                <a:path w="67309" h="1069340">
                  <a:moveTo>
                    <a:pt x="66923" y="1008432"/>
                  </a:moveTo>
                  <a:lnTo>
                    <a:pt x="37061" y="1008432"/>
                  </a:lnTo>
                  <a:lnTo>
                    <a:pt x="37061" y="1013706"/>
                  </a:lnTo>
                  <a:lnTo>
                    <a:pt x="64022" y="1013706"/>
                  </a:lnTo>
                  <a:lnTo>
                    <a:pt x="66923" y="1008432"/>
                  </a:lnTo>
                  <a:close/>
                </a:path>
                <a:path w="67309" h="1069340">
                  <a:moveTo>
                    <a:pt x="33461" y="0"/>
                  </a:moveTo>
                  <a:lnTo>
                    <a:pt x="0" y="60832"/>
                  </a:lnTo>
                  <a:lnTo>
                    <a:pt x="29861" y="60832"/>
                  </a:lnTo>
                  <a:lnTo>
                    <a:pt x="29861" y="55558"/>
                  </a:lnTo>
                  <a:lnTo>
                    <a:pt x="64022" y="55558"/>
                  </a:lnTo>
                  <a:lnTo>
                    <a:pt x="33461" y="0"/>
                  </a:lnTo>
                  <a:close/>
                </a:path>
                <a:path w="67309" h="1069340">
                  <a:moveTo>
                    <a:pt x="64022" y="55558"/>
                  </a:moveTo>
                  <a:lnTo>
                    <a:pt x="37061" y="55558"/>
                  </a:lnTo>
                  <a:lnTo>
                    <a:pt x="37061" y="60832"/>
                  </a:lnTo>
                  <a:lnTo>
                    <a:pt x="66923" y="60832"/>
                  </a:lnTo>
                  <a:lnTo>
                    <a:pt x="64022" y="55558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 descr=""/>
          <p:cNvSpPr txBox="1"/>
          <p:nvPr/>
        </p:nvSpPr>
        <p:spPr>
          <a:xfrm>
            <a:off x="7751516" y="6240288"/>
            <a:ext cx="227965" cy="520700"/>
          </a:xfrm>
          <a:prstGeom prst="rect">
            <a:avLst/>
          </a:prstGeom>
        </p:spPr>
        <p:txBody>
          <a:bodyPr wrap="square" lIns="0" tIns="2095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dirty="0" sz="1150" spc="-10">
                <a:solidFill>
                  <a:srgbClr val="151616"/>
                </a:solidFill>
                <a:latin typeface="Arial"/>
                <a:cs typeface="Arial"/>
              </a:rPr>
              <a:t>150mm</a:t>
            </a:r>
            <a:endParaRPr sz="1150">
              <a:latin typeface="Arial"/>
              <a:cs typeface="Arial"/>
            </a:endParaRPr>
          </a:p>
        </p:txBody>
      </p:sp>
      <p:grpSp>
        <p:nvGrpSpPr>
          <p:cNvPr id="7" name="object 7" descr=""/>
          <p:cNvGrpSpPr/>
          <p:nvPr/>
        </p:nvGrpSpPr>
        <p:grpSpPr>
          <a:xfrm>
            <a:off x="1064896" y="5563251"/>
            <a:ext cx="2486660" cy="366395"/>
            <a:chOff x="1064896" y="5563251"/>
            <a:chExt cx="2486660" cy="366395"/>
          </a:xfrm>
        </p:grpSpPr>
        <p:sp>
          <p:nvSpPr>
            <p:cNvPr id="8" name="object 8" descr=""/>
            <p:cNvSpPr/>
            <p:nvPr/>
          </p:nvSpPr>
          <p:spPr>
            <a:xfrm>
              <a:off x="1068706" y="5567061"/>
              <a:ext cx="2479040" cy="358775"/>
            </a:xfrm>
            <a:custGeom>
              <a:avLst/>
              <a:gdLst/>
              <a:ahLst/>
              <a:cxnLst/>
              <a:rect l="l" t="t" r="r" b="b"/>
              <a:pathLst>
                <a:path w="2479040" h="358775">
                  <a:moveTo>
                    <a:pt x="0" y="0"/>
                  </a:moveTo>
                  <a:lnTo>
                    <a:pt x="0" y="358621"/>
                  </a:lnTo>
                </a:path>
                <a:path w="2479040" h="358775">
                  <a:moveTo>
                    <a:pt x="2478824" y="0"/>
                  </a:moveTo>
                  <a:lnTo>
                    <a:pt x="2478824" y="358621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1068706" y="5694357"/>
              <a:ext cx="2479040" cy="67310"/>
            </a:xfrm>
            <a:custGeom>
              <a:avLst/>
              <a:gdLst/>
              <a:ahLst/>
              <a:cxnLst/>
              <a:rect l="l" t="t" r="r" b="b"/>
              <a:pathLst>
                <a:path w="2479040" h="67310">
                  <a:moveTo>
                    <a:pt x="60833" y="0"/>
                  </a:moveTo>
                  <a:lnTo>
                    <a:pt x="0" y="33461"/>
                  </a:lnTo>
                  <a:lnTo>
                    <a:pt x="60833" y="66923"/>
                  </a:lnTo>
                  <a:lnTo>
                    <a:pt x="60833" y="37062"/>
                  </a:lnTo>
                  <a:lnTo>
                    <a:pt x="55559" y="37062"/>
                  </a:lnTo>
                  <a:lnTo>
                    <a:pt x="55559" y="29862"/>
                  </a:lnTo>
                  <a:lnTo>
                    <a:pt x="60833" y="29862"/>
                  </a:lnTo>
                  <a:lnTo>
                    <a:pt x="60833" y="0"/>
                  </a:lnTo>
                  <a:close/>
                </a:path>
                <a:path w="2479040" h="67310">
                  <a:moveTo>
                    <a:pt x="2417991" y="0"/>
                  </a:moveTo>
                  <a:lnTo>
                    <a:pt x="2417991" y="66923"/>
                  </a:lnTo>
                  <a:lnTo>
                    <a:pt x="2472278" y="37062"/>
                  </a:lnTo>
                  <a:lnTo>
                    <a:pt x="2423265" y="37062"/>
                  </a:lnTo>
                  <a:lnTo>
                    <a:pt x="2423265" y="29862"/>
                  </a:lnTo>
                  <a:lnTo>
                    <a:pt x="2472280" y="29862"/>
                  </a:lnTo>
                  <a:lnTo>
                    <a:pt x="2417991" y="0"/>
                  </a:lnTo>
                  <a:close/>
                </a:path>
                <a:path w="2479040" h="67310">
                  <a:moveTo>
                    <a:pt x="60833" y="29862"/>
                  </a:moveTo>
                  <a:lnTo>
                    <a:pt x="55559" y="29862"/>
                  </a:lnTo>
                  <a:lnTo>
                    <a:pt x="55559" y="37062"/>
                  </a:lnTo>
                  <a:lnTo>
                    <a:pt x="60833" y="37062"/>
                  </a:lnTo>
                  <a:lnTo>
                    <a:pt x="60833" y="29862"/>
                  </a:lnTo>
                  <a:close/>
                </a:path>
                <a:path w="2479040" h="67310">
                  <a:moveTo>
                    <a:pt x="2417991" y="29862"/>
                  </a:moveTo>
                  <a:lnTo>
                    <a:pt x="60833" y="29862"/>
                  </a:lnTo>
                  <a:lnTo>
                    <a:pt x="60833" y="37062"/>
                  </a:lnTo>
                  <a:lnTo>
                    <a:pt x="2417991" y="37062"/>
                  </a:lnTo>
                  <a:lnTo>
                    <a:pt x="2417991" y="29862"/>
                  </a:lnTo>
                  <a:close/>
                </a:path>
                <a:path w="2479040" h="67310">
                  <a:moveTo>
                    <a:pt x="2472280" y="29862"/>
                  </a:moveTo>
                  <a:lnTo>
                    <a:pt x="2423265" y="29862"/>
                  </a:lnTo>
                  <a:lnTo>
                    <a:pt x="2423265" y="37062"/>
                  </a:lnTo>
                  <a:lnTo>
                    <a:pt x="2472278" y="37062"/>
                  </a:lnTo>
                  <a:lnTo>
                    <a:pt x="2478824" y="33461"/>
                  </a:lnTo>
                  <a:lnTo>
                    <a:pt x="2472280" y="29862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 descr=""/>
          <p:cNvSpPr txBox="1"/>
          <p:nvPr/>
        </p:nvSpPr>
        <p:spPr>
          <a:xfrm>
            <a:off x="744875" y="5517639"/>
            <a:ext cx="3134360" cy="20383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algn="ctr" marR="73660">
              <a:lnSpc>
                <a:spcPct val="100000"/>
              </a:lnSpc>
              <a:spcBef>
                <a:spcPts val="114"/>
              </a:spcBef>
            </a:pPr>
            <a:r>
              <a:rPr dirty="0" sz="1150" spc="-10">
                <a:solidFill>
                  <a:srgbClr val="151616"/>
                </a:solidFill>
                <a:latin typeface="Arial"/>
                <a:cs typeface="Arial"/>
              </a:rPr>
              <a:t>240mm</a:t>
            </a:r>
            <a:endParaRPr sz="1150">
              <a:latin typeface="Arial"/>
              <a:cs typeface="Arial"/>
            </a:endParaRPr>
          </a:p>
        </p:txBody>
      </p:sp>
      <p:grpSp>
        <p:nvGrpSpPr>
          <p:cNvPr id="11" name="object 11" descr=""/>
          <p:cNvGrpSpPr/>
          <p:nvPr/>
        </p:nvGrpSpPr>
        <p:grpSpPr>
          <a:xfrm>
            <a:off x="415140" y="1967418"/>
            <a:ext cx="10072370" cy="5069840"/>
            <a:chOff x="415140" y="1967418"/>
            <a:chExt cx="10072370" cy="5069840"/>
          </a:xfrm>
        </p:grpSpPr>
        <p:sp>
          <p:nvSpPr>
            <p:cNvPr id="12" name="object 12" descr=""/>
            <p:cNvSpPr/>
            <p:nvPr/>
          </p:nvSpPr>
          <p:spPr>
            <a:xfrm>
              <a:off x="418950" y="2139397"/>
              <a:ext cx="7623809" cy="4893945"/>
            </a:xfrm>
            <a:custGeom>
              <a:avLst/>
              <a:gdLst/>
              <a:ahLst/>
              <a:cxnLst/>
              <a:rect l="l" t="t" r="r" b="b"/>
              <a:pathLst>
                <a:path w="7623809" h="4893945">
                  <a:moveTo>
                    <a:pt x="7623712" y="4893464"/>
                  </a:moveTo>
                  <a:lnTo>
                    <a:pt x="0" y="4893464"/>
                  </a:lnTo>
                </a:path>
                <a:path w="7623809" h="4893945">
                  <a:moveTo>
                    <a:pt x="3477736" y="3829838"/>
                  </a:moveTo>
                  <a:lnTo>
                    <a:pt x="7307571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925859" y="6250014"/>
              <a:ext cx="2769870" cy="628650"/>
            </a:xfrm>
            <a:custGeom>
              <a:avLst/>
              <a:gdLst/>
              <a:ahLst/>
              <a:cxnLst/>
              <a:rect l="l" t="t" r="r" b="b"/>
              <a:pathLst>
                <a:path w="2769870" h="628650">
                  <a:moveTo>
                    <a:pt x="0" y="0"/>
                  </a:moveTo>
                  <a:lnTo>
                    <a:pt x="2769717" y="0"/>
                  </a:lnTo>
                  <a:lnTo>
                    <a:pt x="2769717" y="628322"/>
                  </a:lnTo>
                  <a:lnTo>
                    <a:pt x="0" y="628322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  <a:prstDash val="sys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3674253" y="2271279"/>
              <a:ext cx="3979545" cy="4443095"/>
            </a:xfrm>
            <a:custGeom>
              <a:avLst/>
              <a:gdLst/>
              <a:ahLst/>
              <a:cxnLst/>
              <a:rect l="l" t="t" r="r" b="b"/>
              <a:pathLst>
                <a:path w="3979545" h="4443095">
                  <a:moveTo>
                    <a:pt x="160989" y="3084098"/>
                  </a:moveTo>
                  <a:lnTo>
                    <a:pt x="837046" y="3084098"/>
                  </a:lnTo>
                  <a:lnTo>
                    <a:pt x="837046" y="4442651"/>
                  </a:lnTo>
                </a:path>
                <a:path w="3979545" h="4443095">
                  <a:moveTo>
                    <a:pt x="0" y="0"/>
                  </a:moveTo>
                  <a:lnTo>
                    <a:pt x="3979101" y="0"/>
                  </a:lnTo>
                  <a:lnTo>
                    <a:pt x="3979101" y="4442651"/>
                  </a:lnTo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5" name="object 15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000124" y="1967418"/>
              <a:ext cx="2486784" cy="2597453"/>
            </a:xfrm>
            <a:prstGeom prst="rect">
              <a:avLst/>
            </a:prstGeom>
          </p:spPr>
        </p:pic>
        <p:pic>
          <p:nvPicPr>
            <p:cNvPr id="16" name="object 16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200797" y="4042955"/>
              <a:ext cx="167737" cy="481977"/>
            </a:xfrm>
            <a:prstGeom prst="rect">
              <a:avLst/>
            </a:prstGeom>
          </p:spPr>
        </p:pic>
        <p:sp>
          <p:nvSpPr>
            <p:cNvPr id="17" name="object 17" descr=""/>
            <p:cNvSpPr/>
            <p:nvPr/>
          </p:nvSpPr>
          <p:spPr>
            <a:xfrm>
              <a:off x="9287158" y="4077234"/>
              <a:ext cx="0" cy="473075"/>
            </a:xfrm>
            <a:custGeom>
              <a:avLst/>
              <a:gdLst/>
              <a:ahLst/>
              <a:cxnLst/>
              <a:rect l="l" t="t" r="r" b="b"/>
              <a:pathLst>
                <a:path w="0" h="473075">
                  <a:moveTo>
                    <a:pt x="0" y="0"/>
                  </a:moveTo>
                  <a:lnTo>
                    <a:pt x="0" y="473075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8" name="object 18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323508" y="3440130"/>
              <a:ext cx="99603" cy="410893"/>
            </a:xfrm>
            <a:prstGeom prst="rect">
              <a:avLst/>
            </a:prstGeom>
          </p:spPr>
        </p:pic>
        <p:sp>
          <p:nvSpPr>
            <p:cNvPr id="19" name="object 19" descr=""/>
            <p:cNvSpPr/>
            <p:nvPr/>
          </p:nvSpPr>
          <p:spPr>
            <a:xfrm>
              <a:off x="10390686" y="3435076"/>
              <a:ext cx="31750" cy="409575"/>
            </a:xfrm>
            <a:custGeom>
              <a:avLst/>
              <a:gdLst/>
              <a:ahLst/>
              <a:cxnLst/>
              <a:rect l="l" t="t" r="r" b="b"/>
              <a:pathLst>
                <a:path w="31750" h="409575">
                  <a:moveTo>
                    <a:pt x="31748" y="0"/>
                  </a:moveTo>
                  <a:lnTo>
                    <a:pt x="0" y="409575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20" name="object 20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027953" y="3552120"/>
              <a:ext cx="95417" cy="316979"/>
            </a:xfrm>
            <a:prstGeom prst="rect">
              <a:avLst/>
            </a:prstGeom>
          </p:spPr>
        </p:pic>
        <p:sp>
          <p:nvSpPr>
            <p:cNvPr id="21" name="object 21" descr=""/>
            <p:cNvSpPr/>
            <p:nvPr/>
          </p:nvSpPr>
          <p:spPr>
            <a:xfrm>
              <a:off x="8021350" y="3485480"/>
              <a:ext cx="31750" cy="381000"/>
            </a:xfrm>
            <a:custGeom>
              <a:avLst/>
              <a:gdLst/>
              <a:ahLst/>
              <a:cxnLst/>
              <a:rect l="l" t="t" r="r" b="b"/>
              <a:pathLst>
                <a:path w="31750" h="381000">
                  <a:moveTo>
                    <a:pt x="0" y="0"/>
                  </a:moveTo>
                  <a:lnTo>
                    <a:pt x="31748" y="380998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 descr=""/>
            <p:cNvSpPr/>
            <p:nvPr/>
          </p:nvSpPr>
          <p:spPr>
            <a:xfrm>
              <a:off x="8845783" y="5051502"/>
              <a:ext cx="965835" cy="377825"/>
            </a:xfrm>
            <a:custGeom>
              <a:avLst/>
              <a:gdLst/>
              <a:ahLst/>
              <a:cxnLst/>
              <a:rect l="l" t="t" r="r" b="b"/>
              <a:pathLst>
                <a:path w="965834" h="377825">
                  <a:moveTo>
                    <a:pt x="188790" y="0"/>
                  </a:moveTo>
                  <a:lnTo>
                    <a:pt x="238977" y="6743"/>
                  </a:lnTo>
                  <a:lnTo>
                    <a:pt x="284074" y="25775"/>
                  </a:lnTo>
                  <a:lnTo>
                    <a:pt x="322283" y="55295"/>
                  </a:lnTo>
                  <a:lnTo>
                    <a:pt x="351803" y="93503"/>
                  </a:lnTo>
                  <a:lnTo>
                    <a:pt x="370834" y="138602"/>
                  </a:lnTo>
                  <a:lnTo>
                    <a:pt x="377578" y="188790"/>
                  </a:lnTo>
                  <a:lnTo>
                    <a:pt x="370834" y="238978"/>
                  </a:lnTo>
                  <a:lnTo>
                    <a:pt x="351803" y="284076"/>
                  </a:lnTo>
                  <a:lnTo>
                    <a:pt x="322283" y="322284"/>
                  </a:lnTo>
                  <a:lnTo>
                    <a:pt x="284074" y="351804"/>
                  </a:lnTo>
                  <a:lnTo>
                    <a:pt x="238977" y="370835"/>
                  </a:lnTo>
                  <a:lnTo>
                    <a:pt x="188790" y="377578"/>
                  </a:lnTo>
                  <a:lnTo>
                    <a:pt x="138602" y="370835"/>
                  </a:lnTo>
                  <a:lnTo>
                    <a:pt x="93503" y="351804"/>
                  </a:lnTo>
                  <a:lnTo>
                    <a:pt x="55295" y="322284"/>
                  </a:lnTo>
                  <a:lnTo>
                    <a:pt x="25775" y="284076"/>
                  </a:lnTo>
                  <a:lnTo>
                    <a:pt x="6743" y="238978"/>
                  </a:lnTo>
                  <a:lnTo>
                    <a:pt x="0" y="188790"/>
                  </a:lnTo>
                  <a:lnTo>
                    <a:pt x="6743" y="138602"/>
                  </a:lnTo>
                  <a:lnTo>
                    <a:pt x="25775" y="93503"/>
                  </a:lnTo>
                  <a:lnTo>
                    <a:pt x="55295" y="55295"/>
                  </a:lnTo>
                  <a:lnTo>
                    <a:pt x="93503" y="25775"/>
                  </a:lnTo>
                  <a:lnTo>
                    <a:pt x="138602" y="6743"/>
                  </a:lnTo>
                  <a:lnTo>
                    <a:pt x="188790" y="0"/>
                  </a:lnTo>
                  <a:close/>
                </a:path>
                <a:path w="965834" h="377825">
                  <a:moveTo>
                    <a:pt x="188790" y="53945"/>
                  </a:moveTo>
                  <a:lnTo>
                    <a:pt x="231411" y="60820"/>
                  </a:lnTo>
                  <a:lnTo>
                    <a:pt x="268428" y="79962"/>
                  </a:lnTo>
                  <a:lnTo>
                    <a:pt x="297618" y="109152"/>
                  </a:lnTo>
                  <a:lnTo>
                    <a:pt x="316760" y="146169"/>
                  </a:lnTo>
                  <a:lnTo>
                    <a:pt x="323635" y="188790"/>
                  </a:lnTo>
                  <a:lnTo>
                    <a:pt x="316760" y="231412"/>
                  </a:lnTo>
                  <a:lnTo>
                    <a:pt x="297618" y="268429"/>
                  </a:lnTo>
                  <a:lnTo>
                    <a:pt x="268428" y="297619"/>
                  </a:lnTo>
                  <a:lnTo>
                    <a:pt x="231411" y="316762"/>
                  </a:lnTo>
                  <a:lnTo>
                    <a:pt x="188790" y="323636"/>
                  </a:lnTo>
                  <a:lnTo>
                    <a:pt x="146167" y="316762"/>
                  </a:lnTo>
                  <a:lnTo>
                    <a:pt x="109149" y="297619"/>
                  </a:lnTo>
                  <a:lnTo>
                    <a:pt x="79959" y="268429"/>
                  </a:lnTo>
                  <a:lnTo>
                    <a:pt x="60816" y="231412"/>
                  </a:lnTo>
                  <a:lnTo>
                    <a:pt x="53941" y="188790"/>
                  </a:lnTo>
                  <a:lnTo>
                    <a:pt x="60816" y="146169"/>
                  </a:lnTo>
                  <a:lnTo>
                    <a:pt x="79959" y="109152"/>
                  </a:lnTo>
                  <a:lnTo>
                    <a:pt x="109149" y="79962"/>
                  </a:lnTo>
                  <a:lnTo>
                    <a:pt x="146167" y="60820"/>
                  </a:lnTo>
                  <a:lnTo>
                    <a:pt x="188790" y="53945"/>
                  </a:lnTo>
                  <a:close/>
                </a:path>
                <a:path w="965834" h="377825">
                  <a:moveTo>
                    <a:pt x="539398" y="67424"/>
                  </a:moveTo>
                  <a:lnTo>
                    <a:pt x="965530" y="10784"/>
                  </a:lnTo>
                  <a:lnTo>
                    <a:pt x="965530" y="372182"/>
                  </a:lnTo>
                  <a:lnTo>
                    <a:pt x="539398" y="312846"/>
                  </a:lnTo>
                  <a:lnTo>
                    <a:pt x="539398" y="67424"/>
                  </a:lnTo>
                  <a:close/>
                </a:path>
              </a:pathLst>
            </a:custGeom>
            <a:ln w="90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3" name="object 23" descr=""/>
          <p:cNvSpPr txBox="1"/>
          <p:nvPr/>
        </p:nvSpPr>
        <p:spPr>
          <a:xfrm>
            <a:off x="8831498" y="5447731"/>
            <a:ext cx="1095375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>
                <a:solidFill>
                  <a:srgbClr val="151616"/>
                </a:solidFill>
                <a:latin typeface="Arial"/>
                <a:cs typeface="Arial"/>
              </a:rPr>
              <a:t>THIRD</a:t>
            </a:r>
            <a:r>
              <a:rPr dirty="0" sz="600" spc="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600">
                <a:solidFill>
                  <a:srgbClr val="151616"/>
                </a:solidFill>
                <a:latin typeface="Arial"/>
                <a:cs typeface="Arial"/>
              </a:rPr>
              <a:t>ANGLE</a:t>
            </a:r>
            <a:r>
              <a:rPr dirty="0" sz="600" spc="9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600" spc="-10">
                <a:solidFill>
                  <a:srgbClr val="151616"/>
                </a:solidFill>
                <a:latin typeface="Arial"/>
                <a:cs typeface="Arial"/>
              </a:rPr>
              <a:t>PROJECTION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9144184" y="4905675"/>
            <a:ext cx="414020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>
                <a:solidFill>
                  <a:srgbClr val="151616"/>
                </a:solidFill>
                <a:latin typeface="Arial"/>
                <a:cs typeface="Arial"/>
              </a:rPr>
              <a:t>SCALE</a:t>
            </a:r>
            <a:r>
              <a:rPr dirty="0" sz="600" spc="8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600" spc="-25">
                <a:solidFill>
                  <a:srgbClr val="151616"/>
                </a:solidFill>
                <a:latin typeface="Arial"/>
                <a:cs typeface="Arial"/>
              </a:rPr>
              <a:t>1:2</a:t>
            </a:r>
            <a:endParaRPr sz="600">
              <a:latin typeface="Arial"/>
              <a:cs typeface="Arial"/>
            </a:endParaRPr>
          </a:p>
        </p:txBody>
      </p:sp>
      <p:sp>
        <p:nvSpPr>
          <p:cNvPr id="25" name="object 25" descr=""/>
          <p:cNvSpPr/>
          <p:nvPr/>
        </p:nvSpPr>
        <p:spPr>
          <a:xfrm>
            <a:off x="116890" y="100705"/>
            <a:ext cx="10465435" cy="457200"/>
          </a:xfrm>
          <a:custGeom>
            <a:avLst/>
            <a:gdLst/>
            <a:ahLst/>
            <a:cxnLst/>
            <a:rect l="l" t="t" r="r" b="b"/>
            <a:pathLst>
              <a:path w="10465435" h="457200">
                <a:moveTo>
                  <a:pt x="10464813" y="0"/>
                </a:moveTo>
                <a:lnTo>
                  <a:pt x="0" y="0"/>
                </a:lnTo>
                <a:lnTo>
                  <a:pt x="0" y="299504"/>
                </a:lnTo>
                <a:lnTo>
                  <a:pt x="0" y="457200"/>
                </a:lnTo>
                <a:lnTo>
                  <a:pt x="10464813" y="457200"/>
                </a:lnTo>
                <a:lnTo>
                  <a:pt x="10464813" y="299504"/>
                </a:lnTo>
                <a:lnTo>
                  <a:pt x="10464813" y="0"/>
                </a:lnTo>
                <a:close/>
              </a:path>
            </a:pathLst>
          </a:custGeom>
          <a:solidFill>
            <a:srgbClr val="ECEC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 descr=""/>
          <p:cNvSpPr txBox="1"/>
          <p:nvPr/>
        </p:nvSpPr>
        <p:spPr>
          <a:xfrm>
            <a:off x="2264598" y="95220"/>
            <a:ext cx="5356860" cy="414655"/>
          </a:xfrm>
          <a:prstGeom prst="rect">
            <a:avLst/>
          </a:prstGeom>
        </p:spPr>
        <p:txBody>
          <a:bodyPr wrap="square" lIns="0" tIns="51435" rIns="0" bIns="0" rtlCol="0" vert="horz">
            <a:spAutoFit/>
          </a:bodyPr>
          <a:lstStyle/>
          <a:p>
            <a:pPr marL="1073785">
              <a:lnSpc>
                <a:spcPct val="100000"/>
              </a:lnSpc>
              <a:spcBef>
                <a:spcPts val="405"/>
              </a:spcBef>
            </a:pPr>
            <a:r>
              <a:rPr dirty="0" sz="1600" spc="-10" b="1">
                <a:solidFill>
                  <a:srgbClr val="151616"/>
                </a:solidFill>
                <a:latin typeface="Arial"/>
                <a:cs typeface="Arial"/>
              </a:rPr>
              <a:t>THIRD</a:t>
            </a:r>
            <a:r>
              <a:rPr dirty="0" sz="1600" spc="-8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ANGLE</a:t>
            </a:r>
            <a:r>
              <a:rPr dirty="0" sz="1600" spc="-3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151616"/>
                </a:solidFill>
                <a:latin typeface="Arial"/>
                <a:cs typeface="Arial"/>
              </a:rPr>
              <a:t>ORTHOGRAPHIC</a:t>
            </a:r>
            <a:r>
              <a:rPr dirty="0" sz="1600" spc="-2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151616"/>
                </a:solidFill>
                <a:latin typeface="Arial"/>
                <a:cs typeface="Arial"/>
              </a:rPr>
              <a:t>DRAWING</a:t>
            </a:r>
            <a:endParaRPr sz="160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114"/>
              </a:spcBef>
              <a:tabLst>
                <a:tab pos="2217420" algn="l"/>
                <a:tab pos="4241165" algn="l"/>
              </a:tabLst>
            </a:pPr>
            <a:r>
              <a:rPr dirty="0" sz="600" spc="10">
                <a:solidFill>
                  <a:srgbClr val="151616"/>
                </a:solidFill>
                <a:latin typeface="Arial"/>
                <a:cs typeface="Arial"/>
              </a:rPr>
              <a:t>WORLD ASSOCIATION</a:t>
            </a:r>
            <a:r>
              <a:rPr dirty="0" sz="600" spc="5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600" spc="1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sz="600" spc="4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600" spc="1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dirty="0" sz="600" spc="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600" spc="-1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dirty="0" sz="60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dirty="0" sz="600" spc="-10">
                <a:solidFill>
                  <a:srgbClr val="151616"/>
                </a:solidFill>
                <a:latin typeface="Arial"/>
                <a:cs typeface="Arial"/>
                <a:hlinkClick r:id="rId6"/>
              </a:rPr>
              <a:t>https://www.facebook.com/groups/254963448192823/</a:t>
            </a:r>
            <a:r>
              <a:rPr dirty="0" sz="60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dirty="0" baseline="9259" sz="900" spc="-15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dirty="0" baseline="9259" sz="900" spc="104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baseline="9259" sz="90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dirty="0" baseline="9259" sz="900" spc="112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baseline="9259" sz="900" spc="-3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baseline="9259" sz="900">
              <a:latin typeface="Arial"/>
              <a:cs typeface="Arial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7809332" y="379118"/>
            <a:ext cx="53530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1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dirty="0" sz="600" spc="-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60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dirty="0" sz="600" spc="-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600" spc="-2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600">
              <a:latin typeface="Arial"/>
              <a:cs typeface="Arial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8610768" y="1603194"/>
            <a:ext cx="132397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3D</a:t>
            </a:r>
            <a:r>
              <a:rPr dirty="0" sz="1600" spc="-2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151616"/>
                </a:solidFill>
                <a:latin typeface="Arial"/>
                <a:cs typeface="Arial"/>
              </a:rPr>
              <a:t>DRAWING</a:t>
            </a:r>
            <a:endParaRPr sz="1600">
              <a:latin typeface="Arial"/>
              <a:cs typeface="Arial"/>
            </a:endParaRPr>
          </a:p>
        </p:txBody>
      </p:sp>
      <p:sp>
        <p:nvSpPr>
          <p:cNvPr id="29" name="object 29" descr=""/>
          <p:cNvSpPr/>
          <p:nvPr/>
        </p:nvSpPr>
        <p:spPr>
          <a:xfrm>
            <a:off x="116902" y="100699"/>
            <a:ext cx="10465435" cy="7315200"/>
          </a:xfrm>
          <a:custGeom>
            <a:avLst/>
            <a:gdLst/>
            <a:ahLst/>
            <a:cxnLst/>
            <a:rect l="l" t="t" r="r" b="b"/>
            <a:pathLst>
              <a:path w="10465435" h="7315200">
                <a:moveTo>
                  <a:pt x="0" y="0"/>
                </a:moveTo>
                <a:lnTo>
                  <a:pt x="10464807" y="0"/>
                </a:lnTo>
                <a:lnTo>
                  <a:pt x="10464807" y="7315203"/>
                </a:lnTo>
                <a:lnTo>
                  <a:pt x="0" y="7315203"/>
                </a:lnTo>
                <a:lnTo>
                  <a:pt x="0" y="0"/>
                </a:lnTo>
                <a:close/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 descr=""/>
          <p:cNvSpPr txBox="1"/>
          <p:nvPr/>
        </p:nvSpPr>
        <p:spPr>
          <a:xfrm>
            <a:off x="1701947" y="7089614"/>
            <a:ext cx="113855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FRONT</a:t>
            </a:r>
            <a:r>
              <a:rPr dirty="0" sz="1400" spc="-3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2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1400">
              <a:latin typeface="Arial"/>
              <a:cs typeface="Arial"/>
            </a:endParaRPr>
          </a:p>
        </p:txBody>
      </p:sp>
      <p:sp>
        <p:nvSpPr>
          <p:cNvPr id="31" name="object 31" descr=""/>
          <p:cNvSpPr txBox="1"/>
          <p:nvPr/>
        </p:nvSpPr>
        <p:spPr>
          <a:xfrm>
            <a:off x="5638951" y="7089614"/>
            <a:ext cx="94488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SIDE </a:t>
            </a:r>
            <a:r>
              <a:rPr dirty="0" sz="1400" spc="-2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1400">
              <a:latin typeface="Arial"/>
              <a:cs typeface="Arial"/>
            </a:endParaRPr>
          </a:p>
        </p:txBody>
      </p:sp>
      <p:sp>
        <p:nvSpPr>
          <p:cNvPr id="32" name="object 32" descr=""/>
          <p:cNvSpPr txBox="1"/>
          <p:nvPr/>
        </p:nvSpPr>
        <p:spPr>
          <a:xfrm>
            <a:off x="1827879" y="1615910"/>
            <a:ext cx="993775" cy="4184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PLAN</a:t>
            </a:r>
            <a:r>
              <a:rPr dirty="0" sz="1400" spc="-4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2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1400">
              <a:latin typeface="Arial"/>
              <a:cs typeface="Arial"/>
            </a:endParaRPr>
          </a:p>
          <a:p>
            <a:pPr algn="ctr" marL="23495">
              <a:lnSpc>
                <a:spcPct val="100000"/>
              </a:lnSpc>
              <a:spcBef>
                <a:spcPts val="25"/>
              </a:spcBef>
            </a:pPr>
            <a:r>
              <a:rPr dirty="0" sz="1150" spc="-10">
                <a:solidFill>
                  <a:srgbClr val="151616"/>
                </a:solidFill>
                <a:latin typeface="Arial"/>
                <a:cs typeface="Arial"/>
              </a:rPr>
              <a:t>300mm</a:t>
            </a:r>
            <a:endParaRPr sz="1150">
              <a:latin typeface="Arial"/>
              <a:cs typeface="Arial"/>
            </a:endParaRPr>
          </a:p>
        </p:txBody>
      </p:sp>
      <p:sp>
        <p:nvSpPr>
          <p:cNvPr id="33" name="object 33" descr=""/>
          <p:cNvSpPr txBox="1"/>
          <p:nvPr/>
        </p:nvSpPr>
        <p:spPr>
          <a:xfrm>
            <a:off x="8266258" y="5888104"/>
            <a:ext cx="2200910" cy="496570"/>
          </a:xfrm>
          <a:prstGeom prst="rect">
            <a:avLst/>
          </a:prstGeom>
        </p:spPr>
        <p:txBody>
          <a:bodyPr wrap="square" lIns="0" tIns="33655" rIns="0" bIns="0" rtlCol="0" vert="horz">
            <a:spAutoFit/>
          </a:bodyPr>
          <a:lstStyle/>
          <a:p>
            <a:pPr marL="12700" marR="5080" indent="146685">
              <a:lnSpc>
                <a:spcPts val="1789"/>
              </a:lnSpc>
              <a:spcBef>
                <a:spcPts val="265"/>
              </a:spcBef>
            </a:pP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PLEASE </a:t>
            </a:r>
            <a:r>
              <a:rPr dirty="0" sz="1600" spc="-10" b="1">
                <a:solidFill>
                  <a:srgbClr val="151616"/>
                </a:solidFill>
                <a:latin typeface="Arial"/>
                <a:cs typeface="Arial"/>
              </a:rPr>
              <a:t>ESTIMATE </a:t>
            </a: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ALL</a:t>
            </a:r>
            <a:r>
              <a:rPr dirty="0" sz="1600" spc="-3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151616"/>
                </a:solidFill>
                <a:latin typeface="Arial"/>
                <a:cs typeface="Arial"/>
              </a:rPr>
              <a:t>MEASUREMENTS</a:t>
            </a:r>
            <a:endParaRPr sz="1600">
              <a:latin typeface="Arial"/>
              <a:cs typeface="Arial"/>
            </a:endParaRPr>
          </a:p>
        </p:txBody>
      </p:sp>
      <p:sp>
        <p:nvSpPr>
          <p:cNvPr id="34" name="object 34" descr=""/>
          <p:cNvSpPr txBox="1"/>
          <p:nvPr/>
        </p:nvSpPr>
        <p:spPr>
          <a:xfrm>
            <a:off x="904154" y="6471420"/>
            <a:ext cx="2788285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14935">
              <a:lnSpc>
                <a:spcPct val="100000"/>
              </a:lnSpc>
              <a:spcBef>
                <a:spcPts val="100"/>
              </a:spcBef>
            </a:pPr>
            <a:r>
              <a:rPr dirty="0" sz="800" spc="-10">
                <a:solidFill>
                  <a:srgbClr val="AFB0B0"/>
                </a:solidFill>
                <a:latin typeface="Arial"/>
                <a:cs typeface="Arial"/>
              </a:rPr>
              <a:t>V.Ryan</a:t>
            </a:r>
            <a:r>
              <a:rPr dirty="0" sz="800" spc="-20">
                <a:solidFill>
                  <a:srgbClr val="AFB0B0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AFB0B0"/>
                </a:solidFill>
                <a:latin typeface="Arial"/>
                <a:cs typeface="Arial"/>
              </a:rPr>
              <a:t>©</a:t>
            </a:r>
            <a:r>
              <a:rPr dirty="0" sz="800" spc="-15">
                <a:solidFill>
                  <a:srgbClr val="AFB0B0"/>
                </a:solidFill>
                <a:latin typeface="Arial"/>
                <a:cs typeface="Arial"/>
              </a:rPr>
              <a:t> </a:t>
            </a:r>
            <a:r>
              <a:rPr dirty="0" sz="800" spc="-20">
                <a:solidFill>
                  <a:srgbClr val="AFB0B0"/>
                </a:solidFill>
                <a:latin typeface="Arial"/>
                <a:cs typeface="Arial"/>
              </a:rPr>
              <a:t>2023</a:t>
            </a:r>
            <a:endParaRPr sz="800">
              <a:latin typeface="Arial"/>
              <a:cs typeface="Arial"/>
            </a:endParaRPr>
          </a:p>
        </p:txBody>
      </p:sp>
      <p:sp>
        <p:nvSpPr>
          <p:cNvPr id="35" name="object 35" descr=""/>
          <p:cNvSpPr/>
          <p:nvPr/>
        </p:nvSpPr>
        <p:spPr>
          <a:xfrm>
            <a:off x="489690" y="611348"/>
            <a:ext cx="5537835" cy="353060"/>
          </a:xfrm>
          <a:custGeom>
            <a:avLst/>
            <a:gdLst/>
            <a:ahLst/>
            <a:cxnLst/>
            <a:rect l="l" t="t" r="r" b="b"/>
            <a:pathLst>
              <a:path w="5537835" h="353059">
                <a:moveTo>
                  <a:pt x="0" y="0"/>
                </a:moveTo>
                <a:lnTo>
                  <a:pt x="5537217" y="0"/>
                </a:lnTo>
                <a:lnTo>
                  <a:pt x="5537217" y="352612"/>
                </a:lnTo>
                <a:lnTo>
                  <a:pt x="0" y="352612"/>
                </a:lnTo>
                <a:lnTo>
                  <a:pt x="0" y="0"/>
                </a:lnTo>
                <a:close/>
              </a:path>
            </a:pathLst>
          </a:custGeom>
          <a:ln w="7199">
            <a:solidFill>
              <a:srgbClr val="DD2B1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 descr=""/>
          <p:cNvSpPr txBox="1"/>
          <p:nvPr/>
        </p:nvSpPr>
        <p:spPr>
          <a:xfrm>
            <a:off x="516676" y="662478"/>
            <a:ext cx="7082155" cy="96646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6364">
              <a:lnSpc>
                <a:spcPct val="100000"/>
              </a:lnSpc>
              <a:spcBef>
                <a:spcPts val="100"/>
              </a:spcBef>
              <a:tabLst>
                <a:tab pos="1698625" algn="l"/>
              </a:tabLst>
            </a:pPr>
            <a:r>
              <a:rPr dirty="0" sz="1200" spc="-1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dirty="0" sz="1200" spc="-3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DD2B1C"/>
                </a:solidFill>
                <a:latin typeface="Arial"/>
                <a:cs typeface="Arial"/>
              </a:rPr>
              <a:t>LINKS:</a:t>
            </a:r>
            <a:r>
              <a:rPr dirty="0" sz="120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dirty="0" baseline="2314" sz="1800" spc="-15">
                <a:solidFill>
                  <a:srgbClr val="151616"/>
                </a:solidFill>
                <a:latin typeface="Arial"/>
                <a:cs typeface="Arial"/>
                <a:hlinkClick r:id="rId7"/>
              </a:rPr>
              <a:t>https://technologystudent.com/despro_flsh/third10.html</a:t>
            </a:r>
            <a:endParaRPr baseline="2314" sz="1800">
              <a:latin typeface="Arial"/>
              <a:cs typeface="Arial"/>
            </a:endParaRPr>
          </a:p>
          <a:p>
            <a:pPr algn="ctr" marL="12065" marR="5080">
              <a:lnSpc>
                <a:spcPts val="1560"/>
              </a:lnSpc>
              <a:spcBef>
                <a:spcPts val="1310"/>
              </a:spcBef>
            </a:pP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400" spc="-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design</a:t>
            </a:r>
            <a:r>
              <a:rPr dirty="0" sz="14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sz="14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this</a:t>
            </a:r>
            <a:r>
              <a:rPr dirty="0" sz="14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storage</a:t>
            </a:r>
            <a:r>
              <a:rPr dirty="0" sz="14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box</a:t>
            </a:r>
            <a:r>
              <a:rPr dirty="0" sz="14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(</a:t>
            </a:r>
            <a:r>
              <a:rPr dirty="0" sz="14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4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front</a:t>
            </a:r>
            <a:r>
              <a:rPr dirty="0" sz="14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dirty="0" sz="1400" spc="-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plan</a:t>
            </a:r>
            <a:r>
              <a:rPr dirty="0" sz="14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r>
              <a:rPr dirty="0" sz="14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seen</a:t>
            </a:r>
            <a:r>
              <a:rPr dirty="0" sz="14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below),</a:t>
            </a:r>
            <a:r>
              <a:rPr dirty="0" sz="14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dirty="0" sz="14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based</a:t>
            </a:r>
            <a:r>
              <a:rPr dirty="0" sz="14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on</a:t>
            </a:r>
            <a:r>
              <a:rPr dirty="0" sz="14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4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151616"/>
                </a:solidFill>
                <a:latin typeface="Arial"/>
                <a:cs typeface="Arial"/>
              </a:rPr>
              <a:t>style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sz="1400" spc="-3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Charles</a:t>
            </a:r>
            <a:r>
              <a:rPr dirty="0" sz="1400" spc="-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Rennie</a:t>
            </a:r>
            <a:r>
              <a:rPr dirty="0" sz="1400" spc="-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Mackintosh.</a:t>
            </a:r>
            <a:r>
              <a:rPr dirty="0" sz="1400" spc="-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Draw</a:t>
            </a:r>
            <a:r>
              <a:rPr dirty="0" sz="1400" spc="-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400" spc="-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side</a:t>
            </a:r>
            <a:r>
              <a:rPr dirty="0" sz="1400" spc="-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151616"/>
                </a:solidFill>
                <a:latin typeface="Arial"/>
                <a:cs typeface="Arial"/>
              </a:rPr>
              <a:t>view.</a:t>
            </a:r>
            <a:r>
              <a:rPr dirty="0" sz="1400" spc="-3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Some</a:t>
            </a:r>
            <a:r>
              <a:rPr dirty="0" sz="1400" spc="-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sz="1400" spc="-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400" spc="-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guidelines</a:t>
            </a:r>
            <a:r>
              <a:rPr dirty="0" sz="1400" spc="-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have</a:t>
            </a:r>
            <a:r>
              <a:rPr dirty="0" sz="1400" spc="-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20">
                <a:solidFill>
                  <a:srgbClr val="151616"/>
                </a:solidFill>
                <a:latin typeface="Arial"/>
                <a:cs typeface="Arial"/>
              </a:rPr>
              <a:t>been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drawn</a:t>
            </a:r>
            <a:r>
              <a:rPr dirty="0" sz="1400" spc="-3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already</a:t>
            </a:r>
            <a:r>
              <a:rPr dirty="0" sz="1400" spc="-3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dirty="0" sz="1400" spc="-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help</a:t>
            </a:r>
            <a:r>
              <a:rPr dirty="0" sz="1400" spc="-3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20">
                <a:solidFill>
                  <a:srgbClr val="151616"/>
                </a:solidFill>
                <a:latin typeface="Arial"/>
                <a:cs typeface="Arial"/>
              </a:rPr>
              <a:t>you.</a:t>
            </a:r>
            <a:endParaRPr sz="1400">
              <a:latin typeface="Arial"/>
              <a:cs typeface="Arial"/>
            </a:endParaRPr>
          </a:p>
        </p:txBody>
      </p:sp>
      <p:sp>
        <p:nvSpPr>
          <p:cNvPr id="37" name="object 37" descr=""/>
          <p:cNvSpPr txBox="1"/>
          <p:nvPr/>
        </p:nvSpPr>
        <p:spPr>
          <a:xfrm>
            <a:off x="9139551" y="189834"/>
            <a:ext cx="108712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HELPFUL</a:t>
            </a:r>
            <a:r>
              <a:rPr dirty="0" sz="1200" spc="-3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LINK</a:t>
            </a:r>
            <a:endParaRPr sz="1200">
              <a:latin typeface="Arial"/>
              <a:cs typeface="Arial"/>
            </a:endParaRPr>
          </a:p>
        </p:txBody>
      </p:sp>
      <p:sp>
        <p:nvSpPr>
          <p:cNvPr id="38" name="object 38" descr=""/>
          <p:cNvSpPr/>
          <p:nvPr/>
        </p:nvSpPr>
        <p:spPr>
          <a:xfrm>
            <a:off x="9236336" y="1146174"/>
            <a:ext cx="23495" cy="69215"/>
          </a:xfrm>
          <a:custGeom>
            <a:avLst/>
            <a:gdLst/>
            <a:ahLst/>
            <a:cxnLst/>
            <a:rect l="l" t="t" r="r" b="b"/>
            <a:pathLst>
              <a:path w="23495" h="69215">
                <a:moveTo>
                  <a:pt x="22953" y="0"/>
                </a:moveTo>
                <a:lnTo>
                  <a:pt x="0" y="0"/>
                </a:lnTo>
                <a:lnTo>
                  <a:pt x="0" y="68858"/>
                </a:lnTo>
                <a:lnTo>
                  <a:pt x="22953" y="68858"/>
                </a:lnTo>
                <a:lnTo>
                  <a:pt x="22953" y="0"/>
                </a:lnTo>
                <a:close/>
              </a:path>
            </a:pathLst>
          </a:custGeom>
          <a:solidFill>
            <a:srgbClr val="151616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9" name="object 39" descr=""/>
          <p:cNvGrpSpPr/>
          <p:nvPr/>
        </p:nvGrpSpPr>
        <p:grpSpPr>
          <a:xfrm>
            <a:off x="9156003" y="400204"/>
            <a:ext cx="1056005" cy="1056005"/>
            <a:chOff x="9156003" y="400204"/>
            <a:chExt cx="1056005" cy="1056005"/>
          </a:xfrm>
        </p:grpSpPr>
        <p:sp>
          <p:nvSpPr>
            <p:cNvPr id="40" name="object 40" descr=""/>
            <p:cNvSpPr/>
            <p:nvPr/>
          </p:nvSpPr>
          <p:spPr>
            <a:xfrm>
              <a:off x="9156003" y="400204"/>
              <a:ext cx="1056005" cy="1056005"/>
            </a:xfrm>
            <a:custGeom>
              <a:avLst/>
              <a:gdLst/>
              <a:ahLst/>
              <a:cxnLst/>
              <a:rect l="l" t="t" r="r" b="b"/>
              <a:pathLst>
                <a:path w="1056004" h="1056005">
                  <a:moveTo>
                    <a:pt x="1055832" y="0"/>
                  </a:moveTo>
                  <a:lnTo>
                    <a:pt x="0" y="0"/>
                  </a:lnTo>
                  <a:lnTo>
                    <a:pt x="0" y="1055833"/>
                  </a:lnTo>
                  <a:lnTo>
                    <a:pt x="1055832" y="1055833"/>
                  </a:lnTo>
                  <a:lnTo>
                    <a:pt x="105583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1" name="object 41" descr=""/>
            <p:cNvSpPr/>
            <p:nvPr/>
          </p:nvSpPr>
          <p:spPr>
            <a:xfrm>
              <a:off x="9213380" y="457587"/>
              <a:ext cx="918210" cy="344805"/>
            </a:xfrm>
            <a:custGeom>
              <a:avLst/>
              <a:gdLst/>
              <a:ahLst/>
              <a:cxnLst/>
              <a:rect l="l" t="t" r="r" b="b"/>
              <a:pathLst>
                <a:path w="918209" h="344805">
                  <a:moveTo>
                    <a:pt x="91808" y="275437"/>
                  </a:moveTo>
                  <a:lnTo>
                    <a:pt x="68859" y="275437"/>
                  </a:lnTo>
                  <a:lnTo>
                    <a:pt x="68859" y="206578"/>
                  </a:lnTo>
                  <a:lnTo>
                    <a:pt x="45910" y="206578"/>
                  </a:lnTo>
                  <a:lnTo>
                    <a:pt x="45910" y="229539"/>
                  </a:lnTo>
                  <a:lnTo>
                    <a:pt x="22948" y="229539"/>
                  </a:lnTo>
                  <a:lnTo>
                    <a:pt x="0" y="229539"/>
                  </a:lnTo>
                  <a:lnTo>
                    <a:pt x="0" y="275437"/>
                  </a:lnTo>
                  <a:lnTo>
                    <a:pt x="22948" y="275437"/>
                  </a:lnTo>
                  <a:lnTo>
                    <a:pt x="22948" y="298386"/>
                  </a:lnTo>
                  <a:lnTo>
                    <a:pt x="45910" y="298386"/>
                  </a:lnTo>
                  <a:lnTo>
                    <a:pt x="68859" y="298386"/>
                  </a:lnTo>
                  <a:lnTo>
                    <a:pt x="91808" y="298386"/>
                  </a:lnTo>
                  <a:lnTo>
                    <a:pt x="91808" y="275437"/>
                  </a:lnTo>
                  <a:close/>
                </a:path>
                <a:path w="918209" h="344805">
                  <a:moveTo>
                    <a:pt x="114769" y="183629"/>
                  </a:moveTo>
                  <a:lnTo>
                    <a:pt x="91808" y="183629"/>
                  </a:lnTo>
                  <a:lnTo>
                    <a:pt x="68859" y="183629"/>
                  </a:lnTo>
                  <a:lnTo>
                    <a:pt x="68859" y="206578"/>
                  </a:lnTo>
                  <a:lnTo>
                    <a:pt x="91808" y="206578"/>
                  </a:lnTo>
                  <a:lnTo>
                    <a:pt x="114769" y="206578"/>
                  </a:lnTo>
                  <a:lnTo>
                    <a:pt x="114769" y="183629"/>
                  </a:lnTo>
                  <a:close/>
                </a:path>
                <a:path w="918209" h="344805">
                  <a:moveTo>
                    <a:pt x="183616" y="183629"/>
                  </a:moveTo>
                  <a:lnTo>
                    <a:pt x="160667" y="183629"/>
                  </a:lnTo>
                  <a:lnTo>
                    <a:pt x="137718" y="183629"/>
                  </a:lnTo>
                  <a:lnTo>
                    <a:pt x="137718" y="206578"/>
                  </a:lnTo>
                  <a:lnTo>
                    <a:pt x="160667" y="206578"/>
                  </a:lnTo>
                  <a:lnTo>
                    <a:pt x="183616" y="206578"/>
                  </a:lnTo>
                  <a:lnTo>
                    <a:pt x="183616" y="183629"/>
                  </a:lnTo>
                  <a:close/>
                </a:path>
                <a:path w="918209" h="344805">
                  <a:moveTo>
                    <a:pt x="206578" y="137718"/>
                  </a:moveTo>
                  <a:lnTo>
                    <a:pt x="183616" y="137718"/>
                  </a:lnTo>
                  <a:lnTo>
                    <a:pt x="183616" y="160667"/>
                  </a:lnTo>
                  <a:lnTo>
                    <a:pt x="206578" y="160667"/>
                  </a:lnTo>
                  <a:lnTo>
                    <a:pt x="206578" y="137718"/>
                  </a:lnTo>
                  <a:close/>
                </a:path>
                <a:path w="918209" h="344805">
                  <a:moveTo>
                    <a:pt x="229527" y="321348"/>
                  </a:moveTo>
                  <a:lnTo>
                    <a:pt x="206578" y="321348"/>
                  </a:lnTo>
                  <a:lnTo>
                    <a:pt x="206578" y="229539"/>
                  </a:lnTo>
                  <a:lnTo>
                    <a:pt x="183616" y="229539"/>
                  </a:lnTo>
                  <a:lnTo>
                    <a:pt x="183616" y="344297"/>
                  </a:lnTo>
                  <a:lnTo>
                    <a:pt x="206578" y="344297"/>
                  </a:lnTo>
                  <a:lnTo>
                    <a:pt x="229527" y="344297"/>
                  </a:lnTo>
                  <a:lnTo>
                    <a:pt x="229527" y="321348"/>
                  </a:lnTo>
                  <a:close/>
                </a:path>
                <a:path w="918209" h="344805">
                  <a:moveTo>
                    <a:pt x="275437" y="160667"/>
                  </a:moveTo>
                  <a:lnTo>
                    <a:pt x="252476" y="160667"/>
                  </a:lnTo>
                  <a:lnTo>
                    <a:pt x="252476" y="137718"/>
                  </a:lnTo>
                  <a:lnTo>
                    <a:pt x="229527" y="137718"/>
                  </a:lnTo>
                  <a:lnTo>
                    <a:pt x="229527" y="183629"/>
                  </a:lnTo>
                  <a:lnTo>
                    <a:pt x="252476" y="183629"/>
                  </a:lnTo>
                  <a:lnTo>
                    <a:pt x="275437" y="183629"/>
                  </a:lnTo>
                  <a:lnTo>
                    <a:pt x="275437" y="160667"/>
                  </a:lnTo>
                  <a:close/>
                </a:path>
                <a:path w="918209" h="344805">
                  <a:moveTo>
                    <a:pt x="298386" y="206578"/>
                  </a:moveTo>
                  <a:lnTo>
                    <a:pt x="275437" y="206578"/>
                  </a:lnTo>
                  <a:lnTo>
                    <a:pt x="275437" y="229539"/>
                  </a:lnTo>
                  <a:lnTo>
                    <a:pt x="298386" y="229539"/>
                  </a:lnTo>
                  <a:lnTo>
                    <a:pt x="298386" y="206578"/>
                  </a:lnTo>
                  <a:close/>
                </a:path>
                <a:path w="918209" h="344805">
                  <a:moveTo>
                    <a:pt x="298386" y="0"/>
                  </a:moveTo>
                  <a:lnTo>
                    <a:pt x="275437" y="0"/>
                  </a:lnTo>
                  <a:lnTo>
                    <a:pt x="252476" y="0"/>
                  </a:lnTo>
                  <a:lnTo>
                    <a:pt x="252476" y="22961"/>
                  </a:lnTo>
                  <a:lnTo>
                    <a:pt x="275437" y="22961"/>
                  </a:lnTo>
                  <a:lnTo>
                    <a:pt x="298386" y="22961"/>
                  </a:lnTo>
                  <a:lnTo>
                    <a:pt x="298386" y="0"/>
                  </a:lnTo>
                  <a:close/>
                </a:path>
                <a:path w="918209" h="344805">
                  <a:moveTo>
                    <a:pt x="321335" y="45910"/>
                  </a:moveTo>
                  <a:lnTo>
                    <a:pt x="298386" y="45910"/>
                  </a:lnTo>
                  <a:lnTo>
                    <a:pt x="298386" y="68859"/>
                  </a:lnTo>
                  <a:lnTo>
                    <a:pt x="321335" y="68859"/>
                  </a:lnTo>
                  <a:lnTo>
                    <a:pt x="321335" y="45910"/>
                  </a:lnTo>
                  <a:close/>
                </a:path>
                <a:path w="918209" h="344805">
                  <a:moveTo>
                    <a:pt x="344297" y="22961"/>
                  </a:moveTo>
                  <a:lnTo>
                    <a:pt x="321335" y="22961"/>
                  </a:lnTo>
                  <a:lnTo>
                    <a:pt x="321335" y="45910"/>
                  </a:lnTo>
                  <a:lnTo>
                    <a:pt x="344297" y="45910"/>
                  </a:lnTo>
                  <a:lnTo>
                    <a:pt x="344297" y="22961"/>
                  </a:lnTo>
                  <a:close/>
                </a:path>
                <a:path w="918209" h="344805">
                  <a:moveTo>
                    <a:pt x="367245" y="183629"/>
                  </a:moveTo>
                  <a:lnTo>
                    <a:pt x="344297" y="183629"/>
                  </a:lnTo>
                  <a:lnTo>
                    <a:pt x="344297" y="206578"/>
                  </a:lnTo>
                  <a:lnTo>
                    <a:pt x="367245" y="206578"/>
                  </a:lnTo>
                  <a:lnTo>
                    <a:pt x="367245" y="183629"/>
                  </a:lnTo>
                  <a:close/>
                </a:path>
                <a:path w="918209" h="344805">
                  <a:moveTo>
                    <a:pt x="390194" y="114769"/>
                  </a:moveTo>
                  <a:lnTo>
                    <a:pt x="367245" y="114769"/>
                  </a:lnTo>
                  <a:lnTo>
                    <a:pt x="367245" y="91821"/>
                  </a:lnTo>
                  <a:lnTo>
                    <a:pt x="344297" y="91821"/>
                  </a:lnTo>
                  <a:lnTo>
                    <a:pt x="344297" y="68859"/>
                  </a:lnTo>
                  <a:lnTo>
                    <a:pt x="321335" y="68859"/>
                  </a:lnTo>
                  <a:lnTo>
                    <a:pt x="321335" y="114769"/>
                  </a:lnTo>
                  <a:lnTo>
                    <a:pt x="298386" y="114769"/>
                  </a:lnTo>
                  <a:lnTo>
                    <a:pt x="298386" y="91821"/>
                  </a:lnTo>
                  <a:lnTo>
                    <a:pt x="275437" y="91821"/>
                  </a:lnTo>
                  <a:lnTo>
                    <a:pt x="252476" y="91821"/>
                  </a:lnTo>
                  <a:lnTo>
                    <a:pt x="252476" y="22961"/>
                  </a:lnTo>
                  <a:lnTo>
                    <a:pt x="229527" y="22961"/>
                  </a:lnTo>
                  <a:lnTo>
                    <a:pt x="229527" y="45910"/>
                  </a:lnTo>
                  <a:lnTo>
                    <a:pt x="206578" y="45910"/>
                  </a:lnTo>
                  <a:lnTo>
                    <a:pt x="183616" y="45910"/>
                  </a:lnTo>
                  <a:lnTo>
                    <a:pt x="183616" y="91821"/>
                  </a:lnTo>
                  <a:lnTo>
                    <a:pt x="206578" y="91821"/>
                  </a:lnTo>
                  <a:lnTo>
                    <a:pt x="206578" y="68859"/>
                  </a:lnTo>
                  <a:lnTo>
                    <a:pt x="229527" y="68859"/>
                  </a:lnTo>
                  <a:lnTo>
                    <a:pt x="229527" y="91821"/>
                  </a:lnTo>
                  <a:lnTo>
                    <a:pt x="206578" y="91821"/>
                  </a:lnTo>
                  <a:lnTo>
                    <a:pt x="206578" y="114769"/>
                  </a:lnTo>
                  <a:lnTo>
                    <a:pt x="229527" y="114769"/>
                  </a:lnTo>
                  <a:lnTo>
                    <a:pt x="252476" y="114769"/>
                  </a:lnTo>
                  <a:lnTo>
                    <a:pt x="275437" y="114769"/>
                  </a:lnTo>
                  <a:lnTo>
                    <a:pt x="275437" y="160667"/>
                  </a:lnTo>
                  <a:lnTo>
                    <a:pt x="298386" y="160667"/>
                  </a:lnTo>
                  <a:lnTo>
                    <a:pt x="298386" y="137718"/>
                  </a:lnTo>
                  <a:lnTo>
                    <a:pt x="321335" y="137718"/>
                  </a:lnTo>
                  <a:lnTo>
                    <a:pt x="321335" y="160667"/>
                  </a:lnTo>
                  <a:lnTo>
                    <a:pt x="298386" y="160667"/>
                  </a:lnTo>
                  <a:lnTo>
                    <a:pt x="298386" y="183629"/>
                  </a:lnTo>
                  <a:lnTo>
                    <a:pt x="321335" y="183629"/>
                  </a:lnTo>
                  <a:lnTo>
                    <a:pt x="344297" y="183629"/>
                  </a:lnTo>
                  <a:lnTo>
                    <a:pt x="344297" y="137718"/>
                  </a:lnTo>
                  <a:lnTo>
                    <a:pt x="367245" y="137718"/>
                  </a:lnTo>
                  <a:lnTo>
                    <a:pt x="367245" y="183629"/>
                  </a:lnTo>
                  <a:lnTo>
                    <a:pt x="390194" y="183629"/>
                  </a:lnTo>
                  <a:lnTo>
                    <a:pt x="390194" y="114769"/>
                  </a:lnTo>
                  <a:close/>
                </a:path>
                <a:path w="918209" h="344805">
                  <a:moveTo>
                    <a:pt x="390194" y="0"/>
                  </a:moveTo>
                  <a:lnTo>
                    <a:pt x="367245" y="0"/>
                  </a:lnTo>
                  <a:lnTo>
                    <a:pt x="367245" y="22961"/>
                  </a:lnTo>
                  <a:lnTo>
                    <a:pt x="390194" y="22961"/>
                  </a:lnTo>
                  <a:lnTo>
                    <a:pt x="390194" y="0"/>
                  </a:lnTo>
                  <a:close/>
                </a:path>
                <a:path w="918209" h="344805">
                  <a:moveTo>
                    <a:pt x="504964" y="91821"/>
                  </a:moveTo>
                  <a:lnTo>
                    <a:pt x="482003" y="91821"/>
                  </a:lnTo>
                  <a:lnTo>
                    <a:pt x="482003" y="0"/>
                  </a:lnTo>
                  <a:lnTo>
                    <a:pt x="459054" y="0"/>
                  </a:lnTo>
                  <a:lnTo>
                    <a:pt x="459054" y="45910"/>
                  </a:lnTo>
                  <a:lnTo>
                    <a:pt x="436105" y="45910"/>
                  </a:lnTo>
                  <a:lnTo>
                    <a:pt x="436105" y="22961"/>
                  </a:lnTo>
                  <a:lnTo>
                    <a:pt x="413156" y="22961"/>
                  </a:lnTo>
                  <a:lnTo>
                    <a:pt x="390194" y="22961"/>
                  </a:lnTo>
                  <a:lnTo>
                    <a:pt x="390194" y="45910"/>
                  </a:lnTo>
                  <a:lnTo>
                    <a:pt x="413156" y="45910"/>
                  </a:lnTo>
                  <a:lnTo>
                    <a:pt x="413156" y="68859"/>
                  </a:lnTo>
                  <a:lnTo>
                    <a:pt x="390194" y="68859"/>
                  </a:lnTo>
                  <a:lnTo>
                    <a:pt x="390194" y="45910"/>
                  </a:lnTo>
                  <a:lnTo>
                    <a:pt x="367245" y="45910"/>
                  </a:lnTo>
                  <a:lnTo>
                    <a:pt x="344297" y="45910"/>
                  </a:lnTo>
                  <a:lnTo>
                    <a:pt x="344297" y="68859"/>
                  </a:lnTo>
                  <a:lnTo>
                    <a:pt x="367245" y="68859"/>
                  </a:lnTo>
                  <a:lnTo>
                    <a:pt x="367245" y="91821"/>
                  </a:lnTo>
                  <a:lnTo>
                    <a:pt x="390194" y="91821"/>
                  </a:lnTo>
                  <a:lnTo>
                    <a:pt x="413156" y="91821"/>
                  </a:lnTo>
                  <a:lnTo>
                    <a:pt x="436105" y="91821"/>
                  </a:lnTo>
                  <a:lnTo>
                    <a:pt x="436105" y="68859"/>
                  </a:lnTo>
                  <a:lnTo>
                    <a:pt x="459054" y="68859"/>
                  </a:lnTo>
                  <a:lnTo>
                    <a:pt x="459054" y="91821"/>
                  </a:lnTo>
                  <a:lnTo>
                    <a:pt x="436105" y="91821"/>
                  </a:lnTo>
                  <a:lnTo>
                    <a:pt x="436105" y="114769"/>
                  </a:lnTo>
                  <a:lnTo>
                    <a:pt x="413156" y="114769"/>
                  </a:lnTo>
                  <a:lnTo>
                    <a:pt x="413156" y="183629"/>
                  </a:lnTo>
                  <a:lnTo>
                    <a:pt x="436105" y="183629"/>
                  </a:lnTo>
                  <a:lnTo>
                    <a:pt x="436105" y="206578"/>
                  </a:lnTo>
                  <a:lnTo>
                    <a:pt x="459054" y="206578"/>
                  </a:lnTo>
                  <a:lnTo>
                    <a:pt x="482003" y="206578"/>
                  </a:lnTo>
                  <a:lnTo>
                    <a:pt x="504964" y="206578"/>
                  </a:lnTo>
                  <a:lnTo>
                    <a:pt x="504964" y="160667"/>
                  </a:lnTo>
                  <a:lnTo>
                    <a:pt x="482003" y="160667"/>
                  </a:lnTo>
                  <a:lnTo>
                    <a:pt x="482003" y="183629"/>
                  </a:lnTo>
                  <a:lnTo>
                    <a:pt x="459054" y="183629"/>
                  </a:lnTo>
                  <a:lnTo>
                    <a:pt x="459054" y="160667"/>
                  </a:lnTo>
                  <a:lnTo>
                    <a:pt x="436105" y="160667"/>
                  </a:lnTo>
                  <a:lnTo>
                    <a:pt x="436105" y="137718"/>
                  </a:lnTo>
                  <a:lnTo>
                    <a:pt x="459054" y="137718"/>
                  </a:lnTo>
                  <a:lnTo>
                    <a:pt x="459054" y="160667"/>
                  </a:lnTo>
                  <a:lnTo>
                    <a:pt x="482003" y="160667"/>
                  </a:lnTo>
                  <a:lnTo>
                    <a:pt x="482003" y="137718"/>
                  </a:lnTo>
                  <a:lnTo>
                    <a:pt x="504964" y="137718"/>
                  </a:lnTo>
                  <a:lnTo>
                    <a:pt x="504964" y="91821"/>
                  </a:lnTo>
                  <a:close/>
                </a:path>
                <a:path w="918209" h="344805">
                  <a:moveTo>
                    <a:pt x="527913" y="137718"/>
                  </a:moveTo>
                  <a:lnTo>
                    <a:pt x="504964" y="137718"/>
                  </a:lnTo>
                  <a:lnTo>
                    <a:pt x="504964" y="160667"/>
                  </a:lnTo>
                  <a:lnTo>
                    <a:pt x="527913" y="160667"/>
                  </a:lnTo>
                  <a:lnTo>
                    <a:pt x="527913" y="137718"/>
                  </a:lnTo>
                  <a:close/>
                </a:path>
                <a:path w="918209" h="344805">
                  <a:moveTo>
                    <a:pt x="573824" y="137718"/>
                  </a:moveTo>
                  <a:lnTo>
                    <a:pt x="550875" y="137718"/>
                  </a:lnTo>
                  <a:lnTo>
                    <a:pt x="550875" y="160667"/>
                  </a:lnTo>
                  <a:lnTo>
                    <a:pt x="573824" y="160667"/>
                  </a:lnTo>
                  <a:lnTo>
                    <a:pt x="573824" y="137718"/>
                  </a:lnTo>
                  <a:close/>
                </a:path>
                <a:path w="918209" h="344805">
                  <a:moveTo>
                    <a:pt x="573824" y="91821"/>
                  </a:moveTo>
                  <a:lnTo>
                    <a:pt x="550875" y="91821"/>
                  </a:lnTo>
                  <a:lnTo>
                    <a:pt x="527913" y="91821"/>
                  </a:lnTo>
                  <a:lnTo>
                    <a:pt x="527913" y="137718"/>
                  </a:lnTo>
                  <a:lnTo>
                    <a:pt x="550875" y="137718"/>
                  </a:lnTo>
                  <a:lnTo>
                    <a:pt x="550875" y="114769"/>
                  </a:lnTo>
                  <a:lnTo>
                    <a:pt x="573824" y="114769"/>
                  </a:lnTo>
                  <a:lnTo>
                    <a:pt x="573824" y="91821"/>
                  </a:lnTo>
                  <a:close/>
                </a:path>
                <a:path w="918209" h="344805">
                  <a:moveTo>
                    <a:pt x="642683" y="45910"/>
                  </a:moveTo>
                  <a:lnTo>
                    <a:pt x="619721" y="45910"/>
                  </a:lnTo>
                  <a:lnTo>
                    <a:pt x="619721" y="0"/>
                  </a:lnTo>
                  <a:lnTo>
                    <a:pt x="596773" y="0"/>
                  </a:lnTo>
                  <a:lnTo>
                    <a:pt x="573824" y="0"/>
                  </a:lnTo>
                  <a:lnTo>
                    <a:pt x="573824" y="22961"/>
                  </a:lnTo>
                  <a:lnTo>
                    <a:pt x="573824" y="45910"/>
                  </a:lnTo>
                  <a:lnTo>
                    <a:pt x="550875" y="45910"/>
                  </a:lnTo>
                  <a:lnTo>
                    <a:pt x="550875" y="22961"/>
                  </a:lnTo>
                  <a:lnTo>
                    <a:pt x="573824" y="22961"/>
                  </a:lnTo>
                  <a:lnTo>
                    <a:pt x="573824" y="0"/>
                  </a:lnTo>
                  <a:lnTo>
                    <a:pt x="550875" y="0"/>
                  </a:lnTo>
                  <a:lnTo>
                    <a:pt x="527913" y="0"/>
                  </a:lnTo>
                  <a:lnTo>
                    <a:pt x="504964" y="0"/>
                  </a:lnTo>
                  <a:lnTo>
                    <a:pt x="504964" y="22961"/>
                  </a:lnTo>
                  <a:lnTo>
                    <a:pt x="527913" y="22961"/>
                  </a:lnTo>
                  <a:lnTo>
                    <a:pt x="527913" y="45910"/>
                  </a:lnTo>
                  <a:lnTo>
                    <a:pt x="504964" y="45910"/>
                  </a:lnTo>
                  <a:lnTo>
                    <a:pt x="504964" y="91821"/>
                  </a:lnTo>
                  <a:lnTo>
                    <a:pt x="527913" y="91821"/>
                  </a:lnTo>
                  <a:lnTo>
                    <a:pt x="527913" y="68859"/>
                  </a:lnTo>
                  <a:lnTo>
                    <a:pt x="550875" y="68859"/>
                  </a:lnTo>
                  <a:lnTo>
                    <a:pt x="573824" y="68859"/>
                  </a:lnTo>
                  <a:lnTo>
                    <a:pt x="596773" y="68859"/>
                  </a:lnTo>
                  <a:lnTo>
                    <a:pt x="596773" y="91821"/>
                  </a:lnTo>
                  <a:lnTo>
                    <a:pt x="619721" y="91821"/>
                  </a:lnTo>
                  <a:lnTo>
                    <a:pt x="619721" y="68859"/>
                  </a:lnTo>
                  <a:lnTo>
                    <a:pt x="642683" y="68859"/>
                  </a:lnTo>
                  <a:lnTo>
                    <a:pt x="642683" y="45910"/>
                  </a:lnTo>
                  <a:close/>
                </a:path>
                <a:path w="918209" h="344805">
                  <a:moveTo>
                    <a:pt x="711542" y="0"/>
                  </a:moveTo>
                  <a:lnTo>
                    <a:pt x="688581" y="0"/>
                  </a:lnTo>
                  <a:lnTo>
                    <a:pt x="688581" y="22961"/>
                  </a:lnTo>
                  <a:lnTo>
                    <a:pt x="711542" y="22961"/>
                  </a:lnTo>
                  <a:lnTo>
                    <a:pt x="711542" y="0"/>
                  </a:lnTo>
                  <a:close/>
                </a:path>
                <a:path w="918209" h="344805">
                  <a:moveTo>
                    <a:pt x="734491" y="91821"/>
                  </a:moveTo>
                  <a:lnTo>
                    <a:pt x="711542" y="91821"/>
                  </a:lnTo>
                  <a:lnTo>
                    <a:pt x="688581" y="91821"/>
                  </a:lnTo>
                  <a:lnTo>
                    <a:pt x="688581" y="68859"/>
                  </a:lnTo>
                  <a:lnTo>
                    <a:pt x="665632" y="68859"/>
                  </a:lnTo>
                  <a:lnTo>
                    <a:pt x="642683" y="68859"/>
                  </a:lnTo>
                  <a:lnTo>
                    <a:pt x="642683" y="114769"/>
                  </a:lnTo>
                  <a:lnTo>
                    <a:pt x="665632" y="114769"/>
                  </a:lnTo>
                  <a:lnTo>
                    <a:pt x="665632" y="137718"/>
                  </a:lnTo>
                  <a:lnTo>
                    <a:pt x="688581" y="137718"/>
                  </a:lnTo>
                  <a:lnTo>
                    <a:pt x="688581" y="114769"/>
                  </a:lnTo>
                  <a:lnTo>
                    <a:pt x="711542" y="114769"/>
                  </a:lnTo>
                  <a:lnTo>
                    <a:pt x="734491" y="114769"/>
                  </a:lnTo>
                  <a:lnTo>
                    <a:pt x="734491" y="91821"/>
                  </a:lnTo>
                  <a:close/>
                </a:path>
                <a:path w="918209" h="344805">
                  <a:moveTo>
                    <a:pt x="757440" y="183629"/>
                  </a:moveTo>
                  <a:lnTo>
                    <a:pt x="734491" y="183629"/>
                  </a:lnTo>
                  <a:lnTo>
                    <a:pt x="734491" y="160667"/>
                  </a:lnTo>
                  <a:lnTo>
                    <a:pt x="711542" y="160667"/>
                  </a:lnTo>
                  <a:lnTo>
                    <a:pt x="711542" y="137718"/>
                  </a:lnTo>
                  <a:lnTo>
                    <a:pt x="688581" y="137718"/>
                  </a:lnTo>
                  <a:lnTo>
                    <a:pt x="688581" y="183629"/>
                  </a:lnTo>
                  <a:lnTo>
                    <a:pt x="711542" y="183629"/>
                  </a:lnTo>
                  <a:lnTo>
                    <a:pt x="711542" y="206578"/>
                  </a:lnTo>
                  <a:lnTo>
                    <a:pt x="688581" y="206578"/>
                  </a:lnTo>
                  <a:lnTo>
                    <a:pt x="688581" y="183629"/>
                  </a:lnTo>
                  <a:lnTo>
                    <a:pt x="665632" y="183629"/>
                  </a:lnTo>
                  <a:lnTo>
                    <a:pt x="665632" y="137718"/>
                  </a:lnTo>
                  <a:lnTo>
                    <a:pt x="642683" y="137718"/>
                  </a:lnTo>
                  <a:lnTo>
                    <a:pt x="642683" y="160667"/>
                  </a:lnTo>
                  <a:lnTo>
                    <a:pt x="619721" y="160667"/>
                  </a:lnTo>
                  <a:lnTo>
                    <a:pt x="619721" y="114769"/>
                  </a:lnTo>
                  <a:lnTo>
                    <a:pt x="596773" y="114769"/>
                  </a:lnTo>
                  <a:lnTo>
                    <a:pt x="596773" y="183629"/>
                  </a:lnTo>
                  <a:lnTo>
                    <a:pt x="573824" y="183629"/>
                  </a:lnTo>
                  <a:lnTo>
                    <a:pt x="573824" y="206578"/>
                  </a:lnTo>
                  <a:lnTo>
                    <a:pt x="596773" y="206578"/>
                  </a:lnTo>
                  <a:lnTo>
                    <a:pt x="596773" y="229539"/>
                  </a:lnTo>
                  <a:lnTo>
                    <a:pt x="619721" y="229539"/>
                  </a:lnTo>
                  <a:lnTo>
                    <a:pt x="619721" y="275437"/>
                  </a:lnTo>
                  <a:lnTo>
                    <a:pt x="642683" y="275437"/>
                  </a:lnTo>
                  <a:lnTo>
                    <a:pt x="642683" y="206578"/>
                  </a:lnTo>
                  <a:lnTo>
                    <a:pt x="619721" y="206578"/>
                  </a:lnTo>
                  <a:lnTo>
                    <a:pt x="619721" y="183629"/>
                  </a:lnTo>
                  <a:lnTo>
                    <a:pt x="642683" y="183629"/>
                  </a:lnTo>
                  <a:lnTo>
                    <a:pt x="642683" y="206578"/>
                  </a:lnTo>
                  <a:lnTo>
                    <a:pt x="665632" y="206578"/>
                  </a:lnTo>
                  <a:lnTo>
                    <a:pt x="665632" y="229539"/>
                  </a:lnTo>
                  <a:lnTo>
                    <a:pt x="688581" y="229539"/>
                  </a:lnTo>
                  <a:lnTo>
                    <a:pt x="711542" y="229539"/>
                  </a:lnTo>
                  <a:lnTo>
                    <a:pt x="734491" y="229539"/>
                  </a:lnTo>
                  <a:lnTo>
                    <a:pt x="734491" y="206578"/>
                  </a:lnTo>
                  <a:lnTo>
                    <a:pt x="757440" y="206578"/>
                  </a:lnTo>
                  <a:lnTo>
                    <a:pt x="757440" y="183629"/>
                  </a:lnTo>
                  <a:close/>
                </a:path>
                <a:path w="918209" h="344805">
                  <a:moveTo>
                    <a:pt x="757440" y="114769"/>
                  </a:moveTo>
                  <a:lnTo>
                    <a:pt x="734491" y="114769"/>
                  </a:lnTo>
                  <a:lnTo>
                    <a:pt x="734491" y="160667"/>
                  </a:lnTo>
                  <a:lnTo>
                    <a:pt x="757440" y="160667"/>
                  </a:lnTo>
                  <a:lnTo>
                    <a:pt x="757440" y="114769"/>
                  </a:lnTo>
                  <a:close/>
                </a:path>
                <a:path w="918209" h="344805">
                  <a:moveTo>
                    <a:pt x="757440" y="22961"/>
                  </a:moveTo>
                  <a:lnTo>
                    <a:pt x="734491" y="22961"/>
                  </a:lnTo>
                  <a:lnTo>
                    <a:pt x="711542" y="22961"/>
                  </a:lnTo>
                  <a:lnTo>
                    <a:pt x="711542" y="45910"/>
                  </a:lnTo>
                  <a:lnTo>
                    <a:pt x="734491" y="45910"/>
                  </a:lnTo>
                  <a:lnTo>
                    <a:pt x="734491" y="91821"/>
                  </a:lnTo>
                  <a:lnTo>
                    <a:pt x="757440" y="91821"/>
                  </a:lnTo>
                  <a:lnTo>
                    <a:pt x="757440" y="22961"/>
                  </a:lnTo>
                  <a:close/>
                </a:path>
                <a:path w="918209" h="344805">
                  <a:moveTo>
                    <a:pt x="780402" y="206578"/>
                  </a:moveTo>
                  <a:lnTo>
                    <a:pt x="757440" y="206578"/>
                  </a:lnTo>
                  <a:lnTo>
                    <a:pt x="757440" y="252488"/>
                  </a:lnTo>
                  <a:lnTo>
                    <a:pt x="780402" y="252488"/>
                  </a:lnTo>
                  <a:lnTo>
                    <a:pt x="780402" y="206578"/>
                  </a:lnTo>
                  <a:close/>
                </a:path>
                <a:path w="918209" h="344805">
                  <a:moveTo>
                    <a:pt x="895159" y="183629"/>
                  </a:moveTo>
                  <a:lnTo>
                    <a:pt x="872210" y="183629"/>
                  </a:lnTo>
                  <a:lnTo>
                    <a:pt x="849249" y="183629"/>
                  </a:lnTo>
                  <a:lnTo>
                    <a:pt x="849249" y="206578"/>
                  </a:lnTo>
                  <a:lnTo>
                    <a:pt x="872210" y="206578"/>
                  </a:lnTo>
                  <a:lnTo>
                    <a:pt x="895159" y="206578"/>
                  </a:lnTo>
                  <a:lnTo>
                    <a:pt x="895159" y="183629"/>
                  </a:lnTo>
                  <a:close/>
                </a:path>
                <a:path w="918209" h="344805">
                  <a:moveTo>
                    <a:pt x="918121" y="206578"/>
                  </a:moveTo>
                  <a:lnTo>
                    <a:pt x="895159" y="206578"/>
                  </a:lnTo>
                  <a:lnTo>
                    <a:pt x="895159" y="229539"/>
                  </a:lnTo>
                  <a:lnTo>
                    <a:pt x="918121" y="229539"/>
                  </a:lnTo>
                  <a:lnTo>
                    <a:pt x="918121" y="206578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2" name="object 42" descr=""/>
            <p:cNvSpPr/>
            <p:nvPr/>
          </p:nvSpPr>
          <p:spPr>
            <a:xfrm>
              <a:off x="9213380" y="664166"/>
              <a:ext cx="941069" cy="321945"/>
            </a:xfrm>
            <a:custGeom>
              <a:avLst/>
              <a:gdLst/>
              <a:ahLst/>
              <a:cxnLst/>
              <a:rect l="l" t="t" r="r" b="b"/>
              <a:pathLst>
                <a:path w="941070" h="321944">
                  <a:moveTo>
                    <a:pt x="22948" y="229527"/>
                  </a:moveTo>
                  <a:lnTo>
                    <a:pt x="0" y="229527"/>
                  </a:lnTo>
                  <a:lnTo>
                    <a:pt x="0" y="252488"/>
                  </a:lnTo>
                  <a:lnTo>
                    <a:pt x="22948" y="252488"/>
                  </a:lnTo>
                  <a:lnTo>
                    <a:pt x="22948" y="229527"/>
                  </a:lnTo>
                  <a:close/>
                </a:path>
                <a:path w="941070" h="321944">
                  <a:moveTo>
                    <a:pt x="22948" y="91808"/>
                  </a:moveTo>
                  <a:lnTo>
                    <a:pt x="0" y="91808"/>
                  </a:lnTo>
                  <a:lnTo>
                    <a:pt x="0" y="114769"/>
                  </a:lnTo>
                  <a:lnTo>
                    <a:pt x="22948" y="114769"/>
                  </a:lnTo>
                  <a:lnTo>
                    <a:pt x="22948" y="91808"/>
                  </a:lnTo>
                  <a:close/>
                </a:path>
                <a:path w="941070" h="321944">
                  <a:moveTo>
                    <a:pt x="22948" y="22961"/>
                  </a:moveTo>
                  <a:lnTo>
                    <a:pt x="0" y="22961"/>
                  </a:lnTo>
                  <a:lnTo>
                    <a:pt x="0" y="68859"/>
                  </a:lnTo>
                  <a:lnTo>
                    <a:pt x="22948" y="68859"/>
                  </a:lnTo>
                  <a:lnTo>
                    <a:pt x="22948" y="22961"/>
                  </a:lnTo>
                  <a:close/>
                </a:path>
                <a:path w="941070" h="321944">
                  <a:moveTo>
                    <a:pt x="114769" y="114769"/>
                  </a:moveTo>
                  <a:lnTo>
                    <a:pt x="91808" y="114769"/>
                  </a:lnTo>
                  <a:lnTo>
                    <a:pt x="91808" y="137718"/>
                  </a:lnTo>
                  <a:lnTo>
                    <a:pt x="114769" y="137718"/>
                  </a:lnTo>
                  <a:lnTo>
                    <a:pt x="114769" y="114769"/>
                  </a:lnTo>
                  <a:close/>
                </a:path>
                <a:path w="941070" h="321944">
                  <a:moveTo>
                    <a:pt x="137718" y="91808"/>
                  </a:moveTo>
                  <a:lnTo>
                    <a:pt x="114769" y="91808"/>
                  </a:lnTo>
                  <a:lnTo>
                    <a:pt x="114769" y="114769"/>
                  </a:lnTo>
                  <a:lnTo>
                    <a:pt x="137718" y="114769"/>
                  </a:lnTo>
                  <a:lnTo>
                    <a:pt x="137718" y="91808"/>
                  </a:lnTo>
                  <a:close/>
                </a:path>
                <a:path w="941070" h="321944">
                  <a:moveTo>
                    <a:pt x="160667" y="252488"/>
                  </a:moveTo>
                  <a:lnTo>
                    <a:pt x="137718" y="252488"/>
                  </a:lnTo>
                  <a:lnTo>
                    <a:pt x="137718" y="229527"/>
                  </a:lnTo>
                  <a:lnTo>
                    <a:pt x="114769" y="229527"/>
                  </a:lnTo>
                  <a:lnTo>
                    <a:pt x="114769" y="252488"/>
                  </a:lnTo>
                  <a:lnTo>
                    <a:pt x="91808" y="252488"/>
                  </a:lnTo>
                  <a:lnTo>
                    <a:pt x="91808" y="137718"/>
                  </a:lnTo>
                  <a:lnTo>
                    <a:pt x="68859" y="137718"/>
                  </a:lnTo>
                  <a:lnTo>
                    <a:pt x="45910" y="137718"/>
                  </a:lnTo>
                  <a:lnTo>
                    <a:pt x="45910" y="160667"/>
                  </a:lnTo>
                  <a:lnTo>
                    <a:pt x="68859" y="160667"/>
                  </a:lnTo>
                  <a:lnTo>
                    <a:pt x="68859" y="183629"/>
                  </a:lnTo>
                  <a:lnTo>
                    <a:pt x="45910" y="183629"/>
                  </a:lnTo>
                  <a:lnTo>
                    <a:pt x="45910" y="160667"/>
                  </a:lnTo>
                  <a:lnTo>
                    <a:pt x="22948" y="160667"/>
                  </a:lnTo>
                  <a:lnTo>
                    <a:pt x="0" y="160667"/>
                  </a:lnTo>
                  <a:lnTo>
                    <a:pt x="0" y="183629"/>
                  </a:lnTo>
                  <a:lnTo>
                    <a:pt x="22948" y="183629"/>
                  </a:lnTo>
                  <a:lnTo>
                    <a:pt x="22948" y="206578"/>
                  </a:lnTo>
                  <a:lnTo>
                    <a:pt x="45910" y="206578"/>
                  </a:lnTo>
                  <a:lnTo>
                    <a:pt x="45910" y="298386"/>
                  </a:lnTo>
                  <a:lnTo>
                    <a:pt x="68859" y="298386"/>
                  </a:lnTo>
                  <a:lnTo>
                    <a:pt x="91808" y="298386"/>
                  </a:lnTo>
                  <a:lnTo>
                    <a:pt x="91808" y="321348"/>
                  </a:lnTo>
                  <a:lnTo>
                    <a:pt x="114769" y="321348"/>
                  </a:lnTo>
                  <a:lnTo>
                    <a:pt x="114769" y="275437"/>
                  </a:lnTo>
                  <a:lnTo>
                    <a:pt x="137718" y="275437"/>
                  </a:lnTo>
                  <a:lnTo>
                    <a:pt x="160667" y="275437"/>
                  </a:lnTo>
                  <a:lnTo>
                    <a:pt x="160667" y="252488"/>
                  </a:lnTo>
                  <a:close/>
                </a:path>
                <a:path w="941070" h="321944">
                  <a:moveTo>
                    <a:pt x="160667" y="206578"/>
                  </a:moveTo>
                  <a:lnTo>
                    <a:pt x="137718" y="206578"/>
                  </a:lnTo>
                  <a:lnTo>
                    <a:pt x="137718" y="229527"/>
                  </a:lnTo>
                  <a:lnTo>
                    <a:pt x="160667" y="229527"/>
                  </a:lnTo>
                  <a:lnTo>
                    <a:pt x="160667" y="206578"/>
                  </a:lnTo>
                  <a:close/>
                </a:path>
                <a:path w="941070" h="321944">
                  <a:moveTo>
                    <a:pt x="160667" y="160667"/>
                  </a:moveTo>
                  <a:lnTo>
                    <a:pt x="137718" y="160667"/>
                  </a:lnTo>
                  <a:lnTo>
                    <a:pt x="114769" y="160667"/>
                  </a:lnTo>
                  <a:lnTo>
                    <a:pt x="114769" y="206578"/>
                  </a:lnTo>
                  <a:lnTo>
                    <a:pt x="137718" y="206578"/>
                  </a:lnTo>
                  <a:lnTo>
                    <a:pt x="137718" y="183629"/>
                  </a:lnTo>
                  <a:lnTo>
                    <a:pt x="160667" y="183629"/>
                  </a:lnTo>
                  <a:lnTo>
                    <a:pt x="160667" y="160667"/>
                  </a:lnTo>
                  <a:close/>
                </a:path>
                <a:path w="941070" h="321944">
                  <a:moveTo>
                    <a:pt x="160667" y="114769"/>
                  </a:moveTo>
                  <a:lnTo>
                    <a:pt x="137718" y="114769"/>
                  </a:lnTo>
                  <a:lnTo>
                    <a:pt x="137718" y="137718"/>
                  </a:lnTo>
                  <a:lnTo>
                    <a:pt x="160667" y="137718"/>
                  </a:lnTo>
                  <a:lnTo>
                    <a:pt x="160667" y="114769"/>
                  </a:lnTo>
                  <a:close/>
                </a:path>
                <a:path w="941070" h="321944">
                  <a:moveTo>
                    <a:pt x="160667" y="68859"/>
                  </a:moveTo>
                  <a:lnTo>
                    <a:pt x="137718" y="68859"/>
                  </a:lnTo>
                  <a:lnTo>
                    <a:pt x="137718" y="91808"/>
                  </a:lnTo>
                  <a:lnTo>
                    <a:pt x="160667" y="91808"/>
                  </a:lnTo>
                  <a:lnTo>
                    <a:pt x="160667" y="68859"/>
                  </a:lnTo>
                  <a:close/>
                </a:path>
                <a:path w="941070" h="321944">
                  <a:moveTo>
                    <a:pt x="183616" y="229527"/>
                  </a:moveTo>
                  <a:lnTo>
                    <a:pt x="160667" y="229527"/>
                  </a:lnTo>
                  <a:lnTo>
                    <a:pt x="160667" y="252488"/>
                  </a:lnTo>
                  <a:lnTo>
                    <a:pt x="183616" y="252488"/>
                  </a:lnTo>
                  <a:lnTo>
                    <a:pt x="183616" y="229527"/>
                  </a:lnTo>
                  <a:close/>
                </a:path>
                <a:path w="941070" h="321944">
                  <a:moveTo>
                    <a:pt x="183616" y="183629"/>
                  </a:moveTo>
                  <a:lnTo>
                    <a:pt x="160667" y="183629"/>
                  </a:lnTo>
                  <a:lnTo>
                    <a:pt x="160667" y="206578"/>
                  </a:lnTo>
                  <a:lnTo>
                    <a:pt x="183616" y="206578"/>
                  </a:lnTo>
                  <a:lnTo>
                    <a:pt x="183616" y="183629"/>
                  </a:lnTo>
                  <a:close/>
                </a:path>
                <a:path w="941070" h="321944">
                  <a:moveTo>
                    <a:pt x="183616" y="137718"/>
                  </a:moveTo>
                  <a:lnTo>
                    <a:pt x="160667" y="137718"/>
                  </a:lnTo>
                  <a:lnTo>
                    <a:pt x="160667" y="160667"/>
                  </a:lnTo>
                  <a:lnTo>
                    <a:pt x="183616" y="160667"/>
                  </a:lnTo>
                  <a:lnTo>
                    <a:pt x="183616" y="137718"/>
                  </a:lnTo>
                  <a:close/>
                </a:path>
                <a:path w="941070" h="321944">
                  <a:moveTo>
                    <a:pt x="183616" y="22961"/>
                  </a:moveTo>
                  <a:lnTo>
                    <a:pt x="183616" y="22961"/>
                  </a:lnTo>
                  <a:lnTo>
                    <a:pt x="68859" y="22961"/>
                  </a:lnTo>
                  <a:lnTo>
                    <a:pt x="68859" y="45910"/>
                  </a:lnTo>
                  <a:lnTo>
                    <a:pt x="91808" y="45910"/>
                  </a:lnTo>
                  <a:lnTo>
                    <a:pt x="114769" y="45910"/>
                  </a:lnTo>
                  <a:lnTo>
                    <a:pt x="114769" y="68859"/>
                  </a:lnTo>
                  <a:lnTo>
                    <a:pt x="137718" y="68859"/>
                  </a:lnTo>
                  <a:lnTo>
                    <a:pt x="137718" y="45910"/>
                  </a:lnTo>
                  <a:lnTo>
                    <a:pt x="160667" y="45910"/>
                  </a:lnTo>
                  <a:lnTo>
                    <a:pt x="183616" y="45910"/>
                  </a:lnTo>
                  <a:lnTo>
                    <a:pt x="183616" y="22961"/>
                  </a:lnTo>
                  <a:close/>
                </a:path>
                <a:path w="941070" h="321944">
                  <a:moveTo>
                    <a:pt x="229527" y="160667"/>
                  </a:moveTo>
                  <a:lnTo>
                    <a:pt x="206578" y="160667"/>
                  </a:lnTo>
                  <a:lnTo>
                    <a:pt x="206578" y="183629"/>
                  </a:lnTo>
                  <a:lnTo>
                    <a:pt x="229527" y="183629"/>
                  </a:lnTo>
                  <a:lnTo>
                    <a:pt x="229527" y="160667"/>
                  </a:lnTo>
                  <a:close/>
                </a:path>
                <a:path w="941070" h="321944">
                  <a:moveTo>
                    <a:pt x="252476" y="91808"/>
                  </a:moveTo>
                  <a:lnTo>
                    <a:pt x="229527" y="91808"/>
                  </a:lnTo>
                  <a:lnTo>
                    <a:pt x="229527" y="114769"/>
                  </a:lnTo>
                  <a:lnTo>
                    <a:pt x="252476" y="114769"/>
                  </a:lnTo>
                  <a:lnTo>
                    <a:pt x="252476" y="91808"/>
                  </a:lnTo>
                  <a:close/>
                </a:path>
                <a:path w="941070" h="321944">
                  <a:moveTo>
                    <a:pt x="275437" y="22961"/>
                  </a:moveTo>
                  <a:lnTo>
                    <a:pt x="252476" y="22961"/>
                  </a:lnTo>
                  <a:lnTo>
                    <a:pt x="229527" y="22961"/>
                  </a:lnTo>
                  <a:lnTo>
                    <a:pt x="229527" y="45910"/>
                  </a:lnTo>
                  <a:lnTo>
                    <a:pt x="252476" y="45910"/>
                  </a:lnTo>
                  <a:lnTo>
                    <a:pt x="275437" y="45910"/>
                  </a:lnTo>
                  <a:lnTo>
                    <a:pt x="275437" y="22961"/>
                  </a:lnTo>
                  <a:close/>
                </a:path>
                <a:path w="941070" h="321944">
                  <a:moveTo>
                    <a:pt x="344297" y="0"/>
                  </a:moveTo>
                  <a:lnTo>
                    <a:pt x="321335" y="0"/>
                  </a:lnTo>
                  <a:lnTo>
                    <a:pt x="321335" y="22961"/>
                  </a:lnTo>
                  <a:lnTo>
                    <a:pt x="298386" y="22961"/>
                  </a:lnTo>
                  <a:lnTo>
                    <a:pt x="298386" y="45910"/>
                  </a:lnTo>
                  <a:lnTo>
                    <a:pt x="275437" y="45910"/>
                  </a:lnTo>
                  <a:lnTo>
                    <a:pt x="275437" y="68859"/>
                  </a:lnTo>
                  <a:lnTo>
                    <a:pt x="298386" y="68859"/>
                  </a:lnTo>
                  <a:lnTo>
                    <a:pt x="298386" y="91808"/>
                  </a:lnTo>
                  <a:lnTo>
                    <a:pt x="275437" y="91808"/>
                  </a:lnTo>
                  <a:lnTo>
                    <a:pt x="275437" y="114769"/>
                  </a:lnTo>
                  <a:lnTo>
                    <a:pt x="298386" y="114769"/>
                  </a:lnTo>
                  <a:lnTo>
                    <a:pt x="321335" y="114769"/>
                  </a:lnTo>
                  <a:lnTo>
                    <a:pt x="321335" y="45910"/>
                  </a:lnTo>
                  <a:lnTo>
                    <a:pt x="344297" y="45910"/>
                  </a:lnTo>
                  <a:lnTo>
                    <a:pt x="344297" y="0"/>
                  </a:lnTo>
                  <a:close/>
                </a:path>
                <a:path w="941070" h="321944">
                  <a:moveTo>
                    <a:pt x="527913" y="137718"/>
                  </a:moveTo>
                  <a:lnTo>
                    <a:pt x="504964" y="137718"/>
                  </a:lnTo>
                  <a:lnTo>
                    <a:pt x="504964" y="160667"/>
                  </a:lnTo>
                  <a:lnTo>
                    <a:pt x="527913" y="160667"/>
                  </a:lnTo>
                  <a:lnTo>
                    <a:pt x="527913" y="137718"/>
                  </a:lnTo>
                  <a:close/>
                </a:path>
                <a:path w="941070" h="321944">
                  <a:moveTo>
                    <a:pt x="550875" y="229527"/>
                  </a:moveTo>
                  <a:lnTo>
                    <a:pt x="527913" y="229527"/>
                  </a:lnTo>
                  <a:lnTo>
                    <a:pt x="504964" y="229527"/>
                  </a:lnTo>
                  <a:lnTo>
                    <a:pt x="504964" y="252488"/>
                  </a:lnTo>
                  <a:lnTo>
                    <a:pt x="527913" y="252488"/>
                  </a:lnTo>
                  <a:lnTo>
                    <a:pt x="550875" y="252488"/>
                  </a:lnTo>
                  <a:lnTo>
                    <a:pt x="550875" y="229527"/>
                  </a:lnTo>
                  <a:close/>
                </a:path>
                <a:path w="941070" h="321944">
                  <a:moveTo>
                    <a:pt x="573824" y="183629"/>
                  </a:moveTo>
                  <a:lnTo>
                    <a:pt x="550875" y="183629"/>
                  </a:lnTo>
                  <a:lnTo>
                    <a:pt x="550875" y="160667"/>
                  </a:lnTo>
                  <a:lnTo>
                    <a:pt x="527913" y="160667"/>
                  </a:lnTo>
                  <a:lnTo>
                    <a:pt x="527913" y="206578"/>
                  </a:lnTo>
                  <a:lnTo>
                    <a:pt x="550875" y="206578"/>
                  </a:lnTo>
                  <a:lnTo>
                    <a:pt x="550875" y="229527"/>
                  </a:lnTo>
                  <a:lnTo>
                    <a:pt x="573824" y="229527"/>
                  </a:lnTo>
                  <a:lnTo>
                    <a:pt x="573824" y="183629"/>
                  </a:lnTo>
                  <a:close/>
                </a:path>
                <a:path w="941070" h="321944">
                  <a:moveTo>
                    <a:pt x="596773" y="160667"/>
                  </a:moveTo>
                  <a:lnTo>
                    <a:pt x="573824" y="160667"/>
                  </a:lnTo>
                  <a:lnTo>
                    <a:pt x="573824" y="183629"/>
                  </a:lnTo>
                  <a:lnTo>
                    <a:pt x="596773" y="183629"/>
                  </a:lnTo>
                  <a:lnTo>
                    <a:pt x="596773" y="160667"/>
                  </a:lnTo>
                  <a:close/>
                </a:path>
                <a:path w="941070" h="321944">
                  <a:moveTo>
                    <a:pt x="596773" y="22961"/>
                  </a:moveTo>
                  <a:lnTo>
                    <a:pt x="573824" y="22961"/>
                  </a:lnTo>
                  <a:lnTo>
                    <a:pt x="573824" y="45910"/>
                  </a:lnTo>
                  <a:lnTo>
                    <a:pt x="596773" y="45910"/>
                  </a:lnTo>
                  <a:lnTo>
                    <a:pt x="596773" y="22961"/>
                  </a:lnTo>
                  <a:close/>
                </a:path>
                <a:path w="941070" h="321944">
                  <a:moveTo>
                    <a:pt x="619721" y="229527"/>
                  </a:moveTo>
                  <a:lnTo>
                    <a:pt x="596773" y="229527"/>
                  </a:lnTo>
                  <a:lnTo>
                    <a:pt x="573824" y="229527"/>
                  </a:lnTo>
                  <a:lnTo>
                    <a:pt x="573824" y="252488"/>
                  </a:lnTo>
                  <a:lnTo>
                    <a:pt x="596773" y="252488"/>
                  </a:lnTo>
                  <a:lnTo>
                    <a:pt x="619721" y="252488"/>
                  </a:lnTo>
                  <a:lnTo>
                    <a:pt x="619721" y="229527"/>
                  </a:lnTo>
                  <a:close/>
                </a:path>
                <a:path w="941070" h="321944">
                  <a:moveTo>
                    <a:pt x="619721" y="114769"/>
                  </a:moveTo>
                  <a:lnTo>
                    <a:pt x="596773" y="114769"/>
                  </a:lnTo>
                  <a:lnTo>
                    <a:pt x="596773" y="137718"/>
                  </a:lnTo>
                  <a:lnTo>
                    <a:pt x="619721" y="137718"/>
                  </a:lnTo>
                  <a:lnTo>
                    <a:pt x="619721" y="114769"/>
                  </a:lnTo>
                  <a:close/>
                </a:path>
                <a:path w="941070" h="321944">
                  <a:moveTo>
                    <a:pt x="619721" y="68859"/>
                  </a:moveTo>
                  <a:lnTo>
                    <a:pt x="596773" y="68859"/>
                  </a:lnTo>
                  <a:lnTo>
                    <a:pt x="596773" y="91808"/>
                  </a:lnTo>
                  <a:lnTo>
                    <a:pt x="619721" y="91808"/>
                  </a:lnTo>
                  <a:lnTo>
                    <a:pt x="619721" y="68859"/>
                  </a:lnTo>
                  <a:close/>
                </a:path>
                <a:path w="941070" h="321944">
                  <a:moveTo>
                    <a:pt x="642683" y="137718"/>
                  </a:moveTo>
                  <a:lnTo>
                    <a:pt x="619721" y="137718"/>
                  </a:lnTo>
                  <a:lnTo>
                    <a:pt x="619721" y="160667"/>
                  </a:lnTo>
                  <a:lnTo>
                    <a:pt x="642683" y="160667"/>
                  </a:lnTo>
                  <a:lnTo>
                    <a:pt x="642683" y="137718"/>
                  </a:lnTo>
                  <a:close/>
                </a:path>
                <a:path w="941070" h="321944">
                  <a:moveTo>
                    <a:pt x="665632" y="229527"/>
                  </a:moveTo>
                  <a:lnTo>
                    <a:pt x="642683" y="229527"/>
                  </a:lnTo>
                  <a:lnTo>
                    <a:pt x="642683" y="275437"/>
                  </a:lnTo>
                  <a:lnTo>
                    <a:pt x="665632" y="275437"/>
                  </a:lnTo>
                  <a:lnTo>
                    <a:pt x="665632" y="229527"/>
                  </a:lnTo>
                  <a:close/>
                </a:path>
                <a:path w="941070" h="321944">
                  <a:moveTo>
                    <a:pt x="665632" y="160667"/>
                  </a:moveTo>
                  <a:lnTo>
                    <a:pt x="642683" y="160667"/>
                  </a:lnTo>
                  <a:lnTo>
                    <a:pt x="642683" y="183629"/>
                  </a:lnTo>
                  <a:lnTo>
                    <a:pt x="665632" y="183629"/>
                  </a:lnTo>
                  <a:lnTo>
                    <a:pt x="665632" y="160667"/>
                  </a:lnTo>
                  <a:close/>
                </a:path>
                <a:path w="941070" h="321944">
                  <a:moveTo>
                    <a:pt x="688581" y="206578"/>
                  </a:moveTo>
                  <a:lnTo>
                    <a:pt x="665632" y="206578"/>
                  </a:lnTo>
                  <a:lnTo>
                    <a:pt x="665632" y="229527"/>
                  </a:lnTo>
                  <a:lnTo>
                    <a:pt x="688581" y="229527"/>
                  </a:lnTo>
                  <a:lnTo>
                    <a:pt x="688581" y="206578"/>
                  </a:lnTo>
                  <a:close/>
                </a:path>
                <a:path w="941070" h="321944">
                  <a:moveTo>
                    <a:pt x="688581" y="91808"/>
                  </a:moveTo>
                  <a:lnTo>
                    <a:pt x="665632" y="91808"/>
                  </a:lnTo>
                  <a:lnTo>
                    <a:pt x="665632" y="68859"/>
                  </a:lnTo>
                  <a:lnTo>
                    <a:pt x="642683" y="68859"/>
                  </a:lnTo>
                  <a:lnTo>
                    <a:pt x="642683" y="137718"/>
                  </a:lnTo>
                  <a:lnTo>
                    <a:pt x="665632" y="137718"/>
                  </a:lnTo>
                  <a:lnTo>
                    <a:pt x="665632" y="114769"/>
                  </a:lnTo>
                  <a:lnTo>
                    <a:pt x="688581" y="114769"/>
                  </a:lnTo>
                  <a:lnTo>
                    <a:pt x="688581" y="91808"/>
                  </a:lnTo>
                  <a:close/>
                </a:path>
                <a:path w="941070" h="321944">
                  <a:moveTo>
                    <a:pt x="711542" y="137718"/>
                  </a:moveTo>
                  <a:lnTo>
                    <a:pt x="688581" y="137718"/>
                  </a:lnTo>
                  <a:lnTo>
                    <a:pt x="688581" y="160667"/>
                  </a:lnTo>
                  <a:lnTo>
                    <a:pt x="711542" y="160667"/>
                  </a:lnTo>
                  <a:lnTo>
                    <a:pt x="711542" y="137718"/>
                  </a:lnTo>
                  <a:close/>
                </a:path>
                <a:path w="941070" h="321944">
                  <a:moveTo>
                    <a:pt x="734491" y="114769"/>
                  </a:moveTo>
                  <a:lnTo>
                    <a:pt x="711542" y="114769"/>
                  </a:lnTo>
                  <a:lnTo>
                    <a:pt x="711542" y="137718"/>
                  </a:lnTo>
                  <a:lnTo>
                    <a:pt x="734491" y="137718"/>
                  </a:lnTo>
                  <a:lnTo>
                    <a:pt x="734491" y="114769"/>
                  </a:lnTo>
                  <a:close/>
                </a:path>
                <a:path w="941070" h="321944">
                  <a:moveTo>
                    <a:pt x="872210" y="45910"/>
                  </a:moveTo>
                  <a:lnTo>
                    <a:pt x="849249" y="45910"/>
                  </a:lnTo>
                  <a:lnTo>
                    <a:pt x="849249" y="0"/>
                  </a:lnTo>
                  <a:lnTo>
                    <a:pt x="826300" y="0"/>
                  </a:lnTo>
                  <a:lnTo>
                    <a:pt x="803351" y="0"/>
                  </a:lnTo>
                  <a:lnTo>
                    <a:pt x="803351" y="45910"/>
                  </a:lnTo>
                  <a:lnTo>
                    <a:pt x="780402" y="45910"/>
                  </a:lnTo>
                  <a:lnTo>
                    <a:pt x="780402" y="68859"/>
                  </a:lnTo>
                  <a:lnTo>
                    <a:pt x="757440" y="68859"/>
                  </a:lnTo>
                  <a:lnTo>
                    <a:pt x="757440" y="45910"/>
                  </a:lnTo>
                  <a:lnTo>
                    <a:pt x="734491" y="45910"/>
                  </a:lnTo>
                  <a:lnTo>
                    <a:pt x="711542" y="45910"/>
                  </a:lnTo>
                  <a:lnTo>
                    <a:pt x="688581" y="45910"/>
                  </a:lnTo>
                  <a:lnTo>
                    <a:pt x="665632" y="45910"/>
                  </a:lnTo>
                  <a:lnTo>
                    <a:pt x="665632" y="68859"/>
                  </a:lnTo>
                  <a:lnTo>
                    <a:pt x="688581" y="68859"/>
                  </a:lnTo>
                  <a:lnTo>
                    <a:pt x="711542" y="68859"/>
                  </a:lnTo>
                  <a:lnTo>
                    <a:pt x="734491" y="68859"/>
                  </a:lnTo>
                  <a:lnTo>
                    <a:pt x="734491" y="91808"/>
                  </a:lnTo>
                  <a:lnTo>
                    <a:pt x="757440" y="91808"/>
                  </a:lnTo>
                  <a:lnTo>
                    <a:pt x="780402" y="91808"/>
                  </a:lnTo>
                  <a:lnTo>
                    <a:pt x="780402" y="114769"/>
                  </a:lnTo>
                  <a:lnTo>
                    <a:pt x="757440" y="114769"/>
                  </a:lnTo>
                  <a:lnTo>
                    <a:pt x="757440" y="160667"/>
                  </a:lnTo>
                  <a:lnTo>
                    <a:pt x="734491" y="160667"/>
                  </a:lnTo>
                  <a:lnTo>
                    <a:pt x="734491" y="183629"/>
                  </a:lnTo>
                  <a:lnTo>
                    <a:pt x="711542" y="183629"/>
                  </a:lnTo>
                  <a:lnTo>
                    <a:pt x="711542" y="229527"/>
                  </a:lnTo>
                  <a:lnTo>
                    <a:pt x="734491" y="229527"/>
                  </a:lnTo>
                  <a:lnTo>
                    <a:pt x="734491" y="206578"/>
                  </a:lnTo>
                  <a:lnTo>
                    <a:pt x="757440" y="206578"/>
                  </a:lnTo>
                  <a:lnTo>
                    <a:pt x="780402" y="206578"/>
                  </a:lnTo>
                  <a:lnTo>
                    <a:pt x="780402" y="137718"/>
                  </a:lnTo>
                  <a:lnTo>
                    <a:pt x="803351" y="137718"/>
                  </a:lnTo>
                  <a:lnTo>
                    <a:pt x="826300" y="137718"/>
                  </a:lnTo>
                  <a:lnTo>
                    <a:pt x="826300" y="114769"/>
                  </a:lnTo>
                  <a:lnTo>
                    <a:pt x="849249" y="114769"/>
                  </a:lnTo>
                  <a:lnTo>
                    <a:pt x="849249" y="91808"/>
                  </a:lnTo>
                  <a:lnTo>
                    <a:pt x="826300" y="91808"/>
                  </a:lnTo>
                  <a:lnTo>
                    <a:pt x="803351" y="91808"/>
                  </a:lnTo>
                  <a:lnTo>
                    <a:pt x="803351" y="68859"/>
                  </a:lnTo>
                  <a:lnTo>
                    <a:pt x="826300" y="68859"/>
                  </a:lnTo>
                  <a:lnTo>
                    <a:pt x="849249" y="68859"/>
                  </a:lnTo>
                  <a:lnTo>
                    <a:pt x="872210" y="68859"/>
                  </a:lnTo>
                  <a:lnTo>
                    <a:pt x="872210" y="45910"/>
                  </a:lnTo>
                  <a:close/>
                </a:path>
                <a:path w="941070" h="321944">
                  <a:moveTo>
                    <a:pt x="895159" y="22961"/>
                  </a:moveTo>
                  <a:lnTo>
                    <a:pt x="872210" y="22961"/>
                  </a:lnTo>
                  <a:lnTo>
                    <a:pt x="872210" y="45910"/>
                  </a:lnTo>
                  <a:lnTo>
                    <a:pt x="895159" y="45910"/>
                  </a:lnTo>
                  <a:lnTo>
                    <a:pt x="895159" y="22961"/>
                  </a:lnTo>
                  <a:close/>
                </a:path>
                <a:path w="941070" h="321944">
                  <a:moveTo>
                    <a:pt x="918121" y="137718"/>
                  </a:moveTo>
                  <a:lnTo>
                    <a:pt x="895159" y="137718"/>
                  </a:lnTo>
                  <a:lnTo>
                    <a:pt x="895159" y="114769"/>
                  </a:lnTo>
                  <a:lnTo>
                    <a:pt x="872210" y="114769"/>
                  </a:lnTo>
                  <a:lnTo>
                    <a:pt x="872210" y="137718"/>
                  </a:lnTo>
                  <a:lnTo>
                    <a:pt x="849249" y="137718"/>
                  </a:lnTo>
                  <a:lnTo>
                    <a:pt x="826300" y="137718"/>
                  </a:lnTo>
                  <a:lnTo>
                    <a:pt x="826300" y="160667"/>
                  </a:lnTo>
                  <a:lnTo>
                    <a:pt x="849249" y="160667"/>
                  </a:lnTo>
                  <a:lnTo>
                    <a:pt x="872210" y="160667"/>
                  </a:lnTo>
                  <a:lnTo>
                    <a:pt x="895159" y="160667"/>
                  </a:lnTo>
                  <a:lnTo>
                    <a:pt x="918121" y="160667"/>
                  </a:lnTo>
                  <a:lnTo>
                    <a:pt x="918121" y="137718"/>
                  </a:lnTo>
                  <a:close/>
                </a:path>
                <a:path w="941070" h="321944">
                  <a:moveTo>
                    <a:pt x="941070" y="206578"/>
                  </a:moveTo>
                  <a:lnTo>
                    <a:pt x="918121" y="206578"/>
                  </a:lnTo>
                  <a:lnTo>
                    <a:pt x="918121" y="229527"/>
                  </a:lnTo>
                  <a:lnTo>
                    <a:pt x="941070" y="229527"/>
                  </a:lnTo>
                  <a:lnTo>
                    <a:pt x="941070" y="206578"/>
                  </a:lnTo>
                  <a:close/>
                </a:path>
                <a:path w="941070" h="321944">
                  <a:moveTo>
                    <a:pt x="941070" y="160667"/>
                  </a:moveTo>
                  <a:lnTo>
                    <a:pt x="918121" y="160667"/>
                  </a:lnTo>
                  <a:lnTo>
                    <a:pt x="918121" y="183629"/>
                  </a:lnTo>
                  <a:lnTo>
                    <a:pt x="941070" y="183629"/>
                  </a:lnTo>
                  <a:lnTo>
                    <a:pt x="941070" y="160667"/>
                  </a:lnTo>
                  <a:close/>
                </a:path>
                <a:path w="941070" h="321944">
                  <a:moveTo>
                    <a:pt x="941070" y="91808"/>
                  </a:moveTo>
                  <a:lnTo>
                    <a:pt x="918121" y="91808"/>
                  </a:lnTo>
                  <a:lnTo>
                    <a:pt x="918121" y="137718"/>
                  </a:lnTo>
                  <a:lnTo>
                    <a:pt x="941070" y="137718"/>
                  </a:lnTo>
                  <a:lnTo>
                    <a:pt x="941070" y="91808"/>
                  </a:lnTo>
                  <a:close/>
                </a:path>
                <a:path w="941070" h="321944">
                  <a:moveTo>
                    <a:pt x="941070" y="45910"/>
                  </a:moveTo>
                  <a:lnTo>
                    <a:pt x="918121" y="45910"/>
                  </a:lnTo>
                  <a:lnTo>
                    <a:pt x="895159" y="45910"/>
                  </a:lnTo>
                  <a:lnTo>
                    <a:pt x="895159" y="91808"/>
                  </a:lnTo>
                  <a:lnTo>
                    <a:pt x="918121" y="91808"/>
                  </a:lnTo>
                  <a:lnTo>
                    <a:pt x="918121" y="68859"/>
                  </a:lnTo>
                  <a:lnTo>
                    <a:pt x="941070" y="68859"/>
                  </a:lnTo>
                  <a:lnTo>
                    <a:pt x="941070" y="4591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3" name="object 43" descr=""/>
            <p:cNvSpPr/>
            <p:nvPr/>
          </p:nvSpPr>
          <p:spPr>
            <a:xfrm>
              <a:off x="9213380" y="641344"/>
              <a:ext cx="895350" cy="413384"/>
            </a:xfrm>
            <a:custGeom>
              <a:avLst/>
              <a:gdLst/>
              <a:ahLst/>
              <a:cxnLst/>
              <a:rect l="l" t="t" r="r" b="b"/>
              <a:pathLst>
                <a:path w="895350" h="413384">
                  <a:moveTo>
                    <a:pt x="22948" y="298259"/>
                  </a:moveTo>
                  <a:lnTo>
                    <a:pt x="0" y="298259"/>
                  </a:lnTo>
                  <a:lnTo>
                    <a:pt x="0" y="321208"/>
                  </a:lnTo>
                  <a:lnTo>
                    <a:pt x="22948" y="321208"/>
                  </a:lnTo>
                  <a:lnTo>
                    <a:pt x="22948" y="298259"/>
                  </a:lnTo>
                  <a:close/>
                </a:path>
                <a:path w="895350" h="413384">
                  <a:moveTo>
                    <a:pt x="45910" y="321208"/>
                  </a:moveTo>
                  <a:lnTo>
                    <a:pt x="22948" y="321208"/>
                  </a:lnTo>
                  <a:lnTo>
                    <a:pt x="22948" y="344170"/>
                  </a:lnTo>
                  <a:lnTo>
                    <a:pt x="45910" y="344170"/>
                  </a:lnTo>
                  <a:lnTo>
                    <a:pt x="45910" y="321208"/>
                  </a:lnTo>
                  <a:close/>
                </a:path>
                <a:path w="895350" h="413384">
                  <a:moveTo>
                    <a:pt x="68859" y="367118"/>
                  </a:moveTo>
                  <a:lnTo>
                    <a:pt x="45910" y="367118"/>
                  </a:lnTo>
                  <a:lnTo>
                    <a:pt x="22948" y="367118"/>
                  </a:lnTo>
                  <a:lnTo>
                    <a:pt x="22948" y="344170"/>
                  </a:lnTo>
                  <a:lnTo>
                    <a:pt x="0" y="344170"/>
                  </a:lnTo>
                  <a:lnTo>
                    <a:pt x="0" y="390067"/>
                  </a:lnTo>
                  <a:lnTo>
                    <a:pt x="22948" y="390067"/>
                  </a:lnTo>
                  <a:lnTo>
                    <a:pt x="22948" y="413016"/>
                  </a:lnTo>
                  <a:lnTo>
                    <a:pt x="45910" y="413016"/>
                  </a:lnTo>
                  <a:lnTo>
                    <a:pt x="45910" y="390067"/>
                  </a:lnTo>
                  <a:lnTo>
                    <a:pt x="68859" y="390067"/>
                  </a:lnTo>
                  <a:lnTo>
                    <a:pt x="68859" y="367118"/>
                  </a:lnTo>
                  <a:close/>
                </a:path>
                <a:path w="895350" h="413384">
                  <a:moveTo>
                    <a:pt x="91808" y="344170"/>
                  </a:moveTo>
                  <a:lnTo>
                    <a:pt x="68859" y="344170"/>
                  </a:lnTo>
                  <a:lnTo>
                    <a:pt x="68859" y="367118"/>
                  </a:lnTo>
                  <a:lnTo>
                    <a:pt x="91808" y="367118"/>
                  </a:lnTo>
                  <a:lnTo>
                    <a:pt x="91808" y="344170"/>
                  </a:lnTo>
                  <a:close/>
                </a:path>
                <a:path w="895350" h="413384">
                  <a:moveTo>
                    <a:pt x="160667" y="321208"/>
                  </a:moveTo>
                  <a:lnTo>
                    <a:pt x="137718" y="321208"/>
                  </a:lnTo>
                  <a:lnTo>
                    <a:pt x="137718" y="344170"/>
                  </a:lnTo>
                  <a:lnTo>
                    <a:pt x="160667" y="344170"/>
                  </a:lnTo>
                  <a:lnTo>
                    <a:pt x="160667" y="321208"/>
                  </a:lnTo>
                  <a:close/>
                </a:path>
                <a:path w="895350" h="413384">
                  <a:moveTo>
                    <a:pt x="436105" y="298259"/>
                  </a:moveTo>
                  <a:lnTo>
                    <a:pt x="413156" y="298259"/>
                  </a:lnTo>
                  <a:lnTo>
                    <a:pt x="413156" y="344170"/>
                  </a:lnTo>
                  <a:lnTo>
                    <a:pt x="436105" y="344170"/>
                  </a:lnTo>
                  <a:lnTo>
                    <a:pt x="436105" y="298259"/>
                  </a:lnTo>
                  <a:close/>
                </a:path>
                <a:path w="895350" h="413384">
                  <a:moveTo>
                    <a:pt x="459054" y="344170"/>
                  </a:moveTo>
                  <a:lnTo>
                    <a:pt x="436105" y="344170"/>
                  </a:lnTo>
                  <a:lnTo>
                    <a:pt x="436105" y="367118"/>
                  </a:lnTo>
                  <a:lnTo>
                    <a:pt x="459054" y="367118"/>
                  </a:lnTo>
                  <a:lnTo>
                    <a:pt x="459054" y="344170"/>
                  </a:lnTo>
                  <a:close/>
                </a:path>
                <a:path w="895350" h="413384">
                  <a:moveTo>
                    <a:pt x="482003" y="298259"/>
                  </a:moveTo>
                  <a:lnTo>
                    <a:pt x="459054" y="298259"/>
                  </a:lnTo>
                  <a:lnTo>
                    <a:pt x="459054" y="321208"/>
                  </a:lnTo>
                  <a:lnTo>
                    <a:pt x="482003" y="321208"/>
                  </a:lnTo>
                  <a:lnTo>
                    <a:pt x="482003" y="298259"/>
                  </a:lnTo>
                  <a:close/>
                </a:path>
                <a:path w="895350" h="413384">
                  <a:moveTo>
                    <a:pt x="504964" y="275310"/>
                  </a:moveTo>
                  <a:lnTo>
                    <a:pt x="482003" y="275310"/>
                  </a:lnTo>
                  <a:lnTo>
                    <a:pt x="482003" y="298259"/>
                  </a:lnTo>
                  <a:lnTo>
                    <a:pt x="504964" y="298259"/>
                  </a:lnTo>
                  <a:lnTo>
                    <a:pt x="504964" y="275310"/>
                  </a:lnTo>
                  <a:close/>
                </a:path>
                <a:path w="895350" h="413384">
                  <a:moveTo>
                    <a:pt x="550875" y="298259"/>
                  </a:moveTo>
                  <a:lnTo>
                    <a:pt x="527913" y="298259"/>
                  </a:lnTo>
                  <a:lnTo>
                    <a:pt x="504964" y="298259"/>
                  </a:lnTo>
                  <a:lnTo>
                    <a:pt x="504964" y="321208"/>
                  </a:lnTo>
                  <a:lnTo>
                    <a:pt x="482003" y="321208"/>
                  </a:lnTo>
                  <a:lnTo>
                    <a:pt x="482003" y="344170"/>
                  </a:lnTo>
                  <a:lnTo>
                    <a:pt x="504964" y="344170"/>
                  </a:lnTo>
                  <a:lnTo>
                    <a:pt x="504964" y="367118"/>
                  </a:lnTo>
                  <a:lnTo>
                    <a:pt x="527913" y="367118"/>
                  </a:lnTo>
                  <a:lnTo>
                    <a:pt x="527913" y="321208"/>
                  </a:lnTo>
                  <a:lnTo>
                    <a:pt x="550875" y="321208"/>
                  </a:lnTo>
                  <a:lnTo>
                    <a:pt x="550875" y="298259"/>
                  </a:lnTo>
                  <a:close/>
                </a:path>
                <a:path w="895350" h="413384">
                  <a:moveTo>
                    <a:pt x="573824" y="22860"/>
                  </a:moveTo>
                  <a:lnTo>
                    <a:pt x="550875" y="22860"/>
                  </a:lnTo>
                  <a:lnTo>
                    <a:pt x="527913" y="22860"/>
                  </a:lnTo>
                  <a:lnTo>
                    <a:pt x="504964" y="22860"/>
                  </a:lnTo>
                  <a:lnTo>
                    <a:pt x="504964" y="69850"/>
                  </a:lnTo>
                  <a:lnTo>
                    <a:pt x="482003" y="69850"/>
                  </a:lnTo>
                  <a:lnTo>
                    <a:pt x="482003" y="92710"/>
                  </a:lnTo>
                  <a:lnTo>
                    <a:pt x="482003" y="115570"/>
                  </a:lnTo>
                  <a:lnTo>
                    <a:pt x="459054" y="115570"/>
                  </a:lnTo>
                  <a:lnTo>
                    <a:pt x="436105" y="115570"/>
                  </a:lnTo>
                  <a:lnTo>
                    <a:pt x="436105" y="92710"/>
                  </a:lnTo>
                  <a:lnTo>
                    <a:pt x="459054" y="92710"/>
                  </a:lnTo>
                  <a:lnTo>
                    <a:pt x="482003" y="92710"/>
                  </a:lnTo>
                  <a:lnTo>
                    <a:pt x="482003" y="69850"/>
                  </a:lnTo>
                  <a:lnTo>
                    <a:pt x="459054" y="69850"/>
                  </a:lnTo>
                  <a:lnTo>
                    <a:pt x="459054" y="46990"/>
                  </a:lnTo>
                  <a:lnTo>
                    <a:pt x="436105" y="46990"/>
                  </a:lnTo>
                  <a:lnTo>
                    <a:pt x="436105" y="69850"/>
                  </a:lnTo>
                  <a:lnTo>
                    <a:pt x="413156" y="69850"/>
                  </a:lnTo>
                  <a:lnTo>
                    <a:pt x="390194" y="69850"/>
                  </a:lnTo>
                  <a:lnTo>
                    <a:pt x="390194" y="46990"/>
                  </a:lnTo>
                  <a:lnTo>
                    <a:pt x="413156" y="46990"/>
                  </a:lnTo>
                  <a:lnTo>
                    <a:pt x="436105" y="46990"/>
                  </a:lnTo>
                  <a:lnTo>
                    <a:pt x="436105" y="22860"/>
                  </a:lnTo>
                  <a:lnTo>
                    <a:pt x="413156" y="22860"/>
                  </a:lnTo>
                  <a:lnTo>
                    <a:pt x="413156" y="0"/>
                  </a:lnTo>
                  <a:lnTo>
                    <a:pt x="390194" y="0"/>
                  </a:lnTo>
                  <a:lnTo>
                    <a:pt x="390194" y="22860"/>
                  </a:lnTo>
                  <a:lnTo>
                    <a:pt x="367245" y="22860"/>
                  </a:lnTo>
                  <a:lnTo>
                    <a:pt x="367245" y="69850"/>
                  </a:lnTo>
                  <a:lnTo>
                    <a:pt x="344297" y="69850"/>
                  </a:lnTo>
                  <a:lnTo>
                    <a:pt x="344297" y="92710"/>
                  </a:lnTo>
                  <a:lnTo>
                    <a:pt x="367245" y="92710"/>
                  </a:lnTo>
                  <a:lnTo>
                    <a:pt x="390194" y="92710"/>
                  </a:lnTo>
                  <a:lnTo>
                    <a:pt x="413156" y="92710"/>
                  </a:lnTo>
                  <a:lnTo>
                    <a:pt x="413156" y="115570"/>
                  </a:lnTo>
                  <a:lnTo>
                    <a:pt x="390194" y="115570"/>
                  </a:lnTo>
                  <a:lnTo>
                    <a:pt x="367245" y="115570"/>
                  </a:lnTo>
                  <a:lnTo>
                    <a:pt x="367245" y="138430"/>
                  </a:lnTo>
                  <a:lnTo>
                    <a:pt x="344297" y="138430"/>
                  </a:lnTo>
                  <a:lnTo>
                    <a:pt x="321335" y="138430"/>
                  </a:lnTo>
                  <a:lnTo>
                    <a:pt x="321335" y="161290"/>
                  </a:lnTo>
                  <a:lnTo>
                    <a:pt x="298386" y="161290"/>
                  </a:lnTo>
                  <a:lnTo>
                    <a:pt x="275437" y="161290"/>
                  </a:lnTo>
                  <a:lnTo>
                    <a:pt x="252476" y="161290"/>
                  </a:lnTo>
                  <a:lnTo>
                    <a:pt x="229527" y="161290"/>
                  </a:lnTo>
                  <a:lnTo>
                    <a:pt x="229527" y="184150"/>
                  </a:lnTo>
                  <a:lnTo>
                    <a:pt x="252476" y="184150"/>
                  </a:lnTo>
                  <a:lnTo>
                    <a:pt x="252476" y="229400"/>
                  </a:lnTo>
                  <a:lnTo>
                    <a:pt x="229527" y="229400"/>
                  </a:lnTo>
                  <a:lnTo>
                    <a:pt x="206578" y="229400"/>
                  </a:lnTo>
                  <a:lnTo>
                    <a:pt x="183616" y="229400"/>
                  </a:lnTo>
                  <a:lnTo>
                    <a:pt x="183616" y="252349"/>
                  </a:lnTo>
                  <a:lnTo>
                    <a:pt x="206578" y="252349"/>
                  </a:lnTo>
                  <a:lnTo>
                    <a:pt x="206578" y="275310"/>
                  </a:lnTo>
                  <a:lnTo>
                    <a:pt x="183616" y="275310"/>
                  </a:lnTo>
                  <a:lnTo>
                    <a:pt x="183616" y="298259"/>
                  </a:lnTo>
                  <a:lnTo>
                    <a:pt x="206578" y="298259"/>
                  </a:lnTo>
                  <a:lnTo>
                    <a:pt x="206578" y="367118"/>
                  </a:lnTo>
                  <a:lnTo>
                    <a:pt x="229527" y="367118"/>
                  </a:lnTo>
                  <a:lnTo>
                    <a:pt x="229527" y="390067"/>
                  </a:lnTo>
                  <a:lnTo>
                    <a:pt x="252476" y="390067"/>
                  </a:lnTo>
                  <a:lnTo>
                    <a:pt x="275437" y="390067"/>
                  </a:lnTo>
                  <a:lnTo>
                    <a:pt x="275437" y="367118"/>
                  </a:lnTo>
                  <a:lnTo>
                    <a:pt x="298386" y="367118"/>
                  </a:lnTo>
                  <a:lnTo>
                    <a:pt x="298386" y="344170"/>
                  </a:lnTo>
                  <a:lnTo>
                    <a:pt x="275437" y="344170"/>
                  </a:lnTo>
                  <a:lnTo>
                    <a:pt x="275437" y="298259"/>
                  </a:lnTo>
                  <a:lnTo>
                    <a:pt x="252476" y="298259"/>
                  </a:lnTo>
                  <a:lnTo>
                    <a:pt x="252476" y="321208"/>
                  </a:lnTo>
                  <a:lnTo>
                    <a:pt x="229527" y="321208"/>
                  </a:lnTo>
                  <a:lnTo>
                    <a:pt x="229527" y="275310"/>
                  </a:lnTo>
                  <a:lnTo>
                    <a:pt x="252476" y="275310"/>
                  </a:lnTo>
                  <a:lnTo>
                    <a:pt x="252476" y="229870"/>
                  </a:lnTo>
                  <a:lnTo>
                    <a:pt x="275437" y="229870"/>
                  </a:lnTo>
                  <a:lnTo>
                    <a:pt x="298386" y="229870"/>
                  </a:lnTo>
                  <a:lnTo>
                    <a:pt x="298386" y="207010"/>
                  </a:lnTo>
                  <a:lnTo>
                    <a:pt x="275437" y="207010"/>
                  </a:lnTo>
                  <a:lnTo>
                    <a:pt x="275437" y="184150"/>
                  </a:lnTo>
                  <a:lnTo>
                    <a:pt x="298386" y="184150"/>
                  </a:lnTo>
                  <a:lnTo>
                    <a:pt x="298386" y="207010"/>
                  </a:lnTo>
                  <a:lnTo>
                    <a:pt x="321335" y="207010"/>
                  </a:lnTo>
                  <a:lnTo>
                    <a:pt x="321335" y="229870"/>
                  </a:lnTo>
                  <a:lnTo>
                    <a:pt x="298386" y="229870"/>
                  </a:lnTo>
                  <a:lnTo>
                    <a:pt x="298386" y="252730"/>
                  </a:lnTo>
                  <a:lnTo>
                    <a:pt x="275437" y="252730"/>
                  </a:lnTo>
                  <a:lnTo>
                    <a:pt x="275437" y="275590"/>
                  </a:lnTo>
                  <a:lnTo>
                    <a:pt x="298386" y="275590"/>
                  </a:lnTo>
                  <a:lnTo>
                    <a:pt x="298386" y="298450"/>
                  </a:lnTo>
                  <a:lnTo>
                    <a:pt x="321335" y="298450"/>
                  </a:lnTo>
                  <a:lnTo>
                    <a:pt x="344297" y="298450"/>
                  </a:lnTo>
                  <a:lnTo>
                    <a:pt x="344297" y="321310"/>
                  </a:lnTo>
                  <a:lnTo>
                    <a:pt x="321335" y="321310"/>
                  </a:lnTo>
                  <a:lnTo>
                    <a:pt x="321335" y="344170"/>
                  </a:lnTo>
                  <a:lnTo>
                    <a:pt x="344297" y="344170"/>
                  </a:lnTo>
                  <a:lnTo>
                    <a:pt x="367245" y="344170"/>
                  </a:lnTo>
                  <a:lnTo>
                    <a:pt x="367245" y="298450"/>
                  </a:lnTo>
                  <a:lnTo>
                    <a:pt x="390194" y="298450"/>
                  </a:lnTo>
                  <a:lnTo>
                    <a:pt x="390194" y="275590"/>
                  </a:lnTo>
                  <a:lnTo>
                    <a:pt x="367245" y="275590"/>
                  </a:lnTo>
                  <a:lnTo>
                    <a:pt x="367245" y="252730"/>
                  </a:lnTo>
                  <a:lnTo>
                    <a:pt x="344297" y="252730"/>
                  </a:lnTo>
                  <a:lnTo>
                    <a:pt x="344297" y="275590"/>
                  </a:lnTo>
                  <a:lnTo>
                    <a:pt x="321335" y="275590"/>
                  </a:lnTo>
                  <a:lnTo>
                    <a:pt x="321335" y="252730"/>
                  </a:lnTo>
                  <a:lnTo>
                    <a:pt x="344297" y="252730"/>
                  </a:lnTo>
                  <a:lnTo>
                    <a:pt x="344297" y="229870"/>
                  </a:lnTo>
                  <a:lnTo>
                    <a:pt x="367245" y="229870"/>
                  </a:lnTo>
                  <a:lnTo>
                    <a:pt x="367245" y="252730"/>
                  </a:lnTo>
                  <a:lnTo>
                    <a:pt x="390194" y="252730"/>
                  </a:lnTo>
                  <a:lnTo>
                    <a:pt x="390194" y="275590"/>
                  </a:lnTo>
                  <a:lnTo>
                    <a:pt x="413156" y="275590"/>
                  </a:lnTo>
                  <a:lnTo>
                    <a:pt x="413156" y="252730"/>
                  </a:lnTo>
                  <a:lnTo>
                    <a:pt x="436105" y="252730"/>
                  </a:lnTo>
                  <a:lnTo>
                    <a:pt x="436105" y="275590"/>
                  </a:lnTo>
                  <a:lnTo>
                    <a:pt x="459054" y="275590"/>
                  </a:lnTo>
                  <a:lnTo>
                    <a:pt x="459054" y="252730"/>
                  </a:lnTo>
                  <a:lnTo>
                    <a:pt x="482003" y="252730"/>
                  </a:lnTo>
                  <a:lnTo>
                    <a:pt x="504964" y="252730"/>
                  </a:lnTo>
                  <a:lnTo>
                    <a:pt x="504964" y="207010"/>
                  </a:lnTo>
                  <a:lnTo>
                    <a:pt x="482003" y="207010"/>
                  </a:lnTo>
                  <a:lnTo>
                    <a:pt x="482003" y="229870"/>
                  </a:lnTo>
                  <a:lnTo>
                    <a:pt x="459054" y="229870"/>
                  </a:lnTo>
                  <a:lnTo>
                    <a:pt x="459054" y="207010"/>
                  </a:lnTo>
                  <a:lnTo>
                    <a:pt x="482003" y="207010"/>
                  </a:lnTo>
                  <a:lnTo>
                    <a:pt x="482003" y="184150"/>
                  </a:lnTo>
                  <a:lnTo>
                    <a:pt x="459054" y="184150"/>
                  </a:lnTo>
                  <a:lnTo>
                    <a:pt x="436105" y="184150"/>
                  </a:lnTo>
                  <a:lnTo>
                    <a:pt x="436105" y="161290"/>
                  </a:lnTo>
                  <a:lnTo>
                    <a:pt x="413156" y="161290"/>
                  </a:lnTo>
                  <a:lnTo>
                    <a:pt x="390194" y="161290"/>
                  </a:lnTo>
                  <a:lnTo>
                    <a:pt x="390194" y="184150"/>
                  </a:lnTo>
                  <a:lnTo>
                    <a:pt x="413156" y="184150"/>
                  </a:lnTo>
                  <a:lnTo>
                    <a:pt x="413156" y="207010"/>
                  </a:lnTo>
                  <a:lnTo>
                    <a:pt x="436105" y="207010"/>
                  </a:lnTo>
                  <a:lnTo>
                    <a:pt x="436105" y="229870"/>
                  </a:lnTo>
                  <a:lnTo>
                    <a:pt x="413156" y="229870"/>
                  </a:lnTo>
                  <a:lnTo>
                    <a:pt x="390194" y="229870"/>
                  </a:lnTo>
                  <a:lnTo>
                    <a:pt x="390194" y="184150"/>
                  </a:lnTo>
                  <a:lnTo>
                    <a:pt x="367245" y="184150"/>
                  </a:lnTo>
                  <a:lnTo>
                    <a:pt x="367245" y="207010"/>
                  </a:lnTo>
                  <a:lnTo>
                    <a:pt x="344297" y="207010"/>
                  </a:lnTo>
                  <a:lnTo>
                    <a:pt x="344297" y="184150"/>
                  </a:lnTo>
                  <a:lnTo>
                    <a:pt x="367245" y="184150"/>
                  </a:lnTo>
                  <a:lnTo>
                    <a:pt x="367245" y="161290"/>
                  </a:lnTo>
                  <a:lnTo>
                    <a:pt x="390194" y="161290"/>
                  </a:lnTo>
                  <a:lnTo>
                    <a:pt x="390194" y="138430"/>
                  </a:lnTo>
                  <a:lnTo>
                    <a:pt x="413156" y="138430"/>
                  </a:lnTo>
                  <a:lnTo>
                    <a:pt x="527913" y="138430"/>
                  </a:lnTo>
                  <a:lnTo>
                    <a:pt x="527913" y="161290"/>
                  </a:lnTo>
                  <a:lnTo>
                    <a:pt x="550875" y="161290"/>
                  </a:lnTo>
                  <a:lnTo>
                    <a:pt x="550875" y="115570"/>
                  </a:lnTo>
                  <a:lnTo>
                    <a:pt x="573824" y="115570"/>
                  </a:lnTo>
                  <a:lnTo>
                    <a:pt x="573824" y="69850"/>
                  </a:lnTo>
                  <a:lnTo>
                    <a:pt x="550875" y="69850"/>
                  </a:lnTo>
                  <a:lnTo>
                    <a:pt x="550875" y="92710"/>
                  </a:lnTo>
                  <a:lnTo>
                    <a:pt x="527913" y="92710"/>
                  </a:lnTo>
                  <a:lnTo>
                    <a:pt x="527913" y="69850"/>
                  </a:lnTo>
                  <a:lnTo>
                    <a:pt x="550875" y="69850"/>
                  </a:lnTo>
                  <a:lnTo>
                    <a:pt x="550875" y="46990"/>
                  </a:lnTo>
                  <a:lnTo>
                    <a:pt x="573824" y="46990"/>
                  </a:lnTo>
                  <a:lnTo>
                    <a:pt x="573824" y="22860"/>
                  </a:lnTo>
                  <a:close/>
                </a:path>
                <a:path w="895350" h="413384">
                  <a:moveTo>
                    <a:pt x="642683" y="206451"/>
                  </a:moveTo>
                  <a:lnTo>
                    <a:pt x="619721" y="206451"/>
                  </a:lnTo>
                  <a:lnTo>
                    <a:pt x="619721" y="252349"/>
                  </a:lnTo>
                  <a:lnTo>
                    <a:pt x="596773" y="252349"/>
                  </a:lnTo>
                  <a:lnTo>
                    <a:pt x="596773" y="275310"/>
                  </a:lnTo>
                  <a:lnTo>
                    <a:pt x="619721" y="275310"/>
                  </a:lnTo>
                  <a:lnTo>
                    <a:pt x="642683" y="275310"/>
                  </a:lnTo>
                  <a:lnTo>
                    <a:pt x="642683" y="206451"/>
                  </a:lnTo>
                  <a:close/>
                </a:path>
                <a:path w="895350" h="413384">
                  <a:moveTo>
                    <a:pt x="734491" y="298259"/>
                  </a:moveTo>
                  <a:lnTo>
                    <a:pt x="711542" y="298259"/>
                  </a:lnTo>
                  <a:lnTo>
                    <a:pt x="711542" y="252349"/>
                  </a:lnTo>
                  <a:lnTo>
                    <a:pt x="688581" y="252349"/>
                  </a:lnTo>
                  <a:lnTo>
                    <a:pt x="688581" y="321208"/>
                  </a:lnTo>
                  <a:lnTo>
                    <a:pt x="711542" y="321208"/>
                  </a:lnTo>
                  <a:lnTo>
                    <a:pt x="734491" y="321208"/>
                  </a:lnTo>
                  <a:lnTo>
                    <a:pt x="734491" y="298259"/>
                  </a:lnTo>
                  <a:close/>
                </a:path>
                <a:path w="895350" h="413384">
                  <a:moveTo>
                    <a:pt x="826300" y="275310"/>
                  </a:moveTo>
                  <a:lnTo>
                    <a:pt x="803351" y="275310"/>
                  </a:lnTo>
                  <a:lnTo>
                    <a:pt x="780402" y="275310"/>
                  </a:lnTo>
                  <a:lnTo>
                    <a:pt x="780402" y="298259"/>
                  </a:lnTo>
                  <a:lnTo>
                    <a:pt x="803351" y="298259"/>
                  </a:lnTo>
                  <a:lnTo>
                    <a:pt x="826300" y="298259"/>
                  </a:lnTo>
                  <a:lnTo>
                    <a:pt x="826300" y="275310"/>
                  </a:lnTo>
                  <a:close/>
                </a:path>
                <a:path w="895350" h="413384">
                  <a:moveTo>
                    <a:pt x="872210" y="344170"/>
                  </a:moveTo>
                  <a:lnTo>
                    <a:pt x="849249" y="344170"/>
                  </a:lnTo>
                  <a:lnTo>
                    <a:pt x="849249" y="298259"/>
                  </a:lnTo>
                  <a:lnTo>
                    <a:pt x="826300" y="298259"/>
                  </a:lnTo>
                  <a:lnTo>
                    <a:pt x="826300" y="344170"/>
                  </a:lnTo>
                  <a:lnTo>
                    <a:pt x="803351" y="344170"/>
                  </a:lnTo>
                  <a:lnTo>
                    <a:pt x="803351" y="367118"/>
                  </a:lnTo>
                  <a:lnTo>
                    <a:pt x="826300" y="367118"/>
                  </a:lnTo>
                  <a:lnTo>
                    <a:pt x="849249" y="367118"/>
                  </a:lnTo>
                  <a:lnTo>
                    <a:pt x="849249" y="390067"/>
                  </a:lnTo>
                  <a:lnTo>
                    <a:pt x="872210" y="390067"/>
                  </a:lnTo>
                  <a:lnTo>
                    <a:pt x="872210" y="344170"/>
                  </a:lnTo>
                  <a:close/>
                </a:path>
                <a:path w="895350" h="413384">
                  <a:moveTo>
                    <a:pt x="895159" y="229400"/>
                  </a:moveTo>
                  <a:lnTo>
                    <a:pt x="872210" y="229400"/>
                  </a:lnTo>
                  <a:lnTo>
                    <a:pt x="872210" y="206451"/>
                  </a:lnTo>
                  <a:lnTo>
                    <a:pt x="849249" y="206451"/>
                  </a:lnTo>
                  <a:lnTo>
                    <a:pt x="826300" y="206451"/>
                  </a:lnTo>
                  <a:lnTo>
                    <a:pt x="826300" y="229400"/>
                  </a:lnTo>
                  <a:lnTo>
                    <a:pt x="803351" y="229400"/>
                  </a:lnTo>
                  <a:lnTo>
                    <a:pt x="780402" y="229400"/>
                  </a:lnTo>
                  <a:lnTo>
                    <a:pt x="780402" y="252349"/>
                  </a:lnTo>
                  <a:lnTo>
                    <a:pt x="803351" y="252349"/>
                  </a:lnTo>
                  <a:lnTo>
                    <a:pt x="826300" y="252349"/>
                  </a:lnTo>
                  <a:lnTo>
                    <a:pt x="826300" y="275310"/>
                  </a:lnTo>
                  <a:lnTo>
                    <a:pt x="849249" y="275310"/>
                  </a:lnTo>
                  <a:lnTo>
                    <a:pt x="849249" y="252349"/>
                  </a:lnTo>
                  <a:lnTo>
                    <a:pt x="872210" y="252349"/>
                  </a:lnTo>
                  <a:lnTo>
                    <a:pt x="872210" y="275310"/>
                  </a:lnTo>
                  <a:lnTo>
                    <a:pt x="849249" y="275310"/>
                  </a:lnTo>
                  <a:lnTo>
                    <a:pt x="849249" y="298259"/>
                  </a:lnTo>
                  <a:lnTo>
                    <a:pt x="872210" y="298259"/>
                  </a:lnTo>
                  <a:lnTo>
                    <a:pt x="872210" y="321208"/>
                  </a:lnTo>
                  <a:lnTo>
                    <a:pt x="895159" y="321208"/>
                  </a:lnTo>
                  <a:lnTo>
                    <a:pt x="895159" y="22940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4" name="object 44" descr=""/>
            <p:cNvSpPr/>
            <p:nvPr/>
          </p:nvSpPr>
          <p:spPr>
            <a:xfrm>
              <a:off x="9213380" y="939603"/>
              <a:ext cx="941069" cy="321945"/>
            </a:xfrm>
            <a:custGeom>
              <a:avLst/>
              <a:gdLst/>
              <a:ahLst/>
              <a:cxnLst/>
              <a:rect l="l" t="t" r="r" b="b"/>
              <a:pathLst>
                <a:path w="941070" h="321944">
                  <a:moveTo>
                    <a:pt x="22948" y="183629"/>
                  </a:moveTo>
                  <a:lnTo>
                    <a:pt x="0" y="183629"/>
                  </a:lnTo>
                  <a:lnTo>
                    <a:pt x="0" y="275437"/>
                  </a:lnTo>
                  <a:lnTo>
                    <a:pt x="22948" y="275437"/>
                  </a:lnTo>
                  <a:lnTo>
                    <a:pt x="22948" y="183629"/>
                  </a:lnTo>
                  <a:close/>
                </a:path>
                <a:path w="941070" h="321944">
                  <a:moveTo>
                    <a:pt x="91808" y="114757"/>
                  </a:moveTo>
                  <a:lnTo>
                    <a:pt x="68859" y="114757"/>
                  </a:lnTo>
                  <a:lnTo>
                    <a:pt x="45910" y="114757"/>
                  </a:lnTo>
                  <a:lnTo>
                    <a:pt x="45910" y="137718"/>
                  </a:lnTo>
                  <a:lnTo>
                    <a:pt x="22948" y="137718"/>
                  </a:lnTo>
                  <a:lnTo>
                    <a:pt x="22948" y="160667"/>
                  </a:lnTo>
                  <a:lnTo>
                    <a:pt x="45910" y="160667"/>
                  </a:lnTo>
                  <a:lnTo>
                    <a:pt x="68859" y="160667"/>
                  </a:lnTo>
                  <a:lnTo>
                    <a:pt x="91808" y="160667"/>
                  </a:lnTo>
                  <a:lnTo>
                    <a:pt x="91808" y="114757"/>
                  </a:lnTo>
                  <a:close/>
                </a:path>
                <a:path w="941070" h="321944">
                  <a:moveTo>
                    <a:pt x="160667" y="206578"/>
                  </a:moveTo>
                  <a:lnTo>
                    <a:pt x="137718" y="206578"/>
                  </a:lnTo>
                  <a:lnTo>
                    <a:pt x="114769" y="206578"/>
                  </a:lnTo>
                  <a:lnTo>
                    <a:pt x="114769" y="252476"/>
                  </a:lnTo>
                  <a:lnTo>
                    <a:pt x="91808" y="252476"/>
                  </a:lnTo>
                  <a:lnTo>
                    <a:pt x="91808" y="206578"/>
                  </a:lnTo>
                  <a:lnTo>
                    <a:pt x="68859" y="206578"/>
                  </a:lnTo>
                  <a:lnTo>
                    <a:pt x="68859" y="183629"/>
                  </a:lnTo>
                  <a:lnTo>
                    <a:pt x="45910" y="183629"/>
                  </a:lnTo>
                  <a:lnTo>
                    <a:pt x="45910" y="252476"/>
                  </a:lnTo>
                  <a:lnTo>
                    <a:pt x="68859" y="252476"/>
                  </a:lnTo>
                  <a:lnTo>
                    <a:pt x="68859" y="275437"/>
                  </a:lnTo>
                  <a:lnTo>
                    <a:pt x="91808" y="275437"/>
                  </a:lnTo>
                  <a:lnTo>
                    <a:pt x="114769" y="275437"/>
                  </a:lnTo>
                  <a:lnTo>
                    <a:pt x="137718" y="275437"/>
                  </a:lnTo>
                  <a:lnTo>
                    <a:pt x="160667" y="275437"/>
                  </a:lnTo>
                  <a:lnTo>
                    <a:pt x="160667" y="252476"/>
                  </a:lnTo>
                  <a:lnTo>
                    <a:pt x="137718" y="252476"/>
                  </a:lnTo>
                  <a:lnTo>
                    <a:pt x="137718" y="229527"/>
                  </a:lnTo>
                  <a:lnTo>
                    <a:pt x="160667" y="229527"/>
                  </a:lnTo>
                  <a:lnTo>
                    <a:pt x="160667" y="206578"/>
                  </a:lnTo>
                  <a:close/>
                </a:path>
                <a:path w="941070" h="321944">
                  <a:moveTo>
                    <a:pt x="160667" y="68859"/>
                  </a:moveTo>
                  <a:lnTo>
                    <a:pt x="137718" y="68859"/>
                  </a:lnTo>
                  <a:lnTo>
                    <a:pt x="137718" y="45910"/>
                  </a:lnTo>
                  <a:lnTo>
                    <a:pt x="114769" y="45910"/>
                  </a:lnTo>
                  <a:lnTo>
                    <a:pt x="114769" y="68859"/>
                  </a:lnTo>
                  <a:lnTo>
                    <a:pt x="91808" y="68859"/>
                  </a:lnTo>
                  <a:lnTo>
                    <a:pt x="91808" y="91808"/>
                  </a:lnTo>
                  <a:lnTo>
                    <a:pt x="114769" y="91808"/>
                  </a:lnTo>
                  <a:lnTo>
                    <a:pt x="137718" y="91808"/>
                  </a:lnTo>
                  <a:lnTo>
                    <a:pt x="160667" y="91808"/>
                  </a:lnTo>
                  <a:lnTo>
                    <a:pt x="160667" y="68859"/>
                  </a:lnTo>
                  <a:close/>
                </a:path>
                <a:path w="941070" h="321944">
                  <a:moveTo>
                    <a:pt x="183616" y="160667"/>
                  </a:moveTo>
                  <a:lnTo>
                    <a:pt x="160667" y="160667"/>
                  </a:lnTo>
                  <a:lnTo>
                    <a:pt x="137718" y="160667"/>
                  </a:lnTo>
                  <a:lnTo>
                    <a:pt x="114769" y="160667"/>
                  </a:lnTo>
                  <a:lnTo>
                    <a:pt x="114769" y="183629"/>
                  </a:lnTo>
                  <a:lnTo>
                    <a:pt x="137718" y="183629"/>
                  </a:lnTo>
                  <a:lnTo>
                    <a:pt x="160667" y="183629"/>
                  </a:lnTo>
                  <a:lnTo>
                    <a:pt x="160667" y="206578"/>
                  </a:lnTo>
                  <a:lnTo>
                    <a:pt x="183616" y="206578"/>
                  </a:lnTo>
                  <a:lnTo>
                    <a:pt x="183616" y="160667"/>
                  </a:lnTo>
                  <a:close/>
                </a:path>
                <a:path w="941070" h="321944">
                  <a:moveTo>
                    <a:pt x="183616" y="91808"/>
                  </a:moveTo>
                  <a:lnTo>
                    <a:pt x="160667" y="91808"/>
                  </a:lnTo>
                  <a:lnTo>
                    <a:pt x="160667" y="114757"/>
                  </a:lnTo>
                  <a:lnTo>
                    <a:pt x="137718" y="114757"/>
                  </a:lnTo>
                  <a:lnTo>
                    <a:pt x="137718" y="137718"/>
                  </a:lnTo>
                  <a:lnTo>
                    <a:pt x="160667" y="137718"/>
                  </a:lnTo>
                  <a:lnTo>
                    <a:pt x="183616" y="137718"/>
                  </a:lnTo>
                  <a:lnTo>
                    <a:pt x="183616" y="91808"/>
                  </a:lnTo>
                  <a:close/>
                </a:path>
                <a:path w="941070" h="321944">
                  <a:moveTo>
                    <a:pt x="206578" y="206578"/>
                  </a:moveTo>
                  <a:lnTo>
                    <a:pt x="183616" y="206578"/>
                  </a:lnTo>
                  <a:lnTo>
                    <a:pt x="183616" y="229527"/>
                  </a:lnTo>
                  <a:lnTo>
                    <a:pt x="206578" y="229527"/>
                  </a:lnTo>
                  <a:lnTo>
                    <a:pt x="206578" y="206578"/>
                  </a:lnTo>
                  <a:close/>
                </a:path>
                <a:path w="941070" h="321944">
                  <a:moveTo>
                    <a:pt x="229527" y="160667"/>
                  </a:moveTo>
                  <a:lnTo>
                    <a:pt x="206578" y="160667"/>
                  </a:lnTo>
                  <a:lnTo>
                    <a:pt x="206578" y="183629"/>
                  </a:lnTo>
                  <a:lnTo>
                    <a:pt x="229527" y="183629"/>
                  </a:lnTo>
                  <a:lnTo>
                    <a:pt x="229527" y="160667"/>
                  </a:lnTo>
                  <a:close/>
                </a:path>
                <a:path w="941070" h="321944">
                  <a:moveTo>
                    <a:pt x="229527" y="114757"/>
                  </a:moveTo>
                  <a:lnTo>
                    <a:pt x="206578" y="114757"/>
                  </a:lnTo>
                  <a:lnTo>
                    <a:pt x="206578" y="137718"/>
                  </a:lnTo>
                  <a:lnTo>
                    <a:pt x="229527" y="137718"/>
                  </a:lnTo>
                  <a:lnTo>
                    <a:pt x="229527" y="114757"/>
                  </a:lnTo>
                  <a:close/>
                </a:path>
                <a:path w="941070" h="321944">
                  <a:moveTo>
                    <a:pt x="252476" y="137718"/>
                  </a:moveTo>
                  <a:lnTo>
                    <a:pt x="229527" y="137718"/>
                  </a:lnTo>
                  <a:lnTo>
                    <a:pt x="229527" y="160667"/>
                  </a:lnTo>
                  <a:lnTo>
                    <a:pt x="252476" y="160667"/>
                  </a:lnTo>
                  <a:lnTo>
                    <a:pt x="252476" y="137718"/>
                  </a:lnTo>
                  <a:close/>
                </a:path>
                <a:path w="941070" h="321944">
                  <a:moveTo>
                    <a:pt x="275437" y="160667"/>
                  </a:moveTo>
                  <a:lnTo>
                    <a:pt x="252476" y="160667"/>
                  </a:lnTo>
                  <a:lnTo>
                    <a:pt x="252476" y="183629"/>
                  </a:lnTo>
                  <a:lnTo>
                    <a:pt x="275437" y="183629"/>
                  </a:lnTo>
                  <a:lnTo>
                    <a:pt x="275437" y="160667"/>
                  </a:lnTo>
                  <a:close/>
                </a:path>
                <a:path w="941070" h="321944">
                  <a:moveTo>
                    <a:pt x="298386" y="91808"/>
                  </a:moveTo>
                  <a:lnTo>
                    <a:pt x="275437" y="91808"/>
                  </a:lnTo>
                  <a:lnTo>
                    <a:pt x="275437" y="114757"/>
                  </a:lnTo>
                  <a:lnTo>
                    <a:pt x="298386" y="114757"/>
                  </a:lnTo>
                  <a:lnTo>
                    <a:pt x="298386" y="91808"/>
                  </a:lnTo>
                  <a:close/>
                </a:path>
                <a:path w="941070" h="321944">
                  <a:moveTo>
                    <a:pt x="321335" y="137718"/>
                  </a:moveTo>
                  <a:lnTo>
                    <a:pt x="298386" y="137718"/>
                  </a:lnTo>
                  <a:lnTo>
                    <a:pt x="298386" y="160667"/>
                  </a:lnTo>
                  <a:lnTo>
                    <a:pt x="321335" y="160667"/>
                  </a:lnTo>
                  <a:lnTo>
                    <a:pt x="321335" y="137718"/>
                  </a:lnTo>
                  <a:close/>
                </a:path>
                <a:path w="941070" h="321944">
                  <a:moveTo>
                    <a:pt x="344297" y="160667"/>
                  </a:moveTo>
                  <a:lnTo>
                    <a:pt x="321335" y="160667"/>
                  </a:lnTo>
                  <a:lnTo>
                    <a:pt x="321335" y="183629"/>
                  </a:lnTo>
                  <a:lnTo>
                    <a:pt x="298386" y="183629"/>
                  </a:lnTo>
                  <a:lnTo>
                    <a:pt x="298386" y="229527"/>
                  </a:lnTo>
                  <a:lnTo>
                    <a:pt x="321335" y="229527"/>
                  </a:lnTo>
                  <a:lnTo>
                    <a:pt x="344297" y="229527"/>
                  </a:lnTo>
                  <a:lnTo>
                    <a:pt x="344297" y="160667"/>
                  </a:lnTo>
                  <a:close/>
                </a:path>
                <a:path w="941070" h="321944">
                  <a:moveTo>
                    <a:pt x="504964" y="91808"/>
                  </a:moveTo>
                  <a:lnTo>
                    <a:pt x="482003" y="91808"/>
                  </a:lnTo>
                  <a:lnTo>
                    <a:pt x="482003" y="68859"/>
                  </a:lnTo>
                  <a:lnTo>
                    <a:pt x="459054" y="68859"/>
                  </a:lnTo>
                  <a:lnTo>
                    <a:pt x="459054" y="91808"/>
                  </a:lnTo>
                  <a:lnTo>
                    <a:pt x="436105" y="91808"/>
                  </a:lnTo>
                  <a:lnTo>
                    <a:pt x="436105" y="68859"/>
                  </a:lnTo>
                  <a:lnTo>
                    <a:pt x="413156" y="68859"/>
                  </a:lnTo>
                  <a:lnTo>
                    <a:pt x="413156" y="45910"/>
                  </a:lnTo>
                  <a:lnTo>
                    <a:pt x="390194" y="45910"/>
                  </a:lnTo>
                  <a:lnTo>
                    <a:pt x="367245" y="45910"/>
                  </a:lnTo>
                  <a:lnTo>
                    <a:pt x="367245" y="68859"/>
                  </a:lnTo>
                  <a:lnTo>
                    <a:pt x="344297" y="68859"/>
                  </a:lnTo>
                  <a:lnTo>
                    <a:pt x="344297" y="137718"/>
                  </a:lnTo>
                  <a:lnTo>
                    <a:pt x="367245" y="137718"/>
                  </a:lnTo>
                  <a:lnTo>
                    <a:pt x="390194" y="137718"/>
                  </a:lnTo>
                  <a:lnTo>
                    <a:pt x="390194" y="160667"/>
                  </a:lnTo>
                  <a:lnTo>
                    <a:pt x="413156" y="160667"/>
                  </a:lnTo>
                  <a:lnTo>
                    <a:pt x="413156" y="114757"/>
                  </a:lnTo>
                  <a:lnTo>
                    <a:pt x="436105" y="114757"/>
                  </a:lnTo>
                  <a:lnTo>
                    <a:pt x="436105" y="137718"/>
                  </a:lnTo>
                  <a:lnTo>
                    <a:pt x="459054" y="137718"/>
                  </a:lnTo>
                  <a:lnTo>
                    <a:pt x="459054" y="114757"/>
                  </a:lnTo>
                  <a:lnTo>
                    <a:pt x="482003" y="114757"/>
                  </a:lnTo>
                  <a:lnTo>
                    <a:pt x="504964" y="114757"/>
                  </a:lnTo>
                  <a:lnTo>
                    <a:pt x="504964" y="91808"/>
                  </a:lnTo>
                  <a:close/>
                </a:path>
                <a:path w="941070" h="321944">
                  <a:moveTo>
                    <a:pt x="780402" y="25"/>
                  </a:moveTo>
                  <a:lnTo>
                    <a:pt x="757440" y="25"/>
                  </a:lnTo>
                  <a:lnTo>
                    <a:pt x="757440" y="24155"/>
                  </a:lnTo>
                  <a:lnTo>
                    <a:pt x="734491" y="24155"/>
                  </a:lnTo>
                  <a:lnTo>
                    <a:pt x="734491" y="69875"/>
                  </a:lnTo>
                  <a:lnTo>
                    <a:pt x="711542" y="69875"/>
                  </a:lnTo>
                  <a:lnTo>
                    <a:pt x="711542" y="91808"/>
                  </a:lnTo>
                  <a:lnTo>
                    <a:pt x="688581" y="91808"/>
                  </a:lnTo>
                  <a:lnTo>
                    <a:pt x="688581" y="114757"/>
                  </a:lnTo>
                  <a:lnTo>
                    <a:pt x="711542" y="114757"/>
                  </a:lnTo>
                  <a:lnTo>
                    <a:pt x="711542" y="92735"/>
                  </a:lnTo>
                  <a:lnTo>
                    <a:pt x="734491" y="92735"/>
                  </a:lnTo>
                  <a:lnTo>
                    <a:pt x="734491" y="115608"/>
                  </a:lnTo>
                  <a:lnTo>
                    <a:pt x="711542" y="115608"/>
                  </a:lnTo>
                  <a:lnTo>
                    <a:pt x="711542" y="138468"/>
                  </a:lnTo>
                  <a:lnTo>
                    <a:pt x="688581" y="138468"/>
                  </a:lnTo>
                  <a:lnTo>
                    <a:pt x="688581" y="184175"/>
                  </a:lnTo>
                  <a:lnTo>
                    <a:pt x="665632" y="184175"/>
                  </a:lnTo>
                  <a:lnTo>
                    <a:pt x="665632" y="69875"/>
                  </a:lnTo>
                  <a:lnTo>
                    <a:pt x="688581" y="69875"/>
                  </a:lnTo>
                  <a:lnTo>
                    <a:pt x="688581" y="24155"/>
                  </a:lnTo>
                  <a:lnTo>
                    <a:pt x="665632" y="24155"/>
                  </a:lnTo>
                  <a:lnTo>
                    <a:pt x="642683" y="24155"/>
                  </a:lnTo>
                  <a:lnTo>
                    <a:pt x="642683" y="138468"/>
                  </a:lnTo>
                  <a:lnTo>
                    <a:pt x="642683" y="206578"/>
                  </a:lnTo>
                  <a:lnTo>
                    <a:pt x="619721" y="206578"/>
                  </a:lnTo>
                  <a:lnTo>
                    <a:pt x="619721" y="184175"/>
                  </a:lnTo>
                  <a:lnTo>
                    <a:pt x="596773" y="184175"/>
                  </a:lnTo>
                  <a:lnTo>
                    <a:pt x="596773" y="161315"/>
                  </a:lnTo>
                  <a:lnTo>
                    <a:pt x="619721" y="161315"/>
                  </a:lnTo>
                  <a:lnTo>
                    <a:pt x="619721" y="138468"/>
                  </a:lnTo>
                  <a:lnTo>
                    <a:pt x="642683" y="138468"/>
                  </a:lnTo>
                  <a:lnTo>
                    <a:pt x="642683" y="24155"/>
                  </a:lnTo>
                  <a:lnTo>
                    <a:pt x="642683" y="25"/>
                  </a:lnTo>
                  <a:lnTo>
                    <a:pt x="619721" y="25"/>
                  </a:lnTo>
                  <a:lnTo>
                    <a:pt x="596773" y="25"/>
                  </a:lnTo>
                  <a:lnTo>
                    <a:pt x="596773" y="92735"/>
                  </a:lnTo>
                  <a:lnTo>
                    <a:pt x="573824" y="92735"/>
                  </a:lnTo>
                  <a:lnTo>
                    <a:pt x="573824" y="47028"/>
                  </a:lnTo>
                  <a:lnTo>
                    <a:pt x="550875" y="47028"/>
                  </a:lnTo>
                  <a:lnTo>
                    <a:pt x="550875" y="69875"/>
                  </a:lnTo>
                  <a:lnTo>
                    <a:pt x="527913" y="69875"/>
                  </a:lnTo>
                  <a:lnTo>
                    <a:pt x="527913" y="92735"/>
                  </a:lnTo>
                  <a:lnTo>
                    <a:pt x="550875" y="92735"/>
                  </a:lnTo>
                  <a:lnTo>
                    <a:pt x="550875" y="114757"/>
                  </a:lnTo>
                  <a:lnTo>
                    <a:pt x="527913" y="114757"/>
                  </a:lnTo>
                  <a:lnTo>
                    <a:pt x="527913" y="137718"/>
                  </a:lnTo>
                  <a:lnTo>
                    <a:pt x="550875" y="137718"/>
                  </a:lnTo>
                  <a:lnTo>
                    <a:pt x="550875" y="115608"/>
                  </a:lnTo>
                  <a:lnTo>
                    <a:pt x="573824" y="115608"/>
                  </a:lnTo>
                  <a:lnTo>
                    <a:pt x="573824" y="138468"/>
                  </a:lnTo>
                  <a:lnTo>
                    <a:pt x="550875" y="138468"/>
                  </a:lnTo>
                  <a:lnTo>
                    <a:pt x="550875" y="161315"/>
                  </a:lnTo>
                  <a:lnTo>
                    <a:pt x="573824" y="161315"/>
                  </a:lnTo>
                  <a:lnTo>
                    <a:pt x="573824" y="207035"/>
                  </a:lnTo>
                  <a:lnTo>
                    <a:pt x="550875" y="207035"/>
                  </a:lnTo>
                  <a:lnTo>
                    <a:pt x="550875" y="184175"/>
                  </a:lnTo>
                  <a:lnTo>
                    <a:pt x="527913" y="184175"/>
                  </a:lnTo>
                  <a:lnTo>
                    <a:pt x="527913" y="207035"/>
                  </a:lnTo>
                  <a:lnTo>
                    <a:pt x="527913" y="229527"/>
                  </a:lnTo>
                  <a:lnTo>
                    <a:pt x="504964" y="229527"/>
                  </a:lnTo>
                  <a:lnTo>
                    <a:pt x="504964" y="207035"/>
                  </a:lnTo>
                  <a:lnTo>
                    <a:pt x="527913" y="207035"/>
                  </a:lnTo>
                  <a:lnTo>
                    <a:pt x="527913" y="184175"/>
                  </a:lnTo>
                  <a:lnTo>
                    <a:pt x="527913" y="138468"/>
                  </a:lnTo>
                  <a:lnTo>
                    <a:pt x="504964" y="138468"/>
                  </a:lnTo>
                  <a:lnTo>
                    <a:pt x="482003" y="138468"/>
                  </a:lnTo>
                  <a:lnTo>
                    <a:pt x="482003" y="161315"/>
                  </a:lnTo>
                  <a:lnTo>
                    <a:pt x="504964" y="161315"/>
                  </a:lnTo>
                  <a:lnTo>
                    <a:pt x="504964" y="184175"/>
                  </a:lnTo>
                  <a:lnTo>
                    <a:pt x="482003" y="184175"/>
                  </a:lnTo>
                  <a:lnTo>
                    <a:pt x="482003" y="161315"/>
                  </a:lnTo>
                  <a:lnTo>
                    <a:pt x="459054" y="161315"/>
                  </a:lnTo>
                  <a:lnTo>
                    <a:pt x="436105" y="161315"/>
                  </a:lnTo>
                  <a:lnTo>
                    <a:pt x="413156" y="161315"/>
                  </a:lnTo>
                  <a:lnTo>
                    <a:pt x="413156" y="183629"/>
                  </a:lnTo>
                  <a:lnTo>
                    <a:pt x="390194" y="183629"/>
                  </a:lnTo>
                  <a:lnTo>
                    <a:pt x="367245" y="183629"/>
                  </a:lnTo>
                  <a:lnTo>
                    <a:pt x="367245" y="229527"/>
                  </a:lnTo>
                  <a:lnTo>
                    <a:pt x="390194" y="229527"/>
                  </a:lnTo>
                  <a:lnTo>
                    <a:pt x="390194" y="206578"/>
                  </a:lnTo>
                  <a:lnTo>
                    <a:pt x="413156" y="206578"/>
                  </a:lnTo>
                  <a:lnTo>
                    <a:pt x="413156" y="184175"/>
                  </a:lnTo>
                  <a:lnTo>
                    <a:pt x="436105" y="184175"/>
                  </a:lnTo>
                  <a:lnTo>
                    <a:pt x="459054" y="184175"/>
                  </a:lnTo>
                  <a:lnTo>
                    <a:pt x="459054" y="229908"/>
                  </a:lnTo>
                  <a:lnTo>
                    <a:pt x="482003" y="229908"/>
                  </a:lnTo>
                  <a:lnTo>
                    <a:pt x="504964" y="229908"/>
                  </a:lnTo>
                  <a:lnTo>
                    <a:pt x="504964" y="252476"/>
                  </a:lnTo>
                  <a:lnTo>
                    <a:pt x="527913" y="252476"/>
                  </a:lnTo>
                  <a:lnTo>
                    <a:pt x="527913" y="229908"/>
                  </a:lnTo>
                  <a:lnTo>
                    <a:pt x="550875" y="229908"/>
                  </a:lnTo>
                  <a:lnTo>
                    <a:pt x="550875" y="298475"/>
                  </a:lnTo>
                  <a:lnTo>
                    <a:pt x="573824" y="298475"/>
                  </a:lnTo>
                  <a:lnTo>
                    <a:pt x="573824" y="321335"/>
                  </a:lnTo>
                  <a:lnTo>
                    <a:pt x="596773" y="321335"/>
                  </a:lnTo>
                  <a:lnTo>
                    <a:pt x="596773" y="298475"/>
                  </a:lnTo>
                  <a:lnTo>
                    <a:pt x="619721" y="298475"/>
                  </a:lnTo>
                  <a:lnTo>
                    <a:pt x="619721" y="321335"/>
                  </a:lnTo>
                  <a:lnTo>
                    <a:pt x="642683" y="321335"/>
                  </a:lnTo>
                  <a:lnTo>
                    <a:pt x="642683" y="298475"/>
                  </a:lnTo>
                  <a:lnTo>
                    <a:pt x="665632" y="298475"/>
                  </a:lnTo>
                  <a:lnTo>
                    <a:pt x="688581" y="298475"/>
                  </a:lnTo>
                  <a:lnTo>
                    <a:pt x="711542" y="298475"/>
                  </a:lnTo>
                  <a:lnTo>
                    <a:pt x="734491" y="298475"/>
                  </a:lnTo>
                  <a:lnTo>
                    <a:pt x="734491" y="275615"/>
                  </a:lnTo>
                  <a:lnTo>
                    <a:pt x="711542" y="275615"/>
                  </a:lnTo>
                  <a:lnTo>
                    <a:pt x="688581" y="275615"/>
                  </a:lnTo>
                  <a:lnTo>
                    <a:pt x="688581" y="252768"/>
                  </a:lnTo>
                  <a:lnTo>
                    <a:pt x="665632" y="252768"/>
                  </a:lnTo>
                  <a:lnTo>
                    <a:pt x="642683" y="252768"/>
                  </a:lnTo>
                  <a:lnTo>
                    <a:pt x="619721" y="252768"/>
                  </a:lnTo>
                  <a:lnTo>
                    <a:pt x="596773" y="252768"/>
                  </a:lnTo>
                  <a:lnTo>
                    <a:pt x="596773" y="207035"/>
                  </a:lnTo>
                  <a:lnTo>
                    <a:pt x="619721" y="207035"/>
                  </a:lnTo>
                  <a:lnTo>
                    <a:pt x="619721" y="229527"/>
                  </a:lnTo>
                  <a:lnTo>
                    <a:pt x="642683" y="229527"/>
                  </a:lnTo>
                  <a:lnTo>
                    <a:pt x="642683" y="207035"/>
                  </a:lnTo>
                  <a:lnTo>
                    <a:pt x="665632" y="207035"/>
                  </a:lnTo>
                  <a:lnTo>
                    <a:pt x="688581" y="207035"/>
                  </a:lnTo>
                  <a:lnTo>
                    <a:pt x="688581" y="229908"/>
                  </a:lnTo>
                  <a:lnTo>
                    <a:pt x="711542" y="229908"/>
                  </a:lnTo>
                  <a:lnTo>
                    <a:pt x="711542" y="252768"/>
                  </a:lnTo>
                  <a:lnTo>
                    <a:pt x="734491" y="252768"/>
                  </a:lnTo>
                  <a:lnTo>
                    <a:pt x="757440" y="252768"/>
                  </a:lnTo>
                  <a:lnTo>
                    <a:pt x="757440" y="229908"/>
                  </a:lnTo>
                  <a:lnTo>
                    <a:pt x="780402" y="229908"/>
                  </a:lnTo>
                  <a:lnTo>
                    <a:pt x="780402" y="207035"/>
                  </a:lnTo>
                  <a:lnTo>
                    <a:pt x="757440" y="207035"/>
                  </a:lnTo>
                  <a:lnTo>
                    <a:pt x="757440" y="184175"/>
                  </a:lnTo>
                  <a:lnTo>
                    <a:pt x="734491" y="184175"/>
                  </a:lnTo>
                  <a:lnTo>
                    <a:pt x="734491" y="138468"/>
                  </a:lnTo>
                  <a:lnTo>
                    <a:pt x="757440" y="138468"/>
                  </a:lnTo>
                  <a:lnTo>
                    <a:pt x="757440" y="47028"/>
                  </a:lnTo>
                  <a:lnTo>
                    <a:pt x="780402" y="47028"/>
                  </a:lnTo>
                  <a:lnTo>
                    <a:pt x="780402" y="25"/>
                  </a:lnTo>
                  <a:close/>
                </a:path>
                <a:path w="941070" h="321944">
                  <a:moveTo>
                    <a:pt x="849249" y="91808"/>
                  </a:moveTo>
                  <a:lnTo>
                    <a:pt x="826300" y="91808"/>
                  </a:lnTo>
                  <a:lnTo>
                    <a:pt x="803351" y="91808"/>
                  </a:lnTo>
                  <a:lnTo>
                    <a:pt x="803351" y="68859"/>
                  </a:lnTo>
                  <a:lnTo>
                    <a:pt x="780402" y="68859"/>
                  </a:lnTo>
                  <a:lnTo>
                    <a:pt x="780402" y="114757"/>
                  </a:lnTo>
                  <a:lnTo>
                    <a:pt x="803351" y="114757"/>
                  </a:lnTo>
                  <a:lnTo>
                    <a:pt x="803351" y="137718"/>
                  </a:lnTo>
                  <a:lnTo>
                    <a:pt x="826300" y="137718"/>
                  </a:lnTo>
                  <a:lnTo>
                    <a:pt x="826300" y="114757"/>
                  </a:lnTo>
                  <a:lnTo>
                    <a:pt x="849249" y="114757"/>
                  </a:lnTo>
                  <a:lnTo>
                    <a:pt x="849249" y="91808"/>
                  </a:lnTo>
                  <a:close/>
                </a:path>
                <a:path w="941070" h="321944">
                  <a:moveTo>
                    <a:pt x="849249" y="0"/>
                  </a:moveTo>
                  <a:lnTo>
                    <a:pt x="826300" y="0"/>
                  </a:lnTo>
                  <a:lnTo>
                    <a:pt x="826300" y="68859"/>
                  </a:lnTo>
                  <a:lnTo>
                    <a:pt x="849249" y="68859"/>
                  </a:lnTo>
                  <a:lnTo>
                    <a:pt x="849249" y="0"/>
                  </a:lnTo>
                  <a:close/>
                </a:path>
                <a:path w="941070" h="321944">
                  <a:moveTo>
                    <a:pt x="895159" y="137718"/>
                  </a:moveTo>
                  <a:lnTo>
                    <a:pt x="872210" y="137718"/>
                  </a:lnTo>
                  <a:lnTo>
                    <a:pt x="872210" y="114757"/>
                  </a:lnTo>
                  <a:lnTo>
                    <a:pt x="849249" y="114757"/>
                  </a:lnTo>
                  <a:lnTo>
                    <a:pt x="849249" y="137718"/>
                  </a:lnTo>
                  <a:lnTo>
                    <a:pt x="826300" y="137718"/>
                  </a:lnTo>
                  <a:lnTo>
                    <a:pt x="826300" y="160667"/>
                  </a:lnTo>
                  <a:lnTo>
                    <a:pt x="849249" y="160667"/>
                  </a:lnTo>
                  <a:lnTo>
                    <a:pt x="849249" y="183629"/>
                  </a:lnTo>
                  <a:lnTo>
                    <a:pt x="826300" y="183629"/>
                  </a:lnTo>
                  <a:lnTo>
                    <a:pt x="826300" y="229527"/>
                  </a:lnTo>
                  <a:lnTo>
                    <a:pt x="849249" y="229527"/>
                  </a:lnTo>
                  <a:lnTo>
                    <a:pt x="849249" y="206578"/>
                  </a:lnTo>
                  <a:lnTo>
                    <a:pt x="872210" y="206578"/>
                  </a:lnTo>
                  <a:lnTo>
                    <a:pt x="872210" y="160667"/>
                  </a:lnTo>
                  <a:lnTo>
                    <a:pt x="895159" y="160667"/>
                  </a:lnTo>
                  <a:lnTo>
                    <a:pt x="895159" y="137718"/>
                  </a:lnTo>
                  <a:close/>
                </a:path>
                <a:path w="941070" h="321944">
                  <a:moveTo>
                    <a:pt x="895159" y="91808"/>
                  </a:moveTo>
                  <a:lnTo>
                    <a:pt x="872210" y="91808"/>
                  </a:lnTo>
                  <a:lnTo>
                    <a:pt x="872210" y="114757"/>
                  </a:lnTo>
                  <a:lnTo>
                    <a:pt x="895159" y="114757"/>
                  </a:lnTo>
                  <a:lnTo>
                    <a:pt x="895159" y="91808"/>
                  </a:lnTo>
                  <a:close/>
                </a:path>
                <a:path w="941070" h="321944">
                  <a:moveTo>
                    <a:pt x="941070" y="68859"/>
                  </a:moveTo>
                  <a:lnTo>
                    <a:pt x="918121" y="68859"/>
                  </a:lnTo>
                  <a:lnTo>
                    <a:pt x="918121" y="160667"/>
                  </a:lnTo>
                  <a:lnTo>
                    <a:pt x="895159" y="160667"/>
                  </a:lnTo>
                  <a:lnTo>
                    <a:pt x="895159" y="183629"/>
                  </a:lnTo>
                  <a:lnTo>
                    <a:pt x="918121" y="183629"/>
                  </a:lnTo>
                  <a:lnTo>
                    <a:pt x="941070" y="183629"/>
                  </a:lnTo>
                  <a:lnTo>
                    <a:pt x="941070" y="68859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5" name="object 45" descr=""/>
            <p:cNvSpPr/>
            <p:nvPr/>
          </p:nvSpPr>
          <p:spPr>
            <a:xfrm>
              <a:off x="9213380" y="458159"/>
              <a:ext cx="941069" cy="941069"/>
            </a:xfrm>
            <a:custGeom>
              <a:avLst/>
              <a:gdLst/>
              <a:ahLst/>
              <a:cxnLst/>
              <a:rect l="l" t="t" r="r" b="b"/>
              <a:pathLst>
                <a:path w="941070" h="941069">
                  <a:moveTo>
                    <a:pt x="160667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0" y="137160"/>
                  </a:lnTo>
                  <a:lnTo>
                    <a:pt x="0" y="160020"/>
                  </a:lnTo>
                  <a:lnTo>
                    <a:pt x="160667" y="160020"/>
                  </a:lnTo>
                  <a:lnTo>
                    <a:pt x="160667" y="137160"/>
                  </a:lnTo>
                  <a:lnTo>
                    <a:pt x="22948" y="137160"/>
                  </a:lnTo>
                  <a:lnTo>
                    <a:pt x="22948" y="22860"/>
                  </a:lnTo>
                  <a:lnTo>
                    <a:pt x="137718" y="22860"/>
                  </a:lnTo>
                  <a:lnTo>
                    <a:pt x="137718" y="137147"/>
                  </a:lnTo>
                  <a:lnTo>
                    <a:pt x="160667" y="137147"/>
                  </a:lnTo>
                  <a:lnTo>
                    <a:pt x="160667" y="22860"/>
                  </a:lnTo>
                  <a:lnTo>
                    <a:pt x="160667" y="22390"/>
                  </a:lnTo>
                  <a:lnTo>
                    <a:pt x="160667" y="0"/>
                  </a:lnTo>
                  <a:close/>
                </a:path>
                <a:path w="941070" h="941069">
                  <a:moveTo>
                    <a:pt x="206578" y="825741"/>
                  </a:moveTo>
                  <a:lnTo>
                    <a:pt x="183616" y="825741"/>
                  </a:lnTo>
                  <a:lnTo>
                    <a:pt x="183616" y="871639"/>
                  </a:lnTo>
                  <a:lnTo>
                    <a:pt x="206578" y="871639"/>
                  </a:lnTo>
                  <a:lnTo>
                    <a:pt x="206578" y="825741"/>
                  </a:lnTo>
                  <a:close/>
                </a:path>
                <a:path w="941070" h="941069">
                  <a:moveTo>
                    <a:pt x="275437" y="802779"/>
                  </a:moveTo>
                  <a:lnTo>
                    <a:pt x="252476" y="802779"/>
                  </a:lnTo>
                  <a:lnTo>
                    <a:pt x="252476" y="779830"/>
                  </a:lnTo>
                  <a:lnTo>
                    <a:pt x="229527" y="779830"/>
                  </a:lnTo>
                  <a:lnTo>
                    <a:pt x="229527" y="802779"/>
                  </a:lnTo>
                  <a:lnTo>
                    <a:pt x="206578" y="802779"/>
                  </a:lnTo>
                  <a:lnTo>
                    <a:pt x="206578" y="825741"/>
                  </a:lnTo>
                  <a:lnTo>
                    <a:pt x="229527" y="825741"/>
                  </a:lnTo>
                  <a:lnTo>
                    <a:pt x="252476" y="825741"/>
                  </a:lnTo>
                  <a:lnTo>
                    <a:pt x="252476" y="848690"/>
                  </a:lnTo>
                  <a:lnTo>
                    <a:pt x="275437" y="848690"/>
                  </a:lnTo>
                  <a:lnTo>
                    <a:pt x="275437" y="802779"/>
                  </a:lnTo>
                  <a:close/>
                </a:path>
                <a:path w="941070" h="941069">
                  <a:moveTo>
                    <a:pt x="275437" y="688022"/>
                  </a:moveTo>
                  <a:lnTo>
                    <a:pt x="252476" y="688022"/>
                  </a:lnTo>
                  <a:lnTo>
                    <a:pt x="252476" y="665073"/>
                  </a:lnTo>
                  <a:lnTo>
                    <a:pt x="229527" y="665073"/>
                  </a:lnTo>
                  <a:lnTo>
                    <a:pt x="229527" y="733920"/>
                  </a:lnTo>
                  <a:lnTo>
                    <a:pt x="206578" y="733920"/>
                  </a:lnTo>
                  <a:lnTo>
                    <a:pt x="206578" y="756881"/>
                  </a:lnTo>
                  <a:lnTo>
                    <a:pt x="183616" y="756881"/>
                  </a:lnTo>
                  <a:lnTo>
                    <a:pt x="183616" y="802779"/>
                  </a:lnTo>
                  <a:lnTo>
                    <a:pt x="206578" y="802779"/>
                  </a:lnTo>
                  <a:lnTo>
                    <a:pt x="206578" y="779830"/>
                  </a:lnTo>
                  <a:lnTo>
                    <a:pt x="229527" y="779830"/>
                  </a:lnTo>
                  <a:lnTo>
                    <a:pt x="229527" y="756881"/>
                  </a:lnTo>
                  <a:lnTo>
                    <a:pt x="252476" y="756881"/>
                  </a:lnTo>
                  <a:lnTo>
                    <a:pt x="252476" y="733920"/>
                  </a:lnTo>
                  <a:lnTo>
                    <a:pt x="275437" y="733920"/>
                  </a:lnTo>
                  <a:lnTo>
                    <a:pt x="275437" y="688022"/>
                  </a:lnTo>
                  <a:close/>
                </a:path>
                <a:path w="941070" h="941069">
                  <a:moveTo>
                    <a:pt x="298386" y="848690"/>
                  </a:moveTo>
                  <a:lnTo>
                    <a:pt x="275437" y="848690"/>
                  </a:lnTo>
                  <a:lnTo>
                    <a:pt x="275437" y="871639"/>
                  </a:lnTo>
                  <a:lnTo>
                    <a:pt x="298386" y="871639"/>
                  </a:lnTo>
                  <a:lnTo>
                    <a:pt x="298386" y="848690"/>
                  </a:lnTo>
                  <a:close/>
                </a:path>
                <a:path w="941070" h="941069">
                  <a:moveTo>
                    <a:pt x="298386" y="756881"/>
                  </a:moveTo>
                  <a:lnTo>
                    <a:pt x="275437" y="756881"/>
                  </a:lnTo>
                  <a:lnTo>
                    <a:pt x="252476" y="756881"/>
                  </a:lnTo>
                  <a:lnTo>
                    <a:pt x="252476" y="779830"/>
                  </a:lnTo>
                  <a:lnTo>
                    <a:pt x="275437" y="779830"/>
                  </a:lnTo>
                  <a:lnTo>
                    <a:pt x="275437" y="802779"/>
                  </a:lnTo>
                  <a:lnTo>
                    <a:pt x="298386" y="802779"/>
                  </a:lnTo>
                  <a:lnTo>
                    <a:pt x="298386" y="756881"/>
                  </a:lnTo>
                  <a:close/>
                </a:path>
                <a:path w="941070" h="941069">
                  <a:moveTo>
                    <a:pt x="344297" y="802779"/>
                  </a:moveTo>
                  <a:lnTo>
                    <a:pt x="321335" y="802779"/>
                  </a:lnTo>
                  <a:lnTo>
                    <a:pt x="321335" y="825741"/>
                  </a:lnTo>
                  <a:lnTo>
                    <a:pt x="344297" y="825741"/>
                  </a:lnTo>
                  <a:lnTo>
                    <a:pt x="344297" y="802779"/>
                  </a:lnTo>
                  <a:close/>
                </a:path>
                <a:path w="941070" h="941069">
                  <a:moveTo>
                    <a:pt x="367245" y="871639"/>
                  </a:moveTo>
                  <a:lnTo>
                    <a:pt x="344297" y="871639"/>
                  </a:lnTo>
                  <a:lnTo>
                    <a:pt x="344297" y="848690"/>
                  </a:lnTo>
                  <a:lnTo>
                    <a:pt x="321335" y="848690"/>
                  </a:lnTo>
                  <a:lnTo>
                    <a:pt x="321335" y="871639"/>
                  </a:lnTo>
                  <a:lnTo>
                    <a:pt x="298386" y="871639"/>
                  </a:lnTo>
                  <a:lnTo>
                    <a:pt x="298386" y="894600"/>
                  </a:lnTo>
                  <a:lnTo>
                    <a:pt x="275437" y="894600"/>
                  </a:lnTo>
                  <a:lnTo>
                    <a:pt x="275437" y="871639"/>
                  </a:lnTo>
                  <a:lnTo>
                    <a:pt x="252476" y="871639"/>
                  </a:lnTo>
                  <a:lnTo>
                    <a:pt x="229527" y="871639"/>
                  </a:lnTo>
                  <a:lnTo>
                    <a:pt x="229527" y="894600"/>
                  </a:lnTo>
                  <a:lnTo>
                    <a:pt x="252476" y="894600"/>
                  </a:lnTo>
                  <a:lnTo>
                    <a:pt x="252476" y="917549"/>
                  </a:lnTo>
                  <a:lnTo>
                    <a:pt x="229527" y="917549"/>
                  </a:lnTo>
                  <a:lnTo>
                    <a:pt x="229527" y="940498"/>
                  </a:lnTo>
                  <a:lnTo>
                    <a:pt x="252476" y="940498"/>
                  </a:lnTo>
                  <a:lnTo>
                    <a:pt x="275437" y="940498"/>
                  </a:lnTo>
                  <a:lnTo>
                    <a:pt x="275437" y="917549"/>
                  </a:lnTo>
                  <a:lnTo>
                    <a:pt x="298386" y="917549"/>
                  </a:lnTo>
                  <a:lnTo>
                    <a:pt x="321335" y="917549"/>
                  </a:lnTo>
                  <a:lnTo>
                    <a:pt x="321335" y="940498"/>
                  </a:lnTo>
                  <a:lnTo>
                    <a:pt x="344297" y="940498"/>
                  </a:lnTo>
                  <a:lnTo>
                    <a:pt x="344297" y="894600"/>
                  </a:lnTo>
                  <a:lnTo>
                    <a:pt x="367245" y="894600"/>
                  </a:lnTo>
                  <a:lnTo>
                    <a:pt x="367245" y="871639"/>
                  </a:lnTo>
                  <a:close/>
                </a:path>
                <a:path w="941070" h="941069">
                  <a:moveTo>
                    <a:pt x="367245" y="825741"/>
                  </a:moveTo>
                  <a:lnTo>
                    <a:pt x="344297" y="825741"/>
                  </a:lnTo>
                  <a:lnTo>
                    <a:pt x="344297" y="848690"/>
                  </a:lnTo>
                  <a:lnTo>
                    <a:pt x="367245" y="848690"/>
                  </a:lnTo>
                  <a:lnTo>
                    <a:pt x="367245" y="825741"/>
                  </a:lnTo>
                  <a:close/>
                </a:path>
                <a:path w="941070" h="941069">
                  <a:moveTo>
                    <a:pt x="390194" y="894600"/>
                  </a:moveTo>
                  <a:lnTo>
                    <a:pt x="367245" y="894600"/>
                  </a:lnTo>
                  <a:lnTo>
                    <a:pt x="367245" y="917549"/>
                  </a:lnTo>
                  <a:lnTo>
                    <a:pt x="390194" y="917549"/>
                  </a:lnTo>
                  <a:lnTo>
                    <a:pt x="390194" y="894600"/>
                  </a:lnTo>
                  <a:close/>
                </a:path>
                <a:path w="941070" h="941069">
                  <a:moveTo>
                    <a:pt x="390194" y="802779"/>
                  </a:moveTo>
                  <a:lnTo>
                    <a:pt x="367245" y="802779"/>
                  </a:lnTo>
                  <a:lnTo>
                    <a:pt x="367245" y="825741"/>
                  </a:lnTo>
                  <a:lnTo>
                    <a:pt x="390194" y="825741"/>
                  </a:lnTo>
                  <a:lnTo>
                    <a:pt x="390194" y="802779"/>
                  </a:lnTo>
                  <a:close/>
                </a:path>
                <a:path w="941070" h="941069">
                  <a:moveTo>
                    <a:pt x="390194" y="756881"/>
                  </a:moveTo>
                  <a:lnTo>
                    <a:pt x="367245" y="756881"/>
                  </a:lnTo>
                  <a:lnTo>
                    <a:pt x="344297" y="756881"/>
                  </a:lnTo>
                  <a:lnTo>
                    <a:pt x="321335" y="756881"/>
                  </a:lnTo>
                  <a:lnTo>
                    <a:pt x="321335" y="779830"/>
                  </a:lnTo>
                  <a:lnTo>
                    <a:pt x="344297" y="779830"/>
                  </a:lnTo>
                  <a:lnTo>
                    <a:pt x="367245" y="779830"/>
                  </a:lnTo>
                  <a:lnTo>
                    <a:pt x="390194" y="779830"/>
                  </a:lnTo>
                  <a:lnTo>
                    <a:pt x="390194" y="756881"/>
                  </a:lnTo>
                  <a:close/>
                </a:path>
                <a:path w="941070" h="941069">
                  <a:moveTo>
                    <a:pt x="436105" y="894600"/>
                  </a:moveTo>
                  <a:lnTo>
                    <a:pt x="413156" y="894600"/>
                  </a:lnTo>
                  <a:lnTo>
                    <a:pt x="413156" y="917549"/>
                  </a:lnTo>
                  <a:lnTo>
                    <a:pt x="436105" y="917549"/>
                  </a:lnTo>
                  <a:lnTo>
                    <a:pt x="436105" y="894600"/>
                  </a:lnTo>
                  <a:close/>
                </a:path>
                <a:path w="941070" h="941069">
                  <a:moveTo>
                    <a:pt x="436105" y="802779"/>
                  </a:moveTo>
                  <a:lnTo>
                    <a:pt x="413156" y="802779"/>
                  </a:lnTo>
                  <a:lnTo>
                    <a:pt x="413156" y="825741"/>
                  </a:lnTo>
                  <a:lnTo>
                    <a:pt x="436105" y="825741"/>
                  </a:lnTo>
                  <a:lnTo>
                    <a:pt x="436105" y="802779"/>
                  </a:lnTo>
                  <a:close/>
                </a:path>
                <a:path w="941070" h="941069">
                  <a:moveTo>
                    <a:pt x="482003" y="871639"/>
                  </a:moveTo>
                  <a:lnTo>
                    <a:pt x="459054" y="871639"/>
                  </a:lnTo>
                  <a:lnTo>
                    <a:pt x="459054" y="825741"/>
                  </a:lnTo>
                  <a:lnTo>
                    <a:pt x="436105" y="825741"/>
                  </a:lnTo>
                  <a:lnTo>
                    <a:pt x="436105" y="848690"/>
                  </a:lnTo>
                  <a:lnTo>
                    <a:pt x="413156" y="848690"/>
                  </a:lnTo>
                  <a:lnTo>
                    <a:pt x="413156" y="825741"/>
                  </a:lnTo>
                  <a:lnTo>
                    <a:pt x="390194" y="825741"/>
                  </a:lnTo>
                  <a:lnTo>
                    <a:pt x="390194" y="894600"/>
                  </a:lnTo>
                  <a:lnTo>
                    <a:pt x="413156" y="894600"/>
                  </a:lnTo>
                  <a:lnTo>
                    <a:pt x="413156" y="871639"/>
                  </a:lnTo>
                  <a:lnTo>
                    <a:pt x="436105" y="871639"/>
                  </a:lnTo>
                  <a:lnTo>
                    <a:pt x="436105" y="894600"/>
                  </a:lnTo>
                  <a:lnTo>
                    <a:pt x="459054" y="894600"/>
                  </a:lnTo>
                  <a:lnTo>
                    <a:pt x="482003" y="894600"/>
                  </a:lnTo>
                  <a:lnTo>
                    <a:pt x="482003" y="871639"/>
                  </a:lnTo>
                  <a:close/>
                </a:path>
                <a:path w="941070" h="941069">
                  <a:moveTo>
                    <a:pt x="504964" y="917549"/>
                  </a:moveTo>
                  <a:lnTo>
                    <a:pt x="482003" y="917549"/>
                  </a:lnTo>
                  <a:lnTo>
                    <a:pt x="482003" y="940498"/>
                  </a:lnTo>
                  <a:lnTo>
                    <a:pt x="504964" y="940498"/>
                  </a:lnTo>
                  <a:lnTo>
                    <a:pt x="504964" y="917549"/>
                  </a:lnTo>
                  <a:close/>
                </a:path>
                <a:path w="941070" h="941069">
                  <a:moveTo>
                    <a:pt x="527913" y="710971"/>
                  </a:moveTo>
                  <a:lnTo>
                    <a:pt x="504964" y="710971"/>
                  </a:lnTo>
                  <a:lnTo>
                    <a:pt x="504964" y="733920"/>
                  </a:lnTo>
                  <a:lnTo>
                    <a:pt x="527913" y="733920"/>
                  </a:lnTo>
                  <a:lnTo>
                    <a:pt x="527913" y="710971"/>
                  </a:lnTo>
                  <a:close/>
                </a:path>
                <a:path w="941070" h="941069">
                  <a:moveTo>
                    <a:pt x="573824" y="917549"/>
                  </a:moveTo>
                  <a:lnTo>
                    <a:pt x="550875" y="917549"/>
                  </a:lnTo>
                  <a:lnTo>
                    <a:pt x="550875" y="940498"/>
                  </a:lnTo>
                  <a:lnTo>
                    <a:pt x="573824" y="940498"/>
                  </a:lnTo>
                  <a:lnTo>
                    <a:pt x="573824" y="917549"/>
                  </a:lnTo>
                  <a:close/>
                </a:path>
                <a:path w="941070" h="941069">
                  <a:moveTo>
                    <a:pt x="573824" y="802779"/>
                  </a:moveTo>
                  <a:lnTo>
                    <a:pt x="550875" y="802779"/>
                  </a:lnTo>
                  <a:lnTo>
                    <a:pt x="550875" y="825741"/>
                  </a:lnTo>
                  <a:lnTo>
                    <a:pt x="573824" y="825741"/>
                  </a:lnTo>
                  <a:lnTo>
                    <a:pt x="573824" y="802779"/>
                  </a:lnTo>
                  <a:close/>
                </a:path>
                <a:path w="941070" h="941069">
                  <a:moveTo>
                    <a:pt x="619721" y="917549"/>
                  </a:moveTo>
                  <a:lnTo>
                    <a:pt x="596773" y="917549"/>
                  </a:lnTo>
                  <a:lnTo>
                    <a:pt x="596773" y="940498"/>
                  </a:lnTo>
                  <a:lnTo>
                    <a:pt x="619721" y="940498"/>
                  </a:lnTo>
                  <a:lnTo>
                    <a:pt x="619721" y="917549"/>
                  </a:lnTo>
                  <a:close/>
                </a:path>
                <a:path w="941070" h="941069">
                  <a:moveTo>
                    <a:pt x="619721" y="802779"/>
                  </a:moveTo>
                  <a:lnTo>
                    <a:pt x="596773" y="802779"/>
                  </a:lnTo>
                  <a:lnTo>
                    <a:pt x="596773" y="825741"/>
                  </a:lnTo>
                  <a:lnTo>
                    <a:pt x="619721" y="825741"/>
                  </a:lnTo>
                  <a:lnTo>
                    <a:pt x="619721" y="802779"/>
                  </a:lnTo>
                  <a:close/>
                </a:path>
                <a:path w="941070" h="941069">
                  <a:moveTo>
                    <a:pt x="711542" y="848690"/>
                  </a:moveTo>
                  <a:lnTo>
                    <a:pt x="688581" y="848690"/>
                  </a:lnTo>
                  <a:lnTo>
                    <a:pt x="688581" y="871639"/>
                  </a:lnTo>
                  <a:lnTo>
                    <a:pt x="665632" y="871639"/>
                  </a:lnTo>
                  <a:lnTo>
                    <a:pt x="665632" y="848690"/>
                  </a:lnTo>
                  <a:lnTo>
                    <a:pt x="688581" y="848690"/>
                  </a:lnTo>
                  <a:lnTo>
                    <a:pt x="688581" y="825741"/>
                  </a:lnTo>
                  <a:lnTo>
                    <a:pt x="665632" y="825741"/>
                  </a:lnTo>
                  <a:lnTo>
                    <a:pt x="665632" y="802779"/>
                  </a:lnTo>
                  <a:lnTo>
                    <a:pt x="642683" y="802779"/>
                  </a:lnTo>
                  <a:lnTo>
                    <a:pt x="642683" y="848690"/>
                  </a:lnTo>
                  <a:lnTo>
                    <a:pt x="619721" y="848690"/>
                  </a:lnTo>
                  <a:lnTo>
                    <a:pt x="596773" y="848690"/>
                  </a:lnTo>
                  <a:lnTo>
                    <a:pt x="573824" y="848690"/>
                  </a:lnTo>
                  <a:lnTo>
                    <a:pt x="550875" y="848690"/>
                  </a:lnTo>
                  <a:lnTo>
                    <a:pt x="550875" y="871639"/>
                  </a:lnTo>
                  <a:lnTo>
                    <a:pt x="527913" y="871639"/>
                  </a:lnTo>
                  <a:lnTo>
                    <a:pt x="527913" y="848690"/>
                  </a:lnTo>
                  <a:lnTo>
                    <a:pt x="504964" y="848690"/>
                  </a:lnTo>
                  <a:lnTo>
                    <a:pt x="504964" y="825741"/>
                  </a:lnTo>
                  <a:lnTo>
                    <a:pt x="527913" y="825741"/>
                  </a:lnTo>
                  <a:lnTo>
                    <a:pt x="527913" y="802779"/>
                  </a:lnTo>
                  <a:lnTo>
                    <a:pt x="504964" y="802779"/>
                  </a:lnTo>
                  <a:lnTo>
                    <a:pt x="504964" y="779830"/>
                  </a:lnTo>
                  <a:lnTo>
                    <a:pt x="527913" y="779830"/>
                  </a:lnTo>
                  <a:lnTo>
                    <a:pt x="527913" y="756881"/>
                  </a:lnTo>
                  <a:lnTo>
                    <a:pt x="504964" y="756881"/>
                  </a:lnTo>
                  <a:lnTo>
                    <a:pt x="504964" y="733920"/>
                  </a:lnTo>
                  <a:lnTo>
                    <a:pt x="482003" y="733920"/>
                  </a:lnTo>
                  <a:lnTo>
                    <a:pt x="459054" y="733920"/>
                  </a:lnTo>
                  <a:lnTo>
                    <a:pt x="459054" y="710971"/>
                  </a:lnTo>
                  <a:lnTo>
                    <a:pt x="436105" y="710971"/>
                  </a:lnTo>
                  <a:lnTo>
                    <a:pt x="436105" y="688022"/>
                  </a:lnTo>
                  <a:lnTo>
                    <a:pt x="413156" y="688022"/>
                  </a:lnTo>
                  <a:lnTo>
                    <a:pt x="413156" y="733920"/>
                  </a:lnTo>
                  <a:lnTo>
                    <a:pt x="390194" y="733920"/>
                  </a:lnTo>
                  <a:lnTo>
                    <a:pt x="390194" y="756881"/>
                  </a:lnTo>
                  <a:lnTo>
                    <a:pt x="413156" y="756881"/>
                  </a:lnTo>
                  <a:lnTo>
                    <a:pt x="413156" y="779830"/>
                  </a:lnTo>
                  <a:lnTo>
                    <a:pt x="436105" y="779830"/>
                  </a:lnTo>
                  <a:lnTo>
                    <a:pt x="459054" y="779830"/>
                  </a:lnTo>
                  <a:lnTo>
                    <a:pt x="482003" y="779830"/>
                  </a:lnTo>
                  <a:lnTo>
                    <a:pt x="482003" y="802779"/>
                  </a:lnTo>
                  <a:lnTo>
                    <a:pt x="459054" y="802779"/>
                  </a:lnTo>
                  <a:lnTo>
                    <a:pt x="459054" y="825741"/>
                  </a:lnTo>
                  <a:lnTo>
                    <a:pt x="482003" y="825741"/>
                  </a:lnTo>
                  <a:lnTo>
                    <a:pt x="482003" y="871639"/>
                  </a:lnTo>
                  <a:lnTo>
                    <a:pt x="504964" y="871639"/>
                  </a:lnTo>
                  <a:lnTo>
                    <a:pt x="504964" y="894600"/>
                  </a:lnTo>
                  <a:lnTo>
                    <a:pt x="527913" y="894600"/>
                  </a:lnTo>
                  <a:lnTo>
                    <a:pt x="550875" y="894600"/>
                  </a:lnTo>
                  <a:lnTo>
                    <a:pt x="573824" y="894600"/>
                  </a:lnTo>
                  <a:lnTo>
                    <a:pt x="596773" y="894600"/>
                  </a:lnTo>
                  <a:lnTo>
                    <a:pt x="596773" y="871639"/>
                  </a:lnTo>
                  <a:lnTo>
                    <a:pt x="619721" y="871639"/>
                  </a:lnTo>
                  <a:lnTo>
                    <a:pt x="619721" y="917549"/>
                  </a:lnTo>
                  <a:lnTo>
                    <a:pt x="642683" y="917549"/>
                  </a:lnTo>
                  <a:lnTo>
                    <a:pt x="642683" y="894600"/>
                  </a:lnTo>
                  <a:lnTo>
                    <a:pt x="665632" y="894600"/>
                  </a:lnTo>
                  <a:lnTo>
                    <a:pt x="688581" y="894600"/>
                  </a:lnTo>
                  <a:lnTo>
                    <a:pt x="711542" y="894600"/>
                  </a:lnTo>
                  <a:lnTo>
                    <a:pt x="711542" y="848690"/>
                  </a:lnTo>
                  <a:close/>
                </a:path>
                <a:path w="941070" h="941069">
                  <a:moveTo>
                    <a:pt x="734491" y="802779"/>
                  </a:moveTo>
                  <a:lnTo>
                    <a:pt x="711542" y="802779"/>
                  </a:lnTo>
                  <a:lnTo>
                    <a:pt x="688581" y="802779"/>
                  </a:lnTo>
                  <a:lnTo>
                    <a:pt x="688581" y="825741"/>
                  </a:lnTo>
                  <a:lnTo>
                    <a:pt x="711542" y="825741"/>
                  </a:lnTo>
                  <a:lnTo>
                    <a:pt x="711542" y="848690"/>
                  </a:lnTo>
                  <a:lnTo>
                    <a:pt x="734491" y="848690"/>
                  </a:lnTo>
                  <a:lnTo>
                    <a:pt x="734491" y="802779"/>
                  </a:lnTo>
                  <a:close/>
                </a:path>
                <a:path w="941070" h="941069">
                  <a:moveTo>
                    <a:pt x="757440" y="917549"/>
                  </a:moveTo>
                  <a:lnTo>
                    <a:pt x="734491" y="917549"/>
                  </a:lnTo>
                  <a:lnTo>
                    <a:pt x="711542" y="917549"/>
                  </a:lnTo>
                  <a:lnTo>
                    <a:pt x="711542" y="940498"/>
                  </a:lnTo>
                  <a:lnTo>
                    <a:pt x="734491" y="940498"/>
                  </a:lnTo>
                  <a:lnTo>
                    <a:pt x="757440" y="940498"/>
                  </a:lnTo>
                  <a:lnTo>
                    <a:pt x="757440" y="917549"/>
                  </a:lnTo>
                  <a:close/>
                </a:path>
                <a:path w="941070" h="941069">
                  <a:moveTo>
                    <a:pt x="803351" y="894600"/>
                  </a:moveTo>
                  <a:lnTo>
                    <a:pt x="780402" y="894600"/>
                  </a:lnTo>
                  <a:lnTo>
                    <a:pt x="780402" y="871639"/>
                  </a:lnTo>
                  <a:lnTo>
                    <a:pt x="757440" y="871639"/>
                  </a:lnTo>
                  <a:lnTo>
                    <a:pt x="734491" y="871639"/>
                  </a:lnTo>
                  <a:lnTo>
                    <a:pt x="734491" y="894600"/>
                  </a:lnTo>
                  <a:lnTo>
                    <a:pt x="757440" y="894600"/>
                  </a:lnTo>
                  <a:lnTo>
                    <a:pt x="757440" y="917549"/>
                  </a:lnTo>
                  <a:lnTo>
                    <a:pt x="780402" y="917549"/>
                  </a:lnTo>
                  <a:lnTo>
                    <a:pt x="803351" y="917549"/>
                  </a:lnTo>
                  <a:lnTo>
                    <a:pt x="803351" y="894600"/>
                  </a:lnTo>
                  <a:close/>
                </a:path>
                <a:path w="941070" h="941069">
                  <a:moveTo>
                    <a:pt x="803351" y="710971"/>
                  </a:moveTo>
                  <a:lnTo>
                    <a:pt x="780402" y="710971"/>
                  </a:lnTo>
                  <a:lnTo>
                    <a:pt x="780402" y="733920"/>
                  </a:lnTo>
                  <a:lnTo>
                    <a:pt x="803351" y="733920"/>
                  </a:lnTo>
                  <a:lnTo>
                    <a:pt x="803351" y="710971"/>
                  </a:lnTo>
                  <a:close/>
                </a:path>
                <a:path w="941070" h="941069">
                  <a:moveTo>
                    <a:pt x="872210" y="871639"/>
                  </a:moveTo>
                  <a:lnTo>
                    <a:pt x="849249" y="871639"/>
                  </a:lnTo>
                  <a:lnTo>
                    <a:pt x="826300" y="871639"/>
                  </a:lnTo>
                  <a:lnTo>
                    <a:pt x="826300" y="848690"/>
                  </a:lnTo>
                  <a:lnTo>
                    <a:pt x="803351" y="848690"/>
                  </a:lnTo>
                  <a:lnTo>
                    <a:pt x="803351" y="894600"/>
                  </a:lnTo>
                  <a:lnTo>
                    <a:pt x="826300" y="894600"/>
                  </a:lnTo>
                  <a:lnTo>
                    <a:pt x="826300" y="940498"/>
                  </a:lnTo>
                  <a:lnTo>
                    <a:pt x="849249" y="940498"/>
                  </a:lnTo>
                  <a:lnTo>
                    <a:pt x="872210" y="940498"/>
                  </a:lnTo>
                  <a:lnTo>
                    <a:pt x="872210" y="917549"/>
                  </a:lnTo>
                  <a:lnTo>
                    <a:pt x="849249" y="917549"/>
                  </a:lnTo>
                  <a:lnTo>
                    <a:pt x="849249" y="894600"/>
                  </a:lnTo>
                  <a:lnTo>
                    <a:pt x="872210" y="894600"/>
                  </a:lnTo>
                  <a:lnTo>
                    <a:pt x="872210" y="871639"/>
                  </a:lnTo>
                  <a:close/>
                </a:path>
                <a:path w="941070" h="941069">
                  <a:moveTo>
                    <a:pt x="895159" y="894600"/>
                  </a:moveTo>
                  <a:lnTo>
                    <a:pt x="872210" y="894600"/>
                  </a:lnTo>
                  <a:lnTo>
                    <a:pt x="872210" y="917549"/>
                  </a:lnTo>
                  <a:lnTo>
                    <a:pt x="895159" y="917549"/>
                  </a:lnTo>
                  <a:lnTo>
                    <a:pt x="895159" y="894600"/>
                  </a:lnTo>
                  <a:close/>
                </a:path>
                <a:path w="941070" h="941069">
                  <a:moveTo>
                    <a:pt x="918121" y="802779"/>
                  </a:moveTo>
                  <a:lnTo>
                    <a:pt x="895159" y="802779"/>
                  </a:lnTo>
                  <a:lnTo>
                    <a:pt x="895159" y="825741"/>
                  </a:lnTo>
                  <a:lnTo>
                    <a:pt x="918121" y="825741"/>
                  </a:lnTo>
                  <a:lnTo>
                    <a:pt x="918121" y="802779"/>
                  </a:lnTo>
                  <a:close/>
                </a:path>
                <a:path w="941070" h="941069">
                  <a:moveTo>
                    <a:pt x="941070" y="848690"/>
                  </a:moveTo>
                  <a:lnTo>
                    <a:pt x="918121" y="848690"/>
                  </a:lnTo>
                  <a:lnTo>
                    <a:pt x="895159" y="848690"/>
                  </a:lnTo>
                  <a:lnTo>
                    <a:pt x="872210" y="848690"/>
                  </a:lnTo>
                  <a:lnTo>
                    <a:pt x="872210" y="871639"/>
                  </a:lnTo>
                  <a:lnTo>
                    <a:pt x="895159" y="871639"/>
                  </a:lnTo>
                  <a:lnTo>
                    <a:pt x="895159" y="894600"/>
                  </a:lnTo>
                  <a:lnTo>
                    <a:pt x="918121" y="894600"/>
                  </a:lnTo>
                  <a:lnTo>
                    <a:pt x="918121" y="917549"/>
                  </a:lnTo>
                  <a:lnTo>
                    <a:pt x="941070" y="917549"/>
                  </a:lnTo>
                  <a:lnTo>
                    <a:pt x="941070" y="848690"/>
                  </a:lnTo>
                  <a:close/>
                </a:path>
                <a:path w="941070" h="941069">
                  <a:moveTo>
                    <a:pt x="941070" y="688022"/>
                  </a:moveTo>
                  <a:lnTo>
                    <a:pt x="918121" y="688022"/>
                  </a:lnTo>
                  <a:lnTo>
                    <a:pt x="895159" y="688022"/>
                  </a:lnTo>
                  <a:lnTo>
                    <a:pt x="895159" y="710971"/>
                  </a:lnTo>
                  <a:lnTo>
                    <a:pt x="872210" y="710971"/>
                  </a:lnTo>
                  <a:lnTo>
                    <a:pt x="872210" y="756881"/>
                  </a:lnTo>
                  <a:lnTo>
                    <a:pt x="849249" y="756881"/>
                  </a:lnTo>
                  <a:lnTo>
                    <a:pt x="849249" y="825741"/>
                  </a:lnTo>
                  <a:lnTo>
                    <a:pt x="872210" y="825741"/>
                  </a:lnTo>
                  <a:lnTo>
                    <a:pt x="872210" y="802779"/>
                  </a:lnTo>
                  <a:lnTo>
                    <a:pt x="895159" y="802779"/>
                  </a:lnTo>
                  <a:lnTo>
                    <a:pt x="895159" y="733920"/>
                  </a:lnTo>
                  <a:lnTo>
                    <a:pt x="918121" y="733920"/>
                  </a:lnTo>
                  <a:lnTo>
                    <a:pt x="918121" y="710971"/>
                  </a:lnTo>
                  <a:lnTo>
                    <a:pt x="941070" y="710971"/>
                  </a:lnTo>
                  <a:lnTo>
                    <a:pt x="941070" y="688022"/>
                  </a:lnTo>
                  <a:close/>
                </a:path>
                <a:path w="941070" h="941069">
                  <a:moveTo>
                    <a:pt x="941070" y="137160"/>
                  </a:moveTo>
                  <a:lnTo>
                    <a:pt x="803351" y="137160"/>
                  </a:lnTo>
                  <a:lnTo>
                    <a:pt x="803351" y="22860"/>
                  </a:lnTo>
                  <a:lnTo>
                    <a:pt x="780402" y="22860"/>
                  </a:lnTo>
                  <a:lnTo>
                    <a:pt x="780402" y="137160"/>
                  </a:lnTo>
                  <a:lnTo>
                    <a:pt x="780402" y="160020"/>
                  </a:lnTo>
                  <a:lnTo>
                    <a:pt x="941070" y="160020"/>
                  </a:lnTo>
                  <a:lnTo>
                    <a:pt x="941070" y="13716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6" name="object 46" descr=""/>
            <p:cNvSpPr/>
            <p:nvPr/>
          </p:nvSpPr>
          <p:spPr>
            <a:xfrm>
              <a:off x="9213380" y="458159"/>
              <a:ext cx="941069" cy="941069"/>
            </a:xfrm>
            <a:custGeom>
              <a:avLst/>
              <a:gdLst/>
              <a:ahLst/>
              <a:cxnLst/>
              <a:rect l="l" t="t" r="r" b="b"/>
              <a:pathLst>
                <a:path w="941070" h="941069">
                  <a:moveTo>
                    <a:pt x="114769" y="825741"/>
                  </a:moveTo>
                  <a:lnTo>
                    <a:pt x="45910" y="825741"/>
                  </a:lnTo>
                  <a:lnTo>
                    <a:pt x="45910" y="894600"/>
                  </a:lnTo>
                  <a:lnTo>
                    <a:pt x="114769" y="894600"/>
                  </a:lnTo>
                  <a:lnTo>
                    <a:pt x="114769" y="825741"/>
                  </a:lnTo>
                  <a:close/>
                </a:path>
                <a:path w="941070" h="941069">
                  <a:moveTo>
                    <a:pt x="114769" y="45339"/>
                  </a:moveTo>
                  <a:lnTo>
                    <a:pt x="45910" y="45339"/>
                  </a:lnTo>
                  <a:lnTo>
                    <a:pt x="45910" y="114198"/>
                  </a:lnTo>
                  <a:lnTo>
                    <a:pt x="114769" y="114198"/>
                  </a:lnTo>
                  <a:lnTo>
                    <a:pt x="114769" y="45339"/>
                  </a:lnTo>
                  <a:close/>
                </a:path>
                <a:path w="941070" h="941069">
                  <a:moveTo>
                    <a:pt x="160667" y="779780"/>
                  </a:moveTo>
                  <a:lnTo>
                    <a:pt x="0" y="779780"/>
                  </a:lnTo>
                  <a:lnTo>
                    <a:pt x="0" y="802640"/>
                  </a:lnTo>
                  <a:lnTo>
                    <a:pt x="0" y="916940"/>
                  </a:lnTo>
                  <a:lnTo>
                    <a:pt x="0" y="941070"/>
                  </a:lnTo>
                  <a:lnTo>
                    <a:pt x="160667" y="941070"/>
                  </a:lnTo>
                  <a:lnTo>
                    <a:pt x="160667" y="917549"/>
                  </a:lnTo>
                  <a:lnTo>
                    <a:pt x="160667" y="916940"/>
                  </a:lnTo>
                  <a:lnTo>
                    <a:pt x="160667" y="802779"/>
                  </a:lnTo>
                  <a:lnTo>
                    <a:pt x="137718" y="802779"/>
                  </a:lnTo>
                  <a:lnTo>
                    <a:pt x="137718" y="916940"/>
                  </a:lnTo>
                  <a:lnTo>
                    <a:pt x="22948" y="916940"/>
                  </a:lnTo>
                  <a:lnTo>
                    <a:pt x="22948" y="802640"/>
                  </a:lnTo>
                  <a:lnTo>
                    <a:pt x="160667" y="802640"/>
                  </a:lnTo>
                  <a:lnTo>
                    <a:pt x="160667" y="779780"/>
                  </a:lnTo>
                  <a:close/>
                </a:path>
                <a:path w="941070" h="941069">
                  <a:moveTo>
                    <a:pt x="803351" y="779830"/>
                  </a:moveTo>
                  <a:lnTo>
                    <a:pt x="780402" y="779830"/>
                  </a:lnTo>
                  <a:lnTo>
                    <a:pt x="780402" y="802779"/>
                  </a:lnTo>
                  <a:lnTo>
                    <a:pt x="803351" y="802779"/>
                  </a:lnTo>
                  <a:lnTo>
                    <a:pt x="803351" y="779830"/>
                  </a:lnTo>
                  <a:close/>
                </a:path>
                <a:path w="941070" h="941069">
                  <a:moveTo>
                    <a:pt x="849249" y="734060"/>
                  </a:moveTo>
                  <a:lnTo>
                    <a:pt x="826300" y="734060"/>
                  </a:lnTo>
                  <a:lnTo>
                    <a:pt x="826300" y="756920"/>
                  </a:lnTo>
                  <a:lnTo>
                    <a:pt x="826300" y="825500"/>
                  </a:lnTo>
                  <a:lnTo>
                    <a:pt x="757440" y="825500"/>
                  </a:lnTo>
                  <a:lnTo>
                    <a:pt x="757440" y="756920"/>
                  </a:lnTo>
                  <a:lnTo>
                    <a:pt x="826300" y="756920"/>
                  </a:lnTo>
                  <a:lnTo>
                    <a:pt x="826300" y="734060"/>
                  </a:lnTo>
                  <a:lnTo>
                    <a:pt x="734491" y="734060"/>
                  </a:lnTo>
                  <a:lnTo>
                    <a:pt x="734491" y="756920"/>
                  </a:lnTo>
                  <a:lnTo>
                    <a:pt x="734491" y="825500"/>
                  </a:lnTo>
                  <a:lnTo>
                    <a:pt x="734491" y="848360"/>
                  </a:lnTo>
                  <a:lnTo>
                    <a:pt x="849249" y="848360"/>
                  </a:lnTo>
                  <a:lnTo>
                    <a:pt x="849249" y="825741"/>
                  </a:lnTo>
                  <a:lnTo>
                    <a:pt x="849249" y="825500"/>
                  </a:lnTo>
                  <a:lnTo>
                    <a:pt x="849249" y="756920"/>
                  </a:lnTo>
                  <a:lnTo>
                    <a:pt x="849249" y="734060"/>
                  </a:lnTo>
                  <a:close/>
                </a:path>
                <a:path w="941070" h="941069">
                  <a:moveTo>
                    <a:pt x="895159" y="45339"/>
                  </a:moveTo>
                  <a:lnTo>
                    <a:pt x="826300" y="45339"/>
                  </a:lnTo>
                  <a:lnTo>
                    <a:pt x="826300" y="114198"/>
                  </a:lnTo>
                  <a:lnTo>
                    <a:pt x="895159" y="114198"/>
                  </a:lnTo>
                  <a:lnTo>
                    <a:pt x="895159" y="45339"/>
                  </a:lnTo>
                  <a:close/>
                </a:path>
                <a:path w="941070" h="941069">
                  <a:moveTo>
                    <a:pt x="941070" y="0"/>
                  </a:moveTo>
                  <a:lnTo>
                    <a:pt x="780402" y="0"/>
                  </a:lnTo>
                  <a:lnTo>
                    <a:pt x="780402" y="22860"/>
                  </a:lnTo>
                  <a:lnTo>
                    <a:pt x="780402" y="137160"/>
                  </a:lnTo>
                  <a:lnTo>
                    <a:pt x="803351" y="137160"/>
                  </a:lnTo>
                  <a:lnTo>
                    <a:pt x="803351" y="22860"/>
                  </a:lnTo>
                  <a:lnTo>
                    <a:pt x="918121" y="22860"/>
                  </a:lnTo>
                  <a:lnTo>
                    <a:pt x="918121" y="137147"/>
                  </a:lnTo>
                  <a:lnTo>
                    <a:pt x="941070" y="137147"/>
                  </a:lnTo>
                  <a:lnTo>
                    <a:pt x="941070" y="22860"/>
                  </a:lnTo>
                  <a:lnTo>
                    <a:pt x="941070" y="22390"/>
                  </a:lnTo>
                  <a:lnTo>
                    <a:pt x="941070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5161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BY V.RYAN</dc:creator>
  <cp:keywords>ORTHOGRAPHIC DRAWING - EXERCISE 10</cp:keywords>
  <dc:title>orthq10.cdr</dc:title>
  <dcterms:created xsi:type="dcterms:W3CDTF">2023-10-31T18:26:54Z</dcterms:created>
  <dcterms:modified xsi:type="dcterms:W3CDTF">2023-10-31T18:26:54Z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2023-10-31T00:00:00Z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2023-10-31T00:00:00Z</vt:filetime>
  </property>
  <property fmtid="{D5CDD505-2E9C-101B-9397-08002B2CF9AE}" pid="5" name="Producer">
    <vt:lpwstr>Corel PDF Engine Version 19.1.0.419</vt:lpwstr>
  </property>
</Properties>
</file>