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299504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299504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s://technologystudent.com/despro_flsh/third10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85227" y="2177214"/>
            <a:ext cx="9257665" cy="4978400"/>
            <a:chOff x="385227" y="2177214"/>
            <a:chExt cx="9257665" cy="4978400"/>
          </a:xfrm>
        </p:grpSpPr>
        <p:sp>
          <p:nvSpPr>
            <p:cNvPr id="5" name="object 5" descr=""/>
            <p:cNvSpPr/>
            <p:nvPr/>
          </p:nvSpPr>
          <p:spPr>
            <a:xfrm>
              <a:off x="389037" y="2181024"/>
              <a:ext cx="6883400" cy="4970780"/>
            </a:xfrm>
            <a:custGeom>
              <a:avLst/>
              <a:gdLst/>
              <a:ahLst/>
              <a:cxnLst/>
              <a:rect l="l" t="t" r="r" b="b"/>
              <a:pathLst>
                <a:path w="6883400" h="4970780">
                  <a:moveTo>
                    <a:pt x="3884104" y="0"/>
                  </a:moveTo>
                  <a:lnTo>
                    <a:pt x="6883383" y="0"/>
                  </a:lnTo>
                  <a:lnTo>
                    <a:pt x="6883383" y="3633788"/>
                  </a:lnTo>
                </a:path>
                <a:path w="6883400" h="4970780">
                  <a:moveTo>
                    <a:pt x="4071941" y="2820992"/>
                  </a:moveTo>
                  <a:lnTo>
                    <a:pt x="0" y="2820992"/>
                  </a:lnTo>
                  <a:lnTo>
                    <a:pt x="0" y="4970472"/>
                  </a:lnTo>
                  <a:lnTo>
                    <a:pt x="4071941" y="4970472"/>
                  </a:lnTo>
                  <a:lnTo>
                    <a:pt x="4071941" y="2820992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710607" y="4980791"/>
              <a:ext cx="927735" cy="363220"/>
            </a:xfrm>
            <a:custGeom>
              <a:avLst/>
              <a:gdLst/>
              <a:ahLst/>
              <a:cxnLst/>
              <a:rect l="l" t="t" r="r" b="b"/>
              <a:pathLst>
                <a:path w="927734" h="363220">
                  <a:moveTo>
                    <a:pt x="181334" y="0"/>
                  </a:moveTo>
                  <a:lnTo>
                    <a:pt x="229542" y="6477"/>
                  </a:lnTo>
                  <a:lnTo>
                    <a:pt x="272860" y="24757"/>
                  </a:lnTo>
                  <a:lnTo>
                    <a:pt x="309561" y="53112"/>
                  </a:lnTo>
                  <a:lnTo>
                    <a:pt x="337916" y="89813"/>
                  </a:lnTo>
                  <a:lnTo>
                    <a:pt x="356196" y="133131"/>
                  </a:lnTo>
                  <a:lnTo>
                    <a:pt x="362673" y="181338"/>
                  </a:lnTo>
                  <a:lnTo>
                    <a:pt x="356196" y="229544"/>
                  </a:lnTo>
                  <a:lnTo>
                    <a:pt x="337916" y="272861"/>
                  </a:lnTo>
                  <a:lnTo>
                    <a:pt x="309561" y="309561"/>
                  </a:lnTo>
                  <a:lnTo>
                    <a:pt x="272860" y="337916"/>
                  </a:lnTo>
                  <a:lnTo>
                    <a:pt x="229542" y="356196"/>
                  </a:lnTo>
                  <a:lnTo>
                    <a:pt x="181334" y="362673"/>
                  </a:lnTo>
                  <a:lnTo>
                    <a:pt x="133128" y="356196"/>
                  </a:lnTo>
                  <a:lnTo>
                    <a:pt x="89811" y="337916"/>
                  </a:lnTo>
                  <a:lnTo>
                    <a:pt x="53111" y="309561"/>
                  </a:lnTo>
                  <a:lnTo>
                    <a:pt x="24757" y="272861"/>
                  </a:lnTo>
                  <a:lnTo>
                    <a:pt x="6477" y="229544"/>
                  </a:lnTo>
                  <a:lnTo>
                    <a:pt x="0" y="181338"/>
                  </a:lnTo>
                  <a:lnTo>
                    <a:pt x="6477" y="133131"/>
                  </a:lnTo>
                  <a:lnTo>
                    <a:pt x="24757" y="89813"/>
                  </a:lnTo>
                  <a:lnTo>
                    <a:pt x="53111" y="53112"/>
                  </a:lnTo>
                  <a:lnTo>
                    <a:pt x="89811" y="24757"/>
                  </a:lnTo>
                  <a:lnTo>
                    <a:pt x="133128" y="6477"/>
                  </a:lnTo>
                  <a:lnTo>
                    <a:pt x="181334" y="0"/>
                  </a:lnTo>
                  <a:close/>
                </a:path>
                <a:path w="927734" h="363220">
                  <a:moveTo>
                    <a:pt x="181334" y="51814"/>
                  </a:moveTo>
                  <a:lnTo>
                    <a:pt x="231752" y="61993"/>
                  </a:lnTo>
                  <a:lnTo>
                    <a:pt x="272923" y="89750"/>
                  </a:lnTo>
                  <a:lnTo>
                    <a:pt x="300680" y="130921"/>
                  </a:lnTo>
                  <a:lnTo>
                    <a:pt x="310859" y="181338"/>
                  </a:lnTo>
                  <a:lnTo>
                    <a:pt x="300680" y="231753"/>
                  </a:lnTo>
                  <a:lnTo>
                    <a:pt x="272923" y="272923"/>
                  </a:lnTo>
                  <a:lnTo>
                    <a:pt x="231752" y="300680"/>
                  </a:lnTo>
                  <a:lnTo>
                    <a:pt x="181334" y="310859"/>
                  </a:lnTo>
                  <a:lnTo>
                    <a:pt x="130919" y="300680"/>
                  </a:lnTo>
                  <a:lnTo>
                    <a:pt x="89750" y="272923"/>
                  </a:lnTo>
                  <a:lnTo>
                    <a:pt x="61993" y="231753"/>
                  </a:lnTo>
                  <a:lnTo>
                    <a:pt x="51814" y="181338"/>
                  </a:lnTo>
                  <a:lnTo>
                    <a:pt x="61993" y="130921"/>
                  </a:lnTo>
                  <a:lnTo>
                    <a:pt x="89750" y="89750"/>
                  </a:lnTo>
                  <a:lnTo>
                    <a:pt x="130919" y="61993"/>
                  </a:lnTo>
                  <a:lnTo>
                    <a:pt x="181334" y="51814"/>
                  </a:lnTo>
                  <a:close/>
                </a:path>
                <a:path w="927734" h="363220">
                  <a:moveTo>
                    <a:pt x="518104" y="64763"/>
                  </a:moveTo>
                  <a:lnTo>
                    <a:pt x="927417" y="10360"/>
                  </a:lnTo>
                  <a:lnTo>
                    <a:pt x="927417" y="357489"/>
                  </a:lnTo>
                  <a:lnTo>
                    <a:pt x="518104" y="300498"/>
                  </a:lnTo>
                  <a:lnTo>
                    <a:pt x="518104" y="64763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8696351" y="5360872"/>
            <a:ext cx="1052830" cy="11366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550" spc="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550" spc="1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996714" y="4840215"/>
            <a:ext cx="398780" cy="11366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dirty="0" sz="550" spc="1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25">
                <a:solidFill>
                  <a:srgbClr val="151616"/>
                </a:solidFill>
                <a:latin typeface="Arial"/>
                <a:cs typeface="Arial"/>
              </a:rPr>
              <a:t>1:2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02699" y="1689602"/>
            <a:ext cx="10146665" cy="2996565"/>
            <a:chOff x="402699" y="1689602"/>
            <a:chExt cx="10146665" cy="2996565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2699" y="2139046"/>
              <a:ext cx="4083411" cy="221364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27813" y="1694365"/>
              <a:ext cx="4037965" cy="433070"/>
            </a:xfrm>
            <a:custGeom>
              <a:avLst/>
              <a:gdLst/>
              <a:ahLst/>
              <a:cxnLst/>
              <a:rect l="l" t="t" r="r" b="b"/>
              <a:pathLst>
                <a:path w="4037965" h="433069">
                  <a:moveTo>
                    <a:pt x="4037561" y="432885"/>
                  </a:moveTo>
                  <a:lnTo>
                    <a:pt x="4037561" y="0"/>
                  </a:lnTo>
                </a:path>
                <a:path w="4037965" h="433069">
                  <a:moveTo>
                    <a:pt x="0" y="432885"/>
                  </a:moveTo>
                  <a:lnTo>
                    <a:pt x="0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27813" y="1733933"/>
              <a:ext cx="4037965" cy="72390"/>
            </a:xfrm>
            <a:custGeom>
              <a:avLst/>
              <a:gdLst/>
              <a:ahLst/>
              <a:cxnLst/>
              <a:rect l="l" t="t" r="r" b="b"/>
              <a:pathLst>
                <a:path w="4037965" h="72389">
                  <a:moveTo>
                    <a:pt x="134391" y="0"/>
                  </a:moveTo>
                  <a:lnTo>
                    <a:pt x="0" y="36009"/>
                  </a:lnTo>
                  <a:lnTo>
                    <a:pt x="134391" y="72020"/>
                  </a:lnTo>
                  <a:lnTo>
                    <a:pt x="134391" y="40510"/>
                  </a:lnTo>
                  <a:lnTo>
                    <a:pt x="67193" y="40510"/>
                  </a:lnTo>
                  <a:lnTo>
                    <a:pt x="67193" y="31509"/>
                  </a:lnTo>
                  <a:lnTo>
                    <a:pt x="134391" y="31509"/>
                  </a:lnTo>
                  <a:lnTo>
                    <a:pt x="134391" y="0"/>
                  </a:lnTo>
                  <a:close/>
                </a:path>
                <a:path w="4037965" h="72389">
                  <a:moveTo>
                    <a:pt x="3903169" y="0"/>
                  </a:moveTo>
                  <a:lnTo>
                    <a:pt x="3903169" y="72020"/>
                  </a:lnTo>
                  <a:lnTo>
                    <a:pt x="4020763" y="40510"/>
                  </a:lnTo>
                  <a:lnTo>
                    <a:pt x="3970367" y="40510"/>
                  </a:lnTo>
                  <a:lnTo>
                    <a:pt x="3970367" y="31509"/>
                  </a:lnTo>
                  <a:lnTo>
                    <a:pt x="4020768" y="31509"/>
                  </a:lnTo>
                  <a:lnTo>
                    <a:pt x="3903169" y="0"/>
                  </a:lnTo>
                  <a:close/>
                </a:path>
                <a:path w="4037965" h="72389">
                  <a:moveTo>
                    <a:pt x="134391" y="31509"/>
                  </a:moveTo>
                  <a:lnTo>
                    <a:pt x="67193" y="31509"/>
                  </a:lnTo>
                  <a:lnTo>
                    <a:pt x="67193" y="40510"/>
                  </a:lnTo>
                  <a:lnTo>
                    <a:pt x="134391" y="40510"/>
                  </a:lnTo>
                  <a:lnTo>
                    <a:pt x="134391" y="31509"/>
                  </a:lnTo>
                  <a:close/>
                </a:path>
                <a:path w="4037965" h="72389">
                  <a:moveTo>
                    <a:pt x="3903169" y="31509"/>
                  </a:moveTo>
                  <a:lnTo>
                    <a:pt x="134391" y="31509"/>
                  </a:lnTo>
                  <a:lnTo>
                    <a:pt x="134391" y="40510"/>
                  </a:lnTo>
                  <a:lnTo>
                    <a:pt x="3903169" y="40510"/>
                  </a:lnTo>
                  <a:lnTo>
                    <a:pt x="3903169" y="31509"/>
                  </a:lnTo>
                  <a:close/>
                </a:path>
                <a:path w="4037965" h="72389">
                  <a:moveTo>
                    <a:pt x="4020768" y="31509"/>
                  </a:moveTo>
                  <a:lnTo>
                    <a:pt x="3970367" y="31509"/>
                  </a:lnTo>
                  <a:lnTo>
                    <a:pt x="3970367" y="40510"/>
                  </a:lnTo>
                  <a:lnTo>
                    <a:pt x="4020763" y="40510"/>
                  </a:lnTo>
                  <a:lnTo>
                    <a:pt x="4037561" y="36009"/>
                  </a:lnTo>
                  <a:lnTo>
                    <a:pt x="4020768" y="315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49554" y="2830218"/>
              <a:ext cx="2491783" cy="1591707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7606119" y="3907281"/>
              <a:ext cx="2331720" cy="775335"/>
            </a:xfrm>
            <a:custGeom>
              <a:avLst/>
              <a:gdLst/>
              <a:ahLst/>
              <a:cxnLst/>
              <a:rect l="l" t="t" r="r" b="b"/>
              <a:pathLst>
                <a:path w="2331720" h="775335">
                  <a:moveTo>
                    <a:pt x="2331639" y="544474"/>
                  </a:moveTo>
                  <a:lnTo>
                    <a:pt x="2113851" y="775075"/>
                  </a:lnTo>
                </a:path>
                <a:path w="2331720" h="775335">
                  <a:moveTo>
                    <a:pt x="243413" y="0"/>
                  </a:moveTo>
                  <a:lnTo>
                    <a:pt x="0" y="12170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695793" y="3968871"/>
              <a:ext cx="2106295" cy="638810"/>
            </a:xfrm>
            <a:custGeom>
              <a:avLst/>
              <a:gdLst/>
              <a:ahLst/>
              <a:cxnLst/>
              <a:rect l="l" t="t" r="r" b="b"/>
              <a:pathLst>
                <a:path w="2106295" h="638810">
                  <a:moveTo>
                    <a:pt x="894283" y="146812"/>
                  </a:moveTo>
                  <a:lnTo>
                    <a:pt x="893953" y="143002"/>
                  </a:lnTo>
                  <a:lnTo>
                    <a:pt x="892086" y="140462"/>
                  </a:lnTo>
                  <a:lnTo>
                    <a:pt x="889292" y="136652"/>
                  </a:lnTo>
                  <a:lnTo>
                    <a:pt x="885431" y="135382"/>
                  </a:lnTo>
                  <a:lnTo>
                    <a:pt x="879957" y="132842"/>
                  </a:lnTo>
                  <a:lnTo>
                    <a:pt x="873823" y="131572"/>
                  </a:lnTo>
                  <a:lnTo>
                    <a:pt x="860463" y="131572"/>
                  </a:lnTo>
                  <a:lnTo>
                    <a:pt x="853236" y="132842"/>
                  </a:lnTo>
                  <a:lnTo>
                    <a:pt x="831037" y="140462"/>
                  </a:lnTo>
                  <a:lnTo>
                    <a:pt x="823607" y="145542"/>
                  </a:lnTo>
                  <a:lnTo>
                    <a:pt x="826960" y="146812"/>
                  </a:lnTo>
                  <a:lnTo>
                    <a:pt x="833551" y="150622"/>
                  </a:lnTo>
                  <a:lnTo>
                    <a:pt x="840625" y="145542"/>
                  </a:lnTo>
                  <a:lnTo>
                    <a:pt x="847255" y="143002"/>
                  </a:lnTo>
                  <a:lnTo>
                    <a:pt x="859815" y="140462"/>
                  </a:lnTo>
                  <a:lnTo>
                    <a:pt x="865301" y="140462"/>
                  </a:lnTo>
                  <a:lnTo>
                    <a:pt x="874966" y="143002"/>
                  </a:lnTo>
                  <a:lnTo>
                    <a:pt x="877404" y="144272"/>
                  </a:lnTo>
                  <a:lnTo>
                    <a:pt x="877671" y="150622"/>
                  </a:lnTo>
                  <a:lnTo>
                    <a:pt x="875449" y="154432"/>
                  </a:lnTo>
                  <a:lnTo>
                    <a:pt x="865136" y="162052"/>
                  </a:lnTo>
                  <a:lnTo>
                    <a:pt x="858659" y="164592"/>
                  </a:lnTo>
                  <a:lnTo>
                    <a:pt x="844613" y="167132"/>
                  </a:lnTo>
                  <a:lnTo>
                    <a:pt x="838479" y="167132"/>
                  </a:lnTo>
                  <a:lnTo>
                    <a:pt x="832650" y="164592"/>
                  </a:lnTo>
                  <a:lnTo>
                    <a:pt x="831316" y="164592"/>
                  </a:lnTo>
                  <a:lnTo>
                    <a:pt x="818857" y="172212"/>
                  </a:lnTo>
                  <a:lnTo>
                    <a:pt x="823252" y="173482"/>
                  </a:lnTo>
                  <a:lnTo>
                    <a:pt x="826630" y="173482"/>
                  </a:lnTo>
                  <a:lnTo>
                    <a:pt x="834745" y="176022"/>
                  </a:lnTo>
                  <a:lnTo>
                    <a:pt x="837526" y="178562"/>
                  </a:lnTo>
                  <a:lnTo>
                    <a:pt x="837463" y="186182"/>
                  </a:lnTo>
                  <a:lnTo>
                    <a:pt x="834491" y="191262"/>
                  </a:lnTo>
                  <a:lnTo>
                    <a:pt x="822426" y="200152"/>
                  </a:lnTo>
                  <a:lnTo>
                    <a:pt x="815174" y="203962"/>
                  </a:lnTo>
                  <a:lnTo>
                    <a:pt x="798652" y="207772"/>
                  </a:lnTo>
                  <a:lnTo>
                    <a:pt x="791603" y="207772"/>
                  </a:lnTo>
                  <a:lnTo>
                    <a:pt x="780757" y="205232"/>
                  </a:lnTo>
                  <a:lnTo>
                    <a:pt x="778256" y="202692"/>
                  </a:lnTo>
                  <a:lnTo>
                    <a:pt x="777976" y="195072"/>
                  </a:lnTo>
                  <a:lnTo>
                    <a:pt x="780846" y="189992"/>
                  </a:lnTo>
                  <a:lnTo>
                    <a:pt x="786803" y="184912"/>
                  </a:lnTo>
                  <a:lnTo>
                    <a:pt x="772896" y="182372"/>
                  </a:lnTo>
                  <a:lnTo>
                    <a:pt x="764895" y="188722"/>
                  </a:lnTo>
                  <a:lnTo>
                    <a:pt x="761047" y="195072"/>
                  </a:lnTo>
                  <a:lnTo>
                    <a:pt x="761428" y="207772"/>
                  </a:lnTo>
                  <a:lnTo>
                    <a:pt x="765962" y="211582"/>
                  </a:lnTo>
                  <a:lnTo>
                    <a:pt x="774725" y="214122"/>
                  </a:lnTo>
                  <a:lnTo>
                    <a:pt x="782421" y="216662"/>
                  </a:lnTo>
                  <a:lnTo>
                    <a:pt x="799541" y="216662"/>
                  </a:lnTo>
                  <a:lnTo>
                    <a:pt x="818324" y="211582"/>
                  </a:lnTo>
                  <a:lnTo>
                    <a:pt x="852805" y="188722"/>
                  </a:lnTo>
                  <a:lnTo>
                    <a:pt x="855027" y="179832"/>
                  </a:lnTo>
                  <a:lnTo>
                    <a:pt x="853262" y="176022"/>
                  </a:lnTo>
                  <a:lnTo>
                    <a:pt x="848664" y="173482"/>
                  </a:lnTo>
                  <a:lnTo>
                    <a:pt x="855446" y="173482"/>
                  </a:lnTo>
                  <a:lnTo>
                    <a:pt x="861834" y="172212"/>
                  </a:lnTo>
                  <a:lnTo>
                    <a:pt x="873848" y="168402"/>
                  </a:lnTo>
                  <a:lnTo>
                    <a:pt x="875563" y="167132"/>
                  </a:lnTo>
                  <a:lnTo>
                    <a:pt x="879005" y="164592"/>
                  </a:lnTo>
                  <a:lnTo>
                    <a:pt x="887984" y="158242"/>
                  </a:lnTo>
                  <a:lnTo>
                    <a:pt x="891108" y="154432"/>
                  </a:lnTo>
                  <a:lnTo>
                    <a:pt x="894283" y="146812"/>
                  </a:lnTo>
                  <a:close/>
                </a:path>
                <a:path w="2106295" h="638810">
                  <a:moveTo>
                    <a:pt x="975067" y="168402"/>
                  </a:moveTo>
                  <a:lnTo>
                    <a:pt x="974648" y="164592"/>
                  </a:lnTo>
                  <a:lnTo>
                    <a:pt x="972527" y="162052"/>
                  </a:lnTo>
                  <a:lnTo>
                    <a:pt x="970407" y="159512"/>
                  </a:lnTo>
                  <a:lnTo>
                    <a:pt x="966597" y="156972"/>
                  </a:lnTo>
                  <a:lnTo>
                    <a:pt x="958926" y="154774"/>
                  </a:lnTo>
                  <a:lnTo>
                    <a:pt x="958926" y="168402"/>
                  </a:lnTo>
                  <a:lnTo>
                    <a:pt x="956729" y="177292"/>
                  </a:lnTo>
                  <a:lnTo>
                    <a:pt x="954151" y="181102"/>
                  </a:lnTo>
                  <a:lnTo>
                    <a:pt x="949591" y="184912"/>
                  </a:lnTo>
                  <a:lnTo>
                    <a:pt x="945819" y="188722"/>
                  </a:lnTo>
                  <a:lnTo>
                    <a:pt x="941324" y="193802"/>
                  </a:lnTo>
                  <a:lnTo>
                    <a:pt x="936091" y="197612"/>
                  </a:lnTo>
                  <a:lnTo>
                    <a:pt x="930109" y="202692"/>
                  </a:lnTo>
                  <a:lnTo>
                    <a:pt x="923899" y="207772"/>
                  </a:lnTo>
                  <a:lnTo>
                    <a:pt x="918032" y="211582"/>
                  </a:lnTo>
                  <a:lnTo>
                    <a:pt x="912495" y="215392"/>
                  </a:lnTo>
                  <a:lnTo>
                    <a:pt x="907288" y="219202"/>
                  </a:lnTo>
                  <a:lnTo>
                    <a:pt x="900569" y="223012"/>
                  </a:lnTo>
                  <a:lnTo>
                    <a:pt x="894727" y="226822"/>
                  </a:lnTo>
                  <a:lnTo>
                    <a:pt x="880084" y="231902"/>
                  </a:lnTo>
                  <a:lnTo>
                    <a:pt x="872172" y="231902"/>
                  </a:lnTo>
                  <a:lnTo>
                    <a:pt x="860310" y="228092"/>
                  </a:lnTo>
                  <a:lnTo>
                    <a:pt x="858266" y="225552"/>
                  </a:lnTo>
                  <a:lnTo>
                    <a:pt x="860793" y="216662"/>
                  </a:lnTo>
                  <a:lnTo>
                    <a:pt x="863549" y="212852"/>
                  </a:lnTo>
                  <a:lnTo>
                    <a:pt x="868260" y="207772"/>
                  </a:lnTo>
                  <a:lnTo>
                    <a:pt x="872147" y="203962"/>
                  </a:lnTo>
                  <a:lnTo>
                    <a:pt x="876757" y="200152"/>
                  </a:lnTo>
                  <a:lnTo>
                    <a:pt x="882091" y="195072"/>
                  </a:lnTo>
                  <a:lnTo>
                    <a:pt x="888123" y="189992"/>
                  </a:lnTo>
                  <a:lnTo>
                    <a:pt x="894308" y="186182"/>
                  </a:lnTo>
                  <a:lnTo>
                    <a:pt x="900201" y="181102"/>
                  </a:lnTo>
                  <a:lnTo>
                    <a:pt x="905789" y="177292"/>
                  </a:lnTo>
                  <a:lnTo>
                    <a:pt x="911059" y="174752"/>
                  </a:lnTo>
                  <a:lnTo>
                    <a:pt x="917841" y="169672"/>
                  </a:lnTo>
                  <a:lnTo>
                    <a:pt x="923886" y="167132"/>
                  </a:lnTo>
                  <a:lnTo>
                    <a:pt x="937488" y="162052"/>
                  </a:lnTo>
                  <a:lnTo>
                    <a:pt x="944664" y="162052"/>
                  </a:lnTo>
                  <a:lnTo>
                    <a:pt x="956614" y="164592"/>
                  </a:lnTo>
                  <a:lnTo>
                    <a:pt x="958926" y="168402"/>
                  </a:lnTo>
                  <a:lnTo>
                    <a:pt x="958926" y="154774"/>
                  </a:lnTo>
                  <a:lnTo>
                    <a:pt x="953338" y="153162"/>
                  </a:lnTo>
                  <a:lnTo>
                    <a:pt x="945083" y="153162"/>
                  </a:lnTo>
                  <a:lnTo>
                    <a:pt x="936282" y="154432"/>
                  </a:lnTo>
                  <a:lnTo>
                    <a:pt x="929487" y="156972"/>
                  </a:lnTo>
                  <a:lnTo>
                    <a:pt x="922540" y="158242"/>
                  </a:lnTo>
                  <a:lnTo>
                    <a:pt x="915428" y="162052"/>
                  </a:lnTo>
                  <a:lnTo>
                    <a:pt x="908138" y="164592"/>
                  </a:lnTo>
                  <a:lnTo>
                    <a:pt x="903198" y="167132"/>
                  </a:lnTo>
                  <a:lnTo>
                    <a:pt x="897991" y="170942"/>
                  </a:lnTo>
                  <a:lnTo>
                    <a:pt x="887018" y="177292"/>
                  </a:lnTo>
                  <a:lnTo>
                    <a:pt x="881265" y="182372"/>
                  </a:lnTo>
                  <a:lnTo>
                    <a:pt x="875169" y="186182"/>
                  </a:lnTo>
                  <a:lnTo>
                    <a:pt x="868273" y="192532"/>
                  </a:lnTo>
                  <a:lnTo>
                    <a:pt x="862177" y="197612"/>
                  </a:lnTo>
                  <a:lnTo>
                    <a:pt x="856894" y="202692"/>
                  </a:lnTo>
                  <a:lnTo>
                    <a:pt x="852411" y="207772"/>
                  </a:lnTo>
                  <a:lnTo>
                    <a:pt x="846975" y="212852"/>
                  </a:lnTo>
                  <a:lnTo>
                    <a:pt x="843699" y="219202"/>
                  </a:lnTo>
                  <a:lnTo>
                    <a:pt x="841184" y="230632"/>
                  </a:lnTo>
                  <a:lnTo>
                    <a:pt x="845515" y="235712"/>
                  </a:lnTo>
                  <a:lnTo>
                    <a:pt x="855586" y="238252"/>
                  </a:lnTo>
                  <a:lnTo>
                    <a:pt x="861504" y="240792"/>
                  </a:lnTo>
                  <a:lnTo>
                    <a:pt x="874204" y="240792"/>
                  </a:lnTo>
                  <a:lnTo>
                    <a:pt x="887996" y="238252"/>
                  </a:lnTo>
                  <a:lnTo>
                    <a:pt x="902589" y="233172"/>
                  </a:lnTo>
                  <a:lnTo>
                    <a:pt x="905116" y="231902"/>
                  </a:lnTo>
                  <a:lnTo>
                    <a:pt x="915187" y="226822"/>
                  </a:lnTo>
                  <a:lnTo>
                    <a:pt x="920546" y="223012"/>
                  </a:lnTo>
                  <a:lnTo>
                    <a:pt x="931633" y="215392"/>
                  </a:lnTo>
                  <a:lnTo>
                    <a:pt x="937526" y="211582"/>
                  </a:lnTo>
                  <a:lnTo>
                    <a:pt x="943610" y="206502"/>
                  </a:lnTo>
                  <a:lnTo>
                    <a:pt x="950671" y="200152"/>
                  </a:lnTo>
                  <a:lnTo>
                    <a:pt x="956640" y="195072"/>
                  </a:lnTo>
                  <a:lnTo>
                    <a:pt x="961542" y="189992"/>
                  </a:lnTo>
                  <a:lnTo>
                    <a:pt x="965327" y="186182"/>
                  </a:lnTo>
                  <a:lnTo>
                    <a:pt x="969632" y="181102"/>
                  </a:lnTo>
                  <a:lnTo>
                    <a:pt x="972451" y="176022"/>
                  </a:lnTo>
                  <a:lnTo>
                    <a:pt x="975067" y="168402"/>
                  </a:lnTo>
                  <a:close/>
                </a:path>
                <a:path w="2106295" h="638810">
                  <a:moveTo>
                    <a:pt x="1059370" y="191262"/>
                  </a:moveTo>
                  <a:lnTo>
                    <a:pt x="1058799" y="187452"/>
                  </a:lnTo>
                  <a:lnTo>
                    <a:pt x="1056462" y="184912"/>
                  </a:lnTo>
                  <a:lnTo>
                    <a:pt x="1054125" y="182372"/>
                  </a:lnTo>
                  <a:lnTo>
                    <a:pt x="1050048" y="179832"/>
                  </a:lnTo>
                  <a:lnTo>
                    <a:pt x="1042695" y="178269"/>
                  </a:lnTo>
                  <a:lnTo>
                    <a:pt x="1042695" y="191262"/>
                  </a:lnTo>
                  <a:lnTo>
                    <a:pt x="1040853" y="200152"/>
                  </a:lnTo>
                  <a:lnTo>
                    <a:pt x="1038288" y="203962"/>
                  </a:lnTo>
                  <a:lnTo>
                    <a:pt x="1033818" y="209042"/>
                  </a:lnTo>
                  <a:lnTo>
                    <a:pt x="1030097" y="212852"/>
                  </a:lnTo>
                  <a:lnTo>
                    <a:pt x="1025639" y="216662"/>
                  </a:lnTo>
                  <a:lnTo>
                    <a:pt x="1020445" y="221742"/>
                  </a:lnTo>
                  <a:lnTo>
                    <a:pt x="1014488" y="226822"/>
                  </a:lnTo>
                  <a:lnTo>
                    <a:pt x="1008303" y="231902"/>
                  </a:lnTo>
                  <a:lnTo>
                    <a:pt x="1002423" y="235712"/>
                  </a:lnTo>
                  <a:lnTo>
                    <a:pt x="996873" y="240792"/>
                  </a:lnTo>
                  <a:lnTo>
                    <a:pt x="991679" y="243332"/>
                  </a:lnTo>
                  <a:lnTo>
                    <a:pt x="984935" y="248412"/>
                  </a:lnTo>
                  <a:lnTo>
                    <a:pt x="979068" y="250952"/>
                  </a:lnTo>
                  <a:lnTo>
                    <a:pt x="964107" y="256032"/>
                  </a:lnTo>
                  <a:lnTo>
                    <a:pt x="956043" y="257302"/>
                  </a:lnTo>
                  <a:lnTo>
                    <a:pt x="943635" y="253492"/>
                  </a:lnTo>
                  <a:lnTo>
                    <a:pt x="941336" y="249682"/>
                  </a:lnTo>
                  <a:lnTo>
                    <a:pt x="943571" y="240792"/>
                  </a:lnTo>
                  <a:lnTo>
                    <a:pt x="946251" y="236982"/>
                  </a:lnTo>
                  <a:lnTo>
                    <a:pt x="950912" y="231902"/>
                  </a:lnTo>
                  <a:lnTo>
                    <a:pt x="954747" y="228092"/>
                  </a:lnTo>
                  <a:lnTo>
                    <a:pt x="959319" y="224282"/>
                  </a:lnTo>
                  <a:lnTo>
                    <a:pt x="964615" y="219202"/>
                  </a:lnTo>
                  <a:lnTo>
                    <a:pt x="970622" y="214122"/>
                  </a:lnTo>
                  <a:lnTo>
                    <a:pt x="976795" y="209042"/>
                  </a:lnTo>
                  <a:lnTo>
                    <a:pt x="982675" y="205232"/>
                  </a:lnTo>
                  <a:lnTo>
                    <a:pt x="988263" y="201422"/>
                  </a:lnTo>
                  <a:lnTo>
                    <a:pt x="993559" y="197612"/>
                  </a:lnTo>
                  <a:lnTo>
                    <a:pt x="1000353" y="192532"/>
                  </a:lnTo>
                  <a:lnTo>
                    <a:pt x="1006487" y="189992"/>
                  </a:lnTo>
                  <a:lnTo>
                    <a:pt x="1020343" y="184912"/>
                  </a:lnTo>
                  <a:lnTo>
                    <a:pt x="1027658" y="184912"/>
                  </a:lnTo>
                  <a:lnTo>
                    <a:pt x="1040168" y="187452"/>
                  </a:lnTo>
                  <a:lnTo>
                    <a:pt x="1042695" y="191262"/>
                  </a:lnTo>
                  <a:lnTo>
                    <a:pt x="1042695" y="178269"/>
                  </a:lnTo>
                  <a:lnTo>
                    <a:pt x="1038123" y="177292"/>
                  </a:lnTo>
                  <a:lnTo>
                    <a:pt x="1031862" y="176022"/>
                  </a:lnTo>
                  <a:lnTo>
                    <a:pt x="1025385" y="176022"/>
                  </a:lnTo>
                  <a:lnTo>
                    <a:pt x="1011770" y="178562"/>
                  </a:lnTo>
                  <a:lnTo>
                    <a:pt x="997508" y="183642"/>
                  </a:lnTo>
                  <a:lnTo>
                    <a:pt x="985177" y="189992"/>
                  </a:lnTo>
                  <a:lnTo>
                    <a:pt x="979932" y="193802"/>
                  </a:lnTo>
                  <a:lnTo>
                    <a:pt x="969010" y="201422"/>
                  </a:lnTo>
                  <a:lnTo>
                    <a:pt x="963155" y="205232"/>
                  </a:lnTo>
                  <a:lnTo>
                    <a:pt x="957110" y="210312"/>
                  </a:lnTo>
                  <a:lnTo>
                    <a:pt x="950239" y="215392"/>
                  </a:lnTo>
                  <a:lnTo>
                    <a:pt x="944168" y="221742"/>
                  </a:lnTo>
                  <a:lnTo>
                    <a:pt x="938936" y="226822"/>
                  </a:lnTo>
                  <a:lnTo>
                    <a:pt x="934529" y="231902"/>
                  </a:lnTo>
                  <a:lnTo>
                    <a:pt x="929182" y="238252"/>
                  </a:lnTo>
                  <a:lnTo>
                    <a:pt x="926160" y="243332"/>
                  </a:lnTo>
                  <a:lnTo>
                    <a:pt x="924013" y="256032"/>
                  </a:lnTo>
                  <a:lnTo>
                    <a:pt x="928662" y="261112"/>
                  </a:lnTo>
                  <a:lnTo>
                    <a:pt x="939203" y="263652"/>
                  </a:lnTo>
                  <a:lnTo>
                    <a:pt x="951788" y="266192"/>
                  </a:lnTo>
                  <a:lnTo>
                    <a:pt x="958481" y="266192"/>
                  </a:lnTo>
                  <a:lnTo>
                    <a:pt x="972616" y="263652"/>
                  </a:lnTo>
                  <a:lnTo>
                    <a:pt x="979932" y="261112"/>
                  </a:lnTo>
                  <a:lnTo>
                    <a:pt x="987412" y="257302"/>
                  </a:lnTo>
                  <a:lnTo>
                    <a:pt x="1000137" y="250952"/>
                  </a:lnTo>
                  <a:lnTo>
                    <a:pt x="1005497" y="248412"/>
                  </a:lnTo>
                  <a:lnTo>
                    <a:pt x="1016635" y="240792"/>
                  </a:lnTo>
                  <a:lnTo>
                    <a:pt x="1022502" y="235712"/>
                  </a:lnTo>
                  <a:lnTo>
                    <a:pt x="1028547" y="230632"/>
                  </a:lnTo>
                  <a:lnTo>
                    <a:pt x="1035583" y="224282"/>
                  </a:lnTo>
                  <a:lnTo>
                    <a:pt x="1041527" y="219202"/>
                  </a:lnTo>
                  <a:lnTo>
                    <a:pt x="1046353" y="214122"/>
                  </a:lnTo>
                  <a:lnTo>
                    <a:pt x="1050099" y="210312"/>
                  </a:lnTo>
                  <a:lnTo>
                    <a:pt x="1054341" y="205232"/>
                  </a:lnTo>
                  <a:lnTo>
                    <a:pt x="1056995" y="200152"/>
                  </a:lnTo>
                  <a:lnTo>
                    <a:pt x="1059370" y="191262"/>
                  </a:lnTo>
                  <a:close/>
                </a:path>
                <a:path w="2106295" h="638810">
                  <a:moveTo>
                    <a:pt x="1173099" y="254762"/>
                  </a:moveTo>
                  <a:lnTo>
                    <a:pt x="1172044" y="245872"/>
                  </a:lnTo>
                  <a:lnTo>
                    <a:pt x="1171892" y="244602"/>
                  </a:lnTo>
                  <a:lnTo>
                    <a:pt x="1169593" y="243332"/>
                  </a:lnTo>
                  <a:lnTo>
                    <a:pt x="1167295" y="242062"/>
                  </a:lnTo>
                  <a:lnTo>
                    <a:pt x="1158824" y="239522"/>
                  </a:lnTo>
                  <a:lnTo>
                    <a:pt x="1150302" y="238252"/>
                  </a:lnTo>
                  <a:lnTo>
                    <a:pt x="1140968" y="238252"/>
                  </a:lnTo>
                  <a:lnTo>
                    <a:pt x="1130808" y="239522"/>
                  </a:lnTo>
                  <a:lnTo>
                    <a:pt x="1119809" y="243332"/>
                  </a:lnTo>
                  <a:lnTo>
                    <a:pt x="1122222" y="239522"/>
                  </a:lnTo>
                  <a:lnTo>
                    <a:pt x="1097483" y="223012"/>
                  </a:lnTo>
                  <a:lnTo>
                    <a:pt x="1084541" y="224282"/>
                  </a:lnTo>
                  <a:lnTo>
                    <a:pt x="1078204" y="225552"/>
                  </a:lnTo>
                  <a:lnTo>
                    <a:pt x="1072095" y="228092"/>
                  </a:lnTo>
                  <a:lnTo>
                    <a:pt x="1078966" y="223012"/>
                  </a:lnTo>
                  <a:lnTo>
                    <a:pt x="1082459" y="219202"/>
                  </a:lnTo>
                  <a:lnTo>
                    <a:pt x="1069936" y="216662"/>
                  </a:lnTo>
                  <a:lnTo>
                    <a:pt x="995045" y="278892"/>
                  </a:lnTo>
                  <a:lnTo>
                    <a:pt x="1009053" y="282702"/>
                  </a:lnTo>
                  <a:lnTo>
                    <a:pt x="1055027" y="244602"/>
                  </a:lnTo>
                  <a:lnTo>
                    <a:pt x="1060958" y="240792"/>
                  </a:lnTo>
                  <a:lnTo>
                    <a:pt x="1071067" y="234442"/>
                  </a:lnTo>
                  <a:lnTo>
                    <a:pt x="1076198" y="233172"/>
                  </a:lnTo>
                  <a:lnTo>
                    <a:pt x="1086612" y="231902"/>
                  </a:lnTo>
                  <a:lnTo>
                    <a:pt x="1091133" y="231902"/>
                  </a:lnTo>
                  <a:lnTo>
                    <a:pt x="1100302" y="234442"/>
                  </a:lnTo>
                  <a:lnTo>
                    <a:pt x="1102690" y="236982"/>
                  </a:lnTo>
                  <a:lnTo>
                    <a:pt x="1101750" y="243332"/>
                  </a:lnTo>
                  <a:lnTo>
                    <a:pt x="1098765" y="247142"/>
                  </a:lnTo>
                  <a:lnTo>
                    <a:pt x="1044346" y="294132"/>
                  </a:lnTo>
                  <a:lnTo>
                    <a:pt x="1058595" y="297942"/>
                  </a:lnTo>
                  <a:lnTo>
                    <a:pt x="1102321" y="259842"/>
                  </a:lnTo>
                  <a:lnTo>
                    <a:pt x="1113675" y="252222"/>
                  </a:lnTo>
                  <a:lnTo>
                    <a:pt x="1119276" y="249682"/>
                  </a:lnTo>
                  <a:lnTo>
                    <a:pt x="1124813" y="248412"/>
                  </a:lnTo>
                  <a:lnTo>
                    <a:pt x="1132179" y="245872"/>
                  </a:lnTo>
                  <a:lnTo>
                    <a:pt x="1138859" y="245872"/>
                  </a:lnTo>
                  <a:lnTo>
                    <a:pt x="1148194" y="248412"/>
                  </a:lnTo>
                  <a:lnTo>
                    <a:pt x="1150391" y="249682"/>
                  </a:lnTo>
                  <a:lnTo>
                    <a:pt x="1152702" y="253492"/>
                  </a:lnTo>
                  <a:lnTo>
                    <a:pt x="1152715" y="256032"/>
                  </a:lnTo>
                  <a:lnTo>
                    <a:pt x="1150188" y="259842"/>
                  </a:lnTo>
                  <a:lnTo>
                    <a:pt x="1147089" y="263652"/>
                  </a:lnTo>
                  <a:lnTo>
                    <a:pt x="1094854" y="309372"/>
                  </a:lnTo>
                  <a:lnTo>
                    <a:pt x="1109522" y="313182"/>
                  </a:lnTo>
                  <a:lnTo>
                    <a:pt x="1169250" y="261112"/>
                  </a:lnTo>
                  <a:lnTo>
                    <a:pt x="1173099" y="254762"/>
                  </a:lnTo>
                  <a:close/>
                </a:path>
                <a:path w="2106295" h="638810">
                  <a:moveTo>
                    <a:pt x="1316558" y="295402"/>
                  </a:moveTo>
                  <a:lnTo>
                    <a:pt x="1314564" y="285242"/>
                  </a:lnTo>
                  <a:lnTo>
                    <a:pt x="1311186" y="282702"/>
                  </a:lnTo>
                  <a:lnTo>
                    <a:pt x="1309497" y="281432"/>
                  </a:lnTo>
                  <a:lnTo>
                    <a:pt x="1300416" y="278892"/>
                  </a:lnTo>
                  <a:lnTo>
                    <a:pt x="1291336" y="277622"/>
                  </a:lnTo>
                  <a:lnTo>
                    <a:pt x="1281531" y="277622"/>
                  </a:lnTo>
                  <a:lnTo>
                    <a:pt x="1270965" y="278892"/>
                  </a:lnTo>
                  <a:lnTo>
                    <a:pt x="1259636" y="282702"/>
                  </a:lnTo>
                  <a:lnTo>
                    <a:pt x="1261910" y="278892"/>
                  </a:lnTo>
                  <a:lnTo>
                    <a:pt x="1261973" y="275082"/>
                  </a:lnTo>
                  <a:lnTo>
                    <a:pt x="1259573" y="271272"/>
                  </a:lnTo>
                  <a:lnTo>
                    <a:pt x="1257973" y="268732"/>
                  </a:lnTo>
                  <a:lnTo>
                    <a:pt x="1255826" y="267462"/>
                  </a:lnTo>
                  <a:lnTo>
                    <a:pt x="1253680" y="266192"/>
                  </a:lnTo>
                  <a:lnTo>
                    <a:pt x="1241209" y="262382"/>
                  </a:lnTo>
                  <a:lnTo>
                    <a:pt x="1221359" y="262382"/>
                  </a:lnTo>
                  <a:lnTo>
                    <a:pt x="1214793" y="264922"/>
                  </a:lnTo>
                  <a:lnTo>
                    <a:pt x="1208506" y="267462"/>
                  </a:lnTo>
                  <a:lnTo>
                    <a:pt x="1211922" y="263652"/>
                  </a:lnTo>
                  <a:lnTo>
                    <a:pt x="1215377" y="261112"/>
                  </a:lnTo>
                  <a:lnTo>
                    <a:pt x="1218780" y="257302"/>
                  </a:lnTo>
                  <a:lnTo>
                    <a:pt x="1205458" y="253492"/>
                  </a:lnTo>
                  <a:lnTo>
                    <a:pt x="1131265" y="319532"/>
                  </a:lnTo>
                  <a:lnTo>
                    <a:pt x="1146187" y="324612"/>
                  </a:lnTo>
                  <a:lnTo>
                    <a:pt x="1191780" y="283972"/>
                  </a:lnTo>
                  <a:lnTo>
                    <a:pt x="1197724" y="278892"/>
                  </a:lnTo>
                  <a:lnTo>
                    <a:pt x="1207985" y="273812"/>
                  </a:lnTo>
                  <a:lnTo>
                    <a:pt x="1213256" y="272542"/>
                  </a:lnTo>
                  <a:lnTo>
                    <a:pt x="1224089" y="271272"/>
                  </a:lnTo>
                  <a:lnTo>
                    <a:pt x="1228902" y="271272"/>
                  </a:lnTo>
                  <a:lnTo>
                    <a:pt x="1238694" y="273812"/>
                  </a:lnTo>
                  <a:lnTo>
                    <a:pt x="1241361" y="276352"/>
                  </a:lnTo>
                  <a:lnTo>
                    <a:pt x="1240828" y="282702"/>
                  </a:lnTo>
                  <a:lnTo>
                    <a:pt x="1237881" y="286512"/>
                  </a:lnTo>
                  <a:lnTo>
                    <a:pt x="1184021" y="336042"/>
                  </a:lnTo>
                  <a:lnTo>
                    <a:pt x="1199337" y="341122"/>
                  </a:lnTo>
                  <a:lnTo>
                    <a:pt x="1242618" y="300482"/>
                  </a:lnTo>
                  <a:lnTo>
                    <a:pt x="1259624" y="289052"/>
                  </a:lnTo>
                  <a:lnTo>
                    <a:pt x="1265339" y="287782"/>
                  </a:lnTo>
                  <a:lnTo>
                    <a:pt x="1272971" y="285242"/>
                  </a:lnTo>
                  <a:lnTo>
                    <a:pt x="1279931" y="285242"/>
                  </a:lnTo>
                  <a:lnTo>
                    <a:pt x="1289977" y="289052"/>
                  </a:lnTo>
                  <a:lnTo>
                    <a:pt x="1292377" y="290322"/>
                  </a:lnTo>
                  <a:lnTo>
                    <a:pt x="1295120" y="294132"/>
                  </a:lnTo>
                  <a:lnTo>
                    <a:pt x="1295196" y="296672"/>
                  </a:lnTo>
                  <a:lnTo>
                    <a:pt x="1292847" y="300482"/>
                  </a:lnTo>
                  <a:lnTo>
                    <a:pt x="1289824" y="304292"/>
                  </a:lnTo>
                  <a:lnTo>
                    <a:pt x="1238199" y="352552"/>
                  </a:lnTo>
                  <a:lnTo>
                    <a:pt x="1254036" y="356362"/>
                  </a:lnTo>
                  <a:lnTo>
                    <a:pt x="1313027" y="301752"/>
                  </a:lnTo>
                  <a:lnTo>
                    <a:pt x="1316558" y="295402"/>
                  </a:lnTo>
                  <a:close/>
                </a:path>
                <a:path w="2106295" h="638810">
                  <a:moveTo>
                    <a:pt x="2105850" y="623011"/>
                  </a:moveTo>
                  <a:lnTo>
                    <a:pt x="2093861" y="611073"/>
                  </a:lnTo>
                  <a:lnTo>
                    <a:pt x="2056676" y="573989"/>
                  </a:lnTo>
                  <a:lnTo>
                    <a:pt x="2048395" y="602691"/>
                  </a:lnTo>
                  <a:lnTo>
                    <a:pt x="59448" y="28689"/>
                  </a:lnTo>
                  <a:lnTo>
                    <a:pt x="59867" y="27228"/>
                  </a:lnTo>
                  <a:lnTo>
                    <a:pt x="67729" y="0"/>
                  </a:lnTo>
                  <a:lnTo>
                    <a:pt x="0" y="15278"/>
                  </a:lnTo>
                  <a:lnTo>
                    <a:pt x="49174" y="64300"/>
                  </a:lnTo>
                  <a:lnTo>
                    <a:pt x="57454" y="35610"/>
                  </a:lnTo>
                  <a:lnTo>
                    <a:pt x="2046401" y="609600"/>
                  </a:lnTo>
                  <a:lnTo>
                    <a:pt x="2038121" y="638289"/>
                  </a:lnTo>
                  <a:lnTo>
                    <a:pt x="2105850" y="6230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549274" y="3245893"/>
              <a:ext cx="291465" cy="73660"/>
            </a:xfrm>
            <a:custGeom>
              <a:avLst/>
              <a:gdLst/>
              <a:ahLst/>
              <a:cxnLst/>
              <a:rect l="l" t="t" r="r" b="b"/>
              <a:pathLst>
                <a:path w="291465" h="73660">
                  <a:moveTo>
                    <a:pt x="291453" y="0"/>
                  </a:moveTo>
                  <a:lnTo>
                    <a:pt x="239158" y="11509"/>
                  </a:lnTo>
                  <a:lnTo>
                    <a:pt x="139721" y="36831"/>
                  </a:lnTo>
                  <a:lnTo>
                    <a:pt x="43287" y="62152"/>
                  </a:lnTo>
                  <a:lnTo>
                    <a:pt x="0" y="7366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645895" y="3284328"/>
              <a:ext cx="173355" cy="698500"/>
            </a:xfrm>
            <a:custGeom>
              <a:avLst/>
              <a:gdLst/>
              <a:ahLst/>
              <a:cxnLst/>
              <a:rect l="l" t="t" r="r" b="b"/>
              <a:pathLst>
                <a:path w="173354" h="698500">
                  <a:moveTo>
                    <a:pt x="85394" y="636333"/>
                  </a:moveTo>
                  <a:lnTo>
                    <a:pt x="55549" y="637298"/>
                  </a:lnTo>
                  <a:lnTo>
                    <a:pt x="37033" y="60693"/>
                  </a:lnTo>
                  <a:lnTo>
                    <a:pt x="66890" y="59728"/>
                  </a:lnTo>
                  <a:lnTo>
                    <a:pt x="64325" y="55422"/>
                  </a:lnTo>
                  <a:lnTo>
                    <a:pt x="31483" y="0"/>
                  </a:lnTo>
                  <a:lnTo>
                    <a:pt x="0" y="61874"/>
                  </a:lnTo>
                  <a:lnTo>
                    <a:pt x="29845" y="60921"/>
                  </a:lnTo>
                  <a:lnTo>
                    <a:pt x="48361" y="637527"/>
                  </a:lnTo>
                  <a:lnTo>
                    <a:pt x="18503" y="638479"/>
                  </a:lnTo>
                  <a:lnTo>
                    <a:pt x="53898" y="698207"/>
                  </a:lnTo>
                  <a:lnTo>
                    <a:pt x="82105" y="642797"/>
                  </a:lnTo>
                  <a:lnTo>
                    <a:pt x="85394" y="636333"/>
                  </a:lnTo>
                  <a:close/>
                </a:path>
                <a:path w="173354" h="698500">
                  <a:moveTo>
                    <a:pt x="146100" y="358216"/>
                  </a:moveTo>
                  <a:lnTo>
                    <a:pt x="145961" y="344208"/>
                  </a:lnTo>
                  <a:lnTo>
                    <a:pt x="145681" y="343928"/>
                  </a:lnTo>
                  <a:lnTo>
                    <a:pt x="141312" y="339610"/>
                  </a:lnTo>
                  <a:lnTo>
                    <a:pt x="132130" y="338188"/>
                  </a:lnTo>
                  <a:lnTo>
                    <a:pt x="136448" y="335368"/>
                  </a:lnTo>
                  <a:lnTo>
                    <a:pt x="139801" y="332054"/>
                  </a:lnTo>
                  <a:lnTo>
                    <a:pt x="144576" y="324421"/>
                  </a:lnTo>
                  <a:lnTo>
                    <a:pt x="145719" y="320243"/>
                  </a:lnTo>
                  <a:lnTo>
                    <a:pt x="145643" y="311696"/>
                  </a:lnTo>
                  <a:lnTo>
                    <a:pt x="144437" y="308521"/>
                  </a:lnTo>
                  <a:lnTo>
                    <a:pt x="144297" y="308394"/>
                  </a:lnTo>
                  <a:lnTo>
                    <a:pt x="139750" y="303974"/>
                  </a:lnTo>
                  <a:lnTo>
                    <a:pt x="136652" y="302552"/>
                  </a:lnTo>
                  <a:lnTo>
                    <a:pt x="132829" y="302107"/>
                  </a:lnTo>
                  <a:lnTo>
                    <a:pt x="143852" y="297942"/>
                  </a:lnTo>
                  <a:lnTo>
                    <a:pt x="143764" y="288709"/>
                  </a:lnTo>
                  <a:lnTo>
                    <a:pt x="90462" y="309067"/>
                  </a:lnTo>
                  <a:lnTo>
                    <a:pt x="66865" y="318249"/>
                  </a:lnTo>
                  <a:lnTo>
                    <a:pt x="66865" y="328663"/>
                  </a:lnTo>
                  <a:lnTo>
                    <a:pt x="113499" y="310527"/>
                  </a:lnTo>
                  <a:lnTo>
                    <a:pt x="118897" y="309029"/>
                  </a:lnTo>
                  <a:lnTo>
                    <a:pt x="134226" y="321576"/>
                  </a:lnTo>
                  <a:lnTo>
                    <a:pt x="132778" y="324916"/>
                  </a:lnTo>
                  <a:lnTo>
                    <a:pt x="126936" y="330542"/>
                  </a:lnTo>
                  <a:lnTo>
                    <a:pt x="122529" y="333070"/>
                  </a:lnTo>
                  <a:lnTo>
                    <a:pt x="66865" y="354850"/>
                  </a:lnTo>
                  <a:lnTo>
                    <a:pt x="66865" y="365379"/>
                  </a:lnTo>
                  <a:lnTo>
                    <a:pt x="119367" y="344741"/>
                  </a:lnTo>
                  <a:lnTo>
                    <a:pt x="125222" y="343928"/>
                  </a:lnTo>
                  <a:lnTo>
                    <a:pt x="132562" y="346849"/>
                  </a:lnTo>
                  <a:lnTo>
                    <a:pt x="134429" y="349783"/>
                  </a:lnTo>
                  <a:lnTo>
                    <a:pt x="134480" y="356552"/>
                  </a:lnTo>
                  <a:lnTo>
                    <a:pt x="133781" y="358914"/>
                  </a:lnTo>
                  <a:lnTo>
                    <a:pt x="66865" y="391871"/>
                  </a:lnTo>
                  <a:lnTo>
                    <a:pt x="66865" y="402539"/>
                  </a:lnTo>
                  <a:lnTo>
                    <a:pt x="128689" y="378015"/>
                  </a:lnTo>
                  <a:lnTo>
                    <a:pt x="135343" y="373773"/>
                  </a:lnTo>
                  <a:lnTo>
                    <a:pt x="143967" y="363791"/>
                  </a:lnTo>
                  <a:lnTo>
                    <a:pt x="146100" y="358216"/>
                  </a:lnTo>
                  <a:close/>
                </a:path>
                <a:path w="173354" h="698500">
                  <a:moveTo>
                    <a:pt x="147091" y="459206"/>
                  </a:moveTo>
                  <a:lnTo>
                    <a:pt x="146951" y="444741"/>
                  </a:lnTo>
                  <a:lnTo>
                    <a:pt x="146710" y="444512"/>
                  </a:lnTo>
                  <a:lnTo>
                    <a:pt x="142189" y="440016"/>
                  </a:lnTo>
                  <a:lnTo>
                    <a:pt x="132816" y="438581"/>
                  </a:lnTo>
                  <a:lnTo>
                    <a:pt x="137223" y="435610"/>
                  </a:lnTo>
                  <a:lnTo>
                    <a:pt x="140639" y="432168"/>
                  </a:lnTo>
                  <a:lnTo>
                    <a:pt x="145516" y="424307"/>
                  </a:lnTo>
                  <a:lnTo>
                    <a:pt x="146697" y="419989"/>
                  </a:lnTo>
                  <a:lnTo>
                    <a:pt x="146621" y="411137"/>
                  </a:lnTo>
                  <a:lnTo>
                    <a:pt x="133527" y="401281"/>
                  </a:lnTo>
                  <a:lnTo>
                    <a:pt x="144792" y="396938"/>
                  </a:lnTo>
                  <a:lnTo>
                    <a:pt x="144691" y="387438"/>
                  </a:lnTo>
                  <a:lnTo>
                    <a:pt x="90944" y="408508"/>
                  </a:lnTo>
                  <a:lnTo>
                    <a:pt x="66865" y="418249"/>
                  </a:lnTo>
                  <a:lnTo>
                    <a:pt x="66865" y="429006"/>
                  </a:lnTo>
                  <a:lnTo>
                    <a:pt x="113855" y="410095"/>
                  </a:lnTo>
                  <a:lnTo>
                    <a:pt x="119341" y="408482"/>
                  </a:lnTo>
                  <a:lnTo>
                    <a:pt x="134950" y="421411"/>
                  </a:lnTo>
                  <a:lnTo>
                    <a:pt x="133464" y="424853"/>
                  </a:lnTo>
                  <a:lnTo>
                    <a:pt x="127508" y="430657"/>
                  </a:lnTo>
                  <a:lnTo>
                    <a:pt x="123024" y="433324"/>
                  </a:lnTo>
                  <a:lnTo>
                    <a:pt x="66865" y="456031"/>
                  </a:lnTo>
                  <a:lnTo>
                    <a:pt x="66865" y="466928"/>
                  </a:lnTo>
                  <a:lnTo>
                    <a:pt x="104140" y="451650"/>
                  </a:lnTo>
                  <a:lnTo>
                    <a:pt x="119824" y="445401"/>
                  </a:lnTo>
                  <a:lnTo>
                    <a:pt x="125768" y="444512"/>
                  </a:lnTo>
                  <a:lnTo>
                    <a:pt x="133261" y="447535"/>
                  </a:lnTo>
                  <a:lnTo>
                    <a:pt x="135166" y="450507"/>
                  </a:lnTo>
                  <a:lnTo>
                    <a:pt x="135216" y="457504"/>
                  </a:lnTo>
                  <a:lnTo>
                    <a:pt x="134505" y="459955"/>
                  </a:lnTo>
                  <a:lnTo>
                    <a:pt x="109499" y="476719"/>
                  </a:lnTo>
                  <a:lnTo>
                    <a:pt x="66865" y="494296"/>
                  </a:lnTo>
                  <a:lnTo>
                    <a:pt x="66865" y="505307"/>
                  </a:lnTo>
                  <a:lnTo>
                    <a:pt x="99910" y="491566"/>
                  </a:lnTo>
                  <a:lnTo>
                    <a:pt x="129311" y="479729"/>
                  </a:lnTo>
                  <a:lnTo>
                    <a:pt x="136093" y="475284"/>
                  </a:lnTo>
                  <a:lnTo>
                    <a:pt x="144907" y="464985"/>
                  </a:lnTo>
                  <a:lnTo>
                    <a:pt x="147091" y="459206"/>
                  </a:lnTo>
                  <a:close/>
                </a:path>
                <a:path w="173354" h="698500">
                  <a:moveTo>
                    <a:pt x="171323" y="131521"/>
                  </a:moveTo>
                  <a:lnTo>
                    <a:pt x="171208" y="125285"/>
                  </a:lnTo>
                  <a:lnTo>
                    <a:pt x="166712" y="125209"/>
                  </a:lnTo>
                  <a:lnTo>
                    <a:pt x="162064" y="123990"/>
                  </a:lnTo>
                  <a:lnTo>
                    <a:pt x="152488" y="119329"/>
                  </a:lnTo>
                  <a:lnTo>
                    <a:pt x="148386" y="116078"/>
                  </a:lnTo>
                  <a:lnTo>
                    <a:pt x="145034" y="111874"/>
                  </a:lnTo>
                  <a:lnTo>
                    <a:pt x="132791" y="116319"/>
                  </a:lnTo>
                  <a:lnTo>
                    <a:pt x="148259" y="130162"/>
                  </a:lnTo>
                  <a:lnTo>
                    <a:pt x="66865" y="159931"/>
                  </a:lnTo>
                  <a:lnTo>
                    <a:pt x="66865" y="169811"/>
                  </a:lnTo>
                  <a:lnTo>
                    <a:pt x="171323" y="131521"/>
                  </a:lnTo>
                  <a:close/>
                </a:path>
                <a:path w="173354" h="698500">
                  <a:moveTo>
                    <a:pt x="172275" y="185293"/>
                  </a:moveTo>
                  <a:lnTo>
                    <a:pt x="172173" y="178930"/>
                  </a:lnTo>
                  <a:lnTo>
                    <a:pt x="167589" y="178866"/>
                  </a:lnTo>
                  <a:lnTo>
                    <a:pt x="162877" y="177647"/>
                  </a:lnTo>
                  <a:lnTo>
                    <a:pt x="153136" y="172897"/>
                  </a:lnTo>
                  <a:lnTo>
                    <a:pt x="148983" y="169608"/>
                  </a:lnTo>
                  <a:lnTo>
                    <a:pt x="145567" y="165328"/>
                  </a:lnTo>
                  <a:lnTo>
                    <a:pt x="133184" y="169887"/>
                  </a:lnTo>
                  <a:lnTo>
                    <a:pt x="148844" y="183946"/>
                  </a:lnTo>
                  <a:lnTo>
                    <a:pt x="66865" y="214439"/>
                  </a:lnTo>
                  <a:lnTo>
                    <a:pt x="66865" y="224497"/>
                  </a:lnTo>
                  <a:lnTo>
                    <a:pt x="172275" y="185293"/>
                  </a:lnTo>
                  <a:close/>
                </a:path>
                <a:path w="173354" h="698500">
                  <a:moveTo>
                    <a:pt x="173291" y="241833"/>
                  </a:moveTo>
                  <a:lnTo>
                    <a:pt x="173126" y="232549"/>
                  </a:lnTo>
                  <a:lnTo>
                    <a:pt x="173113" y="231470"/>
                  </a:lnTo>
                  <a:lnTo>
                    <a:pt x="170942" y="227330"/>
                  </a:lnTo>
                  <a:lnTo>
                    <a:pt x="162547" y="222567"/>
                  </a:lnTo>
                  <a:lnTo>
                    <a:pt x="162344" y="222542"/>
                  </a:lnTo>
                  <a:lnTo>
                    <a:pt x="162344" y="246126"/>
                  </a:lnTo>
                  <a:lnTo>
                    <a:pt x="159524" y="251104"/>
                  </a:lnTo>
                  <a:lnTo>
                    <a:pt x="110134" y="277596"/>
                  </a:lnTo>
                  <a:lnTo>
                    <a:pt x="87058" y="283235"/>
                  </a:lnTo>
                  <a:lnTo>
                    <a:pt x="78498" y="281736"/>
                  </a:lnTo>
                  <a:lnTo>
                    <a:pt x="75692" y="278917"/>
                  </a:lnTo>
                  <a:lnTo>
                    <a:pt x="75628" y="269468"/>
                  </a:lnTo>
                  <a:lnTo>
                    <a:pt x="78473" y="264452"/>
                  </a:lnTo>
                  <a:lnTo>
                    <a:pt x="127355" y="238023"/>
                  </a:lnTo>
                  <a:lnTo>
                    <a:pt x="151257" y="232549"/>
                  </a:lnTo>
                  <a:lnTo>
                    <a:pt x="159626" y="233959"/>
                  </a:lnTo>
                  <a:lnTo>
                    <a:pt x="162229" y="236740"/>
                  </a:lnTo>
                  <a:lnTo>
                    <a:pt x="162344" y="246126"/>
                  </a:lnTo>
                  <a:lnTo>
                    <a:pt x="162344" y="222542"/>
                  </a:lnTo>
                  <a:lnTo>
                    <a:pt x="118694" y="230911"/>
                  </a:lnTo>
                  <a:lnTo>
                    <a:pt x="80251" y="250812"/>
                  </a:lnTo>
                  <a:lnTo>
                    <a:pt x="65112" y="270217"/>
                  </a:lnTo>
                  <a:lnTo>
                    <a:pt x="65112" y="284314"/>
                  </a:lnTo>
                  <a:lnTo>
                    <a:pt x="67157" y="288594"/>
                  </a:lnTo>
                  <a:lnTo>
                    <a:pt x="75349" y="293433"/>
                  </a:lnTo>
                  <a:lnTo>
                    <a:pt x="81191" y="294208"/>
                  </a:lnTo>
                  <a:lnTo>
                    <a:pt x="92608" y="292811"/>
                  </a:lnTo>
                  <a:lnTo>
                    <a:pt x="133261" y="278853"/>
                  </a:lnTo>
                  <a:lnTo>
                    <a:pt x="167678" y="254533"/>
                  </a:lnTo>
                  <a:lnTo>
                    <a:pt x="172212" y="246100"/>
                  </a:lnTo>
                  <a:lnTo>
                    <a:pt x="173291" y="2418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988203" y="3921688"/>
              <a:ext cx="557530" cy="615315"/>
            </a:xfrm>
            <a:custGeom>
              <a:avLst/>
              <a:gdLst/>
              <a:ahLst/>
              <a:cxnLst/>
              <a:rect l="l" t="t" r="r" b="b"/>
              <a:pathLst>
                <a:path w="557529" h="615314">
                  <a:moveTo>
                    <a:pt x="294656" y="0"/>
                  </a:moveTo>
                  <a:lnTo>
                    <a:pt x="557287" y="51241"/>
                  </a:lnTo>
                </a:path>
                <a:path w="557529" h="615314">
                  <a:moveTo>
                    <a:pt x="0" y="518853"/>
                  </a:moveTo>
                  <a:lnTo>
                    <a:pt x="333090" y="61493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090531" y="3953720"/>
              <a:ext cx="364490" cy="551180"/>
            </a:xfrm>
            <a:custGeom>
              <a:avLst/>
              <a:gdLst/>
              <a:ahLst/>
              <a:cxnLst/>
              <a:rect l="l" t="t" r="r" b="b"/>
              <a:pathLst>
                <a:path w="364490" h="551179">
                  <a:moveTo>
                    <a:pt x="174752" y="349262"/>
                  </a:moveTo>
                  <a:lnTo>
                    <a:pt x="89763" y="327888"/>
                  </a:lnTo>
                  <a:lnTo>
                    <a:pt x="4991" y="306565"/>
                  </a:lnTo>
                  <a:lnTo>
                    <a:pt x="3340" y="309079"/>
                  </a:lnTo>
                  <a:lnTo>
                    <a:pt x="0" y="314071"/>
                  </a:lnTo>
                  <a:lnTo>
                    <a:pt x="6083" y="318020"/>
                  </a:lnTo>
                  <a:lnTo>
                    <a:pt x="11341" y="323519"/>
                  </a:lnTo>
                  <a:lnTo>
                    <a:pt x="20802" y="337654"/>
                  </a:lnTo>
                  <a:lnTo>
                    <a:pt x="23876" y="345427"/>
                  </a:lnTo>
                  <a:lnTo>
                    <a:pt x="25234" y="353783"/>
                  </a:lnTo>
                  <a:lnTo>
                    <a:pt x="46151" y="359016"/>
                  </a:lnTo>
                  <a:lnTo>
                    <a:pt x="35306" y="327888"/>
                  </a:lnTo>
                  <a:lnTo>
                    <a:pt x="169100" y="361467"/>
                  </a:lnTo>
                  <a:lnTo>
                    <a:pt x="174752" y="349262"/>
                  </a:lnTo>
                  <a:close/>
                </a:path>
                <a:path w="364490" h="551179">
                  <a:moveTo>
                    <a:pt x="209651" y="273926"/>
                  </a:moveTo>
                  <a:lnTo>
                    <a:pt x="172631" y="264502"/>
                  </a:lnTo>
                  <a:lnTo>
                    <a:pt x="174904" y="260032"/>
                  </a:lnTo>
                  <a:lnTo>
                    <a:pt x="178282" y="253390"/>
                  </a:lnTo>
                  <a:lnTo>
                    <a:pt x="160947" y="248970"/>
                  </a:lnTo>
                  <a:lnTo>
                    <a:pt x="155067" y="260032"/>
                  </a:lnTo>
                  <a:lnTo>
                    <a:pt x="149606" y="258648"/>
                  </a:lnTo>
                  <a:lnTo>
                    <a:pt x="149606" y="270268"/>
                  </a:lnTo>
                  <a:lnTo>
                    <a:pt x="135089" y="297535"/>
                  </a:lnTo>
                  <a:lnTo>
                    <a:pt x="78676" y="252234"/>
                  </a:lnTo>
                  <a:lnTo>
                    <a:pt x="149606" y="270268"/>
                  </a:lnTo>
                  <a:lnTo>
                    <a:pt x="149606" y="258648"/>
                  </a:lnTo>
                  <a:lnTo>
                    <a:pt x="124472" y="252234"/>
                  </a:lnTo>
                  <a:lnTo>
                    <a:pt x="53987" y="234289"/>
                  </a:lnTo>
                  <a:lnTo>
                    <a:pt x="48577" y="242404"/>
                  </a:lnTo>
                  <a:lnTo>
                    <a:pt x="129260" y="308521"/>
                  </a:lnTo>
                  <a:lnTo>
                    <a:pt x="147802" y="313207"/>
                  </a:lnTo>
                  <a:lnTo>
                    <a:pt x="155790" y="297535"/>
                  </a:lnTo>
                  <a:lnTo>
                    <a:pt x="167398" y="274789"/>
                  </a:lnTo>
                  <a:lnTo>
                    <a:pt x="204838" y="284302"/>
                  </a:lnTo>
                  <a:lnTo>
                    <a:pt x="209245" y="274789"/>
                  </a:lnTo>
                  <a:lnTo>
                    <a:pt x="209651" y="273926"/>
                  </a:lnTo>
                  <a:close/>
                </a:path>
                <a:path w="364490" h="551179">
                  <a:moveTo>
                    <a:pt x="236194" y="222529"/>
                  </a:moveTo>
                  <a:lnTo>
                    <a:pt x="235432" y="217322"/>
                  </a:lnTo>
                  <a:lnTo>
                    <a:pt x="227406" y="207492"/>
                  </a:lnTo>
                  <a:lnTo>
                    <a:pt x="220954" y="203009"/>
                  </a:lnTo>
                  <a:lnTo>
                    <a:pt x="220954" y="220014"/>
                  </a:lnTo>
                  <a:lnTo>
                    <a:pt x="216903" y="228460"/>
                  </a:lnTo>
                  <a:lnTo>
                    <a:pt x="211162" y="231000"/>
                  </a:lnTo>
                  <a:lnTo>
                    <a:pt x="196913" y="232333"/>
                  </a:lnTo>
                  <a:lnTo>
                    <a:pt x="190246" y="231927"/>
                  </a:lnTo>
                  <a:lnTo>
                    <a:pt x="150317" y="223748"/>
                  </a:lnTo>
                  <a:lnTo>
                    <a:pt x="111861" y="211670"/>
                  </a:lnTo>
                  <a:lnTo>
                    <a:pt x="95529" y="197459"/>
                  </a:lnTo>
                  <a:lnTo>
                    <a:pt x="100838" y="189217"/>
                  </a:lnTo>
                  <a:lnTo>
                    <a:pt x="107048" y="186791"/>
                  </a:lnTo>
                  <a:lnTo>
                    <a:pt x="121488" y="185775"/>
                  </a:lnTo>
                  <a:lnTo>
                    <a:pt x="128092" y="186270"/>
                  </a:lnTo>
                  <a:lnTo>
                    <a:pt x="166839" y="194284"/>
                  </a:lnTo>
                  <a:lnTo>
                    <a:pt x="203542" y="205651"/>
                  </a:lnTo>
                  <a:lnTo>
                    <a:pt x="220954" y="220014"/>
                  </a:lnTo>
                  <a:lnTo>
                    <a:pt x="220954" y="203009"/>
                  </a:lnTo>
                  <a:lnTo>
                    <a:pt x="180136" y="187591"/>
                  </a:lnTo>
                  <a:lnTo>
                    <a:pt x="136906" y="178244"/>
                  </a:lnTo>
                  <a:lnTo>
                    <a:pt x="119799" y="176707"/>
                  </a:lnTo>
                  <a:lnTo>
                    <a:pt x="105702" y="177317"/>
                  </a:lnTo>
                  <a:lnTo>
                    <a:pt x="79603" y="199809"/>
                  </a:lnTo>
                  <a:lnTo>
                    <a:pt x="86588" y="209994"/>
                  </a:lnTo>
                  <a:lnTo>
                    <a:pt x="127850" y="228866"/>
                  </a:lnTo>
                  <a:lnTo>
                    <a:pt x="164947" y="238086"/>
                  </a:lnTo>
                  <a:lnTo>
                    <a:pt x="197700" y="242087"/>
                  </a:lnTo>
                  <a:lnTo>
                    <a:pt x="204292" y="242011"/>
                  </a:lnTo>
                  <a:lnTo>
                    <a:pt x="230733" y="232333"/>
                  </a:lnTo>
                  <a:lnTo>
                    <a:pt x="233692" y="227952"/>
                  </a:lnTo>
                  <a:lnTo>
                    <a:pt x="236194" y="222529"/>
                  </a:lnTo>
                  <a:close/>
                </a:path>
                <a:path w="364490" h="551179">
                  <a:moveTo>
                    <a:pt x="276479" y="129628"/>
                  </a:moveTo>
                  <a:lnTo>
                    <a:pt x="232498" y="118173"/>
                  </a:lnTo>
                  <a:lnTo>
                    <a:pt x="211924" y="112814"/>
                  </a:lnTo>
                  <a:lnTo>
                    <a:pt x="204241" y="111061"/>
                  </a:lnTo>
                  <a:lnTo>
                    <a:pt x="197358" y="109994"/>
                  </a:lnTo>
                  <a:lnTo>
                    <a:pt x="191262" y="109613"/>
                  </a:lnTo>
                  <a:lnTo>
                    <a:pt x="185953" y="109931"/>
                  </a:lnTo>
                  <a:lnTo>
                    <a:pt x="179400" y="110807"/>
                  </a:lnTo>
                  <a:lnTo>
                    <a:pt x="174790" y="113372"/>
                  </a:lnTo>
                  <a:lnTo>
                    <a:pt x="168846" y="123126"/>
                  </a:lnTo>
                  <a:lnTo>
                    <a:pt x="171754" y="129120"/>
                  </a:lnTo>
                  <a:lnTo>
                    <a:pt x="181051" y="135623"/>
                  </a:lnTo>
                  <a:lnTo>
                    <a:pt x="175120" y="135089"/>
                  </a:lnTo>
                  <a:lnTo>
                    <a:pt x="154089" y="150126"/>
                  </a:lnTo>
                  <a:lnTo>
                    <a:pt x="157111" y="156591"/>
                  </a:lnTo>
                  <a:lnTo>
                    <a:pt x="159893" y="159613"/>
                  </a:lnTo>
                  <a:lnTo>
                    <a:pt x="163982" y="162369"/>
                  </a:lnTo>
                  <a:lnTo>
                    <a:pt x="149618" y="158673"/>
                  </a:lnTo>
                  <a:lnTo>
                    <a:pt x="145161" y="166027"/>
                  </a:lnTo>
                  <a:lnTo>
                    <a:pt x="247408" y="192405"/>
                  </a:lnTo>
                  <a:lnTo>
                    <a:pt x="251307" y="183997"/>
                  </a:lnTo>
                  <a:lnTo>
                    <a:pt x="189750" y="168097"/>
                  </a:lnTo>
                  <a:lnTo>
                    <a:pt x="182918" y="165849"/>
                  </a:lnTo>
                  <a:lnTo>
                    <a:pt x="175729" y="162369"/>
                  </a:lnTo>
                  <a:lnTo>
                    <a:pt x="174117" y="161594"/>
                  </a:lnTo>
                  <a:lnTo>
                    <a:pt x="171259" y="159207"/>
                  </a:lnTo>
                  <a:lnTo>
                    <a:pt x="168465" y="154076"/>
                  </a:lnTo>
                  <a:lnTo>
                    <a:pt x="168389" y="151714"/>
                  </a:lnTo>
                  <a:lnTo>
                    <a:pt x="171411" y="146570"/>
                  </a:lnTo>
                  <a:lnTo>
                    <a:pt x="174498" y="144983"/>
                  </a:lnTo>
                  <a:lnTo>
                    <a:pt x="183426" y="144386"/>
                  </a:lnTo>
                  <a:lnTo>
                    <a:pt x="189382" y="145211"/>
                  </a:lnTo>
                  <a:lnTo>
                    <a:pt x="260705" y="163690"/>
                  </a:lnTo>
                  <a:lnTo>
                    <a:pt x="264337" y="155854"/>
                  </a:lnTo>
                  <a:lnTo>
                    <a:pt x="220129" y="144386"/>
                  </a:lnTo>
                  <a:lnTo>
                    <a:pt x="197739" y="138582"/>
                  </a:lnTo>
                  <a:lnTo>
                    <a:pt x="190995" y="135623"/>
                  </a:lnTo>
                  <a:lnTo>
                    <a:pt x="184302" y="129159"/>
                  </a:lnTo>
                  <a:lnTo>
                    <a:pt x="183515" y="126009"/>
                  </a:lnTo>
                  <a:lnTo>
                    <a:pt x="186334" y="121234"/>
                  </a:lnTo>
                  <a:lnTo>
                    <a:pt x="188074" y="120015"/>
                  </a:lnTo>
                  <a:lnTo>
                    <a:pt x="193014" y="118452"/>
                  </a:lnTo>
                  <a:lnTo>
                    <a:pt x="195783" y="118173"/>
                  </a:lnTo>
                  <a:lnTo>
                    <a:pt x="202031" y="118719"/>
                  </a:lnTo>
                  <a:lnTo>
                    <a:pt x="206819" y="119697"/>
                  </a:lnTo>
                  <a:lnTo>
                    <a:pt x="273100" y="136944"/>
                  </a:lnTo>
                  <a:lnTo>
                    <a:pt x="276479" y="129628"/>
                  </a:lnTo>
                  <a:close/>
                </a:path>
                <a:path w="364490" h="551179">
                  <a:moveTo>
                    <a:pt x="305638" y="66738"/>
                  </a:moveTo>
                  <a:lnTo>
                    <a:pt x="262724" y="55448"/>
                  </a:lnTo>
                  <a:lnTo>
                    <a:pt x="236664" y="48590"/>
                  </a:lnTo>
                  <a:lnTo>
                    <a:pt x="228777" y="47650"/>
                  </a:lnTo>
                  <a:lnTo>
                    <a:pt x="216966" y="48907"/>
                  </a:lnTo>
                  <a:lnTo>
                    <a:pt x="212940" y="50990"/>
                  </a:lnTo>
                  <a:lnTo>
                    <a:pt x="207949" y="59156"/>
                  </a:lnTo>
                  <a:lnTo>
                    <a:pt x="210820" y="64287"/>
                  </a:lnTo>
                  <a:lnTo>
                    <a:pt x="219443" y="69977"/>
                  </a:lnTo>
                  <a:lnTo>
                    <a:pt x="214083" y="69392"/>
                  </a:lnTo>
                  <a:lnTo>
                    <a:pt x="195732" y="81711"/>
                  </a:lnTo>
                  <a:lnTo>
                    <a:pt x="198716" y="87210"/>
                  </a:lnTo>
                  <a:lnTo>
                    <a:pt x="201371" y="89801"/>
                  </a:lnTo>
                  <a:lnTo>
                    <a:pt x="205155" y="92214"/>
                  </a:lnTo>
                  <a:lnTo>
                    <a:pt x="192087" y="88811"/>
                  </a:lnTo>
                  <a:lnTo>
                    <a:pt x="188404" y="94894"/>
                  </a:lnTo>
                  <a:lnTo>
                    <a:pt x="281343" y="119138"/>
                  </a:lnTo>
                  <a:lnTo>
                    <a:pt x="284581" y="112179"/>
                  </a:lnTo>
                  <a:lnTo>
                    <a:pt x="228561" y="97561"/>
                  </a:lnTo>
                  <a:lnTo>
                    <a:pt x="222338" y="95491"/>
                  </a:lnTo>
                  <a:lnTo>
                    <a:pt x="208686" y="83312"/>
                  </a:lnTo>
                  <a:lnTo>
                    <a:pt x="211188" y="79057"/>
                  </a:lnTo>
                  <a:lnTo>
                    <a:pt x="213906" y="77774"/>
                  </a:lnTo>
                  <a:lnTo>
                    <a:pt x="221932" y="77419"/>
                  </a:lnTo>
                  <a:lnTo>
                    <a:pt x="227355" y="78232"/>
                  </a:lnTo>
                  <a:lnTo>
                    <a:pt x="292404" y="95275"/>
                  </a:lnTo>
                  <a:lnTo>
                    <a:pt x="295427" y="88747"/>
                  </a:lnTo>
                  <a:lnTo>
                    <a:pt x="252260" y="77419"/>
                  </a:lnTo>
                  <a:lnTo>
                    <a:pt x="234632" y="72809"/>
                  </a:lnTo>
                  <a:lnTo>
                    <a:pt x="228447" y="70192"/>
                  </a:lnTo>
                  <a:lnTo>
                    <a:pt x="228193" y="69977"/>
                  </a:lnTo>
                  <a:lnTo>
                    <a:pt x="222123" y="64579"/>
                  </a:lnTo>
                  <a:lnTo>
                    <a:pt x="221322" y="61887"/>
                  </a:lnTo>
                  <a:lnTo>
                    <a:pt x="223659" y="57899"/>
                  </a:lnTo>
                  <a:lnTo>
                    <a:pt x="225196" y="56896"/>
                  </a:lnTo>
                  <a:lnTo>
                    <a:pt x="229590" y="55651"/>
                  </a:lnTo>
                  <a:lnTo>
                    <a:pt x="232092" y="55448"/>
                  </a:lnTo>
                  <a:lnTo>
                    <a:pt x="237756" y="56045"/>
                  </a:lnTo>
                  <a:lnTo>
                    <a:pt x="242138" y="56972"/>
                  </a:lnTo>
                  <a:lnTo>
                    <a:pt x="302768" y="72910"/>
                  </a:lnTo>
                  <a:lnTo>
                    <a:pt x="305638" y="66738"/>
                  </a:lnTo>
                  <a:close/>
                </a:path>
                <a:path w="364490" h="551179">
                  <a:moveTo>
                    <a:pt x="364223" y="69227"/>
                  </a:moveTo>
                  <a:lnTo>
                    <a:pt x="362673" y="49110"/>
                  </a:lnTo>
                  <a:lnTo>
                    <a:pt x="358876" y="0"/>
                  </a:lnTo>
                  <a:lnTo>
                    <a:pt x="303276" y="41579"/>
                  </a:lnTo>
                  <a:lnTo>
                    <a:pt x="330466" y="53924"/>
                  </a:lnTo>
                  <a:lnTo>
                    <a:pt x="130898" y="493991"/>
                  </a:lnTo>
                  <a:lnTo>
                    <a:pt x="103708" y="481660"/>
                  </a:lnTo>
                  <a:lnTo>
                    <a:pt x="109054" y="550887"/>
                  </a:lnTo>
                  <a:lnTo>
                    <a:pt x="164655" y="509308"/>
                  </a:lnTo>
                  <a:lnTo>
                    <a:pt x="148043" y="501777"/>
                  </a:lnTo>
                  <a:lnTo>
                    <a:pt x="137452" y="496976"/>
                  </a:lnTo>
                  <a:lnTo>
                    <a:pt x="337032" y="56896"/>
                  </a:lnTo>
                  <a:lnTo>
                    <a:pt x="364223" y="692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255368" y="1591008"/>
            <a:ext cx="44450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300mm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255198" y="949247"/>
            <a:ext cx="7471409" cy="719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Deco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container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40"/>
              </a:lnSpc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endParaRPr sz="1200">
              <a:latin typeface="Arial"/>
              <a:cs typeface="Arial"/>
            </a:endParaRPr>
          </a:p>
          <a:p>
            <a:pPr algn="ctr" marL="12065" marR="5080">
              <a:lnSpc>
                <a:spcPts val="1340"/>
              </a:lnSpc>
              <a:spcBef>
                <a:spcPts val="7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four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view,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guidelines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drawn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r>
              <a:rPr dirty="0" sz="12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realistic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shade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colour.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4269332" y="1164041"/>
            <a:ext cx="4023360" cy="6230620"/>
            <a:chOff x="4269332" y="1164041"/>
            <a:chExt cx="4023360" cy="6230620"/>
          </a:xfrm>
        </p:grpSpPr>
        <p:sp>
          <p:nvSpPr>
            <p:cNvPr id="23" name="object 23" descr=""/>
            <p:cNvSpPr/>
            <p:nvPr/>
          </p:nvSpPr>
          <p:spPr>
            <a:xfrm>
              <a:off x="4458665" y="1167851"/>
              <a:ext cx="3830320" cy="3830320"/>
            </a:xfrm>
            <a:custGeom>
              <a:avLst/>
              <a:gdLst/>
              <a:ahLst/>
              <a:cxnLst/>
              <a:rect l="l" t="t" r="r" b="b"/>
              <a:pathLst>
                <a:path w="3830320" h="3830320">
                  <a:moveTo>
                    <a:pt x="0" y="3829837"/>
                  </a:moveTo>
                  <a:lnTo>
                    <a:pt x="382983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273142" y="4290814"/>
              <a:ext cx="895350" cy="1524000"/>
            </a:xfrm>
            <a:custGeom>
              <a:avLst/>
              <a:gdLst/>
              <a:ahLst/>
              <a:cxnLst/>
              <a:rect l="l" t="t" r="r" b="b"/>
              <a:pathLst>
                <a:path w="895350" h="1524000">
                  <a:moveTo>
                    <a:pt x="0" y="0"/>
                  </a:moveTo>
                  <a:lnTo>
                    <a:pt x="895352" y="0"/>
                  </a:lnTo>
                  <a:lnTo>
                    <a:pt x="895352" y="1523998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11759" y="4991346"/>
              <a:ext cx="2211472" cy="214705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5170892" y="7094058"/>
              <a:ext cx="2100580" cy="295910"/>
            </a:xfrm>
            <a:custGeom>
              <a:avLst/>
              <a:gdLst/>
              <a:ahLst/>
              <a:cxnLst/>
              <a:rect l="l" t="t" r="r" b="b"/>
              <a:pathLst>
                <a:path w="2100579" h="295909">
                  <a:moveTo>
                    <a:pt x="0" y="0"/>
                  </a:moveTo>
                  <a:lnTo>
                    <a:pt x="0" y="295341"/>
                  </a:lnTo>
                </a:path>
                <a:path w="2100579" h="295909">
                  <a:moveTo>
                    <a:pt x="2100574" y="0"/>
                  </a:moveTo>
                  <a:lnTo>
                    <a:pt x="2100574" y="295341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170892" y="7280207"/>
              <a:ext cx="2100580" cy="72390"/>
            </a:xfrm>
            <a:custGeom>
              <a:avLst/>
              <a:gdLst/>
              <a:ahLst/>
              <a:cxnLst/>
              <a:rect l="l" t="t" r="r" b="b"/>
              <a:pathLst>
                <a:path w="2100579" h="72390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40511"/>
                  </a:lnTo>
                  <a:lnTo>
                    <a:pt x="67193" y="40511"/>
                  </a:lnTo>
                  <a:lnTo>
                    <a:pt x="67193" y="31511"/>
                  </a:lnTo>
                  <a:lnTo>
                    <a:pt x="134391" y="31511"/>
                  </a:lnTo>
                  <a:lnTo>
                    <a:pt x="134391" y="0"/>
                  </a:lnTo>
                  <a:close/>
                </a:path>
                <a:path w="2100579" h="72390">
                  <a:moveTo>
                    <a:pt x="1966183" y="0"/>
                  </a:moveTo>
                  <a:lnTo>
                    <a:pt x="1966183" y="72021"/>
                  </a:lnTo>
                  <a:lnTo>
                    <a:pt x="2083777" y="40511"/>
                  </a:lnTo>
                  <a:lnTo>
                    <a:pt x="2033380" y="40511"/>
                  </a:lnTo>
                  <a:lnTo>
                    <a:pt x="2033380" y="31511"/>
                  </a:lnTo>
                  <a:lnTo>
                    <a:pt x="2083782" y="31511"/>
                  </a:lnTo>
                  <a:lnTo>
                    <a:pt x="1966183" y="0"/>
                  </a:lnTo>
                  <a:close/>
                </a:path>
                <a:path w="2100579" h="72390">
                  <a:moveTo>
                    <a:pt x="134391" y="31511"/>
                  </a:moveTo>
                  <a:lnTo>
                    <a:pt x="67193" y="31511"/>
                  </a:lnTo>
                  <a:lnTo>
                    <a:pt x="67193" y="40511"/>
                  </a:lnTo>
                  <a:lnTo>
                    <a:pt x="134391" y="40511"/>
                  </a:lnTo>
                  <a:lnTo>
                    <a:pt x="134391" y="31511"/>
                  </a:lnTo>
                  <a:close/>
                </a:path>
                <a:path w="2100579" h="72390">
                  <a:moveTo>
                    <a:pt x="1966183" y="31511"/>
                  </a:moveTo>
                  <a:lnTo>
                    <a:pt x="134391" y="31511"/>
                  </a:lnTo>
                  <a:lnTo>
                    <a:pt x="134391" y="40511"/>
                  </a:lnTo>
                  <a:lnTo>
                    <a:pt x="1966183" y="40511"/>
                  </a:lnTo>
                  <a:lnTo>
                    <a:pt x="1966183" y="31511"/>
                  </a:lnTo>
                  <a:close/>
                </a:path>
                <a:path w="2100579" h="72390">
                  <a:moveTo>
                    <a:pt x="2083782" y="31511"/>
                  </a:moveTo>
                  <a:lnTo>
                    <a:pt x="2033380" y="31511"/>
                  </a:lnTo>
                  <a:lnTo>
                    <a:pt x="2033380" y="40511"/>
                  </a:lnTo>
                  <a:lnTo>
                    <a:pt x="2083777" y="40511"/>
                  </a:lnTo>
                  <a:lnTo>
                    <a:pt x="2100574" y="36010"/>
                  </a:lnTo>
                  <a:lnTo>
                    <a:pt x="2083782" y="3151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6042349" y="7119102"/>
            <a:ext cx="438784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140mm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5954170" y="4740955"/>
            <a:ext cx="567055" cy="412115"/>
            <a:chOff x="5954170" y="4740955"/>
            <a:chExt cx="567055" cy="412115"/>
          </a:xfrm>
        </p:grpSpPr>
        <p:sp>
          <p:nvSpPr>
            <p:cNvPr id="30" name="object 30" descr=""/>
            <p:cNvSpPr/>
            <p:nvPr/>
          </p:nvSpPr>
          <p:spPr>
            <a:xfrm>
              <a:off x="5958932" y="4745718"/>
              <a:ext cx="557530" cy="402590"/>
            </a:xfrm>
            <a:custGeom>
              <a:avLst/>
              <a:gdLst/>
              <a:ahLst/>
              <a:cxnLst/>
              <a:rect l="l" t="t" r="r" b="b"/>
              <a:pathLst>
                <a:path w="557529" h="402589">
                  <a:moveTo>
                    <a:pt x="0" y="402365"/>
                  </a:moveTo>
                  <a:lnTo>
                    <a:pt x="0" y="0"/>
                  </a:lnTo>
                </a:path>
                <a:path w="557529" h="402589">
                  <a:moveTo>
                    <a:pt x="557513" y="402365"/>
                  </a:moveTo>
                  <a:lnTo>
                    <a:pt x="557513" y="0"/>
                  </a:lnTo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958932" y="4842018"/>
              <a:ext cx="557530" cy="72390"/>
            </a:xfrm>
            <a:custGeom>
              <a:avLst/>
              <a:gdLst/>
              <a:ahLst/>
              <a:cxnLst/>
              <a:rect l="l" t="t" r="r" b="b"/>
              <a:pathLst>
                <a:path w="557529" h="72389">
                  <a:moveTo>
                    <a:pt x="134391" y="0"/>
                  </a:moveTo>
                  <a:lnTo>
                    <a:pt x="0" y="36010"/>
                  </a:lnTo>
                  <a:lnTo>
                    <a:pt x="134391" y="72021"/>
                  </a:lnTo>
                  <a:lnTo>
                    <a:pt x="134391" y="40510"/>
                  </a:lnTo>
                  <a:lnTo>
                    <a:pt x="67193" y="40510"/>
                  </a:lnTo>
                  <a:lnTo>
                    <a:pt x="67193" y="31509"/>
                  </a:lnTo>
                  <a:lnTo>
                    <a:pt x="134391" y="31509"/>
                  </a:lnTo>
                  <a:lnTo>
                    <a:pt x="134391" y="0"/>
                  </a:lnTo>
                  <a:close/>
                </a:path>
                <a:path w="557529" h="72389">
                  <a:moveTo>
                    <a:pt x="423122" y="0"/>
                  </a:moveTo>
                  <a:lnTo>
                    <a:pt x="423122" y="72021"/>
                  </a:lnTo>
                  <a:lnTo>
                    <a:pt x="540721" y="40510"/>
                  </a:lnTo>
                  <a:lnTo>
                    <a:pt x="490319" y="40510"/>
                  </a:lnTo>
                  <a:lnTo>
                    <a:pt x="490319" y="31509"/>
                  </a:lnTo>
                  <a:lnTo>
                    <a:pt x="540716" y="31509"/>
                  </a:lnTo>
                  <a:lnTo>
                    <a:pt x="423122" y="0"/>
                  </a:lnTo>
                  <a:close/>
                </a:path>
                <a:path w="557529" h="72389">
                  <a:moveTo>
                    <a:pt x="134391" y="31509"/>
                  </a:moveTo>
                  <a:lnTo>
                    <a:pt x="67193" y="31509"/>
                  </a:lnTo>
                  <a:lnTo>
                    <a:pt x="67193" y="40510"/>
                  </a:lnTo>
                  <a:lnTo>
                    <a:pt x="134391" y="40510"/>
                  </a:lnTo>
                  <a:lnTo>
                    <a:pt x="134391" y="31509"/>
                  </a:lnTo>
                  <a:close/>
                </a:path>
                <a:path w="557529" h="72389">
                  <a:moveTo>
                    <a:pt x="423122" y="31509"/>
                  </a:moveTo>
                  <a:lnTo>
                    <a:pt x="134391" y="31509"/>
                  </a:lnTo>
                  <a:lnTo>
                    <a:pt x="134391" y="40510"/>
                  </a:lnTo>
                  <a:lnTo>
                    <a:pt x="423122" y="40510"/>
                  </a:lnTo>
                  <a:lnTo>
                    <a:pt x="423122" y="31509"/>
                  </a:lnTo>
                  <a:close/>
                </a:path>
                <a:path w="557529" h="72389">
                  <a:moveTo>
                    <a:pt x="540716" y="31509"/>
                  </a:moveTo>
                  <a:lnTo>
                    <a:pt x="490319" y="31509"/>
                  </a:lnTo>
                  <a:lnTo>
                    <a:pt x="490319" y="40510"/>
                  </a:lnTo>
                  <a:lnTo>
                    <a:pt x="540721" y="40510"/>
                  </a:lnTo>
                  <a:lnTo>
                    <a:pt x="557513" y="36010"/>
                  </a:lnTo>
                  <a:lnTo>
                    <a:pt x="540716" y="315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6072938" y="4669375"/>
            <a:ext cx="36957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28mm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8496468" y="2238198"/>
            <a:ext cx="1323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068133" y="5705224"/>
            <a:ext cx="220091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https://technologystudent.com/despro_flsh/third10.html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139551" y="189834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9236336" y="1146174"/>
            <a:ext cx="23495" cy="69215"/>
          </a:xfrm>
          <a:custGeom>
            <a:avLst/>
            <a:gdLst/>
            <a:ahLst/>
            <a:cxnLst/>
            <a:rect l="l" t="t" r="r" b="b"/>
            <a:pathLst>
              <a:path w="23495" h="69215">
                <a:moveTo>
                  <a:pt x="22953" y="0"/>
                </a:moveTo>
                <a:lnTo>
                  <a:pt x="0" y="0"/>
                </a:lnTo>
                <a:lnTo>
                  <a:pt x="0" y="68858"/>
                </a:lnTo>
                <a:lnTo>
                  <a:pt x="22953" y="68858"/>
                </a:lnTo>
                <a:lnTo>
                  <a:pt x="22953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9" name="object 39" descr=""/>
          <p:cNvGrpSpPr/>
          <p:nvPr/>
        </p:nvGrpSpPr>
        <p:grpSpPr>
          <a:xfrm>
            <a:off x="9156003" y="400204"/>
            <a:ext cx="1056005" cy="1056005"/>
            <a:chOff x="9156003" y="400204"/>
            <a:chExt cx="1056005" cy="1056005"/>
          </a:xfrm>
        </p:grpSpPr>
        <p:sp>
          <p:nvSpPr>
            <p:cNvPr id="40" name="object 40" descr=""/>
            <p:cNvSpPr/>
            <p:nvPr/>
          </p:nvSpPr>
          <p:spPr>
            <a:xfrm>
              <a:off x="9156003" y="400204"/>
              <a:ext cx="1056005" cy="1056005"/>
            </a:xfrm>
            <a:custGeom>
              <a:avLst/>
              <a:gdLst/>
              <a:ahLst/>
              <a:cxnLst/>
              <a:rect l="l" t="t" r="r" b="b"/>
              <a:pathLst>
                <a:path w="1056004" h="1056005">
                  <a:moveTo>
                    <a:pt x="1055832" y="0"/>
                  </a:moveTo>
                  <a:lnTo>
                    <a:pt x="0" y="0"/>
                  </a:lnTo>
                  <a:lnTo>
                    <a:pt x="0" y="1055833"/>
                  </a:lnTo>
                  <a:lnTo>
                    <a:pt x="1055832" y="1055833"/>
                  </a:lnTo>
                  <a:lnTo>
                    <a:pt x="1055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9213380" y="457587"/>
              <a:ext cx="918210" cy="344805"/>
            </a:xfrm>
            <a:custGeom>
              <a:avLst/>
              <a:gdLst/>
              <a:ahLst/>
              <a:cxnLst/>
              <a:rect l="l" t="t" r="r" b="b"/>
              <a:pathLst>
                <a:path w="918209" h="344805">
                  <a:moveTo>
                    <a:pt x="91808" y="275437"/>
                  </a:moveTo>
                  <a:lnTo>
                    <a:pt x="68859" y="275437"/>
                  </a:lnTo>
                  <a:lnTo>
                    <a:pt x="68859" y="206578"/>
                  </a:lnTo>
                  <a:lnTo>
                    <a:pt x="45910" y="206578"/>
                  </a:lnTo>
                  <a:lnTo>
                    <a:pt x="45910" y="229539"/>
                  </a:lnTo>
                  <a:lnTo>
                    <a:pt x="22948" y="229539"/>
                  </a:lnTo>
                  <a:lnTo>
                    <a:pt x="0" y="22953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298386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275437"/>
                  </a:lnTo>
                  <a:close/>
                </a:path>
                <a:path w="918209" h="344805">
                  <a:moveTo>
                    <a:pt x="114769" y="183629"/>
                  </a:moveTo>
                  <a:lnTo>
                    <a:pt x="91808" y="183629"/>
                  </a:lnTo>
                  <a:lnTo>
                    <a:pt x="68859" y="183629"/>
                  </a:lnTo>
                  <a:lnTo>
                    <a:pt x="68859" y="206578"/>
                  </a:lnTo>
                  <a:lnTo>
                    <a:pt x="91808" y="206578"/>
                  </a:lnTo>
                  <a:lnTo>
                    <a:pt x="114769" y="206578"/>
                  </a:lnTo>
                  <a:lnTo>
                    <a:pt x="114769" y="183629"/>
                  </a:lnTo>
                  <a:close/>
                </a:path>
                <a:path w="918209" h="344805">
                  <a:moveTo>
                    <a:pt x="183616" y="183629"/>
                  </a:moveTo>
                  <a:lnTo>
                    <a:pt x="160667" y="183629"/>
                  </a:lnTo>
                  <a:lnTo>
                    <a:pt x="137718" y="183629"/>
                  </a:lnTo>
                  <a:lnTo>
                    <a:pt x="137718" y="206578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18209" h="344805">
                  <a:moveTo>
                    <a:pt x="206578" y="137718"/>
                  </a:moveTo>
                  <a:lnTo>
                    <a:pt x="183616" y="137718"/>
                  </a:lnTo>
                  <a:lnTo>
                    <a:pt x="183616" y="160667"/>
                  </a:lnTo>
                  <a:lnTo>
                    <a:pt x="206578" y="160667"/>
                  </a:lnTo>
                  <a:lnTo>
                    <a:pt x="206578" y="137718"/>
                  </a:lnTo>
                  <a:close/>
                </a:path>
                <a:path w="918209" h="344805">
                  <a:moveTo>
                    <a:pt x="229527" y="321348"/>
                  </a:moveTo>
                  <a:lnTo>
                    <a:pt x="206578" y="321348"/>
                  </a:lnTo>
                  <a:lnTo>
                    <a:pt x="206578" y="229539"/>
                  </a:lnTo>
                  <a:lnTo>
                    <a:pt x="183616" y="229539"/>
                  </a:lnTo>
                  <a:lnTo>
                    <a:pt x="183616" y="344297"/>
                  </a:lnTo>
                  <a:lnTo>
                    <a:pt x="206578" y="344297"/>
                  </a:lnTo>
                  <a:lnTo>
                    <a:pt x="229527" y="344297"/>
                  </a:lnTo>
                  <a:lnTo>
                    <a:pt x="229527" y="321348"/>
                  </a:lnTo>
                  <a:close/>
                </a:path>
                <a:path w="918209" h="344805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37718"/>
                  </a:lnTo>
                  <a:lnTo>
                    <a:pt x="229527" y="137718"/>
                  </a:lnTo>
                  <a:lnTo>
                    <a:pt x="229527" y="183629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18209" h="344805">
                  <a:moveTo>
                    <a:pt x="298386" y="206578"/>
                  </a:moveTo>
                  <a:lnTo>
                    <a:pt x="275437" y="206578"/>
                  </a:lnTo>
                  <a:lnTo>
                    <a:pt x="275437" y="229539"/>
                  </a:lnTo>
                  <a:lnTo>
                    <a:pt x="298386" y="229539"/>
                  </a:lnTo>
                  <a:lnTo>
                    <a:pt x="298386" y="206578"/>
                  </a:lnTo>
                  <a:close/>
                </a:path>
                <a:path w="918209" h="344805">
                  <a:moveTo>
                    <a:pt x="298386" y="0"/>
                  </a:moveTo>
                  <a:lnTo>
                    <a:pt x="275437" y="0"/>
                  </a:lnTo>
                  <a:lnTo>
                    <a:pt x="252476" y="0"/>
                  </a:lnTo>
                  <a:lnTo>
                    <a:pt x="252476" y="22961"/>
                  </a:lnTo>
                  <a:lnTo>
                    <a:pt x="275437" y="22961"/>
                  </a:lnTo>
                  <a:lnTo>
                    <a:pt x="298386" y="22961"/>
                  </a:lnTo>
                  <a:lnTo>
                    <a:pt x="298386" y="0"/>
                  </a:lnTo>
                  <a:close/>
                </a:path>
                <a:path w="918209" h="344805">
                  <a:moveTo>
                    <a:pt x="321335" y="45910"/>
                  </a:moveTo>
                  <a:lnTo>
                    <a:pt x="298386" y="45910"/>
                  </a:lnTo>
                  <a:lnTo>
                    <a:pt x="298386" y="68859"/>
                  </a:lnTo>
                  <a:lnTo>
                    <a:pt x="321335" y="68859"/>
                  </a:lnTo>
                  <a:lnTo>
                    <a:pt x="321335" y="45910"/>
                  </a:lnTo>
                  <a:close/>
                </a:path>
                <a:path w="918209" h="344805">
                  <a:moveTo>
                    <a:pt x="344297" y="22961"/>
                  </a:moveTo>
                  <a:lnTo>
                    <a:pt x="321335" y="22961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22961"/>
                  </a:lnTo>
                  <a:close/>
                </a:path>
                <a:path w="918209" h="344805">
                  <a:moveTo>
                    <a:pt x="367245" y="183629"/>
                  </a:moveTo>
                  <a:lnTo>
                    <a:pt x="344297" y="183629"/>
                  </a:lnTo>
                  <a:lnTo>
                    <a:pt x="344297" y="206578"/>
                  </a:lnTo>
                  <a:lnTo>
                    <a:pt x="367245" y="206578"/>
                  </a:lnTo>
                  <a:lnTo>
                    <a:pt x="367245" y="183629"/>
                  </a:lnTo>
                  <a:close/>
                </a:path>
                <a:path w="918209" h="344805">
                  <a:moveTo>
                    <a:pt x="390194" y="114769"/>
                  </a:moveTo>
                  <a:lnTo>
                    <a:pt x="367245" y="114769"/>
                  </a:lnTo>
                  <a:lnTo>
                    <a:pt x="367245" y="91821"/>
                  </a:lnTo>
                  <a:lnTo>
                    <a:pt x="344297" y="91821"/>
                  </a:lnTo>
                  <a:lnTo>
                    <a:pt x="344297" y="68859"/>
                  </a:lnTo>
                  <a:lnTo>
                    <a:pt x="321335" y="68859"/>
                  </a:lnTo>
                  <a:lnTo>
                    <a:pt x="321335" y="114769"/>
                  </a:lnTo>
                  <a:lnTo>
                    <a:pt x="298386" y="114769"/>
                  </a:lnTo>
                  <a:lnTo>
                    <a:pt x="298386" y="91821"/>
                  </a:lnTo>
                  <a:lnTo>
                    <a:pt x="275437" y="91821"/>
                  </a:lnTo>
                  <a:lnTo>
                    <a:pt x="252476" y="91821"/>
                  </a:ln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06578" y="45910"/>
                  </a:lnTo>
                  <a:lnTo>
                    <a:pt x="183616" y="45910"/>
                  </a:lnTo>
                  <a:lnTo>
                    <a:pt x="183616" y="91821"/>
                  </a:lnTo>
                  <a:lnTo>
                    <a:pt x="206578" y="91821"/>
                  </a:lnTo>
                  <a:lnTo>
                    <a:pt x="206578" y="68859"/>
                  </a:lnTo>
                  <a:lnTo>
                    <a:pt x="229527" y="68859"/>
                  </a:lnTo>
                  <a:lnTo>
                    <a:pt x="229527" y="91821"/>
                  </a:lnTo>
                  <a:lnTo>
                    <a:pt x="206578" y="91821"/>
                  </a:lnTo>
                  <a:lnTo>
                    <a:pt x="206578" y="114769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75437" y="114769"/>
                  </a:lnTo>
                  <a:lnTo>
                    <a:pt x="275437" y="160667"/>
                  </a:lnTo>
                  <a:lnTo>
                    <a:pt x="298386" y="160667"/>
                  </a:lnTo>
                  <a:lnTo>
                    <a:pt x="298386" y="137718"/>
                  </a:lnTo>
                  <a:lnTo>
                    <a:pt x="321335" y="137718"/>
                  </a:lnTo>
                  <a:lnTo>
                    <a:pt x="321335" y="160667"/>
                  </a:lnTo>
                  <a:lnTo>
                    <a:pt x="298386" y="160667"/>
                  </a:lnTo>
                  <a:lnTo>
                    <a:pt x="298386" y="183629"/>
                  </a:lnTo>
                  <a:lnTo>
                    <a:pt x="321335" y="183629"/>
                  </a:lnTo>
                  <a:lnTo>
                    <a:pt x="344297" y="18362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67245" y="183629"/>
                  </a:lnTo>
                  <a:lnTo>
                    <a:pt x="390194" y="183629"/>
                  </a:lnTo>
                  <a:lnTo>
                    <a:pt x="390194" y="114769"/>
                  </a:lnTo>
                  <a:close/>
                </a:path>
                <a:path w="918209" h="344805">
                  <a:moveTo>
                    <a:pt x="390194" y="0"/>
                  </a:moveTo>
                  <a:lnTo>
                    <a:pt x="367245" y="0"/>
                  </a:lnTo>
                  <a:lnTo>
                    <a:pt x="367245" y="22961"/>
                  </a:lnTo>
                  <a:lnTo>
                    <a:pt x="390194" y="22961"/>
                  </a:lnTo>
                  <a:lnTo>
                    <a:pt x="390194" y="0"/>
                  </a:lnTo>
                  <a:close/>
                </a:path>
                <a:path w="918209" h="344805">
                  <a:moveTo>
                    <a:pt x="504964" y="91821"/>
                  </a:moveTo>
                  <a:lnTo>
                    <a:pt x="482003" y="91821"/>
                  </a:lnTo>
                  <a:lnTo>
                    <a:pt x="482003" y="0"/>
                  </a:lnTo>
                  <a:lnTo>
                    <a:pt x="459054" y="0"/>
                  </a:lnTo>
                  <a:lnTo>
                    <a:pt x="459054" y="45910"/>
                  </a:lnTo>
                  <a:lnTo>
                    <a:pt x="436105" y="45910"/>
                  </a:lnTo>
                  <a:lnTo>
                    <a:pt x="436105" y="22961"/>
                  </a:lnTo>
                  <a:lnTo>
                    <a:pt x="413156" y="22961"/>
                  </a:lnTo>
                  <a:lnTo>
                    <a:pt x="390194" y="22961"/>
                  </a:lnTo>
                  <a:lnTo>
                    <a:pt x="390194" y="45910"/>
                  </a:lnTo>
                  <a:lnTo>
                    <a:pt x="413156" y="45910"/>
                  </a:lnTo>
                  <a:lnTo>
                    <a:pt x="413156" y="68859"/>
                  </a:lnTo>
                  <a:lnTo>
                    <a:pt x="390194" y="68859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44297" y="45910"/>
                  </a:lnTo>
                  <a:lnTo>
                    <a:pt x="344297" y="68859"/>
                  </a:lnTo>
                  <a:lnTo>
                    <a:pt x="367245" y="68859"/>
                  </a:lnTo>
                  <a:lnTo>
                    <a:pt x="367245" y="91821"/>
                  </a:lnTo>
                  <a:lnTo>
                    <a:pt x="390194" y="91821"/>
                  </a:lnTo>
                  <a:lnTo>
                    <a:pt x="413156" y="91821"/>
                  </a:lnTo>
                  <a:lnTo>
                    <a:pt x="436105" y="91821"/>
                  </a:lnTo>
                  <a:lnTo>
                    <a:pt x="436105" y="68859"/>
                  </a:lnTo>
                  <a:lnTo>
                    <a:pt x="459054" y="68859"/>
                  </a:lnTo>
                  <a:lnTo>
                    <a:pt x="459054" y="91821"/>
                  </a:lnTo>
                  <a:lnTo>
                    <a:pt x="436105" y="91821"/>
                  </a:lnTo>
                  <a:lnTo>
                    <a:pt x="436105" y="114769"/>
                  </a:lnTo>
                  <a:lnTo>
                    <a:pt x="413156" y="114769"/>
                  </a:lnTo>
                  <a:lnTo>
                    <a:pt x="413156" y="183629"/>
                  </a:lnTo>
                  <a:lnTo>
                    <a:pt x="436105" y="183629"/>
                  </a:lnTo>
                  <a:lnTo>
                    <a:pt x="436105" y="206578"/>
                  </a:lnTo>
                  <a:lnTo>
                    <a:pt x="459054" y="206578"/>
                  </a:lnTo>
                  <a:lnTo>
                    <a:pt x="482003" y="206578"/>
                  </a:lnTo>
                  <a:lnTo>
                    <a:pt x="504964" y="206578"/>
                  </a:lnTo>
                  <a:lnTo>
                    <a:pt x="504964" y="160667"/>
                  </a:lnTo>
                  <a:lnTo>
                    <a:pt x="482003" y="160667"/>
                  </a:lnTo>
                  <a:lnTo>
                    <a:pt x="482003" y="183629"/>
                  </a:lnTo>
                  <a:lnTo>
                    <a:pt x="459054" y="183629"/>
                  </a:lnTo>
                  <a:lnTo>
                    <a:pt x="459054" y="160667"/>
                  </a:lnTo>
                  <a:lnTo>
                    <a:pt x="436105" y="16066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60667"/>
                  </a:lnTo>
                  <a:lnTo>
                    <a:pt x="482003" y="160667"/>
                  </a:lnTo>
                  <a:lnTo>
                    <a:pt x="482003" y="137718"/>
                  </a:lnTo>
                  <a:lnTo>
                    <a:pt x="504964" y="137718"/>
                  </a:lnTo>
                  <a:lnTo>
                    <a:pt x="504964" y="91821"/>
                  </a:lnTo>
                  <a:close/>
                </a:path>
                <a:path w="918209" h="344805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18209" h="344805">
                  <a:moveTo>
                    <a:pt x="573824" y="137718"/>
                  </a:moveTo>
                  <a:lnTo>
                    <a:pt x="550875" y="137718"/>
                  </a:lnTo>
                  <a:lnTo>
                    <a:pt x="550875" y="160667"/>
                  </a:lnTo>
                  <a:lnTo>
                    <a:pt x="573824" y="160667"/>
                  </a:lnTo>
                  <a:lnTo>
                    <a:pt x="573824" y="137718"/>
                  </a:lnTo>
                  <a:close/>
                </a:path>
                <a:path w="918209" h="344805">
                  <a:moveTo>
                    <a:pt x="573824" y="91821"/>
                  </a:moveTo>
                  <a:lnTo>
                    <a:pt x="550875" y="91821"/>
                  </a:lnTo>
                  <a:lnTo>
                    <a:pt x="527913" y="91821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4769"/>
                  </a:lnTo>
                  <a:lnTo>
                    <a:pt x="573824" y="114769"/>
                  </a:lnTo>
                  <a:lnTo>
                    <a:pt x="573824" y="91821"/>
                  </a:lnTo>
                  <a:close/>
                </a:path>
                <a:path w="918209" h="344805">
                  <a:moveTo>
                    <a:pt x="642683" y="45910"/>
                  </a:moveTo>
                  <a:lnTo>
                    <a:pt x="619721" y="45910"/>
                  </a:lnTo>
                  <a:lnTo>
                    <a:pt x="619721" y="0"/>
                  </a:lnTo>
                  <a:lnTo>
                    <a:pt x="596773" y="0"/>
                  </a:lnTo>
                  <a:lnTo>
                    <a:pt x="573824" y="0"/>
                  </a:lnTo>
                  <a:lnTo>
                    <a:pt x="573824" y="22961"/>
                  </a:lnTo>
                  <a:lnTo>
                    <a:pt x="573824" y="45910"/>
                  </a:lnTo>
                  <a:lnTo>
                    <a:pt x="550875" y="45910"/>
                  </a:lnTo>
                  <a:lnTo>
                    <a:pt x="550875" y="22961"/>
                  </a:lnTo>
                  <a:lnTo>
                    <a:pt x="573824" y="22961"/>
                  </a:lnTo>
                  <a:lnTo>
                    <a:pt x="573824" y="0"/>
                  </a:lnTo>
                  <a:lnTo>
                    <a:pt x="550875" y="0"/>
                  </a:lnTo>
                  <a:lnTo>
                    <a:pt x="527913" y="0"/>
                  </a:lnTo>
                  <a:lnTo>
                    <a:pt x="504964" y="0"/>
                  </a:lnTo>
                  <a:lnTo>
                    <a:pt x="504964" y="22961"/>
                  </a:lnTo>
                  <a:lnTo>
                    <a:pt x="527913" y="22961"/>
                  </a:lnTo>
                  <a:lnTo>
                    <a:pt x="527913" y="45910"/>
                  </a:lnTo>
                  <a:lnTo>
                    <a:pt x="504964" y="45910"/>
                  </a:lnTo>
                  <a:lnTo>
                    <a:pt x="504964" y="91821"/>
                  </a:lnTo>
                  <a:lnTo>
                    <a:pt x="527913" y="91821"/>
                  </a:lnTo>
                  <a:lnTo>
                    <a:pt x="527913" y="68859"/>
                  </a:lnTo>
                  <a:lnTo>
                    <a:pt x="550875" y="68859"/>
                  </a:lnTo>
                  <a:lnTo>
                    <a:pt x="573824" y="68859"/>
                  </a:lnTo>
                  <a:lnTo>
                    <a:pt x="596773" y="68859"/>
                  </a:lnTo>
                  <a:lnTo>
                    <a:pt x="596773" y="91821"/>
                  </a:lnTo>
                  <a:lnTo>
                    <a:pt x="619721" y="91821"/>
                  </a:lnTo>
                  <a:lnTo>
                    <a:pt x="619721" y="68859"/>
                  </a:lnTo>
                  <a:lnTo>
                    <a:pt x="642683" y="68859"/>
                  </a:lnTo>
                  <a:lnTo>
                    <a:pt x="642683" y="45910"/>
                  </a:lnTo>
                  <a:close/>
                </a:path>
                <a:path w="918209" h="344805">
                  <a:moveTo>
                    <a:pt x="711542" y="0"/>
                  </a:moveTo>
                  <a:lnTo>
                    <a:pt x="688581" y="0"/>
                  </a:lnTo>
                  <a:lnTo>
                    <a:pt x="688581" y="22961"/>
                  </a:lnTo>
                  <a:lnTo>
                    <a:pt x="711542" y="22961"/>
                  </a:lnTo>
                  <a:lnTo>
                    <a:pt x="711542" y="0"/>
                  </a:lnTo>
                  <a:close/>
                </a:path>
                <a:path w="918209" h="344805">
                  <a:moveTo>
                    <a:pt x="734491" y="91821"/>
                  </a:moveTo>
                  <a:lnTo>
                    <a:pt x="711542" y="91821"/>
                  </a:lnTo>
                  <a:lnTo>
                    <a:pt x="688581" y="91821"/>
                  </a:lnTo>
                  <a:lnTo>
                    <a:pt x="688581" y="68859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14769"/>
                  </a:lnTo>
                  <a:lnTo>
                    <a:pt x="665632" y="114769"/>
                  </a:lnTo>
                  <a:lnTo>
                    <a:pt x="665632" y="137718"/>
                  </a:lnTo>
                  <a:lnTo>
                    <a:pt x="688581" y="137718"/>
                  </a:lnTo>
                  <a:lnTo>
                    <a:pt x="688581" y="114769"/>
                  </a:lnTo>
                  <a:lnTo>
                    <a:pt x="711542" y="114769"/>
                  </a:lnTo>
                  <a:lnTo>
                    <a:pt x="734491" y="114769"/>
                  </a:lnTo>
                  <a:lnTo>
                    <a:pt x="734491" y="91821"/>
                  </a:lnTo>
                  <a:close/>
                </a:path>
                <a:path w="918209" h="344805">
                  <a:moveTo>
                    <a:pt x="757440" y="183629"/>
                  </a:moveTo>
                  <a:lnTo>
                    <a:pt x="734491" y="183629"/>
                  </a:lnTo>
                  <a:lnTo>
                    <a:pt x="734491" y="160667"/>
                  </a:lnTo>
                  <a:lnTo>
                    <a:pt x="711542" y="160667"/>
                  </a:lnTo>
                  <a:lnTo>
                    <a:pt x="711542" y="137718"/>
                  </a:lnTo>
                  <a:lnTo>
                    <a:pt x="688581" y="137718"/>
                  </a:lnTo>
                  <a:lnTo>
                    <a:pt x="688581" y="183629"/>
                  </a:lnTo>
                  <a:lnTo>
                    <a:pt x="711542" y="183629"/>
                  </a:lnTo>
                  <a:lnTo>
                    <a:pt x="711542" y="206578"/>
                  </a:lnTo>
                  <a:lnTo>
                    <a:pt x="688581" y="206578"/>
                  </a:lnTo>
                  <a:lnTo>
                    <a:pt x="688581" y="183629"/>
                  </a:lnTo>
                  <a:lnTo>
                    <a:pt x="665632" y="183629"/>
                  </a:lnTo>
                  <a:lnTo>
                    <a:pt x="665632" y="137718"/>
                  </a:lnTo>
                  <a:lnTo>
                    <a:pt x="642683" y="137718"/>
                  </a:lnTo>
                  <a:lnTo>
                    <a:pt x="642683" y="160667"/>
                  </a:lnTo>
                  <a:lnTo>
                    <a:pt x="619721" y="160667"/>
                  </a:lnTo>
                  <a:lnTo>
                    <a:pt x="619721" y="114769"/>
                  </a:lnTo>
                  <a:lnTo>
                    <a:pt x="596773" y="114769"/>
                  </a:lnTo>
                  <a:lnTo>
                    <a:pt x="596773" y="183629"/>
                  </a:lnTo>
                  <a:lnTo>
                    <a:pt x="573824" y="183629"/>
                  </a:lnTo>
                  <a:lnTo>
                    <a:pt x="573824" y="206578"/>
                  </a:lnTo>
                  <a:lnTo>
                    <a:pt x="596773" y="206578"/>
                  </a:lnTo>
                  <a:lnTo>
                    <a:pt x="596773" y="229539"/>
                  </a:lnTo>
                  <a:lnTo>
                    <a:pt x="619721" y="229539"/>
                  </a:lnTo>
                  <a:lnTo>
                    <a:pt x="619721" y="275437"/>
                  </a:lnTo>
                  <a:lnTo>
                    <a:pt x="642683" y="275437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3629"/>
                  </a:lnTo>
                  <a:lnTo>
                    <a:pt x="642683" y="183629"/>
                  </a:lnTo>
                  <a:lnTo>
                    <a:pt x="642683" y="206578"/>
                  </a:lnTo>
                  <a:lnTo>
                    <a:pt x="665632" y="206578"/>
                  </a:lnTo>
                  <a:lnTo>
                    <a:pt x="665632" y="229539"/>
                  </a:lnTo>
                  <a:lnTo>
                    <a:pt x="688581" y="229539"/>
                  </a:lnTo>
                  <a:lnTo>
                    <a:pt x="711542" y="229539"/>
                  </a:lnTo>
                  <a:lnTo>
                    <a:pt x="734491" y="229539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57440" y="183629"/>
                  </a:lnTo>
                  <a:close/>
                </a:path>
                <a:path w="918209" h="344805">
                  <a:moveTo>
                    <a:pt x="757440" y="114769"/>
                  </a:moveTo>
                  <a:lnTo>
                    <a:pt x="734491" y="114769"/>
                  </a:lnTo>
                  <a:lnTo>
                    <a:pt x="734491" y="160667"/>
                  </a:lnTo>
                  <a:lnTo>
                    <a:pt x="757440" y="160667"/>
                  </a:lnTo>
                  <a:lnTo>
                    <a:pt x="757440" y="114769"/>
                  </a:lnTo>
                  <a:close/>
                </a:path>
                <a:path w="918209" h="344805">
                  <a:moveTo>
                    <a:pt x="757440" y="22961"/>
                  </a:moveTo>
                  <a:lnTo>
                    <a:pt x="734491" y="22961"/>
                  </a:lnTo>
                  <a:lnTo>
                    <a:pt x="711542" y="22961"/>
                  </a:lnTo>
                  <a:lnTo>
                    <a:pt x="711542" y="45910"/>
                  </a:lnTo>
                  <a:lnTo>
                    <a:pt x="734491" y="45910"/>
                  </a:lnTo>
                  <a:lnTo>
                    <a:pt x="734491" y="91821"/>
                  </a:lnTo>
                  <a:lnTo>
                    <a:pt x="757440" y="91821"/>
                  </a:lnTo>
                  <a:lnTo>
                    <a:pt x="757440" y="22961"/>
                  </a:lnTo>
                  <a:close/>
                </a:path>
                <a:path w="918209" h="344805">
                  <a:moveTo>
                    <a:pt x="780402" y="206578"/>
                  </a:moveTo>
                  <a:lnTo>
                    <a:pt x="757440" y="206578"/>
                  </a:lnTo>
                  <a:lnTo>
                    <a:pt x="757440" y="252488"/>
                  </a:lnTo>
                  <a:lnTo>
                    <a:pt x="780402" y="252488"/>
                  </a:lnTo>
                  <a:lnTo>
                    <a:pt x="780402" y="206578"/>
                  </a:lnTo>
                  <a:close/>
                </a:path>
                <a:path w="918209" h="344805">
                  <a:moveTo>
                    <a:pt x="895159" y="183629"/>
                  </a:moveTo>
                  <a:lnTo>
                    <a:pt x="872210" y="183629"/>
                  </a:lnTo>
                  <a:lnTo>
                    <a:pt x="849249" y="183629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95159" y="206578"/>
                  </a:lnTo>
                  <a:lnTo>
                    <a:pt x="895159" y="183629"/>
                  </a:lnTo>
                  <a:close/>
                </a:path>
                <a:path w="918209" h="344805">
                  <a:moveTo>
                    <a:pt x="918121" y="206578"/>
                  </a:moveTo>
                  <a:lnTo>
                    <a:pt x="895159" y="206578"/>
                  </a:lnTo>
                  <a:lnTo>
                    <a:pt x="895159" y="229539"/>
                  </a:lnTo>
                  <a:lnTo>
                    <a:pt x="918121" y="229539"/>
                  </a:lnTo>
                  <a:lnTo>
                    <a:pt x="918121" y="2065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9213380" y="664166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229527"/>
                  </a:moveTo>
                  <a:lnTo>
                    <a:pt x="0" y="229527"/>
                  </a:lnTo>
                  <a:lnTo>
                    <a:pt x="0" y="252488"/>
                  </a:lnTo>
                  <a:lnTo>
                    <a:pt x="22948" y="252488"/>
                  </a:lnTo>
                  <a:lnTo>
                    <a:pt x="22948" y="229527"/>
                  </a:lnTo>
                  <a:close/>
                </a:path>
                <a:path w="941070" h="321944">
                  <a:moveTo>
                    <a:pt x="22948" y="91808"/>
                  </a:moveTo>
                  <a:lnTo>
                    <a:pt x="0" y="91808"/>
                  </a:lnTo>
                  <a:lnTo>
                    <a:pt x="0" y="114769"/>
                  </a:lnTo>
                  <a:lnTo>
                    <a:pt x="22948" y="114769"/>
                  </a:lnTo>
                  <a:lnTo>
                    <a:pt x="22948" y="91808"/>
                  </a:lnTo>
                  <a:close/>
                </a:path>
                <a:path w="941070" h="321944">
                  <a:moveTo>
                    <a:pt x="22948" y="22961"/>
                  </a:moveTo>
                  <a:lnTo>
                    <a:pt x="0" y="22961"/>
                  </a:lnTo>
                  <a:lnTo>
                    <a:pt x="0" y="68859"/>
                  </a:lnTo>
                  <a:lnTo>
                    <a:pt x="22948" y="68859"/>
                  </a:lnTo>
                  <a:lnTo>
                    <a:pt x="22948" y="22961"/>
                  </a:lnTo>
                  <a:close/>
                </a:path>
                <a:path w="941070" h="321944">
                  <a:moveTo>
                    <a:pt x="114769" y="114769"/>
                  </a:moveTo>
                  <a:lnTo>
                    <a:pt x="91808" y="114769"/>
                  </a:lnTo>
                  <a:lnTo>
                    <a:pt x="91808" y="137718"/>
                  </a:lnTo>
                  <a:lnTo>
                    <a:pt x="114769" y="137718"/>
                  </a:lnTo>
                  <a:lnTo>
                    <a:pt x="114769" y="114769"/>
                  </a:lnTo>
                  <a:close/>
                </a:path>
                <a:path w="941070" h="321944">
                  <a:moveTo>
                    <a:pt x="137718" y="91808"/>
                  </a:moveTo>
                  <a:lnTo>
                    <a:pt x="114769" y="91808"/>
                  </a:lnTo>
                  <a:lnTo>
                    <a:pt x="114769" y="114769"/>
                  </a:lnTo>
                  <a:lnTo>
                    <a:pt x="137718" y="114769"/>
                  </a:lnTo>
                  <a:lnTo>
                    <a:pt x="137718" y="91808"/>
                  </a:lnTo>
                  <a:close/>
                </a:path>
                <a:path w="941070" h="321944">
                  <a:moveTo>
                    <a:pt x="160667" y="252488"/>
                  </a:moveTo>
                  <a:lnTo>
                    <a:pt x="137718" y="252488"/>
                  </a:lnTo>
                  <a:lnTo>
                    <a:pt x="137718" y="229527"/>
                  </a:lnTo>
                  <a:lnTo>
                    <a:pt x="114769" y="229527"/>
                  </a:lnTo>
                  <a:lnTo>
                    <a:pt x="114769" y="252488"/>
                  </a:lnTo>
                  <a:lnTo>
                    <a:pt x="91808" y="252488"/>
                  </a:lnTo>
                  <a:lnTo>
                    <a:pt x="91808" y="137718"/>
                  </a:lnTo>
                  <a:lnTo>
                    <a:pt x="68859" y="137718"/>
                  </a:lnTo>
                  <a:lnTo>
                    <a:pt x="45910" y="137718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160667"/>
                  </a:lnTo>
                  <a:lnTo>
                    <a:pt x="22948" y="160667"/>
                  </a:lnTo>
                  <a:lnTo>
                    <a:pt x="0" y="160667"/>
                  </a:lnTo>
                  <a:lnTo>
                    <a:pt x="0" y="183629"/>
                  </a:lnTo>
                  <a:lnTo>
                    <a:pt x="22948" y="183629"/>
                  </a:lnTo>
                  <a:lnTo>
                    <a:pt x="22948" y="206578"/>
                  </a:lnTo>
                  <a:lnTo>
                    <a:pt x="45910" y="206578"/>
                  </a:lnTo>
                  <a:lnTo>
                    <a:pt x="45910" y="298386"/>
                  </a:lnTo>
                  <a:lnTo>
                    <a:pt x="68859" y="298386"/>
                  </a:lnTo>
                  <a:lnTo>
                    <a:pt x="91808" y="298386"/>
                  </a:lnTo>
                  <a:lnTo>
                    <a:pt x="91808" y="321348"/>
                  </a:lnTo>
                  <a:lnTo>
                    <a:pt x="114769" y="321348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88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160667"/>
                  </a:move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206578"/>
                  </a:lnTo>
                  <a:lnTo>
                    <a:pt x="137718" y="206578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160667"/>
                  </a:lnTo>
                  <a:close/>
                </a:path>
                <a:path w="941070" h="321944">
                  <a:moveTo>
                    <a:pt x="160667" y="114769"/>
                  </a:moveTo>
                  <a:lnTo>
                    <a:pt x="137718" y="114769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60667" y="114769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229527"/>
                  </a:moveTo>
                  <a:lnTo>
                    <a:pt x="160667" y="229527"/>
                  </a:lnTo>
                  <a:lnTo>
                    <a:pt x="160667" y="252488"/>
                  </a:lnTo>
                  <a:lnTo>
                    <a:pt x="183616" y="252488"/>
                  </a:lnTo>
                  <a:lnTo>
                    <a:pt x="183616" y="229527"/>
                  </a:lnTo>
                  <a:close/>
                </a:path>
                <a:path w="941070" h="321944">
                  <a:moveTo>
                    <a:pt x="183616" y="183629"/>
                  </a:move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83629"/>
                  </a:lnTo>
                  <a:close/>
                </a:path>
                <a:path w="941070" h="321944">
                  <a:moveTo>
                    <a:pt x="183616" y="137718"/>
                  </a:moveTo>
                  <a:lnTo>
                    <a:pt x="160667" y="137718"/>
                  </a:lnTo>
                  <a:lnTo>
                    <a:pt x="160667" y="160667"/>
                  </a:lnTo>
                  <a:lnTo>
                    <a:pt x="183616" y="160667"/>
                  </a:lnTo>
                  <a:lnTo>
                    <a:pt x="183616" y="137718"/>
                  </a:lnTo>
                  <a:close/>
                </a:path>
                <a:path w="941070" h="321944">
                  <a:moveTo>
                    <a:pt x="183616" y="22961"/>
                  </a:moveTo>
                  <a:lnTo>
                    <a:pt x="183616" y="22961"/>
                  </a:lnTo>
                  <a:lnTo>
                    <a:pt x="68859" y="22961"/>
                  </a:lnTo>
                  <a:lnTo>
                    <a:pt x="68859" y="45910"/>
                  </a:lnTo>
                  <a:lnTo>
                    <a:pt x="9180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137718" y="68859"/>
                  </a:lnTo>
                  <a:lnTo>
                    <a:pt x="137718" y="45910"/>
                  </a:lnTo>
                  <a:lnTo>
                    <a:pt x="160667" y="45910"/>
                  </a:lnTo>
                  <a:lnTo>
                    <a:pt x="183616" y="45910"/>
                  </a:lnTo>
                  <a:lnTo>
                    <a:pt x="183616" y="22961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52476" y="91808"/>
                  </a:moveTo>
                  <a:lnTo>
                    <a:pt x="229527" y="91808"/>
                  </a:lnTo>
                  <a:lnTo>
                    <a:pt x="229527" y="114769"/>
                  </a:lnTo>
                  <a:lnTo>
                    <a:pt x="252476" y="114769"/>
                  </a:lnTo>
                  <a:lnTo>
                    <a:pt x="252476" y="91808"/>
                  </a:lnTo>
                  <a:close/>
                </a:path>
                <a:path w="941070" h="321944">
                  <a:moveTo>
                    <a:pt x="275437" y="22961"/>
                  </a:moveTo>
                  <a:lnTo>
                    <a:pt x="252476" y="22961"/>
                  </a:lnTo>
                  <a:lnTo>
                    <a:pt x="229527" y="22961"/>
                  </a:lnTo>
                  <a:lnTo>
                    <a:pt x="229527" y="45910"/>
                  </a:lnTo>
                  <a:lnTo>
                    <a:pt x="252476" y="45910"/>
                  </a:lnTo>
                  <a:lnTo>
                    <a:pt x="275437" y="45910"/>
                  </a:lnTo>
                  <a:lnTo>
                    <a:pt x="275437" y="22961"/>
                  </a:lnTo>
                  <a:close/>
                </a:path>
                <a:path w="941070" h="321944">
                  <a:moveTo>
                    <a:pt x="344297" y="0"/>
                  </a:moveTo>
                  <a:lnTo>
                    <a:pt x="321335" y="0"/>
                  </a:lnTo>
                  <a:lnTo>
                    <a:pt x="321335" y="22961"/>
                  </a:lnTo>
                  <a:lnTo>
                    <a:pt x="298386" y="22961"/>
                  </a:lnTo>
                  <a:lnTo>
                    <a:pt x="298386" y="45910"/>
                  </a:lnTo>
                  <a:lnTo>
                    <a:pt x="275437" y="45910"/>
                  </a:lnTo>
                  <a:lnTo>
                    <a:pt x="275437" y="68859"/>
                  </a:lnTo>
                  <a:lnTo>
                    <a:pt x="298386" y="68859"/>
                  </a:lnTo>
                  <a:lnTo>
                    <a:pt x="298386" y="91808"/>
                  </a:lnTo>
                  <a:lnTo>
                    <a:pt x="275437" y="91808"/>
                  </a:lnTo>
                  <a:lnTo>
                    <a:pt x="275437" y="114769"/>
                  </a:lnTo>
                  <a:lnTo>
                    <a:pt x="298386" y="114769"/>
                  </a:lnTo>
                  <a:lnTo>
                    <a:pt x="321335" y="114769"/>
                  </a:lnTo>
                  <a:lnTo>
                    <a:pt x="321335" y="45910"/>
                  </a:lnTo>
                  <a:lnTo>
                    <a:pt x="344297" y="45910"/>
                  </a:lnTo>
                  <a:lnTo>
                    <a:pt x="344297" y="0"/>
                  </a:lnTo>
                  <a:close/>
                </a:path>
                <a:path w="941070" h="321944">
                  <a:moveTo>
                    <a:pt x="527913" y="137718"/>
                  </a:moveTo>
                  <a:lnTo>
                    <a:pt x="504964" y="137718"/>
                  </a:lnTo>
                  <a:lnTo>
                    <a:pt x="504964" y="160667"/>
                  </a:lnTo>
                  <a:lnTo>
                    <a:pt x="527913" y="160667"/>
                  </a:lnTo>
                  <a:lnTo>
                    <a:pt x="527913" y="137718"/>
                  </a:lnTo>
                  <a:close/>
                </a:path>
                <a:path w="941070" h="321944">
                  <a:moveTo>
                    <a:pt x="550875" y="229527"/>
                  </a:move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52488"/>
                  </a:lnTo>
                  <a:lnTo>
                    <a:pt x="527913" y="252488"/>
                  </a:lnTo>
                  <a:lnTo>
                    <a:pt x="550875" y="252488"/>
                  </a:lnTo>
                  <a:lnTo>
                    <a:pt x="550875" y="229527"/>
                  </a:lnTo>
                  <a:close/>
                </a:path>
                <a:path w="941070" h="321944">
                  <a:moveTo>
                    <a:pt x="573824" y="183629"/>
                  </a:moveTo>
                  <a:lnTo>
                    <a:pt x="550875" y="183629"/>
                  </a:lnTo>
                  <a:lnTo>
                    <a:pt x="550875" y="160667"/>
                  </a:lnTo>
                  <a:lnTo>
                    <a:pt x="527913" y="160667"/>
                  </a:lnTo>
                  <a:lnTo>
                    <a:pt x="527913" y="206578"/>
                  </a:lnTo>
                  <a:lnTo>
                    <a:pt x="550875" y="206578"/>
                  </a:lnTo>
                  <a:lnTo>
                    <a:pt x="550875" y="229527"/>
                  </a:lnTo>
                  <a:lnTo>
                    <a:pt x="573824" y="229527"/>
                  </a:lnTo>
                  <a:lnTo>
                    <a:pt x="573824" y="183629"/>
                  </a:lnTo>
                  <a:close/>
                </a:path>
                <a:path w="941070" h="321944">
                  <a:moveTo>
                    <a:pt x="596773" y="160667"/>
                  </a:moveTo>
                  <a:lnTo>
                    <a:pt x="573824" y="160667"/>
                  </a:lnTo>
                  <a:lnTo>
                    <a:pt x="573824" y="183629"/>
                  </a:lnTo>
                  <a:lnTo>
                    <a:pt x="596773" y="183629"/>
                  </a:lnTo>
                  <a:lnTo>
                    <a:pt x="596773" y="160667"/>
                  </a:lnTo>
                  <a:close/>
                </a:path>
                <a:path w="941070" h="321944">
                  <a:moveTo>
                    <a:pt x="596773" y="22961"/>
                  </a:moveTo>
                  <a:lnTo>
                    <a:pt x="573824" y="22961"/>
                  </a:lnTo>
                  <a:lnTo>
                    <a:pt x="573824" y="45910"/>
                  </a:lnTo>
                  <a:lnTo>
                    <a:pt x="596773" y="45910"/>
                  </a:lnTo>
                  <a:lnTo>
                    <a:pt x="596773" y="22961"/>
                  </a:lnTo>
                  <a:close/>
                </a:path>
                <a:path w="941070" h="321944">
                  <a:moveTo>
                    <a:pt x="619721" y="229527"/>
                  </a:moveTo>
                  <a:lnTo>
                    <a:pt x="596773" y="229527"/>
                  </a:lnTo>
                  <a:lnTo>
                    <a:pt x="573824" y="229527"/>
                  </a:lnTo>
                  <a:lnTo>
                    <a:pt x="573824" y="252488"/>
                  </a:lnTo>
                  <a:lnTo>
                    <a:pt x="596773" y="252488"/>
                  </a:lnTo>
                  <a:lnTo>
                    <a:pt x="619721" y="252488"/>
                  </a:lnTo>
                  <a:lnTo>
                    <a:pt x="619721" y="229527"/>
                  </a:lnTo>
                  <a:close/>
                </a:path>
                <a:path w="941070" h="321944">
                  <a:moveTo>
                    <a:pt x="619721" y="114769"/>
                  </a:moveTo>
                  <a:lnTo>
                    <a:pt x="596773" y="114769"/>
                  </a:lnTo>
                  <a:lnTo>
                    <a:pt x="596773" y="137718"/>
                  </a:lnTo>
                  <a:lnTo>
                    <a:pt x="619721" y="137718"/>
                  </a:lnTo>
                  <a:lnTo>
                    <a:pt x="619721" y="114769"/>
                  </a:lnTo>
                  <a:close/>
                </a:path>
                <a:path w="941070" h="321944">
                  <a:moveTo>
                    <a:pt x="619721" y="68859"/>
                  </a:moveTo>
                  <a:lnTo>
                    <a:pt x="596773" y="68859"/>
                  </a:lnTo>
                  <a:lnTo>
                    <a:pt x="596773" y="91808"/>
                  </a:lnTo>
                  <a:lnTo>
                    <a:pt x="619721" y="91808"/>
                  </a:lnTo>
                  <a:lnTo>
                    <a:pt x="619721" y="68859"/>
                  </a:lnTo>
                  <a:close/>
                </a:path>
                <a:path w="941070" h="321944">
                  <a:moveTo>
                    <a:pt x="642683" y="137718"/>
                  </a:moveTo>
                  <a:lnTo>
                    <a:pt x="619721" y="137718"/>
                  </a:lnTo>
                  <a:lnTo>
                    <a:pt x="619721" y="160667"/>
                  </a:lnTo>
                  <a:lnTo>
                    <a:pt x="642683" y="160667"/>
                  </a:lnTo>
                  <a:lnTo>
                    <a:pt x="642683" y="137718"/>
                  </a:lnTo>
                  <a:close/>
                </a:path>
                <a:path w="941070" h="321944">
                  <a:moveTo>
                    <a:pt x="665632" y="229527"/>
                  </a:moveTo>
                  <a:lnTo>
                    <a:pt x="642683" y="229527"/>
                  </a:lnTo>
                  <a:lnTo>
                    <a:pt x="642683" y="275437"/>
                  </a:lnTo>
                  <a:lnTo>
                    <a:pt x="665632" y="275437"/>
                  </a:lnTo>
                  <a:lnTo>
                    <a:pt x="665632" y="229527"/>
                  </a:lnTo>
                  <a:close/>
                </a:path>
                <a:path w="941070" h="321944">
                  <a:moveTo>
                    <a:pt x="665632" y="160667"/>
                  </a:moveTo>
                  <a:lnTo>
                    <a:pt x="642683" y="160667"/>
                  </a:lnTo>
                  <a:lnTo>
                    <a:pt x="642683" y="183629"/>
                  </a:lnTo>
                  <a:lnTo>
                    <a:pt x="665632" y="183629"/>
                  </a:lnTo>
                  <a:lnTo>
                    <a:pt x="665632" y="160667"/>
                  </a:lnTo>
                  <a:close/>
                </a:path>
                <a:path w="941070" h="321944">
                  <a:moveTo>
                    <a:pt x="688581" y="206578"/>
                  </a:moveTo>
                  <a:lnTo>
                    <a:pt x="665632" y="206578"/>
                  </a:lnTo>
                  <a:lnTo>
                    <a:pt x="665632" y="229527"/>
                  </a:lnTo>
                  <a:lnTo>
                    <a:pt x="688581" y="229527"/>
                  </a:lnTo>
                  <a:lnTo>
                    <a:pt x="688581" y="206578"/>
                  </a:lnTo>
                  <a:close/>
                </a:path>
                <a:path w="941070" h="321944">
                  <a:moveTo>
                    <a:pt x="688581" y="91808"/>
                  </a:moveTo>
                  <a:lnTo>
                    <a:pt x="665632" y="91808"/>
                  </a:lnTo>
                  <a:lnTo>
                    <a:pt x="665632" y="68859"/>
                  </a:lnTo>
                  <a:lnTo>
                    <a:pt x="642683" y="68859"/>
                  </a:lnTo>
                  <a:lnTo>
                    <a:pt x="642683" y="137718"/>
                  </a:lnTo>
                  <a:lnTo>
                    <a:pt x="665632" y="137718"/>
                  </a:lnTo>
                  <a:lnTo>
                    <a:pt x="665632" y="114769"/>
                  </a:lnTo>
                  <a:lnTo>
                    <a:pt x="688581" y="114769"/>
                  </a:lnTo>
                  <a:lnTo>
                    <a:pt x="688581" y="91808"/>
                  </a:lnTo>
                  <a:close/>
                </a:path>
                <a:path w="941070" h="321944">
                  <a:moveTo>
                    <a:pt x="711542" y="137718"/>
                  </a:moveTo>
                  <a:lnTo>
                    <a:pt x="688581" y="137718"/>
                  </a:lnTo>
                  <a:lnTo>
                    <a:pt x="688581" y="160667"/>
                  </a:lnTo>
                  <a:lnTo>
                    <a:pt x="711542" y="160667"/>
                  </a:lnTo>
                  <a:lnTo>
                    <a:pt x="711542" y="137718"/>
                  </a:lnTo>
                  <a:close/>
                </a:path>
                <a:path w="941070" h="321944">
                  <a:moveTo>
                    <a:pt x="734491" y="114769"/>
                  </a:moveTo>
                  <a:lnTo>
                    <a:pt x="711542" y="114769"/>
                  </a:lnTo>
                  <a:lnTo>
                    <a:pt x="711542" y="137718"/>
                  </a:lnTo>
                  <a:lnTo>
                    <a:pt x="734491" y="137718"/>
                  </a:lnTo>
                  <a:lnTo>
                    <a:pt x="734491" y="114769"/>
                  </a:lnTo>
                  <a:close/>
                </a:path>
                <a:path w="941070" h="321944">
                  <a:moveTo>
                    <a:pt x="872210" y="45910"/>
                  </a:moveTo>
                  <a:lnTo>
                    <a:pt x="849249" y="45910"/>
                  </a:lnTo>
                  <a:lnTo>
                    <a:pt x="849249" y="0"/>
                  </a:lnTo>
                  <a:lnTo>
                    <a:pt x="826300" y="0"/>
                  </a:lnTo>
                  <a:lnTo>
                    <a:pt x="803351" y="0"/>
                  </a:lnTo>
                  <a:lnTo>
                    <a:pt x="803351" y="45910"/>
                  </a:lnTo>
                  <a:lnTo>
                    <a:pt x="780402" y="45910"/>
                  </a:lnTo>
                  <a:lnTo>
                    <a:pt x="780402" y="68859"/>
                  </a:lnTo>
                  <a:lnTo>
                    <a:pt x="757440" y="68859"/>
                  </a:lnTo>
                  <a:lnTo>
                    <a:pt x="757440" y="45910"/>
                  </a:lnTo>
                  <a:lnTo>
                    <a:pt x="734491" y="45910"/>
                  </a:lnTo>
                  <a:lnTo>
                    <a:pt x="711542" y="45910"/>
                  </a:lnTo>
                  <a:lnTo>
                    <a:pt x="688581" y="45910"/>
                  </a:lnTo>
                  <a:lnTo>
                    <a:pt x="665632" y="45910"/>
                  </a:lnTo>
                  <a:lnTo>
                    <a:pt x="665632" y="68859"/>
                  </a:lnTo>
                  <a:lnTo>
                    <a:pt x="688581" y="68859"/>
                  </a:lnTo>
                  <a:lnTo>
                    <a:pt x="711542" y="68859"/>
                  </a:lnTo>
                  <a:lnTo>
                    <a:pt x="734491" y="68859"/>
                  </a:lnTo>
                  <a:lnTo>
                    <a:pt x="734491" y="91808"/>
                  </a:lnTo>
                  <a:lnTo>
                    <a:pt x="757440" y="91808"/>
                  </a:lnTo>
                  <a:lnTo>
                    <a:pt x="780402" y="91808"/>
                  </a:lnTo>
                  <a:lnTo>
                    <a:pt x="780402" y="114769"/>
                  </a:lnTo>
                  <a:lnTo>
                    <a:pt x="757440" y="114769"/>
                  </a:lnTo>
                  <a:lnTo>
                    <a:pt x="757440" y="160667"/>
                  </a:lnTo>
                  <a:lnTo>
                    <a:pt x="734491" y="160667"/>
                  </a:lnTo>
                  <a:lnTo>
                    <a:pt x="734491" y="183629"/>
                  </a:lnTo>
                  <a:lnTo>
                    <a:pt x="711542" y="183629"/>
                  </a:lnTo>
                  <a:lnTo>
                    <a:pt x="711542" y="229527"/>
                  </a:lnTo>
                  <a:lnTo>
                    <a:pt x="734491" y="229527"/>
                  </a:lnTo>
                  <a:lnTo>
                    <a:pt x="734491" y="206578"/>
                  </a:lnTo>
                  <a:lnTo>
                    <a:pt x="757440" y="206578"/>
                  </a:lnTo>
                  <a:lnTo>
                    <a:pt x="780402" y="206578"/>
                  </a:lnTo>
                  <a:lnTo>
                    <a:pt x="780402" y="137718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69"/>
                  </a:lnTo>
                  <a:lnTo>
                    <a:pt x="849249" y="114769"/>
                  </a:lnTo>
                  <a:lnTo>
                    <a:pt x="849249" y="91808"/>
                  </a:ln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72210" y="68859"/>
                  </a:lnTo>
                  <a:lnTo>
                    <a:pt x="872210" y="45910"/>
                  </a:lnTo>
                  <a:close/>
                </a:path>
                <a:path w="941070" h="321944">
                  <a:moveTo>
                    <a:pt x="895159" y="22961"/>
                  </a:moveTo>
                  <a:lnTo>
                    <a:pt x="872210" y="22961"/>
                  </a:lnTo>
                  <a:lnTo>
                    <a:pt x="872210" y="45910"/>
                  </a:lnTo>
                  <a:lnTo>
                    <a:pt x="895159" y="45910"/>
                  </a:lnTo>
                  <a:lnTo>
                    <a:pt x="895159" y="22961"/>
                  </a:lnTo>
                  <a:close/>
                </a:path>
                <a:path w="941070" h="321944">
                  <a:moveTo>
                    <a:pt x="918121" y="137718"/>
                  </a:moveTo>
                  <a:lnTo>
                    <a:pt x="895159" y="137718"/>
                  </a:lnTo>
                  <a:lnTo>
                    <a:pt x="895159" y="114769"/>
                  </a:lnTo>
                  <a:lnTo>
                    <a:pt x="872210" y="114769"/>
                  </a:lnTo>
                  <a:lnTo>
                    <a:pt x="872210" y="137718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918121" y="160667"/>
                  </a:lnTo>
                  <a:lnTo>
                    <a:pt x="918121" y="137718"/>
                  </a:lnTo>
                  <a:close/>
                </a:path>
                <a:path w="941070" h="321944">
                  <a:moveTo>
                    <a:pt x="941070" y="206578"/>
                  </a:moveTo>
                  <a:lnTo>
                    <a:pt x="918121" y="206578"/>
                  </a:lnTo>
                  <a:lnTo>
                    <a:pt x="918121" y="229527"/>
                  </a:lnTo>
                  <a:lnTo>
                    <a:pt x="941070" y="229527"/>
                  </a:lnTo>
                  <a:lnTo>
                    <a:pt x="941070" y="206578"/>
                  </a:lnTo>
                  <a:close/>
                </a:path>
                <a:path w="941070" h="321944">
                  <a:moveTo>
                    <a:pt x="941070" y="160667"/>
                  </a:moveTo>
                  <a:lnTo>
                    <a:pt x="918121" y="160667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160667"/>
                  </a:lnTo>
                  <a:close/>
                </a:path>
                <a:path w="941070" h="321944">
                  <a:moveTo>
                    <a:pt x="941070" y="91808"/>
                  </a:moveTo>
                  <a:lnTo>
                    <a:pt x="918121" y="91808"/>
                  </a:lnTo>
                  <a:lnTo>
                    <a:pt x="918121" y="137718"/>
                  </a:lnTo>
                  <a:lnTo>
                    <a:pt x="941070" y="137718"/>
                  </a:lnTo>
                  <a:lnTo>
                    <a:pt x="941070" y="91808"/>
                  </a:lnTo>
                  <a:close/>
                </a:path>
                <a:path w="941070" h="321944">
                  <a:moveTo>
                    <a:pt x="941070" y="45910"/>
                  </a:moveTo>
                  <a:lnTo>
                    <a:pt x="918121" y="45910"/>
                  </a:lnTo>
                  <a:lnTo>
                    <a:pt x="895159" y="45910"/>
                  </a:lnTo>
                  <a:lnTo>
                    <a:pt x="895159" y="91808"/>
                  </a:lnTo>
                  <a:lnTo>
                    <a:pt x="918121" y="91808"/>
                  </a:lnTo>
                  <a:lnTo>
                    <a:pt x="918121" y="68859"/>
                  </a:lnTo>
                  <a:lnTo>
                    <a:pt x="941070" y="68859"/>
                  </a:lnTo>
                  <a:lnTo>
                    <a:pt x="941070" y="459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9213380" y="641344"/>
              <a:ext cx="895350" cy="413384"/>
            </a:xfrm>
            <a:custGeom>
              <a:avLst/>
              <a:gdLst/>
              <a:ahLst/>
              <a:cxnLst/>
              <a:rect l="l" t="t" r="r" b="b"/>
              <a:pathLst>
                <a:path w="895350" h="413384">
                  <a:moveTo>
                    <a:pt x="22948" y="298259"/>
                  </a:moveTo>
                  <a:lnTo>
                    <a:pt x="0" y="298259"/>
                  </a:lnTo>
                  <a:lnTo>
                    <a:pt x="0" y="321208"/>
                  </a:lnTo>
                  <a:lnTo>
                    <a:pt x="22948" y="321208"/>
                  </a:lnTo>
                  <a:lnTo>
                    <a:pt x="22948" y="298259"/>
                  </a:lnTo>
                  <a:close/>
                </a:path>
                <a:path w="895350" h="413384">
                  <a:moveTo>
                    <a:pt x="45910" y="321208"/>
                  </a:moveTo>
                  <a:lnTo>
                    <a:pt x="22948" y="321208"/>
                  </a:lnTo>
                  <a:lnTo>
                    <a:pt x="22948" y="344170"/>
                  </a:lnTo>
                  <a:lnTo>
                    <a:pt x="45910" y="344170"/>
                  </a:lnTo>
                  <a:lnTo>
                    <a:pt x="45910" y="321208"/>
                  </a:lnTo>
                  <a:close/>
                </a:path>
                <a:path w="895350" h="413384">
                  <a:moveTo>
                    <a:pt x="68859" y="367118"/>
                  </a:moveTo>
                  <a:lnTo>
                    <a:pt x="45910" y="367118"/>
                  </a:lnTo>
                  <a:lnTo>
                    <a:pt x="22948" y="367118"/>
                  </a:lnTo>
                  <a:lnTo>
                    <a:pt x="22948" y="344170"/>
                  </a:lnTo>
                  <a:lnTo>
                    <a:pt x="0" y="344170"/>
                  </a:lnTo>
                  <a:lnTo>
                    <a:pt x="0" y="390067"/>
                  </a:lnTo>
                  <a:lnTo>
                    <a:pt x="22948" y="390067"/>
                  </a:lnTo>
                  <a:lnTo>
                    <a:pt x="22948" y="413016"/>
                  </a:lnTo>
                  <a:lnTo>
                    <a:pt x="45910" y="413016"/>
                  </a:lnTo>
                  <a:lnTo>
                    <a:pt x="45910" y="390067"/>
                  </a:lnTo>
                  <a:lnTo>
                    <a:pt x="68859" y="390067"/>
                  </a:lnTo>
                  <a:lnTo>
                    <a:pt x="68859" y="367118"/>
                  </a:lnTo>
                  <a:close/>
                </a:path>
                <a:path w="895350" h="413384">
                  <a:moveTo>
                    <a:pt x="91808" y="344170"/>
                  </a:moveTo>
                  <a:lnTo>
                    <a:pt x="68859" y="344170"/>
                  </a:lnTo>
                  <a:lnTo>
                    <a:pt x="68859" y="367118"/>
                  </a:lnTo>
                  <a:lnTo>
                    <a:pt x="91808" y="367118"/>
                  </a:lnTo>
                  <a:lnTo>
                    <a:pt x="91808" y="344170"/>
                  </a:lnTo>
                  <a:close/>
                </a:path>
                <a:path w="895350" h="413384">
                  <a:moveTo>
                    <a:pt x="160667" y="321208"/>
                  </a:moveTo>
                  <a:lnTo>
                    <a:pt x="137718" y="321208"/>
                  </a:lnTo>
                  <a:lnTo>
                    <a:pt x="137718" y="344170"/>
                  </a:lnTo>
                  <a:lnTo>
                    <a:pt x="160667" y="344170"/>
                  </a:lnTo>
                  <a:lnTo>
                    <a:pt x="160667" y="321208"/>
                  </a:lnTo>
                  <a:close/>
                </a:path>
                <a:path w="895350" h="413384">
                  <a:moveTo>
                    <a:pt x="436105" y="298259"/>
                  </a:moveTo>
                  <a:lnTo>
                    <a:pt x="413156" y="298259"/>
                  </a:lnTo>
                  <a:lnTo>
                    <a:pt x="413156" y="344170"/>
                  </a:lnTo>
                  <a:lnTo>
                    <a:pt x="436105" y="344170"/>
                  </a:lnTo>
                  <a:lnTo>
                    <a:pt x="436105" y="298259"/>
                  </a:lnTo>
                  <a:close/>
                </a:path>
                <a:path w="895350" h="413384">
                  <a:moveTo>
                    <a:pt x="459054" y="344170"/>
                  </a:moveTo>
                  <a:lnTo>
                    <a:pt x="436105" y="344170"/>
                  </a:lnTo>
                  <a:lnTo>
                    <a:pt x="436105" y="367118"/>
                  </a:lnTo>
                  <a:lnTo>
                    <a:pt x="459054" y="367118"/>
                  </a:lnTo>
                  <a:lnTo>
                    <a:pt x="459054" y="344170"/>
                  </a:lnTo>
                  <a:close/>
                </a:path>
                <a:path w="895350" h="413384">
                  <a:moveTo>
                    <a:pt x="482003" y="298259"/>
                  </a:moveTo>
                  <a:lnTo>
                    <a:pt x="459054" y="298259"/>
                  </a:lnTo>
                  <a:lnTo>
                    <a:pt x="459054" y="321208"/>
                  </a:lnTo>
                  <a:lnTo>
                    <a:pt x="482003" y="321208"/>
                  </a:lnTo>
                  <a:lnTo>
                    <a:pt x="482003" y="298259"/>
                  </a:lnTo>
                  <a:close/>
                </a:path>
                <a:path w="895350" h="413384">
                  <a:moveTo>
                    <a:pt x="504964" y="275310"/>
                  </a:moveTo>
                  <a:lnTo>
                    <a:pt x="482003" y="275310"/>
                  </a:lnTo>
                  <a:lnTo>
                    <a:pt x="482003" y="298259"/>
                  </a:lnTo>
                  <a:lnTo>
                    <a:pt x="504964" y="298259"/>
                  </a:lnTo>
                  <a:lnTo>
                    <a:pt x="504964" y="275310"/>
                  </a:lnTo>
                  <a:close/>
                </a:path>
                <a:path w="895350" h="413384">
                  <a:moveTo>
                    <a:pt x="550875" y="298259"/>
                  </a:moveTo>
                  <a:lnTo>
                    <a:pt x="527913" y="298259"/>
                  </a:lnTo>
                  <a:lnTo>
                    <a:pt x="504964" y="298259"/>
                  </a:lnTo>
                  <a:lnTo>
                    <a:pt x="504964" y="321208"/>
                  </a:lnTo>
                  <a:lnTo>
                    <a:pt x="482003" y="321208"/>
                  </a:lnTo>
                  <a:lnTo>
                    <a:pt x="482003" y="344170"/>
                  </a:lnTo>
                  <a:lnTo>
                    <a:pt x="504964" y="344170"/>
                  </a:lnTo>
                  <a:lnTo>
                    <a:pt x="504964" y="367118"/>
                  </a:lnTo>
                  <a:lnTo>
                    <a:pt x="527913" y="367118"/>
                  </a:lnTo>
                  <a:lnTo>
                    <a:pt x="527913" y="321208"/>
                  </a:lnTo>
                  <a:lnTo>
                    <a:pt x="550875" y="321208"/>
                  </a:lnTo>
                  <a:lnTo>
                    <a:pt x="550875" y="298259"/>
                  </a:lnTo>
                  <a:close/>
                </a:path>
                <a:path w="895350" h="413384">
                  <a:moveTo>
                    <a:pt x="573824" y="22860"/>
                  </a:moveTo>
                  <a:lnTo>
                    <a:pt x="550875" y="22860"/>
                  </a:lnTo>
                  <a:lnTo>
                    <a:pt x="527913" y="22860"/>
                  </a:lnTo>
                  <a:lnTo>
                    <a:pt x="504964" y="22860"/>
                  </a:lnTo>
                  <a:lnTo>
                    <a:pt x="504964" y="69850"/>
                  </a:lnTo>
                  <a:lnTo>
                    <a:pt x="482003" y="69850"/>
                  </a:lnTo>
                  <a:lnTo>
                    <a:pt x="482003" y="92710"/>
                  </a:lnTo>
                  <a:lnTo>
                    <a:pt x="482003" y="115570"/>
                  </a:lnTo>
                  <a:lnTo>
                    <a:pt x="459054" y="115570"/>
                  </a:lnTo>
                  <a:lnTo>
                    <a:pt x="436105" y="115570"/>
                  </a:lnTo>
                  <a:lnTo>
                    <a:pt x="436105" y="92710"/>
                  </a:lnTo>
                  <a:lnTo>
                    <a:pt x="459054" y="92710"/>
                  </a:lnTo>
                  <a:lnTo>
                    <a:pt x="482003" y="92710"/>
                  </a:lnTo>
                  <a:lnTo>
                    <a:pt x="482003" y="69850"/>
                  </a:lnTo>
                  <a:lnTo>
                    <a:pt x="459054" y="69850"/>
                  </a:lnTo>
                  <a:lnTo>
                    <a:pt x="459054" y="46990"/>
                  </a:lnTo>
                  <a:lnTo>
                    <a:pt x="436105" y="46990"/>
                  </a:lnTo>
                  <a:lnTo>
                    <a:pt x="436105" y="69850"/>
                  </a:lnTo>
                  <a:lnTo>
                    <a:pt x="413156" y="69850"/>
                  </a:lnTo>
                  <a:lnTo>
                    <a:pt x="390194" y="69850"/>
                  </a:lnTo>
                  <a:lnTo>
                    <a:pt x="390194" y="46990"/>
                  </a:lnTo>
                  <a:lnTo>
                    <a:pt x="413156" y="46990"/>
                  </a:lnTo>
                  <a:lnTo>
                    <a:pt x="436105" y="46990"/>
                  </a:lnTo>
                  <a:lnTo>
                    <a:pt x="436105" y="22860"/>
                  </a:lnTo>
                  <a:lnTo>
                    <a:pt x="413156" y="22860"/>
                  </a:lnTo>
                  <a:lnTo>
                    <a:pt x="413156" y="0"/>
                  </a:lnTo>
                  <a:lnTo>
                    <a:pt x="390194" y="0"/>
                  </a:lnTo>
                  <a:lnTo>
                    <a:pt x="390194" y="22860"/>
                  </a:lnTo>
                  <a:lnTo>
                    <a:pt x="367245" y="22860"/>
                  </a:lnTo>
                  <a:lnTo>
                    <a:pt x="367245" y="69850"/>
                  </a:lnTo>
                  <a:lnTo>
                    <a:pt x="344297" y="69850"/>
                  </a:lnTo>
                  <a:lnTo>
                    <a:pt x="344297" y="92710"/>
                  </a:lnTo>
                  <a:lnTo>
                    <a:pt x="367245" y="92710"/>
                  </a:lnTo>
                  <a:lnTo>
                    <a:pt x="390194" y="92710"/>
                  </a:lnTo>
                  <a:lnTo>
                    <a:pt x="413156" y="92710"/>
                  </a:lnTo>
                  <a:lnTo>
                    <a:pt x="413156" y="115570"/>
                  </a:lnTo>
                  <a:lnTo>
                    <a:pt x="390194" y="115570"/>
                  </a:lnTo>
                  <a:lnTo>
                    <a:pt x="367245" y="115570"/>
                  </a:lnTo>
                  <a:lnTo>
                    <a:pt x="367245" y="138430"/>
                  </a:lnTo>
                  <a:lnTo>
                    <a:pt x="344297" y="138430"/>
                  </a:lnTo>
                  <a:lnTo>
                    <a:pt x="321335" y="138430"/>
                  </a:lnTo>
                  <a:lnTo>
                    <a:pt x="321335" y="161290"/>
                  </a:lnTo>
                  <a:lnTo>
                    <a:pt x="298386" y="161290"/>
                  </a:lnTo>
                  <a:lnTo>
                    <a:pt x="275437" y="161290"/>
                  </a:lnTo>
                  <a:lnTo>
                    <a:pt x="252476" y="161290"/>
                  </a:lnTo>
                  <a:lnTo>
                    <a:pt x="229527" y="161290"/>
                  </a:lnTo>
                  <a:lnTo>
                    <a:pt x="229527" y="184150"/>
                  </a:lnTo>
                  <a:lnTo>
                    <a:pt x="252476" y="184150"/>
                  </a:lnTo>
                  <a:lnTo>
                    <a:pt x="252476" y="229400"/>
                  </a:lnTo>
                  <a:lnTo>
                    <a:pt x="229527" y="229400"/>
                  </a:lnTo>
                  <a:lnTo>
                    <a:pt x="206578" y="229400"/>
                  </a:lnTo>
                  <a:lnTo>
                    <a:pt x="183616" y="229400"/>
                  </a:lnTo>
                  <a:lnTo>
                    <a:pt x="183616" y="252349"/>
                  </a:lnTo>
                  <a:lnTo>
                    <a:pt x="206578" y="252349"/>
                  </a:lnTo>
                  <a:lnTo>
                    <a:pt x="206578" y="275310"/>
                  </a:lnTo>
                  <a:lnTo>
                    <a:pt x="183616" y="275310"/>
                  </a:lnTo>
                  <a:lnTo>
                    <a:pt x="183616" y="298259"/>
                  </a:lnTo>
                  <a:lnTo>
                    <a:pt x="206578" y="298259"/>
                  </a:lnTo>
                  <a:lnTo>
                    <a:pt x="206578" y="367118"/>
                  </a:lnTo>
                  <a:lnTo>
                    <a:pt x="229527" y="367118"/>
                  </a:lnTo>
                  <a:lnTo>
                    <a:pt x="229527" y="390067"/>
                  </a:lnTo>
                  <a:lnTo>
                    <a:pt x="252476" y="390067"/>
                  </a:lnTo>
                  <a:lnTo>
                    <a:pt x="275437" y="390067"/>
                  </a:lnTo>
                  <a:lnTo>
                    <a:pt x="275437" y="367118"/>
                  </a:lnTo>
                  <a:lnTo>
                    <a:pt x="298386" y="367118"/>
                  </a:lnTo>
                  <a:lnTo>
                    <a:pt x="298386" y="344170"/>
                  </a:lnTo>
                  <a:lnTo>
                    <a:pt x="275437" y="344170"/>
                  </a:lnTo>
                  <a:lnTo>
                    <a:pt x="275437" y="298259"/>
                  </a:lnTo>
                  <a:lnTo>
                    <a:pt x="252476" y="298259"/>
                  </a:lnTo>
                  <a:lnTo>
                    <a:pt x="252476" y="321208"/>
                  </a:lnTo>
                  <a:lnTo>
                    <a:pt x="229527" y="321208"/>
                  </a:lnTo>
                  <a:lnTo>
                    <a:pt x="229527" y="275310"/>
                  </a:lnTo>
                  <a:lnTo>
                    <a:pt x="252476" y="275310"/>
                  </a:lnTo>
                  <a:lnTo>
                    <a:pt x="252476" y="229870"/>
                  </a:lnTo>
                  <a:lnTo>
                    <a:pt x="275437" y="229870"/>
                  </a:lnTo>
                  <a:lnTo>
                    <a:pt x="298386" y="229870"/>
                  </a:lnTo>
                  <a:lnTo>
                    <a:pt x="298386" y="207010"/>
                  </a:lnTo>
                  <a:lnTo>
                    <a:pt x="275437" y="207010"/>
                  </a:lnTo>
                  <a:lnTo>
                    <a:pt x="275437" y="184150"/>
                  </a:lnTo>
                  <a:lnTo>
                    <a:pt x="298386" y="184150"/>
                  </a:lnTo>
                  <a:lnTo>
                    <a:pt x="298386" y="207010"/>
                  </a:lnTo>
                  <a:lnTo>
                    <a:pt x="321335" y="207010"/>
                  </a:lnTo>
                  <a:lnTo>
                    <a:pt x="321335" y="229870"/>
                  </a:lnTo>
                  <a:lnTo>
                    <a:pt x="298386" y="229870"/>
                  </a:lnTo>
                  <a:lnTo>
                    <a:pt x="298386" y="252730"/>
                  </a:lnTo>
                  <a:lnTo>
                    <a:pt x="275437" y="252730"/>
                  </a:lnTo>
                  <a:lnTo>
                    <a:pt x="275437" y="275590"/>
                  </a:lnTo>
                  <a:lnTo>
                    <a:pt x="298386" y="275590"/>
                  </a:lnTo>
                  <a:lnTo>
                    <a:pt x="298386" y="298450"/>
                  </a:lnTo>
                  <a:lnTo>
                    <a:pt x="321335" y="298450"/>
                  </a:lnTo>
                  <a:lnTo>
                    <a:pt x="344297" y="298450"/>
                  </a:lnTo>
                  <a:lnTo>
                    <a:pt x="344297" y="321310"/>
                  </a:lnTo>
                  <a:lnTo>
                    <a:pt x="321335" y="321310"/>
                  </a:lnTo>
                  <a:lnTo>
                    <a:pt x="321335" y="344170"/>
                  </a:lnTo>
                  <a:lnTo>
                    <a:pt x="344297" y="344170"/>
                  </a:lnTo>
                  <a:lnTo>
                    <a:pt x="367245" y="344170"/>
                  </a:lnTo>
                  <a:lnTo>
                    <a:pt x="367245" y="298450"/>
                  </a:lnTo>
                  <a:lnTo>
                    <a:pt x="390194" y="298450"/>
                  </a:lnTo>
                  <a:lnTo>
                    <a:pt x="390194" y="275590"/>
                  </a:lnTo>
                  <a:lnTo>
                    <a:pt x="367245" y="275590"/>
                  </a:lnTo>
                  <a:lnTo>
                    <a:pt x="367245" y="252730"/>
                  </a:lnTo>
                  <a:lnTo>
                    <a:pt x="344297" y="252730"/>
                  </a:lnTo>
                  <a:lnTo>
                    <a:pt x="344297" y="275590"/>
                  </a:lnTo>
                  <a:lnTo>
                    <a:pt x="321335" y="275590"/>
                  </a:lnTo>
                  <a:lnTo>
                    <a:pt x="321335" y="252730"/>
                  </a:lnTo>
                  <a:lnTo>
                    <a:pt x="344297" y="252730"/>
                  </a:lnTo>
                  <a:lnTo>
                    <a:pt x="344297" y="229870"/>
                  </a:lnTo>
                  <a:lnTo>
                    <a:pt x="367245" y="229870"/>
                  </a:lnTo>
                  <a:lnTo>
                    <a:pt x="367245" y="252730"/>
                  </a:lnTo>
                  <a:lnTo>
                    <a:pt x="390194" y="252730"/>
                  </a:lnTo>
                  <a:lnTo>
                    <a:pt x="390194" y="275590"/>
                  </a:lnTo>
                  <a:lnTo>
                    <a:pt x="413156" y="275590"/>
                  </a:lnTo>
                  <a:lnTo>
                    <a:pt x="413156" y="252730"/>
                  </a:lnTo>
                  <a:lnTo>
                    <a:pt x="436105" y="252730"/>
                  </a:lnTo>
                  <a:lnTo>
                    <a:pt x="436105" y="275590"/>
                  </a:lnTo>
                  <a:lnTo>
                    <a:pt x="459054" y="275590"/>
                  </a:lnTo>
                  <a:lnTo>
                    <a:pt x="459054" y="252730"/>
                  </a:lnTo>
                  <a:lnTo>
                    <a:pt x="482003" y="252730"/>
                  </a:lnTo>
                  <a:lnTo>
                    <a:pt x="504964" y="252730"/>
                  </a:lnTo>
                  <a:lnTo>
                    <a:pt x="504964" y="207010"/>
                  </a:lnTo>
                  <a:lnTo>
                    <a:pt x="482003" y="207010"/>
                  </a:lnTo>
                  <a:lnTo>
                    <a:pt x="482003" y="229870"/>
                  </a:lnTo>
                  <a:lnTo>
                    <a:pt x="459054" y="229870"/>
                  </a:lnTo>
                  <a:lnTo>
                    <a:pt x="459054" y="207010"/>
                  </a:lnTo>
                  <a:lnTo>
                    <a:pt x="482003" y="207010"/>
                  </a:lnTo>
                  <a:lnTo>
                    <a:pt x="482003" y="184150"/>
                  </a:lnTo>
                  <a:lnTo>
                    <a:pt x="459054" y="184150"/>
                  </a:lnTo>
                  <a:lnTo>
                    <a:pt x="436105" y="184150"/>
                  </a:lnTo>
                  <a:lnTo>
                    <a:pt x="436105" y="161290"/>
                  </a:lnTo>
                  <a:lnTo>
                    <a:pt x="413156" y="161290"/>
                  </a:lnTo>
                  <a:lnTo>
                    <a:pt x="390194" y="161290"/>
                  </a:lnTo>
                  <a:lnTo>
                    <a:pt x="390194" y="184150"/>
                  </a:lnTo>
                  <a:lnTo>
                    <a:pt x="413156" y="184150"/>
                  </a:lnTo>
                  <a:lnTo>
                    <a:pt x="413156" y="207010"/>
                  </a:lnTo>
                  <a:lnTo>
                    <a:pt x="436105" y="207010"/>
                  </a:lnTo>
                  <a:lnTo>
                    <a:pt x="436105" y="229870"/>
                  </a:lnTo>
                  <a:lnTo>
                    <a:pt x="413156" y="229870"/>
                  </a:lnTo>
                  <a:lnTo>
                    <a:pt x="390194" y="229870"/>
                  </a:lnTo>
                  <a:lnTo>
                    <a:pt x="390194" y="184150"/>
                  </a:lnTo>
                  <a:lnTo>
                    <a:pt x="367245" y="184150"/>
                  </a:lnTo>
                  <a:lnTo>
                    <a:pt x="367245" y="207010"/>
                  </a:lnTo>
                  <a:lnTo>
                    <a:pt x="344297" y="207010"/>
                  </a:lnTo>
                  <a:lnTo>
                    <a:pt x="344297" y="184150"/>
                  </a:lnTo>
                  <a:lnTo>
                    <a:pt x="367245" y="184150"/>
                  </a:lnTo>
                  <a:lnTo>
                    <a:pt x="367245" y="161290"/>
                  </a:lnTo>
                  <a:lnTo>
                    <a:pt x="390194" y="161290"/>
                  </a:lnTo>
                  <a:lnTo>
                    <a:pt x="390194" y="138430"/>
                  </a:lnTo>
                  <a:lnTo>
                    <a:pt x="413156" y="138430"/>
                  </a:lnTo>
                  <a:lnTo>
                    <a:pt x="527913" y="138430"/>
                  </a:lnTo>
                  <a:lnTo>
                    <a:pt x="527913" y="161290"/>
                  </a:lnTo>
                  <a:lnTo>
                    <a:pt x="550875" y="161290"/>
                  </a:lnTo>
                  <a:lnTo>
                    <a:pt x="550875" y="115570"/>
                  </a:lnTo>
                  <a:lnTo>
                    <a:pt x="573824" y="115570"/>
                  </a:lnTo>
                  <a:lnTo>
                    <a:pt x="573824" y="69850"/>
                  </a:lnTo>
                  <a:lnTo>
                    <a:pt x="550875" y="69850"/>
                  </a:lnTo>
                  <a:lnTo>
                    <a:pt x="550875" y="92710"/>
                  </a:lnTo>
                  <a:lnTo>
                    <a:pt x="527913" y="92710"/>
                  </a:lnTo>
                  <a:lnTo>
                    <a:pt x="527913" y="69850"/>
                  </a:lnTo>
                  <a:lnTo>
                    <a:pt x="550875" y="69850"/>
                  </a:lnTo>
                  <a:lnTo>
                    <a:pt x="550875" y="46990"/>
                  </a:lnTo>
                  <a:lnTo>
                    <a:pt x="573824" y="46990"/>
                  </a:lnTo>
                  <a:lnTo>
                    <a:pt x="573824" y="22860"/>
                  </a:lnTo>
                  <a:close/>
                </a:path>
                <a:path w="895350" h="413384">
                  <a:moveTo>
                    <a:pt x="642683" y="206451"/>
                  </a:moveTo>
                  <a:lnTo>
                    <a:pt x="619721" y="206451"/>
                  </a:lnTo>
                  <a:lnTo>
                    <a:pt x="619721" y="252349"/>
                  </a:lnTo>
                  <a:lnTo>
                    <a:pt x="596773" y="252349"/>
                  </a:lnTo>
                  <a:lnTo>
                    <a:pt x="596773" y="275310"/>
                  </a:lnTo>
                  <a:lnTo>
                    <a:pt x="619721" y="275310"/>
                  </a:lnTo>
                  <a:lnTo>
                    <a:pt x="642683" y="275310"/>
                  </a:lnTo>
                  <a:lnTo>
                    <a:pt x="642683" y="206451"/>
                  </a:lnTo>
                  <a:close/>
                </a:path>
                <a:path w="895350" h="413384">
                  <a:moveTo>
                    <a:pt x="734491" y="298259"/>
                  </a:moveTo>
                  <a:lnTo>
                    <a:pt x="711542" y="298259"/>
                  </a:lnTo>
                  <a:lnTo>
                    <a:pt x="711542" y="252349"/>
                  </a:lnTo>
                  <a:lnTo>
                    <a:pt x="688581" y="252349"/>
                  </a:lnTo>
                  <a:lnTo>
                    <a:pt x="688581" y="321208"/>
                  </a:lnTo>
                  <a:lnTo>
                    <a:pt x="711542" y="321208"/>
                  </a:lnTo>
                  <a:lnTo>
                    <a:pt x="734491" y="321208"/>
                  </a:lnTo>
                  <a:lnTo>
                    <a:pt x="734491" y="298259"/>
                  </a:lnTo>
                  <a:close/>
                </a:path>
                <a:path w="895350" h="413384">
                  <a:moveTo>
                    <a:pt x="826300" y="275310"/>
                  </a:moveTo>
                  <a:lnTo>
                    <a:pt x="803351" y="275310"/>
                  </a:lnTo>
                  <a:lnTo>
                    <a:pt x="780402" y="275310"/>
                  </a:lnTo>
                  <a:lnTo>
                    <a:pt x="780402" y="298259"/>
                  </a:lnTo>
                  <a:lnTo>
                    <a:pt x="803351" y="298259"/>
                  </a:lnTo>
                  <a:lnTo>
                    <a:pt x="826300" y="298259"/>
                  </a:lnTo>
                  <a:lnTo>
                    <a:pt x="826300" y="275310"/>
                  </a:lnTo>
                  <a:close/>
                </a:path>
                <a:path w="895350" h="413384">
                  <a:moveTo>
                    <a:pt x="872210" y="344170"/>
                  </a:moveTo>
                  <a:lnTo>
                    <a:pt x="849249" y="344170"/>
                  </a:lnTo>
                  <a:lnTo>
                    <a:pt x="849249" y="298259"/>
                  </a:lnTo>
                  <a:lnTo>
                    <a:pt x="826300" y="298259"/>
                  </a:lnTo>
                  <a:lnTo>
                    <a:pt x="826300" y="344170"/>
                  </a:lnTo>
                  <a:lnTo>
                    <a:pt x="803351" y="344170"/>
                  </a:lnTo>
                  <a:lnTo>
                    <a:pt x="803351" y="367118"/>
                  </a:lnTo>
                  <a:lnTo>
                    <a:pt x="826300" y="367118"/>
                  </a:lnTo>
                  <a:lnTo>
                    <a:pt x="849249" y="367118"/>
                  </a:lnTo>
                  <a:lnTo>
                    <a:pt x="849249" y="390067"/>
                  </a:lnTo>
                  <a:lnTo>
                    <a:pt x="872210" y="390067"/>
                  </a:lnTo>
                  <a:lnTo>
                    <a:pt x="872210" y="344170"/>
                  </a:lnTo>
                  <a:close/>
                </a:path>
                <a:path w="895350" h="413384">
                  <a:moveTo>
                    <a:pt x="895159" y="229400"/>
                  </a:moveTo>
                  <a:lnTo>
                    <a:pt x="872210" y="229400"/>
                  </a:lnTo>
                  <a:lnTo>
                    <a:pt x="872210" y="206451"/>
                  </a:lnTo>
                  <a:lnTo>
                    <a:pt x="849249" y="206451"/>
                  </a:lnTo>
                  <a:lnTo>
                    <a:pt x="826300" y="206451"/>
                  </a:lnTo>
                  <a:lnTo>
                    <a:pt x="826300" y="229400"/>
                  </a:lnTo>
                  <a:lnTo>
                    <a:pt x="803351" y="229400"/>
                  </a:lnTo>
                  <a:lnTo>
                    <a:pt x="780402" y="229400"/>
                  </a:lnTo>
                  <a:lnTo>
                    <a:pt x="780402" y="252349"/>
                  </a:lnTo>
                  <a:lnTo>
                    <a:pt x="803351" y="252349"/>
                  </a:lnTo>
                  <a:lnTo>
                    <a:pt x="826300" y="252349"/>
                  </a:lnTo>
                  <a:lnTo>
                    <a:pt x="826300" y="275310"/>
                  </a:lnTo>
                  <a:lnTo>
                    <a:pt x="849249" y="275310"/>
                  </a:lnTo>
                  <a:lnTo>
                    <a:pt x="849249" y="252349"/>
                  </a:lnTo>
                  <a:lnTo>
                    <a:pt x="872210" y="252349"/>
                  </a:lnTo>
                  <a:lnTo>
                    <a:pt x="872210" y="275310"/>
                  </a:lnTo>
                  <a:lnTo>
                    <a:pt x="849249" y="275310"/>
                  </a:lnTo>
                  <a:lnTo>
                    <a:pt x="849249" y="298259"/>
                  </a:lnTo>
                  <a:lnTo>
                    <a:pt x="872210" y="298259"/>
                  </a:lnTo>
                  <a:lnTo>
                    <a:pt x="872210" y="321208"/>
                  </a:lnTo>
                  <a:lnTo>
                    <a:pt x="895159" y="321208"/>
                  </a:lnTo>
                  <a:lnTo>
                    <a:pt x="895159" y="2294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9213380" y="939603"/>
              <a:ext cx="941069" cy="321945"/>
            </a:xfrm>
            <a:custGeom>
              <a:avLst/>
              <a:gdLst/>
              <a:ahLst/>
              <a:cxnLst/>
              <a:rect l="l" t="t" r="r" b="b"/>
              <a:pathLst>
                <a:path w="941070" h="321944">
                  <a:moveTo>
                    <a:pt x="22948" y="183629"/>
                  </a:moveTo>
                  <a:lnTo>
                    <a:pt x="0" y="183629"/>
                  </a:lnTo>
                  <a:lnTo>
                    <a:pt x="0" y="275437"/>
                  </a:lnTo>
                  <a:lnTo>
                    <a:pt x="22948" y="275437"/>
                  </a:lnTo>
                  <a:lnTo>
                    <a:pt x="22948" y="183629"/>
                  </a:lnTo>
                  <a:close/>
                </a:path>
                <a:path w="941070" h="321944">
                  <a:moveTo>
                    <a:pt x="91808" y="114757"/>
                  </a:moveTo>
                  <a:lnTo>
                    <a:pt x="68859" y="114757"/>
                  </a:lnTo>
                  <a:lnTo>
                    <a:pt x="45910" y="114757"/>
                  </a:lnTo>
                  <a:lnTo>
                    <a:pt x="45910" y="137718"/>
                  </a:lnTo>
                  <a:lnTo>
                    <a:pt x="22948" y="137718"/>
                  </a:lnTo>
                  <a:lnTo>
                    <a:pt x="22948" y="160667"/>
                  </a:lnTo>
                  <a:lnTo>
                    <a:pt x="45910" y="160667"/>
                  </a:lnTo>
                  <a:lnTo>
                    <a:pt x="68859" y="160667"/>
                  </a:lnTo>
                  <a:lnTo>
                    <a:pt x="91808" y="160667"/>
                  </a:lnTo>
                  <a:lnTo>
                    <a:pt x="91808" y="114757"/>
                  </a:lnTo>
                  <a:close/>
                </a:path>
                <a:path w="941070" h="321944">
                  <a:moveTo>
                    <a:pt x="160667" y="206578"/>
                  </a:moveTo>
                  <a:lnTo>
                    <a:pt x="137718" y="206578"/>
                  </a:lnTo>
                  <a:lnTo>
                    <a:pt x="114769" y="206578"/>
                  </a:lnTo>
                  <a:lnTo>
                    <a:pt x="114769" y="252476"/>
                  </a:lnTo>
                  <a:lnTo>
                    <a:pt x="91808" y="252476"/>
                  </a:lnTo>
                  <a:lnTo>
                    <a:pt x="91808" y="206578"/>
                  </a:lnTo>
                  <a:lnTo>
                    <a:pt x="68859" y="206578"/>
                  </a:lnTo>
                  <a:lnTo>
                    <a:pt x="68859" y="183629"/>
                  </a:lnTo>
                  <a:lnTo>
                    <a:pt x="45910" y="183629"/>
                  </a:lnTo>
                  <a:lnTo>
                    <a:pt x="45910" y="252476"/>
                  </a:lnTo>
                  <a:lnTo>
                    <a:pt x="68859" y="252476"/>
                  </a:lnTo>
                  <a:lnTo>
                    <a:pt x="68859" y="275437"/>
                  </a:lnTo>
                  <a:lnTo>
                    <a:pt x="91808" y="275437"/>
                  </a:lnTo>
                  <a:lnTo>
                    <a:pt x="114769" y="275437"/>
                  </a:lnTo>
                  <a:lnTo>
                    <a:pt x="137718" y="275437"/>
                  </a:lnTo>
                  <a:lnTo>
                    <a:pt x="160667" y="275437"/>
                  </a:lnTo>
                  <a:lnTo>
                    <a:pt x="160667" y="252476"/>
                  </a:lnTo>
                  <a:lnTo>
                    <a:pt x="137718" y="252476"/>
                  </a:lnTo>
                  <a:lnTo>
                    <a:pt x="137718" y="229527"/>
                  </a:lnTo>
                  <a:lnTo>
                    <a:pt x="160667" y="229527"/>
                  </a:lnTo>
                  <a:lnTo>
                    <a:pt x="160667" y="206578"/>
                  </a:lnTo>
                  <a:close/>
                </a:path>
                <a:path w="941070" h="321944">
                  <a:moveTo>
                    <a:pt x="160667" y="68859"/>
                  </a:moveTo>
                  <a:lnTo>
                    <a:pt x="137718" y="68859"/>
                  </a:lnTo>
                  <a:lnTo>
                    <a:pt x="137718" y="45910"/>
                  </a:lnTo>
                  <a:lnTo>
                    <a:pt x="114769" y="45910"/>
                  </a:lnTo>
                  <a:lnTo>
                    <a:pt x="114769" y="68859"/>
                  </a:lnTo>
                  <a:lnTo>
                    <a:pt x="91808" y="68859"/>
                  </a:lnTo>
                  <a:lnTo>
                    <a:pt x="91808" y="91808"/>
                  </a:lnTo>
                  <a:lnTo>
                    <a:pt x="114769" y="91808"/>
                  </a:lnTo>
                  <a:lnTo>
                    <a:pt x="137718" y="91808"/>
                  </a:lnTo>
                  <a:lnTo>
                    <a:pt x="160667" y="91808"/>
                  </a:lnTo>
                  <a:lnTo>
                    <a:pt x="160667" y="68859"/>
                  </a:lnTo>
                  <a:close/>
                </a:path>
                <a:path w="941070" h="321944">
                  <a:moveTo>
                    <a:pt x="183616" y="160667"/>
                  </a:moveTo>
                  <a:lnTo>
                    <a:pt x="160667" y="160667"/>
                  </a:lnTo>
                  <a:lnTo>
                    <a:pt x="137718" y="160667"/>
                  </a:lnTo>
                  <a:lnTo>
                    <a:pt x="114769" y="160667"/>
                  </a:lnTo>
                  <a:lnTo>
                    <a:pt x="114769" y="183629"/>
                  </a:lnTo>
                  <a:lnTo>
                    <a:pt x="137718" y="183629"/>
                  </a:lnTo>
                  <a:lnTo>
                    <a:pt x="160667" y="183629"/>
                  </a:lnTo>
                  <a:lnTo>
                    <a:pt x="160667" y="206578"/>
                  </a:lnTo>
                  <a:lnTo>
                    <a:pt x="183616" y="206578"/>
                  </a:lnTo>
                  <a:lnTo>
                    <a:pt x="183616" y="160667"/>
                  </a:lnTo>
                  <a:close/>
                </a:path>
                <a:path w="941070" h="321944">
                  <a:moveTo>
                    <a:pt x="183616" y="91808"/>
                  </a:moveTo>
                  <a:lnTo>
                    <a:pt x="160667" y="91808"/>
                  </a:lnTo>
                  <a:lnTo>
                    <a:pt x="160667" y="114757"/>
                  </a:lnTo>
                  <a:lnTo>
                    <a:pt x="137718" y="114757"/>
                  </a:lnTo>
                  <a:lnTo>
                    <a:pt x="137718" y="137718"/>
                  </a:lnTo>
                  <a:lnTo>
                    <a:pt x="160667" y="137718"/>
                  </a:lnTo>
                  <a:lnTo>
                    <a:pt x="183616" y="137718"/>
                  </a:lnTo>
                  <a:lnTo>
                    <a:pt x="183616" y="91808"/>
                  </a:lnTo>
                  <a:close/>
                </a:path>
                <a:path w="941070" h="321944">
                  <a:moveTo>
                    <a:pt x="206578" y="206578"/>
                  </a:moveTo>
                  <a:lnTo>
                    <a:pt x="183616" y="206578"/>
                  </a:lnTo>
                  <a:lnTo>
                    <a:pt x="183616" y="229527"/>
                  </a:lnTo>
                  <a:lnTo>
                    <a:pt x="206578" y="229527"/>
                  </a:lnTo>
                  <a:lnTo>
                    <a:pt x="206578" y="206578"/>
                  </a:lnTo>
                  <a:close/>
                </a:path>
                <a:path w="941070" h="321944">
                  <a:moveTo>
                    <a:pt x="229527" y="160667"/>
                  </a:moveTo>
                  <a:lnTo>
                    <a:pt x="206578" y="160667"/>
                  </a:lnTo>
                  <a:lnTo>
                    <a:pt x="206578" y="183629"/>
                  </a:lnTo>
                  <a:lnTo>
                    <a:pt x="229527" y="183629"/>
                  </a:lnTo>
                  <a:lnTo>
                    <a:pt x="229527" y="160667"/>
                  </a:lnTo>
                  <a:close/>
                </a:path>
                <a:path w="941070" h="321944">
                  <a:moveTo>
                    <a:pt x="229527" y="114757"/>
                  </a:moveTo>
                  <a:lnTo>
                    <a:pt x="206578" y="114757"/>
                  </a:lnTo>
                  <a:lnTo>
                    <a:pt x="206578" y="137718"/>
                  </a:lnTo>
                  <a:lnTo>
                    <a:pt x="229527" y="137718"/>
                  </a:lnTo>
                  <a:lnTo>
                    <a:pt x="229527" y="114757"/>
                  </a:lnTo>
                  <a:close/>
                </a:path>
                <a:path w="941070" h="321944">
                  <a:moveTo>
                    <a:pt x="252476" y="137718"/>
                  </a:moveTo>
                  <a:lnTo>
                    <a:pt x="229527" y="137718"/>
                  </a:lnTo>
                  <a:lnTo>
                    <a:pt x="229527" y="160667"/>
                  </a:lnTo>
                  <a:lnTo>
                    <a:pt x="252476" y="160667"/>
                  </a:lnTo>
                  <a:lnTo>
                    <a:pt x="252476" y="137718"/>
                  </a:lnTo>
                  <a:close/>
                </a:path>
                <a:path w="941070" h="321944">
                  <a:moveTo>
                    <a:pt x="275437" y="160667"/>
                  </a:moveTo>
                  <a:lnTo>
                    <a:pt x="252476" y="160667"/>
                  </a:lnTo>
                  <a:lnTo>
                    <a:pt x="252476" y="183629"/>
                  </a:lnTo>
                  <a:lnTo>
                    <a:pt x="275437" y="183629"/>
                  </a:lnTo>
                  <a:lnTo>
                    <a:pt x="275437" y="160667"/>
                  </a:lnTo>
                  <a:close/>
                </a:path>
                <a:path w="941070" h="321944">
                  <a:moveTo>
                    <a:pt x="298386" y="91808"/>
                  </a:moveTo>
                  <a:lnTo>
                    <a:pt x="275437" y="91808"/>
                  </a:lnTo>
                  <a:lnTo>
                    <a:pt x="275437" y="114757"/>
                  </a:lnTo>
                  <a:lnTo>
                    <a:pt x="298386" y="114757"/>
                  </a:lnTo>
                  <a:lnTo>
                    <a:pt x="298386" y="91808"/>
                  </a:lnTo>
                  <a:close/>
                </a:path>
                <a:path w="941070" h="321944">
                  <a:moveTo>
                    <a:pt x="321335" y="137718"/>
                  </a:moveTo>
                  <a:lnTo>
                    <a:pt x="298386" y="137718"/>
                  </a:lnTo>
                  <a:lnTo>
                    <a:pt x="298386" y="160667"/>
                  </a:lnTo>
                  <a:lnTo>
                    <a:pt x="321335" y="160667"/>
                  </a:lnTo>
                  <a:lnTo>
                    <a:pt x="321335" y="137718"/>
                  </a:lnTo>
                  <a:close/>
                </a:path>
                <a:path w="941070" h="321944">
                  <a:moveTo>
                    <a:pt x="344297" y="160667"/>
                  </a:moveTo>
                  <a:lnTo>
                    <a:pt x="321335" y="160667"/>
                  </a:lnTo>
                  <a:lnTo>
                    <a:pt x="321335" y="183629"/>
                  </a:lnTo>
                  <a:lnTo>
                    <a:pt x="298386" y="183629"/>
                  </a:lnTo>
                  <a:lnTo>
                    <a:pt x="298386" y="229527"/>
                  </a:lnTo>
                  <a:lnTo>
                    <a:pt x="321335" y="229527"/>
                  </a:lnTo>
                  <a:lnTo>
                    <a:pt x="344297" y="229527"/>
                  </a:lnTo>
                  <a:lnTo>
                    <a:pt x="344297" y="160667"/>
                  </a:lnTo>
                  <a:close/>
                </a:path>
                <a:path w="941070" h="321944">
                  <a:moveTo>
                    <a:pt x="504964" y="91808"/>
                  </a:moveTo>
                  <a:lnTo>
                    <a:pt x="482003" y="91808"/>
                  </a:lnTo>
                  <a:lnTo>
                    <a:pt x="482003" y="68859"/>
                  </a:lnTo>
                  <a:lnTo>
                    <a:pt x="459054" y="68859"/>
                  </a:lnTo>
                  <a:lnTo>
                    <a:pt x="459054" y="91808"/>
                  </a:lnTo>
                  <a:lnTo>
                    <a:pt x="436105" y="91808"/>
                  </a:lnTo>
                  <a:lnTo>
                    <a:pt x="436105" y="68859"/>
                  </a:lnTo>
                  <a:lnTo>
                    <a:pt x="413156" y="68859"/>
                  </a:lnTo>
                  <a:lnTo>
                    <a:pt x="413156" y="45910"/>
                  </a:lnTo>
                  <a:lnTo>
                    <a:pt x="390194" y="45910"/>
                  </a:lnTo>
                  <a:lnTo>
                    <a:pt x="367245" y="45910"/>
                  </a:lnTo>
                  <a:lnTo>
                    <a:pt x="367245" y="68859"/>
                  </a:lnTo>
                  <a:lnTo>
                    <a:pt x="344297" y="68859"/>
                  </a:lnTo>
                  <a:lnTo>
                    <a:pt x="344297" y="137718"/>
                  </a:lnTo>
                  <a:lnTo>
                    <a:pt x="367245" y="137718"/>
                  </a:lnTo>
                  <a:lnTo>
                    <a:pt x="390194" y="137718"/>
                  </a:lnTo>
                  <a:lnTo>
                    <a:pt x="390194" y="160667"/>
                  </a:lnTo>
                  <a:lnTo>
                    <a:pt x="413156" y="160667"/>
                  </a:lnTo>
                  <a:lnTo>
                    <a:pt x="413156" y="114757"/>
                  </a:lnTo>
                  <a:lnTo>
                    <a:pt x="436105" y="114757"/>
                  </a:lnTo>
                  <a:lnTo>
                    <a:pt x="436105" y="137718"/>
                  </a:lnTo>
                  <a:lnTo>
                    <a:pt x="459054" y="137718"/>
                  </a:lnTo>
                  <a:lnTo>
                    <a:pt x="459054" y="114757"/>
                  </a:lnTo>
                  <a:lnTo>
                    <a:pt x="482003" y="114757"/>
                  </a:lnTo>
                  <a:lnTo>
                    <a:pt x="504964" y="114757"/>
                  </a:lnTo>
                  <a:lnTo>
                    <a:pt x="504964" y="91808"/>
                  </a:lnTo>
                  <a:close/>
                </a:path>
                <a:path w="941070" h="321944">
                  <a:moveTo>
                    <a:pt x="780402" y="25"/>
                  </a:moveTo>
                  <a:lnTo>
                    <a:pt x="757440" y="25"/>
                  </a:lnTo>
                  <a:lnTo>
                    <a:pt x="757440" y="24155"/>
                  </a:lnTo>
                  <a:lnTo>
                    <a:pt x="734491" y="24155"/>
                  </a:lnTo>
                  <a:lnTo>
                    <a:pt x="734491" y="69875"/>
                  </a:lnTo>
                  <a:lnTo>
                    <a:pt x="711542" y="69875"/>
                  </a:lnTo>
                  <a:lnTo>
                    <a:pt x="711542" y="91808"/>
                  </a:lnTo>
                  <a:lnTo>
                    <a:pt x="688581" y="91808"/>
                  </a:lnTo>
                  <a:lnTo>
                    <a:pt x="688581" y="114757"/>
                  </a:lnTo>
                  <a:lnTo>
                    <a:pt x="711542" y="114757"/>
                  </a:lnTo>
                  <a:lnTo>
                    <a:pt x="711542" y="92735"/>
                  </a:lnTo>
                  <a:lnTo>
                    <a:pt x="734491" y="92735"/>
                  </a:lnTo>
                  <a:lnTo>
                    <a:pt x="734491" y="115608"/>
                  </a:lnTo>
                  <a:lnTo>
                    <a:pt x="711542" y="115608"/>
                  </a:lnTo>
                  <a:lnTo>
                    <a:pt x="711542" y="138468"/>
                  </a:lnTo>
                  <a:lnTo>
                    <a:pt x="688581" y="138468"/>
                  </a:lnTo>
                  <a:lnTo>
                    <a:pt x="688581" y="184175"/>
                  </a:lnTo>
                  <a:lnTo>
                    <a:pt x="665632" y="184175"/>
                  </a:lnTo>
                  <a:lnTo>
                    <a:pt x="665632" y="69875"/>
                  </a:lnTo>
                  <a:lnTo>
                    <a:pt x="688581" y="69875"/>
                  </a:lnTo>
                  <a:lnTo>
                    <a:pt x="688581" y="24155"/>
                  </a:lnTo>
                  <a:lnTo>
                    <a:pt x="665632" y="24155"/>
                  </a:lnTo>
                  <a:lnTo>
                    <a:pt x="642683" y="24155"/>
                  </a:lnTo>
                  <a:lnTo>
                    <a:pt x="642683" y="138468"/>
                  </a:lnTo>
                  <a:lnTo>
                    <a:pt x="642683" y="206578"/>
                  </a:lnTo>
                  <a:lnTo>
                    <a:pt x="619721" y="206578"/>
                  </a:lnTo>
                  <a:lnTo>
                    <a:pt x="619721" y="184175"/>
                  </a:lnTo>
                  <a:lnTo>
                    <a:pt x="596773" y="184175"/>
                  </a:lnTo>
                  <a:lnTo>
                    <a:pt x="596773" y="161315"/>
                  </a:lnTo>
                  <a:lnTo>
                    <a:pt x="619721" y="161315"/>
                  </a:lnTo>
                  <a:lnTo>
                    <a:pt x="619721" y="138468"/>
                  </a:lnTo>
                  <a:lnTo>
                    <a:pt x="642683" y="138468"/>
                  </a:lnTo>
                  <a:lnTo>
                    <a:pt x="642683" y="24155"/>
                  </a:lnTo>
                  <a:lnTo>
                    <a:pt x="642683" y="25"/>
                  </a:lnTo>
                  <a:lnTo>
                    <a:pt x="619721" y="25"/>
                  </a:lnTo>
                  <a:lnTo>
                    <a:pt x="596773" y="25"/>
                  </a:lnTo>
                  <a:lnTo>
                    <a:pt x="596773" y="92735"/>
                  </a:lnTo>
                  <a:lnTo>
                    <a:pt x="573824" y="92735"/>
                  </a:lnTo>
                  <a:lnTo>
                    <a:pt x="573824" y="47028"/>
                  </a:lnTo>
                  <a:lnTo>
                    <a:pt x="550875" y="47028"/>
                  </a:lnTo>
                  <a:lnTo>
                    <a:pt x="550875" y="69875"/>
                  </a:lnTo>
                  <a:lnTo>
                    <a:pt x="527913" y="69875"/>
                  </a:lnTo>
                  <a:lnTo>
                    <a:pt x="527913" y="92735"/>
                  </a:lnTo>
                  <a:lnTo>
                    <a:pt x="550875" y="92735"/>
                  </a:lnTo>
                  <a:lnTo>
                    <a:pt x="550875" y="114757"/>
                  </a:lnTo>
                  <a:lnTo>
                    <a:pt x="527913" y="114757"/>
                  </a:lnTo>
                  <a:lnTo>
                    <a:pt x="527913" y="137718"/>
                  </a:lnTo>
                  <a:lnTo>
                    <a:pt x="550875" y="137718"/>
                  </a:lnTo>
                  <a:lnTo>
                    <a:pt x="550875" y="115608"/>
                  </a:lnTo>
                  <a:lnTo>
                    <a:pt x="573824" y="115608"/>
                  </a:lnTo>
                  <a:lnTo>
                    <a:pt x="573824" y="138468"/>
                  </a:lnTo>
                  <a:lnTo>
                    <a:pt x="550875" y="138468"/>
                  </a:lnTo>
                  <a:lnTo>
                    <a:pt x="550875" y="161315"/>
                  </a:lnTo>
                  <a:lnTo>
                    <a:pt x="573824" y="161315"/>
                  </a:lnTo>
                  <a:lnTo>
                    <a:pt x="573824" y="207035"/>
                  </a:lnTo>
                  <a:lnTo>
                    <a:pt x="550875" y="207035"/>
                  </a:lnTo>
                  <a:lnTo>
                    <a:pt x="550875" y="184175"/>
                  </a:lnTo>
                  <a:lnTo>
                    <a:pt x="527913" y="184175"/>
                  </a:lnTo>
                  <a:lnTo>
                    <a:pt x="527913" y="207035"/>
                  </a:lnTo>
                  <a:lnTo>
                    <a:pt x="527913" y="229527"/>
                  </a:lnTo>
                  <a:lnTo>
                    <a:pt x="504964" y="229527"/>
                  </a:lnTo>
                  <a:lnTo>
                    <a:pt x="504964" y="207035"/>
                  </a:lnTo>
                  <a:lnTo>
                    <a:pt x="527913" y="207035"/>
                  </a:lnTo>
                  <a:lnTo>
                    <a:pt x="527913" y="184175"/>
                  </a:lnTo>
                  <a:lnTo>
                    <a:pt x="527913" y="138468"/>
                  </a:lnTo>
                  <a:lnTo>
                    <a:pt x="504964" y="138468"/>
                  </a:lnTo>
                  <a:lnTo>
                    <a:pt x="482003" y="138468"/>
                  </a:lnTo>
                  <a:lnTo>
                    <a:pt x="482003" y="161315"/>
                  </a:lnTo>
                  <a:lnTo>
                    <a:pt x="504964" y="161315"/>
                  </a:lnTo>
                  <a:lnTo>
                    <a:pt x="504964" y="184175"/>
                  </a:lnTo>
                  <a:lnTo>
                    <a:pt x="482003" y="184175"/>
                  </a:lnTo>
                  <a:lnTo>
                    <a:pt x="482003" y="161315"/>
                  </a:lnTo>
                  <a:lnTo>
                    <a:pt x="459054" y="161315"/>
                  </a:lnTo>
                  <a:lnTo>
                    <a:pt x="436105" y="161315"/>
                  </a:lnTo>
                  <a:lnTo>
                    <a:pt x="413156" y="161315"/>
                  </a:lnTo>
                  <a:lnTo>
                    <a:pt x="413156" y="183629"/>
                  </a:lnTo>
                  <a:lnTo>
                    <a:pt x="390194" y="183629"/>
                  </a:lnTo>
                  <a:lnTo>
                    <a:pt x="367245" y="183629"/>
                  </a:lnTo>
                  <a:lnTo>
                    <a:pt x="367245" y="229527"/>
                  </a:lnTo>
                  <a:lnTo>
                    <a:pt x="390194" y="229527"/>
                  </a:lnTo>
                  <a:lnTo>
                    <a:pt x="390194" y="206578"/>
                  </a:lnTo>
                  <a:lnTo>
                    <a:pt x="413156" y="206578"/>
                  </a:lnTo>
                  <a:lnTo>
                    <a:pt x="413156" y="184175"/>
                  </a:lnTo>
                  <a:lnTo>
                    <a:pt x="436105" y="184175"/>
                  </a:lnTo>
                  <a:lnTo>
                    <a:pt x="459054" y="184175"/>
                  </a:lnTo>
                  <a:lnTo>
                    <a:pt x="459054" y="229908"/>
                  </a:lnTo>
                  <a:lnTo>
                    <a:pt x="482003" y="229908"/>
                  </a:lnTo>
                  <a:lnTo>
                    <a:pt x="504964" y="229908"/>
                  </a:lnTo>
                  <a:lnTo>
                    <a:pt x="504964" y="252476"/>
                  </a:lnTo>
                  <a:lnTo>
                    <a:pt x="527913" y="252476"/>
                  </a:lnTo>
                  <a:lnTo>
                    <a:pt x="527913" y="229908"/>
                  </a:lnTo>
                  <a:lnTo>
                    <a:pt x="550875" y="229908"/>
                  </a:lnTo>
                  <a:lnTo>
                    <a:pt x="550875" y="298475"/>
                  </a:lnTo>
                  <a:lnTo>
                    <a:pt x="573824" y="298475"/>
                  </a:lnTo>
                  <a:lnTo>
                    <a:pt x="573824" y="321335"/>
                  </a:lnTo>
                  <a:lnTo>
                    <a:pt x="596773" y="321335"/>
                  </a:lnTo>
                  <a:lnTo>
                    <a:pt x="596773" y="298475"/>
                  </a:lnTo>
                  <a:lnTo>
                    <a:pt x="619721" y="298475"/>
                  </a:lnTo>
                  <a:lnTo>
                    <a:pt x="619721" y="321335"/>
                  </a:lnTo>
                  <a:lnTo>
                    <a:pt x="642683" y="321335"/>
                  </a:lnTo>
                  <a:lnTo>
                    <a:pt x="642683" y="298475"/>
                  </a:lnTo>
                  <a:lnTo>
                    <a:pt x="665632" y="298475"/>
                  </a:lnTo>
                  <a:lnTo>
                    <a:pt x="688581" y="298475"/>
                  </a:lnTo>
                  <a:lnTo>
                    <a:pt x="711542" y="298475"/>
                  </a:lnTo>
                  <a:lnTo>
                    <a:pt x="734491" y="298475"/>
                  </a:lnTo>
                  <a:lnTo>
                    <a:pt x="734491" y="275615"/>
                  </a:lnTo>
                  <a:lnTo>
                    <a:pt x="711542" y="275615"/>
                  </a:lnTo>
                  <a:lnTo>
                    <a:pt x="688581" y="275615"/>
                  </a:lnTo>
                  <a:lnTo>
                    <a:pt x="688581" y="252768"/>
                  </a:lnTo>
                  <a:lnTo>
                    <a:pt x="665632" y="252768"/>
                  </a:lnTo>
                  <a:lnTo>
                    <a:pt x="642683" y="252768"/>
                  </a:lnTo>
                  <a:lnTo>
                    <a:pt x="619721" y="252768"/>
                  </a:lnTo>
                  <a:lnTo>
                    <a:pt x="596773" y="252768"/>
                  </a:lnTo>
                  <a:lnTo>
                    <a:pt x="596773" y="207035"/>
                  </a:lnTo>
                  <a:lnTo>
                    <a:pt x="619721" y="207035"/>
                  </a:lnTo>
                  <a:lnTo>
                    <a:pt x="619721" y="229527"/>
                  </a:lnTo>
                  <a:lnTo>
                    <a:pt x="642683" y="229527"/>
                  </a:lnTo>
                  <a:lnTo>
                    <a:pt x="642683" y="207035"/>
                  </a:lnTo>
                  <a:lnTo>
                    <a:pt x="665632" y="207035"/>
                  </a:lnTo>
                  <a:lnTo>
                    <a:pt x="688581" y="207035"/>
                  </a:lnTo>
                  <a:lnTo>
                    <a:pt x="688581" y="229908"/>
                  </a:lnTo>
                  <a:lnTo>
                    <a:pt x="711542" y="229908"/>
                  </a:lnTo>
                  <a:lnTo>
                    <a:pt x="711542" y="252768"/>
                  </a:lnTo>
                  <a:lnTo>
                    <a:pt x="734491" y="252768"/>
                  </a:lnTo>
                  <a:lnTo>
                    <a:pt x="757440" y="252768"/>
                  </a:lnTo>
                  <a:lnTo>
                    <a:pt x="757440" y="229908"/>
                  </a:lnTo>
                  <a:lnTo>
                    <a:pt x="780402" y="229908"/>
                  </a:lnTo>
                  <a:lnTo>
                    <a:pt x="780402" y="207035"/>
                  </a:lnTo>
                  <a:lnTo>
                    <a:pt x="757440" y="207035"/>
                  </a:lnTo>
                  <a:lnTo>
                    <a:pt x="757440" y="184175"/>
                  </a:lnTo>
                  <a:lnTo>
                    <a:pt x="734491" y="184175"/>
                  </a:lnTo>
                  <a:lnTo>
                    <a:pt x="734491" y="138468"/>
                  </a:lnTo>
                  <a:lnTo>
                    <a:pt x="757440" y="138468"/>
                  </a:lnTo>
                  <a:lnTo>
                    <a:pt x="757440" y="47028"/>
                  </a:lnTo>
                  <a:lnTo>
                    <a:pt x="780402" y="47028"/>
                  </a:lnTo>
                  <a:lnTo>
                    <a:pt x="780402" y="25"/>
                  </a:lnTo>
                  <a:close/>
                </a:path>
                <a:path w="941070" h="321944">
                  <a:moveTo>
                    <a:pt x="849249" y="91808"/>
                  </a:moveTo>
                  <a:lnTo>
                    <a:pt x="826300" y="91808"/>
                  </a:lnTo>
                  <a:lnTo>
                    <a:pt x="803351" y="91808"/>
                  </a:lnTo>
                  <a:lnTo>
                    <a:pt x="803351" y="68859"/>
                  </a:lnTo>
                  <a:lnTo>
                    <a:pt x="780402" y="68859"/>
                  </a:lnTo>
                  <a:lnTo>
                    <a:pt x="780402" y="114757"/>
                  </a:lnTo>
                  <a:lnTo>
                    <a:pt x="803351" y="114757"/>
                  </a:lnTo>
                  <a:lnTo>
                    <a:pt x="803351" y="137718"/>
                  </a:lnTo>
                  <a:lnTo>
                    <a:pt x="826300" y="137718"/>
                  </a:lnTo>
                  <a:lnTo>
                    <a:pt x="826300" y="114757"/>
                  </a:lnTo>
                  <a:lnTo>
                    <a:pt x="849249" y="114757"/>
                  </a:lnTo>
                  <a:lnTo>
                    <a:pt x="849249" y="91808"/>
                  </a:lnTo>
                  <a:close/>
                </a:path>
                <a:path w="941070" h="321944">
                  <a:moveTo>
                    <a:pt x="849249" y="0"/>
                  </a:moveTo>
                  <a:lnTo>
                    <a:pt x="826300" y="0"/>
                  </a:lnTo>
                  <a:lnTo>
                    <a:pt x="826300" y="68859"/>
                  </a:lnTo>
                  <a:lnTo>
                    <a:pt x="849249" y="68859"/>
                  </a:lnTo>
                  <a:lnTo>
                    <a:pt x="849249" y="0"/>
                  </a:lnTo>
                  <a:close/>
                </a:path>
                <a:path w="941070" h="321944">
                  <a:moveTo>
                    <a:pt x="895159" y="137718"/>
                  </a:moveTo>
                  <a:lnTo>
                    <a:pt x="872210" y="137718"/>
                  </a:lnTo>
                  <a:lnTo>
                    <a:pt x="872210" y="114757"/>
                  </a:lnTo>
                  <a:lnTo>
                    <a:pt x="849249" y="114757"/>
                  </a:lnTo>
                  <a:lnTo>
                    <a:pt x="849249" y="137718"/>
                  </a:lnTo>
                  <a:lnTo>
                    <a:pt x="826300" y="137718"/>
                  </a:lnTo>
                  <a:lnTo>
                    <a:pt x="826300" y="160667"/>
                  </a:lnTo>
                  <a:lnTo>
                    <a:pt x="849249" y="160667"/>
                  </a:lnTo>
                  <a:lnTo>
                    <a:pt x="849249" y="183629"/>
                  </a:lnTo>
                  <a:lnTo>
                    <a:pt x="826300" y="183629"/>
                  </a:lnTo>
                  <a:lnTo>
                    <a:pt x="826300" y="229527"/>
                  </a:lnTo>
                  <a:lnTo>
                    <a:pt x="849249" y="229527"/>
                  </a:lnTo>
                  <a:lnTo>
                    <a:pt x="849249" y="206578"/>
                  </a:lnTo>
                  <a:lnTo>
                    <a:pt x="872210" y="206578"/>
                  </a:lnTo>
                  <a:lnTo>
                    <a:pt x="872210" y="160667"/>
                  </a:lnTo>
                  <a:lnTo>
                    <a:pt x="895159" y="160667"/>
                  </a:lnTo>
                  <a:lnTo>
                    <a:pt x="895159" y="137718"/>
                  </a:lnTo>
                  <a:close/>
                </a:path>
                <a:path w="941070" h="321944">
                  <a:moveTo>
                    <a:pt x="895159" y="91808"/>
                  </a:moveTo>
                  <a:lnTo>
                    <a:pt x="872210" y="91808"/>
                  </a:lnTo>
                  <a:lnTo>
                    <a:pt x="872210" y="114757"/>
                  </a:lnTo>
                  <a:lnTo>
                    <a:pt x="895159" y="114757"/>
                  </a:lnTo>
                  <a:lnTo>
                    <a:pt x="895159" y="91808"/>
                  </a:lnTo>
                  <a:close/>
                </a:path>
                <a:path w="941070" h="321944">
                  <a:moveTo>
                    <a:pt x="941070" y="68859"/>
                  </a:moveTo>
                  <a:lnTo>
                    <a:pt x="918121" y="68859"/>
                  </a:lnTo>
                  <a:lnTo>
                    <a:pt x="918121" y="160667"/>
                  </a:lnTo>
                  <a:lnTo>
                    <a:pt x="895159" y="160667"/>
                  </a:lnTo>
                  <a:lnTo>
                    <a:pt x="895159" y="183629"/>
                  </a:lnTo>
                  <a:lnTo>
                    <a:pt x="918121" y="183629"/>
                  </a:lnTo>
                  <a:lnTo>
                    <a:pt x="941070" y="183629"/>
                  </a:lnTo>
                  <a:lnTo>
                    <a:pt x="941070" y="6885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60667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7160"/>
                  </a:lnTo>
                  <a:lnTo>
                    <a:pt x="0" y="160020"/>
                  </a:lnTo>
                  <a:lnTo>
                    <a:pt x="160667" y="160020"/>
                  </a:lnTo>
                  <a:lnTo>
                    <a:pt x="160667" y="137160"/>
                  </a:lnTo>
                  <a:lnTo>
                    <a:pt x="22948" y="137160"/>
                  </a:lnTo>
                  <a:lnTo>
                    <a:pt x="22948" y="22860"/>
                  </a:lnTo>
                  <a:lnTo>
                    <a:pt x="137718" y="22860"/>
                  </a:lnTo>
                  <a:lnTo>
                    <a:pt x="137718" y="137147"/>
                  </a:lnTo>
                  <a:lnTo>
                    <a:pt x="160667" y="137147"/>
                  </a:lnTo>
                  <a:lnTo>
                    <a:pt x="160667" y="22860"/>
                  </a:lnTo>
                  <a:lnTo>
                    <a:pt x="160667" y="22390"/>
                  </a:lnTo>
                  <a:lnTo>
                    <a:pt x="160667" y="0"/>
                  </a:lnTo>
                  <a:close/>
                </a:path>
                <a:path w="941070" h="941069">
                  <a:moveTo>
                    <a:pt x="206578" y="825741"/>
                  </a:moveTo>
                  <a:lnTo>
                    <a:pt x="183616" y="825741"/>
                  </a:lnTo>
                  <a:lnTo>
                    <a:pt x="183616" y="871639"/>
                  </a:lnTo>
                  <a:lnTo>
                    <a:pt x="206578" y="871639"/>
                  </a:lnTo>
                  <a:lnTo>
                    <a:pt x="206578" y="825741"/>
                  </a:lnTo>
                  <a:close/>
                </a:path>
                <a:path w="941070" h="941069">
                  <a:moveTo>
                    <a:pt x="275437" y="802779"/>
                  </a:moveTo>
                  <a:lnTo>
                    <a:pt x="252476" y="802779"/>
                  </a:lnTo>
                  <a:lnTo>
                    <a:pt x="252476" y="779830"/>
                  </a:lnTo>
                  <a:lnTo>
                    <a:pt x="229527" y="779830"/>
                  </a:lnTo>
                  <a:lnTo>
                    <a:pt x="229527" y="802779"/>
                  </a:lnTo>
                  <a:lnTo>
                    <a:pt x="206578" y="802779"/>
                  </a:lnTo>
                  <a:lnTo>
                    <a:pt x="206578" y="825741"/>
                  </a:lnTo>
                  <a:lnTo>
                    <a:pt x="229527" y="825741"/>
                  </a:lnTo>
                  <a:lnTo>
                    <a:pt x="252476" y="825741"/>
                  </a:lnTo>
                  <a:lnTo>
                    <a:pt x="252476" y="848690"/>
                  </a:lnTo>
                  <a:lnTo>
                    <a:pt x="275437" y="848690"/>
                  </a:lnTo>
                  <a:lnTo>
                    <a:pt x="275437" y="802779"/>
                  </a:lnTo>
                  <a:close/>
                </a:path>
                <a:path w="941070" h="941069">
                  <a:moveTo>
                    <a:pt x="275437" y="688022"/>
                  </a:moveTo>
                  <a:lnTo>
                    <a:pt x="252476" y="688022"/>
                  </a:lnTo>
                  <a:lnTo>
                    <a:pt x="252476" y="665073"/>
                  </a:lnTo>
                  <a:lnTo>
                    <a:pt x="229527" y="665073"/>
                  </a:lnTo>
                  <a:lnTo>
                    <a:pt x="229527" y="733920"/>
                  </a:lnTo>
                  <a:lnTo>
                    <a:pt x="206578" y="733920"/>
                  </a:lnTo>
                  <a:lnTo>
                    <a:pt x="206578" y="756881"/>
                  </a:lnTo>
                  <a:lnTo>
                    <a:pt x="183616" y="756881"/>
                  </a:lnTo>
                  <a:lnTo>
                    <a:pt x="183616" y="802779"/>
                  </a:lnTo>
                  <a:lnTo>
                    <a:pt x="206578" y="802779"/>
                  </a:lnTo>
                  <a:lnTo>
                    <a:pt x="206578" y="779830"/>
                  </a:lnTo>
                  <a:lnTo>
                    <a:pt x="229527" y="779830"/>
                  </a:lnTo>
                  <a:lnTo>
                    <a:pt x="229527" y="756881"/>
                  </a:lnTo>
                  <a:lnTo>
                    <a:pt x="252476" y="756881"/>
                  </a:lnTo>
                  <a:lnTo>
                    <a:pt x="252476" y="733920"/>
                  </a:lnTo>
                  <a:lnTo>
                    <a:pt x="275437" y="733920"/>
                  </a:lnTo>
                  <a:lnTo>
                    <a:pt x="275437" y="688022"/>
                  </a:lnTo>
                  <a:close/>
                </a:path>
                <a:path w="941070" h="941069">
                  <a:moveTo>
                    <a:pt x="298386" y="848690"/>
                  </a:moveTo>
                  <a:lnTo>
                    <a:pt x="275437" y="848690"/>
                  </a:lnTo>
                  <a:lnTo>
                    <a:pt x="275437" y="871639"/>
                  </a:lnTo>
                  <a:lnTo>
                    <a:pt x="298386" y="871639"/>
                  </a:lnTo>
                  <a:lnTo>
                    <a:pt x="298386" y="848690"/>
                  </a:lnTo>
                  <a:close/>
                </a:path>
                <a:path w="941070" h="941069">
                  <a:moveTo>
                    <a:pt x="298386" y="756881"/>
                  </a:moveTo>
                  <a:lnTo>
                    <a:pt x="275437" y="756881"/>
                  </a:lnTo>
                  <a:lnTo>
                    <a:pt x="252476" y="756881"/>
                  </a:lnTo>
                  <a:lnTo>
                    <a:pt x="252476" y="779830"/>
                  </a:lnTo>
                  <a:lnTo>
                    <a:pt x="275437" y="779830"/>
                  </a:lnTo>
                  <a:lnTo>
                    <a:pt x="275437" y="802779"/>
                  </a:lnTo>
                  <a:lnTo>
                    <a:pt x="298386" y="802779"/>
                  </a:lnTo>
                  <a:lnTo>
                    <a:pt x="298386" y="756881"/>
                  </a:lnTo>
                  <a:close/>
                </a:path>
                <a:path w="941070" h="941069">
                  <a:moveTo>
                    <a:pt x="344297" y="802779"/>
                  </a:moveTo>
                  <a:lnTo>
                    <a:pt x="321335" y="802779"/>
                  </a:lnTo>
                  <a:lnTo>
                    <a:pt x="321335" y="825741"/>
                  </a:lnTo>
                  <a:lnTo>
                    <a:pt x="344297" y="825741"/>
                  </a:lnTo>
                  <a:lnTo>
                    <a:pt x="344297" y="802779"/>
                  </a:lnTo>
                  <a:close/>
                </a:path>
                <a:path w="941070" h="941069">
                  <a:moveTo>
                    <a:pt x="367245" y="871639"/>
                  </a:moveTo>
                  <a:lnTo>
                    <a:pt x="344297" y="871639"/>
                  </a:lnTo>
                  <a:lnTo>
                    <a:pt x="344297" y="848690"/>
                  </a:lnTo>
                  <a:lnTo>
                    <a:pt x="321335" y="848690"/>
                  </a:lnTo>
                  <a:lnTo>
                    <a:pt x="321335" y="871639"/>
                  </a:lnTo>
                  <a:lnTo>
                    <a:pt x="298386" y="871639"/>
                  </a:lnTo>
                  <a:lnTo>
                    <a:pt x="298386" y="894600"/>
                  </a:lnTo>
                  <a:lnTo>
                    <a:pt x="275437" y="894600"/>
                  </a:lnTo>
                  <a:lnTo>
                    <a:pt x="275437" y="871639"/>
                  </a:lnTo>
                  <a:lnTo>
                    <a:pt x="252476" y="871639"/>
                  </a:lnTo>
                  <a:lnTo>
                    <a:pt x="229527" y="871639"/>
                  </a:lnTo>
                  <a:lnTo>
                    <a:pt x="229527" y="894600"/>
                  </a:lnTo>
                  <a:lnTo>
                    <a:pt x="252476" y="894600"/>
                  </a:lnTo>
                  <a:lnTo>
                    <a:pt x="252476" y="917549"/>
                  </a:lnTo>
                  <a:lnTo>
                    <a:pt x="229527" y="917549"/>
                  </a:lnTo>
                  <a:lnTo>
                    <a:pt x="229527" y="940498"/>
                  </a:lnTo>
                  <a:lnTo>
                    <a:pt x="252476" y="940498"/>
                  </a:lnTo>
                  <a:lnTo>
                    <a:pt x="275437" y="940498"/>
                  </a:lnTo>
                  <a:lnTo>
                    <a:pt x="275437" y="917549"/>
                  </a:lnTo>
                  <a:lnTo>
                    <a:pt x="298386" y="917549"/>
                  </a:lnTo>
                  <a:lnTo>
                    <a:pt x="321335" y="917549"/>
                  </a:lnTo>
                  <a:lnTo>
                    <a:pt x="321335" y="940498"/>
                  </a:lnTo>
                  <a:lnTo>
                    <a:pt x="344297" y="940498"/>
                  </a:lnTo>
                  <a:lnTo>
                    <a:pt x="344297" y="894600"/>
                  </a:lnTo>
                  <a:lnTo>
                    <a:pt x="367245" y="894600"/>
                  </a:lnTo>
                  <a:lnTo>
                    <a:pt x="367245" y="871639"/>
                  </a:lnTo>
                  <a:close/>
                </a:path>
                <a:path w="941070" h="941069">
                  <a:moveTo>
                    <a:pt x="367245" y="825741"/>
                  </a:moveTo>
                  <a:lnTo>
                    <a:pt x="344297" y="825741"/>
                  </a:lnTo>
                  <a:lnTo>
                    <a:pt x="344297" y="848690"/>
                  </a:lnTo>
                  <a:lnTo>
                    <a:pt x="367245" y="848690"/>
                  </a:lnTo>
                  <a:lnTo>
                    <a:pt x="367245" y="825741"/>
                  </a:lnTo>
                  <a:close/>
                </a:path>
                <a:path w="941070" h="941069">
                  <a:moveTo>
                    <a:pt x="390194" y="894600"/>
                  </a:moveTo>
                  <a:lnTo>
                    <a:pt x="367245" y="894600"/>
                  </a:lnTo>
                  <a:lnTo>
                    <a:pt x="367245" y="917549"/>
                  </a:lnTo>
                  <a:lnTo>
                    <a:pt x="390194" y="917549"/>
                  </a:lnTo>
                  <a:lnTo>
                    <a:pt x="390194" y="894600"/>
                  </a:lnTo>
                  <a:close/>
                </a:path>
                <a:path w="941070" h="941069">
                  <a:moveTo>
                    <a:pt x="390194" y="802779"/>
                  </a:moveTo>
                  <a:lnTo>
                    <a:pt x="367245" y="802779"/>
                  </a:lnTo>
                  <a:lnTo>
                    <a:pt x="367245" y="825741"/>
                  </a:lnTo>
                  <a:lnTo>
                    <a:pt x="390194" y="825741"/>
                  </a:lnTo>
                  <a:lnTo>
                    <a:pt x="390194" y="802779"/>
                  </a:lnTo>
                  <a:close/>
                </a:path>
                <a:path w="941070" h="941069">
                  <a:moveTo>
                    <a:pt x="390194" y="756881"/>
                  </a:moveTo>
                  <a:lnTo>
                    <a:pt x="367245" y="756881"/>
                  </a:lnTo>
                  <a:lnTo>
                    <a:pt x="344297" y="756881"/>
                  </a:lnTo>
                  <a:lnTo>
                    <a:pt x="321335" y="756881"/>
                  </a:lnTo>
                  <a:lnTo>
                    <a:pt x="321335" y="779830"/>
                  </a:lnTo>
                  <a:lnTo>
                    <a:pt x="344297" y="779830"/>
                  </a:lnTo>
                  <a:lnTo>
                    <a:pt x="367245" y="779830"/>
                  </a:lnTo>
                  <a:lnTo>
                    <a:pt x="390194" y="779830"/>
                  </a:lnTo>
                  <a:lnTo>
                    <a:pt x="390194" y="756881"/>
                  </a:lnTo>
                  <a:close/>
                </a:path>
                <a:path w="941070" h="941069">
                  <a:moveTo>
                    <a:pt x="436105" y="894600"/>
                  </a:moveTo>
                  <a:lnTo>
                    <a:pt x="413156" y="894600"/>
                  </a:lnTo>
                  <a:lnTo>
                    <a:pt x="413156" y="917549"/>
                  </a:lnTo>
                  <a:lnTo>
                    <a:pt x="436105" y="917549"/>
                  </a:lnTo>
                  <a:lnTo>
                    <a:pt x="436105" y="894600"/>
                  </a:lnTo>
                  <a:close/>
                </a:path>
                <a:path w="941070" h="941069">
                  <a:moveTo>
                    <a:pt x="436105" y="802779"/>
                  </a:moveTo>
                  <a:lnTo>
                    <a:pt x="413156" y="802779"/>
                  </a:lnTo>
                  <a:lnTo>
                    <a:pt x="413156" y="825741"/>
                  </a:lnTo>
                  <a:lnTo>
                    <a:pt x="436105" y="825741"/>
                  </a:lnTo>
                  <a:lnTo>
                    <a:pt x="436105" y="802779"/>
                  </a:lnTo>
                  <a:close/>
                </a:path>
                <a:path w="941070" h="941069">
                  <a:moveTo>
                    <a:pt x="482003" y="871639"/>
                  </a:moveTo>
                  <a:lnTo>
                    <a:pt x="459054" y="871639"/>
                  </a:lnTo>
                  <a:lnTo>
                    <a:pt x="459054" y="825741"/>
                  </a:lnTo>
                  <a:lnTo>
                    <a:pt x="436105" y="825741"/>
                  </a:lnTo>
                  <a:lnTo>
                    <a:pt x="436105" y="848690"/>
                  </a:lnTo>
                  <a:lnTo>
                    <a:pt x="413156" y="848690"/>
                  </a:lnTo>
                  <a:lnTo>
                    <a:pt x="413156" y="825741"/>
                  </a:lnTo>
                  <a:lnTo>
                    <a:pt x="390194" y="825741"/>
                  </a:lnTo>
                  <a:lnTo>
                    <a:pt x="390194" y="894600"/>
                  </a:lnTo>
                  <a:lnTo>
                    <a:pt x="413156" y="894600"/>
                  </a:lnTo>
                  <a:lnTo>
                    <a:pt x="413156" y="871639"/>
                  </a:lnTo>
                  <a:lnTo>
                    <a:pt x="436105" y="871639"/>
                  </a:lnTo>
                  <a:lnTo>
                    <a:pt x="436105" y="894600"/>
                  </a:lnTo>
                  <a:lnTo>
                    <a:pt x="459054" y="894600"/>
                  </a:lnTo>
                  <a:lnTo>
                    <a:pt x="482003" y="894600"/>
                  </a:lnTo>
                  <a:lnTo>
                    <a:pt x="482003" y="871639"/>
                  </a:lnTo>
                  <a:close/>
                </a:path>
                <a:path w="941070" h="941069">
                  <a:moveTo>
                    <a:pt x="504964" y="917549"/>
                  </a:moveTo>
                  <a:lnTo>
                    <a:pt x="482003" y="917549"/>
                  </a:lnTo>
                  <a:lnTo>
                    <a:pt x="482003" y="940498"/>
                  </a:lnTo>
                  <a:lnTo>
                    <a:pt x="504964" y="940498"/>
                  </a:lnTo>
                  <a:lnTo>
                    <a:pt x="504964" y="917549"/>
                  </a:lnTo>
                  <a:close/>
                </a:path>
                <a:path w="941070" h="941069">
                  <a:moveTo>
                    <a:pt x="527913" y="710971"/>
                  </a:moveTo>
                  <a:lnTo>
                    <a:pt x="504964" y="710971"/>
                  </a:lnTo>
                  <a:lnTo>
                    <a:pt x="504964" y="733920"/>
                  </a:lnTo>
                  <a:lnTo>
                    <a:pt x="527913" y="733920"/>
                  </a:lnTo>
                  <a:lnTo>
                    <a:pt x="527913" y="710971"/>
                  </a:lnTo>
                  <a:close/>
                </a:path>
                <a:path w="941070" h="941069">
                  <a:moveTo>
                    <a:pt x="573824" y="917549"/>
                  </a:moveTo>
                  <a:lnTo>
                    <a:pt x="550875" y="917549"/>
                  </a:lnTo>
                  <a:lnTo>
                    <a:pt x="550875" y="940498"/>
                  </a:lnTo>
                  <a:lnTo>
                    <a:pt x="573824" y="940498"/>
                  </a:lnTo>
                  <a:lnTo>
                    <a:pt x="573824" y="917549"/>
                  </a:lnTo>
                  <a:close/>
                </a:path>
                <a:path w="941070" h="941069">
                  <a:moveTo>
                    <a:pt x="573824" y="802779"/>
                  </a:moveTo>
                  <a:lnTo>
                    <a:pt x="550875" y="802779"/>
                  </a:lnTo>
                  <a:lnTo>
                    <a:pt x="550875" y="825741"/>
                  </a:lnTo>
                  <a:lnTo>
                    <a:pt x="573824" y="825741"/>
                  </a:lnTo>
                  <a:lnTo>
                    <a:pt x="573824" y="802779"/>
                  </a:lnTo>
                  <a:close/>
                </a:path>
                <a:path w="941070" h="941069">
                  <a:moveTo>
                    <a:pt x="619721" y="917549"/>
                  </a:moveTo>
                  <a:lnTo>
                    <a:pt x="596773" y="917549"/>
                  </a:lnTo>
                  <a:lnTo>
                    <a:pt x="596773" y="940498"/>
                  </a:lnTo>
                  <a:lnTo>
                    <a:pt x="619721" y="940498"/>
                  </a:lnTo>
                  <a:lnTo>
                    <a:pt x="619721" y="917549"/>
                  </a:lnTo>
                  <a:close/>
                </a:path>
                <a:path w="941070" h="941069">
                  <a:moveTo>
                    <a:pt x="619721" y="802779"/>
                  </a:moveTo>
                  <a:lnTo>
                    <a:pt x="596773" y="802779"/>
                  </a:lnTo>
                  <a:lnTo>
                    <a:pt x="596773" y="825741"/>
                  </a:lnTo>
                  <a:lnTo>
                    <a:pt x="619721" y="825741"/>
                  </a:lnTo>
                  <a:lnTo>
                    <a:pt x="619721" y="802779"/>
                  </a:lnTo>
                  <a:close/>
                </a:path>
                <a:path w="941070" h="941069">
                  <a:moveTo>
                    <a:pt x="711542" y="848690"/>
                  </a:moveTo>
                  <a:lnTo>
                    <a:pt x="688581" y="848690"/>
                  </a:lnTo>
                  <a:lnTo>
                    <a:pt x="688581" y="871639"/>
                  </a:lnTo>
                  <a:lnTo>
                    <a:pt x="665632" y="871639"/>
                  </a:lnTo>
                  <a:lnTo>
                    <a:pt x="665632" y="848690"/>
                  </a:lnTo>
                  <a:lnTo>
                    <a:pt x="688581" y="848690"/>
                  </a:lnTo>
                  <a:lnTo>
                    <a:pt x="688581" y="825741"/>
                  </a:lnTo>
                  <a:lnTo>
                    <a:pt x="665632" y="825741"/>
                  </a:lnTo>
                  <a:lnTo>
                    <a:pt x="665632" y="802779"/>
                  </a:lnTo>
                  <a:lnTo>
                    <a:pt x="642683" y="802779"/>
                  </a:lnTo>
                  <a:lnTo>
                    <a:pt x="642683" y="848690"/>
                  </a:lnTo>
                  <a:lnTo>
                    <a:pt x="619721" y="848690"/>
                  </a:lnTo>
                  <a:lnTo>
                    <a:pt x="596773" y="848690"/>
                  </a:lnTo>
                  <a:lnTo>
                    <a:pt x="573824" y="848690"/>
                  </a:lnTo>
                  <a:lnTo>
                    <a:pt x="550875" y="848690"/>
                  </a:lnTo>
                  <a:lnTo>
                    <a:pt x="550875" y="871639"/>
                  </a:lnTo>
                  <a:lnTo>
                    <a:pt x="527913" y="871639"/>
                  </a:lnTo>
                  <a:lnTo>
                    <a:pt x="527913" y="848690"/>
                  </a:lnTo>
                  <a:lnTo>
                    <a:pt x="504964" y="848690"/>
                  </a:lnTo>
                  <a:lnTo>
                    <a:pt x="504964" y="825741"/>
                  </a:lnTo>
                  <a:lnTo>
                    <a:pt x="527913" y="825741"/>
                  </a:lnTo>
                  <a:lnTo>
                    <a:pt x="527913" y="802779"/>
                  </a:lnTo>
                  <a:lnTo>
                    <a:pt x="504964" y="802779"/>
                  </a:lnTo>
                  <a:lnTo>
                    <a:pt x="504964" y="779830"/>
                  </a:lnTo>
                  <a:lnTo>
                    <a:pt x="527913" y="779830"/>
                  </a:lnTo>
                  <a:lnTo>
                    <a:pt x="527913" y="756881"/>
                  </a:lnTo>
                  <a:lnTo>
                    <a:pt x="504964" y="756881"/>
                  </a:lnTo>
                  <a:lnTo>
                    <a:pt x="504964" y="733920"/>
                  </a:lnTo>
                  <a:lnTo>
                    <a:pt x="482003" y="733920"/>
                  </a:lnTo>
                  <a:lnTo>
                    <a:pt x="459054" y="733920"/>
                  </a:lnTo>
                  <a:lnTo>
                    <a:pt x="459054" y="710971"/>
                  </a:lnTo>
                  <a:lnTo>
                    <a:pt x="436105" y="710971"/>
                  </a:lnTo>
                  <a:lnTo>
                    <a:pt x="436105" y="688022"/>
                  </a:lnTo>
                  <a:lnTo>
                    <a:pt x="413156" y="688022"/>
                  </a:lnTo>
                  <a:lnTo>
                    <a:pt x="413156" y="733920"/>
                  </a:lnTo>
                  <a:lnTo>
                    <a:pt x="390194" y="733920"/>
                  </a:lnTo>
                  <a:lnTo>
                    <a:pt x="390194" y="756881"/>
                  </a:lnTo>
                  <a:lnTo>
                    <a:pt x="413156" y="756881"/>
                  </a:lnTo>
                  <a:lnTo>
                    <a:pt x="413156" y="779830"/>
                  </a:lnTo>
                  <a:lnTo>
                    <a:pt x="436105" y="779830"/>
                  </a:lnTo>
                  <a:lnTo>
                    <a:pt x="459054" y="779830"/>
                  </a:lnTo>
                  <a:lnTo>
                    <a:pt x="482003" y="779830"/>
                  </a:lnTo>
                  <a:lnTo>
                    <a:pt x="482003" y="802779"/>
                  </a:lnTo>
                  <a:lnTo>
                    <a:pt x="459054" y="802779"/>
                  </a:lnTo>
                  <a:lnTo>
                    <a:pt x="459054" y="825741"/>
                  </a:lnTo>
                  <a:lnTo>
                    <a:pt x="482003" y="825741"/>
                  </a:lnTo>
                  <a:lnTo>
                    <a:pt x="482003" y="871639"/>
                  </a:lnTo>
                  <a:lnTo>
                    <a:pt x="504964" y="871639"/>
                  </a:lnTo>
                  <a:lnTo>
                    <a:pt x="504964" y="894600"/>
                  </a:lnTo>
                  <a:lnTo>
                    <a:pt x="527913" y="894600"/>
                  </a:lnTo>
                  <a:lnTo>
                    <a:pt x="550875" y="894600"/>
                  </a:lnTo>
                  <a:lnTo>
                    <a:pt x="573824" y="894600"/>
                  </a:lnTo>
                  <a:lnTo>
                    <a:pt x="596773" y="894600"/>
                  </a:lnTo>
                  <a:lnTo>
                    <a:pt x="596773" y="871639"/>
                  </a:lnTo>
                  <a:lnTo>
                    <a:pt x="619721" y="871639"/>
                  </a:lnTo>
                  <a:lnTo>
                    <a:pt x="619721" y="917549"/>
                  </a:lnTo>
                  <a:lnTo>
                    <a:pt x="642683" y="917549"/>
                  </a:lnTo>
                  <a:lnTo>
                    <a:pt x="642683" y="894600"/>
                  </a:lnTo>
                  <a:lnTo>
                    <a:pt x="665632" y="894600"/>
                  </a:lnTo>
                  <a:lnTo>
                    <a:pt x="688581" y="894600"/>
                  </a:lnTo>
                  <a:lnTo>
                    <a:pt x="711542" y="894600"/>
                  </a:lnTo>
                  <a:lnTo>
                    <a:pt x="711542" y="848690"/>
                  </a:lnTo>
                  <a:close/>
                </a:path>
                <a:path w="941070" h="941069">
                  <a:moveTo>
                    <a:pt x="734491" y="802779"/>
                  </a:moveTo>
                  <a:lnTo>
                    <a:pt x="711542" y="802779"/>
                  </a:lnTo>
                  <a:lnTo>
                    <a:pt x="688581" y="802779"/>
                  </a:lnTo>
                  <a:lnTo>
                    <a:pt x="688581" y="825741"/>
                  </a:lnTo>
                  <a:lnTo>
                    <a:pt x="711542" y="825741"/>
                  </a:lnTo>
                  <a:lnTo>
                    <a:pt x="711542" y="848690"/>
                  </a:lnTo>
                  <a:lnTo>
                    <a:pt x="734491" y="848690"/>
                  </a:lnTo>
                  <a:lnTo>
                    <a:pt x="734491" y="802779"/>
                  </a:lnTo>
                  <a:close/>
                </a:path>
                <a:path w="941070" h="941069">
                  <a:moveTo>
                    <a:pt x="757440" y="917549"/>
                  </a:moveTo>
                  <a:lnTo>
                    <a:pt x="734491" y="917549"/>
                  </a:lnTo>
                  <a:lnTo>
                    <a:pt x="711542" y="917549"/>
                  </a:lnTo>
                  <a:lnTo>
                    <a:pt x="711542" y="940498"/>
                  </a:lnTo>
                  <a:lnTo>
                    <a:pt x="734491" y="940498"/>
                  </a:lnTo>
                  <a:lnTo>
                    <a:pt x="757440" y="940498"/>
                  </a:lnTo>
                  <a:lnTo>
                    <a:pt x="757440" y="917549"/>
                  </a:lnTo>
                  <a:close/>
                </a:path>
                <a:path w="941070" h="941069">
                  <a:moveTo>
                    <a:pt x="803351" y="894600"/>
                  </a:moveTo>
                  <a:lnTo>
                    <a:pt x="780402" y="894600"/>
                  </a:lnTo>
                  <a:lnTo>
                    <a:pt x="780402" y="871639"/>
                  </a:lnTo>
                  <a:lnTo>
                    <a:pt x="757440" y="871639"/>
                  </a:lnTo>
                  <a:lnTo>
                    <a:pt x="734491" y="871639"/>
                  </a:lnTo>
                  <a:lnTo>
                    <a:pt x="734491" y="894600"/>
                  </a:lnTo>
                  <a:lnTo>
                    <a:pt x="757440" y="894600"/>
                  </a:lnTo>
                  <a:lnTo>
                    <a:pt x="757440" y="917549"/>
                  </a:lnTo>
                  <a:lnTo>
                    <a:pt x="780402" y="917549"/>
                  </a:lnTo>
                  <a:lnTo>
                    <a:pt x="803351" y="917549"/>
                  </a:lnTo>
                  <a:lnTo>
                    <a:pt x="803351" y="894600"/>
                  </a:lnTo>
                  <a:close/>
                </a:path>
                <a:path w="941070" h="941069">
                  <a:moveTo>
                    <a:pt x="803351" y="710971"/>
                  </a:moveTo>
                  <a:lnTo>
                    <a:pt x="780402" y="710971"/>
                  </a:lnTo>
                  <a:lnTo>
                    <a:pt x="780402" y="733920"/>
                  </a:lnTo>
                  <a:lnTo>
                    <a:pt x="803351" y="733920"/>
                  </a:lnTo>
                  <a:lnTo>
                    <a:pt x="803351" y="710971"/>
                  </a:lnTo>
                  <a:close/>
                </a:path>
                <a:path w="941070" h="941069">
                  <a:moveTo>
                    <a:pt x="872210" y="871639"/>
                  </a:moveTo>
                  <a:lnTo>
                    <a:pt x="849249" y="871639"/>
                  </a:lnTo>
                  <a:lnTo>
                    <a:pt x="826300" y="871639"/>
                  </a:lnTo>
                  <a:lnTo>
                    <a:pt x="826300" y="848690"/>
                  </a:lnTo>
                  <a:lnTo>
                    <a:pt x="803351" y="848690"/>
                  </a:lnTo>
                  <a:lnTo>
                    <a:pt x="803351" y="894600"/>
                  </a:lnTo>
                  <a:lnTo>
                    <a:pt x="826300" y="894600"/>
                  </a:lnTo>
                  <a:lnTo>
                    <a:pt x="826300" y="940498"/>
                  </a:lnTo>
                  <a:lnTo>
                    <a:pt x="849249" y="940498"/>
                  </a:lnTo>
                  <a:lnTo>
                    <a:pt x="872210" y="940498"/>
                  </a:lnTo>
                  <a:lnTo>
                    <a:pt x="872210" y="917549"/>
                  </a:lnTo>
                  <a:lnTo>
                    <a:pt x="849249" y="917549"/>
                  </a:lnTo>
                  <a:lnTo>
                    <a:pt x="849249" y="894600"/>
                  </a:lnTo>
                  <a:lnTo>
                    <a:pt x="872210" y="894600"/>
                  </a:lnTo>
                  <a:lnTo>
                    <a:pt x="872210" y="871639"/>
                  </a:lnTo>
                  <a:close/>
                </a:path>
                <a:path w="941070" h="941069">
                  <a:moveTo>
                    <a:pt x="895159" y="894600"/>
                  </a:moveTo>
                  <a:lnTo>
                    <a:pt x="872210" y="894600"/>
                  </a:lnTo>
                  <a:lnTo>
                    <a:pt x="872210" y="917549"/>
                  </a:lnTo>
                  <a:lnTo>
                    <a:pt x="895159" y="917549"/>
                  </a:lnTo>
                  <a:lnTo>
                    <a:pt x="895159" y="894600"/>
                  </a:lnTo>
                  <a:close/>
                </a:path>
                <a:path w="941070" h="941069">
                  <a:moveTo>
                    <a:pt x="918121" y="802779"/>
                  </a:moveTo>
                  <a:lnTo>
                    <a:pt x="895159" y="802779"/>
                  </a:lnTo>
                  <a:lnTo>
                    <a:pt x="895159" y="825741"/>
                  </a:lnTo>
                  <a:lnTo>
                    <a:pt x="918121" y="825741"/>
                  </a:lnTo>
                  <a:lnTo>
                    <a:pt x="918121" y="802779"/>
                  </a:lnTo>
                  <a:close/>
                </a:path>
                <a:path w="941070" h="941069">
                  <a:moveTo>
                    <a:pt x="941070" y="848690"/>
                  </a:moveTo>
                  <a:lnTo>
                    <a:pt x="918121" y="848690"/>
                  </a:lnTo>
                  <a:lnTo>
                    <a:pt x="895159" y="848690"/>
                  </a:lnTo>
                  <a:lnTo>
                    <a:pt x="872210" y="848690"/>
                  </a:lnTo>
                  <a:lnTo>
                    <a:pt x="872210" y="871639"/>
                  </a:lnTo>
                  <a:lnTo>
                    <a:pt x="895159" y="871639"/>
                  </a:lnTo>
                  <a:lnTo>
                    <a:pt x="895159" y="894600"/>
                  </a:lnTo>
                  <a:lnTo>
                    <a:pt x="918121" y="894600"/>
                  </a:lnTo>
                  <a:lnTo>
                    <a:pt x="918121" y="917549"/>
                  </a:lnTo>
                  <a:lnTo>
                    <a:pt x="941070" y="917549"/>
                  </a:lnTo>
                  <a:lnTo>
                    <a:pt x="941070" y="848690"/>
                  </a:lnTo>
                  <a:close/>
                </a:path>
                <a:path w="941070" h="941069">
                  <a:moveTo>
                    <a:pt x="941070" y="688022"/>
                  </a:moveTo>
                  <a:lnTo>
                    <a:pt x="918121" y="688022"/>
                  </a:lnTo>
                  <a:lnTo>
                    <a:pt x="895159" y="688022"/>
                  </a:lnTo>
                  <a:lnTo>
                    <a:pt x="895159" y="710971"/>
                  </a:lnTo>
                  <a:lnTo>
                    <a:pt x="872210" y="710971"/>
                  </a:lnTo>
                  <a:lnTo>
                    <a:pt x="872210" y="756881"/>
                  </a:lnTo>
                  <a:lnTo>
                    <a:pt x="849249" y="756881"/>
                  </a:lnTo>
                  <a:lnTo>
                    <a:pt x="849249" y="825741"/>
                  </a:lnTo>
                  <a:lnTo>
                    <a:pt x="872210" y="825741"/>
                  </a:lnTo>
                  <a:lnTo>
                    <a:pt x="872210" y="802779"/>
                  </a:lnTo>
                  <a:lnTo>
                    <a:pt x="895159" y="802779"/>
                  </a:lnTo>
                  <a:lnTo>
                    <a:pt x="895159" y="733920"/>
                  </a:lnTo>
                  <a:lnTo>
                    <a:pt x="918121" y="733920"/>
                  </a:lnTo>
                  <a:lnTo>
                    <a:pt x="918121" y="710971"/>
                  </a:lnTo>
                  <a:lnTo>
                    <a:pt x="941070" y="710971"/>
                  </a:lnTo>
                  <a:lnTo>
                    <a:pt x="941070" y="688022"/>
                  </a:lnTo>
                  <a:close/>
                </a:path>
                <a:path w="941070" h="941069">
                  <a:moveTo>
                    <a:pt x="941070" y="137160"/>
                  </a:moveTo>
                  <a:lnTo>
                    <a:pt x="803351" y="137160"/>
                  </a:lnTo>
                  <a:lnTo>
                    <a:pt x="803351" y="2286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780402" y="160020"/>
                  </a:lnTo>
                  <a:lnTo>
                    <a:pt x="941070" y="160020"/>
                  </a:lnTo>
                  <a:lnTo>
                    <a:pt x="941070" y="1371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213380" y="458159"/>
              <a:ext cx="941069" cy="941069"/>
            </a:xfrm>
            <a:custGeom>
              <a:avLst/>
              <a:gdLst/>
              <a:ahLst/>
              <a:cxnLst/>
              <a:rect l="l" t="t" r="r" b="b"/>
              <a:pathLst>
                <a:path w="941070" h="941069">
                  <a:moveTo>
                    <a:pt x="114769" y="825741"/>
                  </a:moveTo>
                  <a:lnTo>
                    <a:pt x="45910" y="825741"/>
                  </a:lnTo>
                  <a:lnTo>
                    <a:pt x="45910" y="894600"/>
                  </a:lnTo>
                  <a:lnTo>
                    <a:pt x="114769" y="894600"/>
                  </a:lnTo>
                  <a:lnTo>
                    <a:pt x="114769" y="825741"/>
                  </a:lnTo>
                  <a:close/>
                </a:path>
                <a:path w="941070" h="941069">
                  <a:moveTo>
                    <a:pt x="114769" y="45339"/>
                  </a:moveTo>
                  <a:lnTo>
                    <a:pt x="45910" y="45339"/>
                  </a:lnTo>
                  <a:lnTo>
                    <a:pt x="45910" y="114198"/>
                  </a:lnTo>
                  <a:lnTo>
                    <a:pt x="114769" y="114198"/>
                  </a:lnTo>
                  <a:lnTo>
                    <a:pt x="114769" y="45339"/>
                  </a:lnTo>
                  <a:close/>
                </a:path>
                <a:path w="941070" h="941069">
                  <a:moveTo>
                    <a:pt x="160667" y="779780"/>
                  </a:moveTo>
                  <a:lnTo>
                    <a:pt x="0" y="779780"/>
                  </a:lnTo>
                  <a:lnTo>
                    <a:pt x="0" y="802640"/>
                  </a:lnTo>
                  <a:lnTo>
                    <a:pt x="0" y="916940"/>
                  </a:lnTo>
                  <a:lnTo>
                    <a:pt x="0" y="941070"/>
                  </a:lnTo>
                  <a:lnTo>
                    <a:pt x="160667" y="941070"/>
                  </a:lnTo>
                  <a:lnTo>
                    <a:pt x="160667" y="917549"/>
                  </a:lnTo>
                  <a:lnTo>
                    <a:pt x="160667" y="916940"/>
                  </a:lnTo>
                  <a:lnTo>
                    <a:pt x="160667" y="802779"/>
                  </a:lnTo>
                  <a:lnTo>
                    <a:pt x="137718" y="802779"/>
                  </a:lnTo>
                  <a:lnTo>
                    <a:pt x="137718" y="916940"/>
                  </a:lnTo>
                  <a:lnTo>
                    <a:pt x="22948" y="916940"/>
                  </a:lnTo>
                  <a:lnTo>
                    <a:pt x="22948" y="802640"/>
                  </a:lnTo>
                  <a:lnTo>
                    <a:pt x="160667" y="802640"/>
                  </a:lnTo>
                  <a:lnTo>
                    <a:pt x="160667" y="779780"/>
                  </a:lnTo>
                  <a:close/>
                </a:path>
                <a:path w="941070" h="941069">
                  <a:moveTo>
                    <a:pt x="803351" y="779830"/>
                  </a:moveTo>
                  <a:lnTo>
                    <a:pt x="780402" y="779830"/>
                  </a:lnTo>
                  <a:lnTo>
                    <a:pt x="780402" y="802779"/>
                  </a:lnTo>
                  <a:lnTo>
                    <a:pt x="803351" y="802779"/>
                  </a:lnTo>
                  <a:lnTo>
                    <a:pt x="803351" y="779830"/>
                  </a:lnTo>
                  <a:close/>
                </a:path>
                <a:path w="941070" h="941069">
                  <a:moveTo>
                    <a:pt x="849249" y="734060"/>
                  </a:moveTo>
                  <a:lnTo>
                    <a:pt x="826300" y="734060"/>
                  </a:lnTo>
                  <a:lnTo>
                    <a:pt x="826300" y="756920"/>
                  </a:lnTo>
                  <a:lnTo>
                    <a:pt x="826300" y="825500"/>
                  </a:lnTo>
                  <a:lnTo>
                    <a:pt x="757440" y="825500"/>
                  </a:lnTo>
                  <a:lnTo>
                    <a:pt x="757440" y="756920"/>
                  </a:lnTo>
                  <a:lnTo>
                    <a:pt x="826300" y="756920"/>
                  </a:lnTo>
                  <a:lnTo>
                    <a:pt x="826300" y="734060"/>
                  </a:lnTo>
                  <a:lnTo>
                    <a:pt x="734491" y="734060"/>
                  </a:lnTo>
                  <a:lnTo>
                    <a:pt x="734491" y="756920"/>
                  </a:lnTo>
                  <a:lnTo>
                    <a:pt x="734491" y="825500"/>
                  </a:lnTo>
                  <a:lnTo>
                    <a:pt x="734491" y="848360"/>
                  </a:lnTo>
                  <a:lnTo>
                    <a:pt x="849249" y="848360"/>
                  </a:lnTo>
                  <a:lnTo>
                    <a:pt x="849249" y="825741"/>
                  </a:lnTo>
                  <a:lnTo>
                    <a:pt x="849249" y="825500"/>
                  </a:lnTo>
                  <a:lnTo>
                    <a:pt x="849249" y="756920"/>
                  </a:lnTo>
                  <a:lnTo>
                    <a:pt x="849249" y="734060"/>
                  </a:lnTo>
                  <a:close/>
                </a:path>
                <a:path w="941070" h="941069">
                  <a:moveTo>
                    <a:pt x="895159" y="45339"/>
                  </a:moveTo>
                  <a:lnTo>
                    <a:pt x="826300" y="45339"/>
                  </a:lnTo>
                  <a:lnTo>
                    <a:pt x="826300" y="114198"/>
                  </a:lnTo>
                  <a:lnTo>
                    <a:pt x="895159" y="114198"/>
                  </a:lnTo>
                  <a:lnTo>
                    <a:pt x="895159" y="45339"/>
                  </a:lnTo>
                  <a:close/>
                </a:path>
                <a:path w="941070" h="941069">
                  <a:moveTo>
                    <a:pt x="941070" y="0"/>
                  </a:moveTo>
                  <a:lnTo>
                    <a:pt x="780402" y="0"/>
                  </a:lnTo>
                  <a:lnTo>
                    <a:pt x="780402" y="22860"/>
                  </a:lnTo>
                  <a:lnTo>
                    <a:pt x="780402" y="137160"/>
                  </a:lnTo>
                  <a:lnTo>
                    <a:pt x="803351" y="137160"/>
                  </a:lnTo>
                  <a:lnTo>
                    <a:pt x="803351" y="22860"/>
                  </a:lnTo>
                  <a:lnTo>
                    <a:pt x="918121" y="22860"/>
                  </a:lnTo>
                  <a:lnTo>
                    <a:pt x="918121" y="137147"/>
                  </a:lnTo>
                  <a:lnTo>
                    <a:pt x="941070" y="137147"/>
                  </a:lnTo>
                  <a:lnTo>
                    <a:pt x="941070" y="22860"/>
                  </a:lnTo>
                  <a:lnTo>
                    <a:pt x="941070" y="22390"/>
                  </a:lnTo>
                  <a:lnTo>
                    <a:pt x="94107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 12</cp:keywords>
  <dc:title>orth12.cdr</dc:title>
  <dcterms:created xsi:type="dcterms:W3CDTF">2023-10-31T18:46:49Z</dcterms:created>
  <dcterms:modified xsi:type="dcterms:W3CDTF">2023-10-31T18:46:49Z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2023-10-31T00:00:00Z</vt:filetime>
  </property>
  <property fmtid="{D5CDD505-2E9C-101B-9397-08002B2CF9AE}" pid="5" name="Producer">
    <vt:lpwstr>Corel PDF Engine Version 19.1.0.419</vt:lpwstr>
  </property>
</Properties>
</file>