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902" y="10069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hyperlink" Target="https://technologystudent.com/despro_flsh/third10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600" spc="-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dirty="0" sz="6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600" spc="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6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baseline="9259" sz="900" spc="-15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baseline="9259" sz="900" spc="1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baseline="9259" sz="900" spc="11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13092" y="96889"/>
            <a:ext cx="10473055" cy="7322820"/>
            <a:chOff x="113092" y="96889"/>
            <a:chExt cx="10473055" cy="7322820"/>
          </a:xfrm>
        </p:grpSpPr>
        <p:sp>
          <p:nvSpPr>
            <p:cNvPr id="5" name="object 5" descr=""/>
            <p:cNvSpPr/>
            <p:nvPr/>
          </p:nvSpPr>
          <p:spPr>
            <a:xfrm>
              <a:off x="116902" y="100699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3"/>
                  </a:lnTo>
                  <a:lnTo>
                    <a:pt x="0" y="731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81881" y="953904"/>
              <a:ext cx="3842058" cy="1759854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8567" y="3901611"/>
              <a:ext cx="3937725" cy="3134700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09473" y="3893136"/>
              <a:ext cx="2189904" cy="3149197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00798" y="6099983"/>
              <a:ext cx="2177629" cy="927345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1781467" y="3423042"/>
              <a:ext cx="1227455" cy="387350"/>
            </a:xfrm>
            <a:custGeom>
              <a:avLst/>
              <a:gdLst/>
              <a:ahLst/>
              <a:cxnLst/>
              <a:rect l="l" t="t" r="r" b="b"/>
              <a:pathLst>
                <a:path w="1227455" h="387350">
                  <a:moveTo>
                    <a:pt x="1226922" y="385117"/>
                  </a:moveTo>
                  <a:lnTo>
                    <a:pt x="1226239" y="0"/>
                  </a:lnTo>
                </a:path>
                <a:path w="1227455" h="387350">
                  <a:moveTo>
                    <a:pt x="684" y="387297"/>
                  </a:moveTo>
                  <a:lnTo>
                    <a:pt x="0" y="2181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781614" y="3505359"/>
              <a:ext cx="1226820" cy="2540"/>
            </a:xfrm>
            <a:custGeom>
              <a:avLst/>
              <a:gdLst/>
              <a:ahLst/>
              <a:cxnLst/>
              <a:rect l="l" t="t" r="r" b="b"/>
              <a:pathLst>
                <a:path w="1226820" h="2539">
                  <a:moveTo>
                    <a:pt x="0" y="2178"/>
                  </a:moveTo>
                  <a:lnTo>
                    <a:pt x="1226239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781606" y="3469596"/>
              <a:ext cx="1226820" cy="74295"/>
            </a:xfrm>
            <a:custGeom>
              <a:avLst/>
              <a:gdLst/>
              <a:ahLst/>
              <a:cxnLst/>
              <a:rect l="l" t="t" r="r" b="b"/>
              <a:pathLst>
                <a:path w="1226820" h="74295">
                  <a:moveTo>
                    <a:pt x="134454" y="73710"/>
                  </a:moveTo>
                  <a:lnTo>
                    <a:pt x="134327" y="1701"/>
                  </a:lnTo>
                  <a:lnTo>
                    <a:pt x="0" y="37947"/>
                  </a:lnTo>
                  <a:lnTo>
                    <a:pt x="134454" y="73710"/>
                  </a:lnTo>
                  <a:close/>
                </a:path>
                <a:path w="1226820" h="74295">
                  <a:moveTo>
                    <a:pt x="1226235" y="35763"/>
                  </a:moveTo>
                  <a:lnTo>
                    <a:pt x="1091780" y="0"/>
                  </a:lnTo>
                  <a:lnTo>
                    <a:pt x="1091920" y="72021"/>
                  </a:lnTo>
                  <a:lnTo>
                    <a:pt x="1226235" y="3576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715566" y="3423042"/>
              <a:ext cx="3923665" cy="2265045"/>
            </a:xfrm>
            <a:custGeom>
              <a:avLst/>
              <a:gdLst/>
              <a:ahLst/>
              <a:cxnLst/>
              <a:rect l="l" t="t" r="r" b="b"/>
              <a:pathLst>
                <a:path w="3923665" h="2265045">
                  <a:moveTo>
                    <a:pt x="3923338" y="2264780"/>
                  </a:moveTo>
                  <a:lnTo>
                    <a:pt x="3921160" y="0"/>
                  </a:lnTo>
                </a:path>
                <a:path w="3923665" h="2265045">
                  <a:moveTo>
                    <a:pt x="2178" y="387297"/>
                  </a:moveTo>
                  <a:lnTo>
                    <a:pt x="0" y="2181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716031" y="3505359"/>
              <a:ext cx="3921760" cy="2540"/>
            </a:xfrm>
            <a:custGeom>
              <a:avLst/>
              <a:gdLst/>
              <a:ahLst/>
              <a:cxnLst/>
              <a:rect l="l" t="t" r="r" b="b"/>
              <a:pathLst>
                <a:path w="3921759" h="2539">
                  <a:moveTo>
                    <a:pt x="0" y="2178"/>
                  </a:moveTo>
                  <a:lnTo>
                    <a:pt x="3921159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716019" y="3469431"/>
              <a:ext cx="3921760" cy="74295"/>
            </a:xfrm>
            <a:custGeom>
              <a:avLst/>
              <a:gdLst/>
              <a:ahLst/>
              <a:cxnLst/>
              <a:rect l="l" t="t" r="r" b="b"/>
              <a:pathLst>
                <a:path w="3921759" h="74295">
                  <a:moveTo>
                    <a:pt x="134416" y="74041"/>
                  </a:moveTo>
                  <a:lnTo>
                    <a:pt x="134378" y="2019"/>
                  </a:lnTo>
                  <a:lnTo>
                    <a:pt x="0" y="38112"/>
                  </a:lnTo>
                  <a:lnTo>
                    <a:pt x="134416" y="74041"/>
                  </a:lnTo>
                  <a:close/>
                </a:path>
                <a:path w="3921759" h="74295">
                  <a:moveTo>
                    <a:pt x="3921163" y="35928"/>
                  </a:moveTo>
                  <a:lnTo>
                    <a:pt x="3786746" y="0"/>
                  </a:lnTo>
                  <a:lnTo>
                    <a:pt x="3786797" y="72021"/>
                  </a:lnTo>
                  <a:lnTo>
                    <a:pt x="3921163" y="3592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72487" y="3920939"/>
              <a:ext cx="933450" cy="3027680"/>
            </a:xfrm>
            <a:custGeom>
              <a:avLst/>
              <a:gdLst/>
              <a:ahLst/>
              <a:cxnLst/>
              <a:rect l="l" t="t" r="r" b="b"/>
              <a:pathLst>
                <a:path w="933450" h="3027679">
                  <a:moveTo>
                    <a:pt x="933444" y="4079"/>
                  </a:moveTo>
                  <a:lnTo>
                    <a:pt x="0" y="0"/>
                  </a:lnTo>
                </a:path>
                <a:path w="933450" h="3027679">
                  <a:moveTo>
                    <a:pt x="387295" y="3025725"/>
                  </a:moveTo>
                  <a:lnTo>
                    <a:pt x="2178" y="3027405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854801" y="3920583"/>
              <a:ext cx="2540" cy="3027680"/>
            </a:xfrm>
            <a:custGeom>
              <a:avLst/>
              <a:gdLst/>
              <a:ahLst/>
              <a:cxnLst/>
              <a:rect l="l" t="t" r="r" b="b"/>
              <a:pathLst>
                <a:path w="2540" h="3027679">
                  <a:moveTo>
                    <a:pt x="2181" y="302740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818883" y="3920586"/>
              <a:ext cx="74295" cy="3027680"/>
            </a:xfrm>
            <a:custGeom>
              <a:avLst/>
              <a:gdLst/>
              <a:ahLst/>
              <a:cxnLst/>
              <a:rect l="l" t="t" r="r" b="b"/>
              <a:pathLst>
                <a:path w="74294" h="3027679">
                  <a:moveTo>
                    <a:pt x="72021" y="134366"/>
                  </a:moveTo>
                  <a:lnTo>
                    <a:pt x="35915" y="0"/>
                  </a:lnTo>
                  <a:lnTo>
                    <a:pt x="0" y="134416"/>
                  </a:lnTo>
                  <a:lnTo>
                    <a:pt x="72021" y="134366"/>
                  </a:lnTo>
                  <a:close/>
                </a:path>
                <a:path w="74294" h="3027679">
                  <a:moveTo>
                    <a:pt x="74002" y="2892996"/>
                  </a:moveTo>
                  <a:lnTo>
                    <a:pt x="1981" y="2893047"/>
                  </a:lnTo>
                  <a:lnTo>
                    <a:pt x="38100" y="3027413"/>
                  </a:lnTo>
                  <a:lnTo>
                    <a:pt x="74002" y="289299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865301" y="6227982"/>
              <a:ext cx="582930" cy="808355"/>
            </a:xfrm>
            <a:custGeom>
              <a:avLst/>
              <a:gdLst/>
              <a:ahLst/>
              <a:cxnLst/>
              <a:rect l="l" t="t" r="r" b="b"/>
              <a:pathLst>
                <a:path w="582929" h="808354">
                  <a:moveTo>
                    <a:pt x="547937" y="0"/>
                  </a:moveTo>
                  <a:lnTo>
                    <a:pt x="0" y="445"/>
                  </a:lnTo>
                </a:path>
                <a:path w="582929" h="808354">
                  <a:moveTo>
                    <a:pt x="582789" y="807605"/>
                  </a:moveTo>
                  <a:lnTo>
                    <a:pt x="2181" y="808055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947619" y="6228334"/>
              <a:ext cx="2540" cy="807720"/>
            </a:xfrm>
            <a:custGeom>
              <a:avLst/>
              <a:gdLst/>
              <a:ahLst/>
              <a:cxnLst/>
              <a:rect l="l" t="t" r="r" b="b"/>
              <a:pathLst>
                <a:path w="2539" h="807720">
                  <a:moveTo>
                    <a:pt x="2181" y="80760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3911968" y="6228341"/>
              <a:ext cx="73660" cy="807720"/>
            </a:xfrm>
            <a:custGeom>
              <a:avLst/>
              <a:gdLst/>
              <a:ahLst/>
              <a:cxnLst/>
              <a:rect l="l" t="t" r="r" b="b"/>
              <a:pathLst>
                <a:path w="73660" h="807720">
                  <a:moveTo>
                    <a:pt x="72021" y="134289"/>
                  </a:moveTo>
                  <a:lnTo>
                    <a:pt x="35648" y="0"/>
                  </a:lnTo>
                  <a:lnTo>
                    <a:pt x="0" y="134493"/>
                  </a:lnTo>
                  <a:lnTo>
                    <a:pt x="72021" y="134289"/>
                  </a:lnTo>
                  <a:close/>
                </a:path>
                <a:path w="73660" h="807720">
                  <a:moveTo>
                    <a:pt x="73469" y="673112"/>
                  </a:moveTo>
                  <a:lnTo>
                    <a:pt x="1447" y="673315"/>
                  </a:lnTo>
                  <a:lnTo>
                    <a:pt x="37833" y="807605"/>
                  </a:lnTo>
                  <a:lnTo>
                    <a:pt x="73469" y="67311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4595497" y="5078353"/>
              <a:ext cx="922019" cy="387350"/>
            </a:xfrm>
            <a:custGeom>
              <a:avLst/>
              <a:gdLst/>
              <a:ahLst/>
              <a:cxnLst/>
              <a:rect l="l" t="t" r="r" b="b"/>
              <a:pathLst>
                <a:path w="922020" h="387350">
                  <a:moveTo>
                    <a:pt x="922017" y="385117"/>
                  </a:moveTo>
                  <a:lnTo>
                    <a:pt x="921501" y="0"/>
                  </a:lnTo>
                </a:path>
                <a:path w="922020" h="387350">
                  <a:moveTo>
                    <a:pt x="510" y="387299"/>
                  </a:moveTo>
                  <a:lnTo>
                    <a:pt x="0" y="2181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4595605" y="5160671"/>
              <a:ext cx="922019" cy="2540"/>
            </a:xfrm>
            <a:custGeom>
              <a:avLst/>
              <a:gdLst/>
              <a:ahLst/>
              <a:cxnLst/>
              <a:rect l="l" t="t" r="r" b="b"/>
              <a:pathLst>
                <a:path w="922020" h="2539">
                  <a:moveTo>
                    <a:pt x="0" y="2178"/>
                  </a:moveTo>
                  <a:lnTo>
                    <a:pt x="921505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4595596" y="5124978"/>
              <a:ext cx="922019" cy="73660"/>
            </a:xfrm>
            <a:custGeom>
              <a:avLst/>
              <a:gdLst/>
              <a:ahLst/>
              <a:cxnLst/>
              <a:rect l="l" t="t" r="r" b="b"/>
              <a:pathLst>
                <a:path w="922020" h="73660">
                  <a:moveTo>
                    <a:pt x="134480" y="73571"/>
                  </a:moveTo>
                  <a:lnTo>
                    <a:pt x="134302" y="1549"/>
                  </a:lnTo>
                  <a:lnTo>
                    <a:pt x="0" y="37871"/>
                  </a:lnTo>
                  <a:lnTo>
                    <a:pt x="134480" y="73571"/>
                  </a:lnTo>
                  <a:close/>
                </a:path>
                <a:path w="922020" h="73660">
                  <a:moveTo>
                    <a:pt x="921512" y="35699"/>
                  </a:moveTo>
                  <a:lnTo>
                    <a:pt x="787031" y="0"/>
                  </a:lnTo>
                  <a:lnTo>
                    <a:pt x="787209" y="72021"/>
                  </a:lnTo>
                  <a:lnTo>
                    <a:pt x="921512" y="3569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5185728" y="2759323"/>
            <a:ext cx="1104265" cy="2489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b="1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dirty="0" sz="1450" spc="19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50" spc="-20" b="1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5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185728" y="6987713"/>
            <a:ext cx="1244600" cy="2489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b="1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dirty="0" sz="1450" spc="24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50" spc="-20" b="1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5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862035" y="6987713"/>
            <a:ext cx="1031875" cy="2489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b="1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dirty="0" sz="1450" spc="19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50" spc="-20" b="1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5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8465861" y="6987713"/>
            <a:ext cx="1031875" cy="2489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b="1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dirty="0" sz="1450" spc="19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50" spc="-20" b="1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7506688" y="969926"/>
            <a:ext cx="1130300" cy="1763395"/>
            <a:chOff x="7506688" y="969926"/>
            <a:chExt cx="1130300" cy="1763395"/>
          </a:xfrm>
        </p:grpSpPr>
        <p:sp>
          <p:nvSpPr>
            <p:cNvPr id="30" name="object 30" descr=""/>
            <p:cNvSpPr/>
            <p:nvPr/>
          </p:nvSpPr>
          <p:spPr>
            <a:xfrm>
              <a:off x="7707369" y="1180601"/>
              <a:ext cx="387350" cy="1333500"/>
            </a:xfrm>
            <a:custGeom>
              <a:avLst/>
              <a:gdLst/>
              <a:ahLst/>
              <a:cxnLst/>
              <a:rect l="l" t="t" r="r" b="b"/>
              <a:pathLst>
                <a:path w="387350" h="1333500">
                  <a:moveTo>
                    <a:pt x="2178" y="1332961"/>
                  </a:moveTo>
                  <a:lnTo>
                    <a:pt x="387299" y="1332223"/>
                  </a:lnTo>
                </a:path>
                <a:path w="387350" h="1333500">
                  <a:moveTo>
                    <a:pt x="0" y="741"/>
                  </a:moveTo>
                  <a:lnTo>
                    <a:pt x="385117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8010169" y="1180760"/>
              <a:ext cx="2540" cy="1332230"/>
            </a:xfrm>
            <a:custGeom>
              <a:avLst/>
              <a:gdLst/>
              <a:ahLst/>
              <a:cxnLst/>
              <a:rect l="l" t="t" r="r" b="b"/>
              <a:pathLst>
                <a:path w="2540" h="1332230">
                  <a:moveTo>
                    <a:pt x="0" y="0"/>
                  </a:moveTo>
                  <a:lnTo>
                    <a:pt x="2181" y="1332219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7974368" y="1180764"/>
              <a:ext cx="74295" cy="1332230"/>
            </a:xfrm>
            <a:custGeom>
              <a:avLst/>
              <a:gdLst/>
              <a:ahLst/>
              <a:cxnLst/>
              <a:rect l="l" t="t" r="r" b="b"/>
              <a:pathLst>
                <a:path w="74295" h="1332230">
                  <a:moveTo>
                    <a:pt x="72021" y="134340"/>
                  </a:moveTo>
                  <a:lnTo>
                    <a:pt x="35801" y="0"/>
                  </a:lnTo>
                  <a:lnTo>
                    <a:pt x="0" y="134454"/>
                  </a:lnTo>
                  <a:lnTo>
                    <a:pt x="72021" y="134340"/>
                  </a:lnTo>
                  <a:close/>
                </a:path>
                <a:path w="74295" h="1332230">
                  <a:moveTo>
                    <a:pt x="73774" y="1197775"/>
                  </a:moveTo>
                  <a:lnTo>
                    <a:pt x="1752" y="1197889"/>
                  </a:lnTo>
                  <a:lnTo>
                    <a:pt x="37973" y="1332217"/>
                  </a:lnTo>
                  <a:lnTo>
                    <a:pt x="73774" y="119777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7508275" y="971514"/>
              <a:ext cx="1127125" cy="1760220"/>
            </a:xfrm>
            <a:custGeom>
              <a:avLst/>
              <a:gdLst/>
              <a:ahLst/>
              <a:cxnLst/>
              <a:rect l="l" t="t" r="r" b="b"/>
              <a:pathLst>
                <a:path w="1127125" h="1760220">
                  <a:moveTo>
                    <a:pt x="0" y="1759859"/>
                  </a:moveTo>
                  <a:lnTo>
                    <a:pt x="1126547" y="1758880"/>
                  </a:lnTo>
                </a:path>
                <a:path w="1127125" h="1760220">
                  <a:moveTo>
                    <a:pt x="69695" y="979"/>
                  </a:moveTo>
                  <a:lnTo>
                    <a:pt x="1124366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8550324" y="971722"/>
              <a:ext cx="2540" cy="1758950"/>
            </a:xfrm>
            <a:custGeom>
              <a:avLst/>
              <a:gdLst/>
              <a:ahLst/>
              <a:cxnLst/>
              <a:rect l="l" t="t" r="r" b="b"/>
              <a:pathLst>
                <a:path w="2540" h="1758950">
                  <a:moveTo>
                    <a:pt x="0" y="0"/>
                  </a:moveTo>
                  <a:lnTo>
                    <a:pt x="2180" y="1758881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514474" y="971734"/>
              <a:ext cx="74295" cy="1758950"/>
            </a:xfrm>
            <a:custGeom>
              <a:avLst/>
              <a:gdLst/>
              <a:ahLst/>
              <a:cxnLst/>
              <a:rect l="l" t="t" r="r" b="b"/>
              <a:pathLst>
                <a:path w="74295" h="1758950">
                  <a:moveTo>
                    <a:pt x="72021" y="134340"/>
                  </a:moveTo>
                  <a:lnTo>
                    <a:pt x="35839" y="0"/>
                  </a:lnTo>
                  <a:lnTo>
                    <a:pt x="0" y="134429"/>
                  </a:lnTo>
                  <a:lnTo>
                    <a:pt x="72021" y="134340"/>
                  </a:lnTo>
                  <a:close/>
                </a:path>
                <a:path w="74295" h="1758950">
                  <a:moveTo>
                    <a:pt x="73875" y="1624444"/>
                  </a:moveTo>
                  <a:lnTo>
                    <a:pt x="1854" y="1624520"/>
                  </a:lnTo>
                  <a:lnTo>
                    <a:pt x="38023" y="1758873"/>
                  </a:lnTo>
                  <a:lnTo>
                    <a:pt x="73875" y="162444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2156998" y="3280139"/>
            <a:ext cx="518795" cy="2032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500mm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36574" y="5208543"/>
            <a:ext cx="227329" cy="601345"/>
          </a:xfrm>
          <a:prstGeom prst="rect">
            <a:avLst/>
          </a:prstGeom>
        </p:spPr>
        <p:txBody>
          <a:bodyPr wrap="square" lIns="0" tIns="2032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1000mm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5521821" y="3280139"/>
            <a:ext cx="601345" cy="2032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1300mm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3719452" y="6376952"/>
            <a:ext cx="227329" cy="518795"/>
          </a:xfrm>
          <a:prstGeom prst="rect">
            <a:avLst/>
          </a:prstGeom>
        </p:spPr>
        <p:txBody>
          <a:bodyPr wrap="square" lIns="0" tIns="2032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250mm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4773262" y="4962757"/>
            <a:ext cx="518795" cy="2032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300mm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7772955" y="1593174"/>
            <a:ext cx="227329" cy="518795"/>
          </a:xfrm>
          <a:prstGeom prst="rect">
            <a:avLst/>
          </a:prstGeom>
        </p:spPr>
        <p:txBody>
          <a:bodyPr wrap="square" lIns="0" tIns="2032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500mm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8346035" y="1585739"/>
            <a:ext cx="227329" cy="518795"/>
          </a:xfrm>
          <a:prstGeom prst="rect">
            <a:avLst/>
          </a:prstGeom>
        </p:spPr>
        <p:txBody>
          <a:bodyPr wrap="square" lIns="0" tIns="2032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750mm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454170" y="589151"/>
            <a:ext cx="3469004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GARDEN</a:t>
            </a:r>
            <a:r>
              <a:rPr dirty="0" sz="1400" spc="1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TROLLEY</a:t>
            </a:r>
            <a:r>
              <a:rPr dirty="0" sz="1400" spc="1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400" spc="1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ELDERLY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4" name="object 44" descr=""/>
          <p:cNvGrpSpPr/>
          <p:nvPr/>
        </p:nvGrpSpPr>
        <p:grpSpPr>
          <a:xfrm>
            <a:off x="762472" y="853851"/>
            <a:ext cx="5123815" cy="5669280"/>
            <a:chOff x="762472" y="853851"/>
            <a:chExt cx="5123815" cy="5669280"/>
          </a:xfrm>
        </p:grpSpPr>
        <p:pic>
          <p:nvPicPr>
            <p:cNvPr id="45" name="object 4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62472" y="1377388"/>
              <a:ext cx="2054797" cy="1783937"/>
            </a:xfrm>
            <a:prstGeom prst="rect">
              <a:avLst/>
            </a:prstGeom>
          </p:spPr>
        </p:pic>
        <p:sp>
          <p:nvSpPr>
            <p:cNvPr id="46" name="object 46" descr=""/>
            <p:cNvSpPr/>
            <p:nvPr/>
          </p:nvSpPr>
          <p:spPr>
            <a:xfrm>
              <a:off x="1306550" y="853853"/>
              <a:ext cx="4580255" cy="5669280"/>
            </a:xfrm>
            <a:custGeom>
              <a:avLst/>
              <a:gdLst/>
              <a:ahLst/>
              <a:cxnLst/>
              <a:rect l="l" t="t" r="r" b="b"/>
              <a:pathLst>
                <a:path w="4580255" h="5669280">
                  <a:moveTo>
                    <a:pt x="2164080" y="3074670"/>
                  </a:moveTo>
                  <a:lnTo>
                    <a:pt x="0" y="3074670"/>
                  </a:lnTo>
                  <a:lnTo>
                    <a:pt x="0" y="5351132"/>
                  </a:lnTo>
                  <a:lnTo>
                    <a:pt x="302869" y="5351132"/>
                  </a:lnTo>
                  <a:lnTo>
                    <a:pt x="306679" y="5669267"/>
                  </a:lnTo>
                  <a:lnTo>
                    <a:pt x="1861642" y="5668302"/>
                  </a:lnTo>
                  <a:lnTo>
                    <a:pt x="1860207" y="5351132"/>
                  </a:lnTo>
                  <a:lnTo>
                    <a:pt x="2164080" y="5351132"/>
                  </a:lnTo>
                  <a:lnTo>
                    <a:pt x="2164080" y="3074670"/>
                  </a:lnTo>
                  <a:close/>
                </a:path>
                <a:path w="4580255" h="5669280">
                  <a:moveTo>
                    <a:pt x="4579645" y="0"/>
                  </a:moveTo>
                  <a:lnTo>
                    <a:pt x="2385085" y="0"/>
                  </a:lnTo>
                  <a:lnTo>
                    <a:pt x="2385085" y="1920240"/>
                  </a:lnTo>
                  <a:lnTo>
                    <a:pt x="4579645" y="1920240"/>
                  </a:lnTo>
                  <a:lnTo>
                    <a:pt x="45796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 descr=""/>
          <p:cNvSpPr txBox="1"/>
          <p:nvPr/>
        </p:nvSpPr>
        <p:spPr>
          <a:xfrm>
            <a:off x="4644735" y="3694201"/>
            <a:ext cx="2466975" cy="54927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ctr" marL="12065" marR="5080">
              <a:lnSpc>
                <a:spcPts val="1340"/>
              </a:lnSpc>
              <a:spcBef>
                <a:spcPts val="225"/>
              </a:spcBef>
            </a:pP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PLEASE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NOTE: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THERE</a:t>
            </a:r>
            <a:r>
              <a:rPr dirty="0" sz="12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TWO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SIDE VIEWS. EITHER SIDE 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TROLLEY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254739" y="611348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63500" rIns="0" bIns="0" rtlCol="0" vert="horz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496695" algn="l"/>
              </a:tabLst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2314" sz="1800" spc="-15">
                <a:solidFill>
                  <a:srgbClr val="151616"/>
                </a:solidFill>
                <a:latin typeface="Arial"/>
                <a:cs typeface="Arial"/>
                <a:hlinkClick r:id="rId8"/>
              </a:rPr>
              <a:t>https://technologystudent.com/despro_flsh/third10.html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4516737" y="1294739"/>
            <a:ext cx="1087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 descr=""/>
          <p:cNvSpPr/>
          <p:nvPr/>
        </p:nvSpPr>
        <p:spPr>
          <a:xfrm>
            <a:off x="4613522" y="2251079"/>
            <a:ext cx="23495" cy="69215"/>
          </a:xfrm>
          <a:custGeom>
            <a:avLst/>
            <a:gdLst/>
            <a:ahLst/>
            <a:cxnLst/>
            <a:rect l="l" t="t" r="r" b="b"/>
            <a:pathLst>
              <a:path w="23495" h="69214">
                <a:moveTo>
                  <a:pt x="22953" y="0"/>
                </a:moveTo>
                <a:lnTo>
                  <a:pt x="0" y="0"/>
                </a:lnTo>
                <a:lnTo>
                  <a:pt x="0" y="68856"/>
                </a:lnTo>
                <a:lnTo>
                  <a:pt x="22953" y="68856"/>
                </a:lnTo>
                <a:lnTo>
                  <a:pt x="22953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1" name="object 51" descr=""/>
          <p:cNvGrpSpPr/>
          <p:nvPr/>
        </p:nvGrpSpPr>
        <p:grpSpPr>
          <a:xfrm>
            <a:off x="4590572" y="1562493"/>
            <a:ext cx="941069" cy="941705"/>
            <a:chOff x="4590572" y="1562493"/>
            <a:chExt cx="941069" cy="941705"/>
          </a:xfrm>
        </p:grpSpPr>
        <p:sp>
          <p:nvSpPr>
            <p:cNvPr id="52" name="object 52" descr=""/>
            <p:cNvSpPr/>
            <p:nvPr/>
          </p:nvSpPr>
          <p:spPr>
            <a:xfrm>
              <a:off x="4590567" y="1562500"/>
              <a:ext cx="918210" cy="344805"/>
            </a:xfrm>
            <a:custGeom>
              <a:avLst/>
              <a:gdLst/>
              <a:ahLst/>
              <a:cxnLst/>
              <a:rect l="l" t="t" r="r" b="b"/>
              <a:pathLst>
                <a:path w="918210" h="344805">
                  <a:moveTo>
                    <a:pt x="91808" y="275424"/>
                  </a:moveTo>
                  <a:lnTo>
                    <a:pt x="68859" y="275424"/>
                  </a:lnTo>
                  <a:lnTo>
                    <a:pt x="68859" y="206578"/>
                  </a:lnTo>
                  <a:lnTo>
                    <a:pt x="45897" y="206578"/>
                  </a:lnTo>
                  <a:lnTo>
                    <a:pt x="45897" y="229527"/>
                  </a:lnTo>
                  <a:lnTo>
                    <a:pt x="22948" y="229527"/>
                  </a:lnTo>
                  <a:lnTo>
                    <a:pt x="0" y="229527"/>
                  </a:lnTo>
                  <a:lnTo>
                    <a:pt x="0" y="275424"/>
                  </a:lnTo>
                  <a:lnTo>
                    <a:pt x="22948" y="275424"/>
                  </a:lnTo>
                  <a:lnTo>
                    <a:pt x="22948" y="298386"/>
                  </a:lnTo>
                  <a:lnTo>
                    <a:pt x="45897" y="298386"/>
                  </a:lnTo>
                  <a:lnTo>
                    <a:pt x="68859" y="298386"/>
                  </a:lnTo>
                  <a:lnTo>
                    <a:pt x="91808" y="298386"/>
                  </a:lnTo>
                  <a:lnTo>
                    <a:pt x="91808" y="275424"/>
                  </a:lnTo>
                  <a:close/>
                </a:path>
                <a:path w="918210" h="344805">
                  <a:moveTo>
                    <a:pt x="114769" y="183616"/>
                  </a:moveTo>
                  <a:lnTo>
                    <a:pt x="91808" y="183616"/>
                  </a:lnTo>
                  <a:lnTo>
                    <a:pt x="68859" y="183616"/>
                  </a:lnTo>
                  <a:lnTo>
                    <a:pt x="68859" y="206578"/>
                  </a:lnTo>
                  <a:lnTo>
                    <a:pt x="91808" y="206578"/>
                  </a:lnTo>
                  <a:lnTo>
                    <a:pt x="114769" y="206578"/>
                  </a:lnTo>
                  <a:lnTo>
                    <a:pt x="114769" y="183616"/>
                  </a:lnTo>
                  <a:close/>
                </a:path>
                <a:path w="918210" h="344805">
                  <a:moveTo>
                    <a:pt x="183616" y="183616"/>
                  </a:moveTo>
                  <a:lnTo>
                    <a:pt x="160667" y="183616"/>
                  </a:lnTo>
                  <a:lnTo>
                    <a:pt x="137718" y="183616"/>
                  </a:lnTo>
                  <a:lnTo>
                    <a:pt x="137718" y="206578"/>
                  </a:lnTo>
                  <a:lnTo>
                    <a:pt x="160667" y="206578"/>
                  </a:lnTo>
                  <a:lnTo>
                    <a:pt x="183616" y="206578"/>
                  </a:lnTo>
                  <a:lnTo>
                    <a:pt x="183616" y="183616"/>
                  </a:lnTo>
                  <a:close/>
                </a:path>
                <a:path w="918210" h="344805">
                  <a:moveTo>
                    <a:pt x="206578" y="137718"/>
                  </a:moveTo>
                  <a:lnTo>
                    <a:pt x="183616" y="137718"/>
                  </a:lnTo>
                  <a:lnTo>
                    <a:pt x="183616" y="160667"/>
                  </a:lnTo>
                  <a:lnTo>
                    <a:pt x="206578" y="160667"/>
                  </a:lnTo>
                  <a:lnTo>
                    <a:pt x="206578" y="137718"/>
                  </a:lnTo>
                  <a:close/>
                </a:path>
                <a:path w="918210" h="344805">
                  <a:moveTo>
                    <a:pt x="229527" y="321335"/>
                  </a:moveTo>
                  <a:lnTo>
                    <a:pt x="206578" y="321335"/>
                  </a:lnTo>
                  <a:lnTo>
                    <a:pt x="206578" y="229527"/>
                  </a:lnTo>
                  <a:lnTo>
                    <a:pt x="183616" y="229527"/>
                  </a:lnTo>
                  <a:lnTo>
                    <a:pt x="183616" y="344297"/>
                  </a:lnTo>
                  <a:lnTo>
                    <a:pt x="206578" y="344297"/>
                  </a:lnTo>
                  <a:lnTo>
                    <a:pt x="229527" y="344297"/>
                  </a:lnTo>
                  <a:lnTo>
                    <a:pt x="229527" y="321335"/>
                  </a:lnTo>
                  <a:close/>
                </a:path>
                <a:path w="918210" h="344805">
                  <a:moveTo>
                    <a:pt x="275437" y="160667"/>
                  </a:moveTo>
                  <a:lnTo>
                    <a:pt x="252476" y="160667"/>
                  </a:lnTo>
                  <a:lnTo>
                    <a:pt x="252476" y="137718"/>
                  </a:lnTo>
                  <a:lnTo>
                    <a:pt x="229527" y="137718"/>
                  </a:lnTo>
                  <a:lnTo>
                    <a:pt x="229527" y="183616"/>
                  </a:lnTo>
                  <a:lnTo>
                    <a:pt x="252476" y="183616"/>
                  </a:lnTo>
                  <a:lnTo>
                    <a:pt x="275437" y="183616"/>
                  </a:lnTo>
                  <a:lnTo>
                    <a:pt x="275437" y="160667"/>
                  </a:lnTo>
                  <a:close/>
                </a:path>
                <a:path w="918210" h="344805">
                  <a:moveTo>
                    <a:pt x="298386" y="206578"/>
                  </a:moveTo>
                  <a:lnTo>
                    <a:pt x="275437" y="206578"/>
                  </a:lnTo>
                  <a:lnTo>
                    <a:pt x="275437" y="229527"/>
                  </a:lnTo>
                  <a:lnTo>
                    <a:pt x="298386" y="229527"/>
                  </a:lnTo>
                  <a:lnTo>
                    <a:pt x="298386" y="206578"/>
                  </a:lnTo>
                  <a:close/>
                </a:path>
                <a:path w="918210" h="344805">
                  <a:moveTo>
                    <a:pt x="298386" y="0"/>
                  </a:moveTo>
                  <a:lnTo>
                    <a:pt x="275437" y="0"/>
                  </a:lnTo>
                  <a:lnTo>
                    <a:pt x="252476" y="0"/>
                  </a:lnTo>
                  <a:lnTo>
                    <a:pt x="252476" y="22948"/>
                  </a:lnTo>
                  <a:lnTo>
                    <a:pt x="275437" y="22948"/>
                  </a:lnTo>
                  <a:lnTo>
                    <a:pt x="298386" y="22948"/>
                  </a:lnTo>
                  <a:lnTo>
                    <a:pt x="298386" y="0"/>
                  </a:lnTo>
                  <a:close/>
                </a:path>
                <a:path w="918210" h="344805">
                  <a:moveTo>
                    <a:pt x="321335" y="45897"/>
                  </a:moveTo>
                  <a:lnTo>
                    <a:pt x="298386" y="45897"/>
                  </a:lnTo>
                  <a:lnTo>
                    <a:pt x="298386" y="68859"/>
                  </a:lnTo>
                  <a:lnTo>
                    <a:pt x="321335" y="68859"/>
                  </a:lnTo>
                  <a:lnTo>
                    <a:pt x="321335" y="45897"/>
                  </a:lnTo>
                  <a:close/>
                </a:path>
                <a:path w="918210" h="344805">
                  <a:moveTo>
                    <a:pt x="344297" y="22948"/>
                  </a:moveTo>
                  <a:lnTo>
                    <a:pt x="321335" y="22948"/>
                  </a:lnTo>
                  <a:lnTo>
                    <a:pt x="321335" y="45897"/>
                  </a:lnTo>
                  <a:lnTo>
                    <a:pt x="344297" y="45897"/>
                  </a:lnTo>
                  <a:lnTo>
                    <a:pt x="344297" y="22948"/>
                  </a:lnTo>
                  <a:close/>
                </a:path>
                <a:path w="918210" h="344805">
                  <a:moveTo>
                    <a:pt x="367245" y="183616"/>
                  </a:moveTo>
                  <a:lnTo>
                    <a:pt x="344297" y="183616"/>
                  </a:lnTo>
                  <a:lnTo>
                    <a:pt x="344297" y="206578"/>
                  </a:lnTo>
                  <a:lnTo>
                    <a:pt x="367245" y="206578"/>
                  </a:lnTo>
                  <a:lnTo>
                    <a:pt x="367245" y="183616"/>
                  </a:lnTo>
                  <a:close/>
                </a:path>
                <a:path w="918210" h="344805">
                  <a:moveTo>
                    <a:pt x="390194" y="114757"/>
                  </a:moveTo>
                  <a:lnTo>
                    <a:pt x="367245" y="114757"/>
                  </a:lnTo>
                  <a:lnTo>
                    <a:pt x="367245" y="91808"/>
                  </a:lnTo>
                  <a:lnTo>
                    <a:pt x="344297" y="91808"/>
                  </a:lnTo>
                  <a:lnTo>
                    <a:pt x="344297" y="68859"/>
                  </a:lnTo>
                  <a:lnTo>
                    <a:pt x="321335" y="68859"/>
                  </a:lnTo>
                  <a:lnTo>
                    <a:pt x="321335" y="114757"/>
                  </a:lnTo>
                  <a:lnTo>
                    <a:pt x="298386" y="114757"/>
                  </a:lnTo>
                  <a:lnTo>
                    <a:pt x="298386" y="91808"/>
                  </a:lnTo>
                  <a:lnTo>
                    <a:pt x="275437" y="91808"/>
                  </a:lnTo>
                  <a:lnTo>
                    <a:pt x="252476" y="91808"/>
                  </a:lnTo>
                  <a:lnTo>
                    <a:pt x="252476" y="22948"/>
                  </a:lnTo>
                  <a:lnTo>
                    <a:pt x="229527" y="22948"/>
                  </a:lnTo>
                  <a:lnTo>
                    <a:pt x="229527" y="45897"/>
                  </a:lnTo>
                  <a:lnTo>
                    <a:pt x="206578" y="45897"/>
                  </a:lnTo>
                  <a:lnTo>
                    <a:pt x="183616" y="45897"/>
                  </a:lnTo>
                  <a:lnTo>
                    <a:pt x="183616" y="91808"/>
                  </a:lnTo>
                  <a:lnTo>
                    <a:pt x="206578" y="91808"/>
                  </a:lnTo>
                  <a:lnTo>
                    <a:pt x="206578" y="68859"/>
                  </a:lnTo>
                  <a:lnTo>
                    <a:pt x="229527" y="68859"/>
                  </a:lnTo>
                  <a:lnTo>
                    <a:pt x="229527" y="91808"/>
                  </a:lnTo>
                  <a:lnTo>
                    <a:pt x="206578" y="91808"/>
                  </a:lnTo>
                  <a:lnTo>
                    <a:pt x="206578" y="114757"/>
                  </a:lnTo>
                  <a:lnTo>
                    <a:pt x="229527" y="114757"/>
                  </a:lnTo>
                  <a:lnTo>
                    <a:pt x="252476" y="114757"/>
                  </a:lnTo>
                  <a:lnTo>
                    <a:pt x="275437" y="114757"/>
                  </a:lnTo>
                  <a:lnTo>
                    <a:pt x="275437" y="160667"/>
                  </a:lnTo>
                  <a:lnTo>
                    <a:pt x="298386" y="160667"/>
                  </a:lnTo>
                  <a:lnTo>
                    <a:pt x="298386" y="137718"/>
                  </a:lnTo>
                  <a:lnTo>
                    <a:pt x="321335" y="137718"/>
                  </a:lnTo>
                  <a:lnTo>
                    <a:pt x="321335" y="160667"/>
                  </a:lnTo>
                  <a:lnTo>
                    <a:pt x="298386" y="160667"/>
                  </a:lnTo>
                  <a:lnTo>
                    <a:pt x="298386" y="183616"/>
                  </a:lnTo>
                  <a:lnTo>
                    <a:pt x="321335" y="183616"/>
                  </a:lnTo>
                  <a:lnTo>
                    <a:pt x="344297" y="183616"/>
                  </a:lnTo>
                  <a:lnTo>
                    <a:pt x="344297" y="137718"/>
                  </a:lnTo>
                  <a:lnTo>
                    <a:pt x="367245" y="137718"/>
                  </a:lnTo>
                  <a:lnTo>
                    <a:pt x="367245" y="183616"/>
                  </a:lnTo>
                  <a:lnTo>
                    <a:pt x="390194" y="183616"/>
                  </a:lnTo>
                  <a:lnTo>
                    <a:pt x="390194" y="114757"/>
                  </a:lnTo>
                  <a:close/>
                </a:path>
                <a:path w="918210" h="344805">
                  <a:moveTo>
                    <a:pt x="390194" y="0"/>
                  </a:moveTo>
                  <a:lnTo>
                    <a:pt x="367245" y="0"/>
                  </a:lnTo>
                  <a:lnTo>
                    <a:pt x="367245" y="22948"/>
                  </a:lnTo>
                  <a:lnTo>
                    <a:pt x="390194" y="22948"/>
                  </a:lnTo>
                  <a:lnTo>
                    <a:pt x="390194" y="0"/>
                  </a:lnTo>
                  <a:close/>
                </a:path>
                <a:path w="918210" h="344805">
                  <a:moveTo>
                    <a:pt x="504964" y="91808"/>
                  </a:moveTo>
                  <a:lnTo>
                    <a:pt x="482003" y="91808"/>
                  </a:lnTo>
                  <a:lnTo>
                    <a:pt x="482003" y="0"/>
                  </a:lnTo>
                  <a:lnTo>
                    <a:pt x="459054" y="0"/>
                  </a:lnTo>
                  <a:lnTo>
                    <a:pt x="459054" y="45897"/>
                  </a:lnTo>
                  <a:lnTo>
                    <a:pt x="436105" y="45897"/>
                  </a:lnTo>
                  <a:lnTo>
                    <a:pt x="436105" y="22948"/>
                  </a:lnTo>
                  <a:lnTo>
                    <a:pt x="413143" y="22948"/>
                  </a:lnTo>
                  <a:lnTo>
                    <a:pt x="390194" y="22948"/>
                  </a:lnTo>
                  <a:lnTo>
                    <a:pt x="390194" y="45897"/>
                  </a:lnTo>
                  <a:lnTo>
                    <a:pt x="413143" y="45897"/>
                  </a:lnTo>
                  <a:lnTo>
                    <a:pt x="413143" y="68859"/>
                  </a:lnTo>
                  <a:lnTo>
                    <a:pt x="390194" y="68859"/>
                  </a:lnTo>
                  <a:lnTo>
                    <a:pt x="390194" y="45897"/>
                  </a:lnTo>
                  <a:lnTo>
                    <a:pt x="367245" y="45897"/>
                  </a:lnTo>
                  <a:lnTo>
                    <a:pt x="344297" y="45897"/>
                  </a:lnTo>
                  <a:lnTo>
                    <a:pt x="344297" y="68859"/>
                  </a:lnTo>
                  <a:lnTo>
                    <a:pt x="367245" y="68859"/>
                  </a:lnTo>
                  <a:lnTo>
                    <a:pt x="367245" y="91808"/>
                  </a:lnTo>
                  <a:lnTo>
                    <a:pt x="390194" y="91808"/>
                  </a:lnTo>
                  <a:lnTo>
                    <a:pt x="413143" y="91808"/>
                  </a:lnTo>
                  <a:lnTo>
                    <a:pt x="436105" y="91808"/>
                  </a:lnTo>
                  <a:lnTo>
                    <a:pt x="436105" y="68859"/>
                  </a:lnTo>
                  <a:lnTo>
                    <a:pt x="459054" y="68859"/>
                  </a:lnTo>
                  <a:lnTo>
                    <a:pt x="459054" y="91808"/>
                  </a:lnTo>
                  <a:lnTo>
                    <a:pt x="436105" y="91808"/>
                  </a:lnTo>
                  <a:lnTo>
                    <a:pt x="436105" y="114757"/>
                  </a:lnTo>
                  <a:lnTo>
                    <a:pt x="413143" y="114757"/>
                  </a:lnTo>
                  <a:lnTo>
                    <a:pt x="413143" y="183616"/>
                  </a:lnTo>
                  <a:lnTo>
                    <a:pt x="436105" y="183616"/>
                  </a:lnTo>
                  <a:lnTo>
                    <a:pt x="436105" y="206578"/>
                  </a:lnTo>
                  <a:lnTo>
                    <a:pt x="459054" y="206578"/>
                  </a:lnTo>
                  <a:lnTo>
                    <a:pt x="482003" y="206578"/>
                  </a:lnTo>
                  <a:lnTo>
                    <a:pt x="504964" y="206578"/>
                  </a:lnTo>
                  <a:lnTo>
                    <a:pt x="504964" y="160667"/>
                  </a:lnTo>
                  <a:lnTo>
                    <a:pt x="482003" y="160667"/>
                  </a:lnTo>
                  <a:lnTo>
                    <a:pt x="482003" y="183616"/>
                  </a:lnTo>
                  <a:lnTo>
                    <a:pt x="459054" y="183616"/>
                  </a:lnTo>
                  <a:lnTo>
                    <a:pt x="459054" y="160667"/>
                  </a:lnTo>
                  <a:lnTo>
                    <a:pt x="436105" y="160667"/>
                  </a:lnTo>
                  <a:lnTo>
                    <a:pt x="436105" y="137718"/>
                  </a:lnTo>
                  <a:lnTo>
                    <a:pt x="459054" y="137718"/>
                  </a:lnTo>
                  <a:lnTo>
                    <a:pt x="459054" y="160667"/>
                  </a:lnTo>
                  <a:lnTo>
                    <a:pt x="482003" y="160667"/>
                  </a:lnTo>
                  <a:lnTo>
                    <a:pt x="482003" y="137718"/>
                  </a:lnTo>
                  <a:lnTo>
                    <a:pt x="504964" y="137718"/>
                  </a:lnTo>
                  <a:lnTo>
                    <a:pt x="504964" y="91808"/>
                  </a:lnTo>
                  <a:close/>
                </a:path>
                <a:path w="918210" h="344805">
                  <a:moveTo>
                    <a:pt x="527913" y="137718"/>
                  </a:moveTo>
                  <a:lnTo>
                    <a:pt x="504964" y="137718"/>
                  </a:lnTo>
                  <a:lnTo>
                    <a:pt x="504964" y="160667"/>
                  </a:lnTo>
                  <a:lnTo>
                    <a:pt x="527913" y="160667"/>
                  </a:lnTo>
                  <a:lnTo>
                    <a:pt x="527913" y="137718"/>
                  </a:lnTo>
                  <a:close/>
                </a:path>
                <a:path w="918210" h="344805">
                  <a:moveTo>
                    <a:pt x="573824" y="137718"/>
                  </a:moveTo>
                  <a:lnTo>
                    <a:pt x="550862" y="137718"/>
                  </a:lnTo>
                  <a:lnTo>
                    <a:pt x="550862" y="160667"/>
                  </a:lnTo>
                  <a:lnTo>
                    <a:pt x="573824" y="160667"/>
                  </a:lnTo>
                  <a:lnTo>
                    <a:pt x="573824" y="137718"/>
                  </a:lnTo>
                  <a:close/>
                </a:path>
                <a:path w="918210" h="344805">
                  <a:moveTo>
                    <a:pt x="573824" y="91808"/>
                  </a:moveTo>
                  <a:lnTo>
                    <a:pt x="550862" y="91808"/>
                  </a:lnTo>
                  <a:lnTo>
                    <a:pt x="527913" y="91808"/>
                  </a:lnTo>
                  <a:lnTo>
                    <a:pt x="527913" y="137718"/>
                  </a:lnTo>
                  <a:lnTo>
                    <a:pt x="550862" y="137718"/>
                  </a:lnTo>
                  <a:lnTo>
                    <a:pt x="550862" y="114757"/>
                  </a:lnTo>
                  <a:lnTo>
                    <a:pt x="573824" y="114757"/>
                  </a:lnTo>
                  <a:lnTo>
                    <a:pt x="573824" y="91808"/>
                  </a:lnTo>
                  <a:close/>
                </a:path>
                <a:path w="918210" h="344805">
                  <a:moveTo>
                    <a:pt x="642683" y="45897"/>
                  </a:moveTo>
                  <a:lnTo>
                    <a:pt x="619721" y="45897"/>
                  </a:lnTo>
                  <a:lnTo>
                    <a:pt x="619721" y="0"/>
                  </a:lnTo>
                  <a:lnTo>
                    <a:pt x="596773" y="0"/>
                  </a:lnTo>
                  <a:lnTo>
                    <a:pt x="573824" y="0"/>
                  </a:lnTo>
                  <a:lnTo>
                    <a:pt x="573824" y="22948"/>
                  </a:lnTo>
                  <a:lnTo>
                    <a:pt x="573824" y="45897"/>
                  </a:lnTo>
                  <a:lnTo>
                    <a:pt x="550862" y="45897"/>
                  </a:lnTo>
                  <a:lnTo>
                    <a:pt x="550862" y="22948"/>
                  </a:lnTo>
                  <a:lnTo>
                    <a:pt x="573824" y="22948"/>
                  </a:lnTo>
                  <a:lnTo>
                    <a:pt x="573824" y="0"/>
                  </a:lnTo>
                  <a:lnTo>
                    <a:pt x="550862" y="0"/>
                  </a:lnTo>
                  <a:lnTo>
                    <a:pt x="527913" y="0"/>
                  </a:lnTo>
                  <a:lnTo>
                    <a:pt x="504964" y="0"/>
                  </a:lnTo>
                  <a:lnTo>
                    <a:pt x="504964" y="22948"/>
                  </a:lnTo>
                  <a:lnTo>
                    <a:pt x="527913" y="22948"/>
                  </a:lnTo>
                  <a:lnTo>
                    <a:pt x="527913" y="45897"/>
                  </a:lnTo>
                  <a:lnTo>
                    <a:pt x="504964" y="45897"/>
                  </a:lnTo>
                  <a:lnTo>
                    <a:pt x="504964" y="91808"/>
                  </a:lnTo>
                  <a:lnTo>
                    <a:pt x="527913" y="91808"/>
                  </a:lnTo>
                  <a:lnTo>
                    <a:pt x="527913" y="68859"/>
                  </a:lnTo>
                  <a:lnTo>
                    <a:pt x="550862" y="68859"/>
                  </a:lnTo>
                  <a:lnTo>
                    <a:pt x="573824" y="68859"/>
                  </a:lnTo>
                  <a:lnTo>
                    <a:pt x="596773" y="68859"/>
                  </a:lnTo>
                  <a:lnTo>
                    <a:pt x="596773" y="91808"/>
                  </a:lnTo>
                  <a:lnTo>
                    <a:pt x="619721" y="91808"/>
                  </a:lnTo>
                  <a:lnTo>
                    <a:pt x="619721" y="68859"/>
                  </a:lnTo>
                  <a:lnTo>
                    <a:pt x="642683" y="68859"/>
                  </a:lnTo>
                  <a:lnTo>
                    <a:pt x="642683" y="45897"/>
                  </a:lnTo>
                  <a:close/>
                </a:path>
                <a:path w="918210" h="344805">
                  <a:moveTo>
                    <a:pt x="711530" y="0"/>
                  </a:moveTo>
                  <a:lnTo>
                    <a:pt x="688581" y="0"/>
                  </a:lnTo>
                  <a:lnTo>
                    <a:pt x="688581" y="22948"/>
                  </a:lnTo>
                  <a:lnTo>
                    <a:pt x="711530" y="22948"/>
                  </a:lnTo>
                  <a:lnTo>
                    <a:pt x="711530" y="0"/>
                  </a:lnTo>
                  <a:close/>
                </a:path>
                <a:path w="918210" h="344805">
                  <a:moveTo>
                    <a:pt x="734491" y="91808"/>
                  </a:moveTo>
                  <a:lnTo>
                    <a:pt x="711530" y="91808"/>
                  </a:lnTo>
                  <a:lnTo>
                    <a:pt x="688581" y="91808"/>
                  </a:lnTo>
                  <a:lnTo>
                    <a:pt x="688581" y="68859"/>
                  </a:lnTo>
                  <a:lnTo>
                    <a:pt x="665632" y="68859"/>
                  </a:lnTo>
                  <a:lnTo>
                    <a:pt x="642683" y="68859"/>
                  </a:lnTo>
                  <a:lnTo>
                    <a:pt x="642683" y="114757"/>
                  </a:lnTo>
                  <a:lnTo>
                    <a:pt x="665632" y="114757"/>
                  </a:lnTo>
                  <a:lnTo>
                    <a:pt x="665632" y="137718"/>
                  </a:lnTo>
                  <a:lnTo>
                    <a:pt x="688581" y="137718"/>
                  </a:lnTo>
                  <a:lnTo>
                    <a:pt x="688581" y="114757"/>
                  </a:lnTo>
                  <a:lnTo>
                    <a:pt x="711530" y="114757"/>
                  </a:lnTo>
                  <a:lnTo>
                    <a:pt x="734491" y="114757"/>
                  </a:lnTo>
                  <a:lnTo>
                    <a:pt x="734491" y="91808"/>
                  </a:lnTo>
                  <a:close/>
                </a:path>
                <a:path w="918210" h="344805">
                  <a:moveTo>
                    <a:pt x="757440" y="183616"/>
                  </a:moveTo>
                  <a:lnTo>
                    <a:pt x="734491" y="183616"/>
                  </a:lnTo>
                  <a:lnTo>
                    <a:pt x="734491" y="160667"/>
                  </a:lnTo>
                  <a:lnTo>
                    <a:pt x="711530" y="160667"/>
                  </a:lnTo>
                  <a:lnTo>
                    <a:pt x="711530" y="137718"/>
                  </a:lnTo>
                  <a:lnTo>
                    <a:pt x="688581" y="137718"/>
                  </a:lnTo>
                  <a:lnTo>
                    <a:pt x="688581" y="183616"/>
                  </a:lnTo>
                  <a:lnTo>
                    <a:pt x="711530" y="183616"/>
                  </a:lnTo>
                  <a:lnTo>
                    <a:pt x="711530" y="206578"/>
                  </a:lnTo>
                  <a:lnTo>
                    <a:pt x="688581" y="206578"/>
                  </a:lnTo>
                  <a:lnTo>
                    <a:pt x="688581" y="183616"/>
                  </a:lnTo>
                  <a:lnTo>
                    <a:pt x="665632" y="183616"/>
                  </a:lnTo>
                  <a:lnTo>
                    <a:pt x="665632" y="137718"/>
                  </a:lnTo>
                  <a:lnTo>
                    <a:pt x="642683" y="137718"/>
                  </a:lnTo>
                  <a:lnTo>
                    <a:pt x="642683" y="160667"/>
                  </a:lnTo>
                  <a:lnTo>
                    <a:pt x="619721" y="160667"/>
                  </a:lnTo>
                  <a:lnTo>
                    <a:pt x="619721" y="114757"/>
                  </a:lnTo>
                  <a:lnTo>
                    <a:pt x="596773" y="114757"/>
                  </a:lnTo>
                  <a:lnTo>
                    <a:pt x="596773" y="183616"/>
                  </a:lnTo>
                  <a:lnTo>
                    <a:pt x="573824" y="183616"/>
                  </a:lnTo>
                  <a:lnTo>
                    <a:pt x="573824" y="206578"/>
                  </a:lnTo>
                  <a:lnTo>
                    <a:pt x="596773" y="206578"/>
                  </a:lnTo>
                  <a:lnTo>
                    <a:pt x="596773" y="229527"/>
                  </a:lnTo>
                  <a:lnTo>
                    <a:pt x="619721" y="229527"/>
                  </a:lnTo>
                  <a:lnTo>
                    <a:pt x="619721" y="275424"/>
                  </a:lnTo>
                  <a:lnTo>
                    <a:pt x="642683" y="275424"/>
                  </a:lnTo>
                  <a:lnTo>
                    <a:pt x="642683" y="206578"/>
                  </a:lnTo>
                  <a:lnTo>
                    <a:pt x="619721" y="206578"/>
                  </a:lnTo>
                  <a:lnTo>
                    <a:pt x="619721" y="183616"/>
                  </a:lnTo>
                  <a:lnTo>
                    <a:pt x="642683" y="183616"/>
                  </a:lnTo>
                  <a:lnTo>
                    <a:pt x="642683" y="206578"/>
                  </a:lnTo>
                  <a:lnTo>
                    <a:pt x="665632" y="206578"/>
                  </a:lnTo>
                  <a:lnTo>
                    <a:pt x="665632" y="229527"/>
                  </a:lnTo>
                  <a:lnTo>
                    <a:pt x="688581" y="229527"/>
                  </a:lnTo>
                  <a:lnTo>
                    <a:pt x="711530" y="229527"/>
                  </a:lnTo>
                  <a:lnTo>
                    <a:pt x="734491" y="229527"/>
                  </a:lnTo>
                  <a:lnTo>
                    <a:pt x="734491" y="206578"/>
                  </a:lnTo>
                  <a:lnTo>
                    <a:pt x="757440" y="206578"/>
                  </a:lnTo>
                  <a:lnTo>
                    <a:pt x="757440" y="183616"/>
                  </a:lnTo>
                  <a:close/>
                </a:path>
                <a:path w="918210" h="344805">
                  <a:moveTo>
                    <a:pt x="757440" y="114757"/>
                  </a:moveTo>
                  <a:lnTo>
                    <a:pt x="734491" y="114757"/>
                  </a:lnTo>
                  <a:lnTo>
                    <a:pt x="734491" y="160667"/>
                  </a:lnTo>
                  <a:lnTo>
                    <a:pt x="757440" y="160667"/>
                  </a:lnTo>
                  <a:lnTo>
                    <a:pt x="757440" y="114757"/>
                  </a:lnTo>
                  <a:close/>
                </a:path>
                <a:path w="918210" h="344805">
                  <a:moveTo>
                    <a:pt x="757440" y="22948"/>
                  </a:moveTo>
                  <a:lnTo>
                    <a:pt x="734491" y="22948"/>
                  </a:lnTo>
                  <a:lnTo>
                    <a:pt x="711530" y="22948"/>
                  </a:lnTo>
                  <a:lnTo>
                    <a:pt x="711530" y="45897"/>
                  </a:lnTo>
                  <a:lnTo>
                    <a:pt x="734491" y="45897"/>
                  </a:lnTo>
                  <a:lnTo>
                    <a:pt x="734491" y="91808"/>
                  </a:lnTo>
                  <a:lnTo>
                    <a:pt x="757440" y="91808"/>
                  </a:lnTo>
                  <a:lnTo>
                    <a:pt x="757440" y="22948"/>
                  </a:lnTo>
                  <a:close/>
                </a:path>
                <a:path w="918210" h="344805">
                  <a:moveTo>
                    <a:pt x="780402" y="206578"/>
                  </a:moveTo>
                  <a:lnTo>
                    <a:pt x="757440" y="206578"/>
                  </a:lnTo>
                  <a:lnTo>
                    <a:pt x="757440" y="252476"/>
                  </a:lnTo>
                  <a:lnTo>
                    <a:pt x="780402" y="252476"/>
                  </a:lnTo>
                  <a:lnTo>
                    <a:pt x="780402" y="206578"/>
                  </a:lnTo>
                  <a:close/>
                </a:path>
                <a:path w="918210" h="344805">
                  <a:moveTo>
                    <a:pt x="895159" y="183616"/>
                  </a:moveTo>
                  <a:lnTo>
                    <a:pt x="872210" y="183616"/>
                  </a:lnTo>
                  <a:lnTo>
                    <a:pt x="849249" y="183616"/>
                  </a:lnTo>
                  <a:lnTo>
                    <a:pt x="849249" y="206578"/>
                  </a:lnTo>
                  <a:lnTo>
                    <a:pt x="872210" y="206578"/>
                  </a:lnTo>
                  <a:lnTo>
                    <a:pt x="895159" y="206578"/>
                  </a:lnTo>
                  <a:lnTo>
                    <a:pt x="895159" y="183616"/>
                  </a:lnTo>
                  <a:close/>
                </a:path>
                <a:path w="918210" h="344805">
                  <a:moveTo>
                    <a:pt x="918108" y="206578"/>
                  </a:moveTo>
                  <a:lnTo>
                    <a:pt x="895159" y="206578"/>
                  </a:lnTo>
                  <a:lnTo>
                    <a:pt x="895159" y="229527"/>
                  </a:lnTo>
                  <a:lnTo>
                    <a:pt x="918108" y="229527"/>
                  </a:lnTo>
                  <a:lnTo>
                    <a:pt x="918108" y="2065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4590567" y="1769078"/>
              <a:ext cx="941069" cy="321945"/>
            </a:xfrm>
            <a:custGeom>
              <a:avLst/>
              <a:gdLst/>
              <a:ahLst/>
              <a:cxnLst/>
              <a:rect l="l" t="t" r="r" b="b"/>
              <a:pathLst>
                <a:path w="941070" h="321944">
                  <a:moveTo>
                    <a:pt x="22948" y="229527"/>
                  </a:moveTo>
                  <a:lnTo>
                    <a:pt x="0" y="229527"/>
                  </a:lnTo>
                  <a:lnTo>
                    <a:pt x="0" y="252476"/>
                  </a:lnTo>
                  <a:lnTo>
                    <a:pt x="22948" y="252476"/>
                  </a:lnTo>
                  <a:lnTo>
                    <a:pt x="22948" y="229527"/>
                  </a:lnTo>
                  <a:close/>
                </a:path>
                <a:path w="941070" h="321944">
                  <a:moveTo>
                    <a:pt x="22948" y="91808"/>
                  </a:moveTo>
                  <a:lnTo>
                    <a:pt x="0" y="91808"/>
                  </a:lnTo>
                  <a:lnTo>
                    <a:pt x="0" y="114757"/>
                  </a:lnTo>
                  <a:lnTo>
                    <a:pt x="22948" y="114757"/>
                  </a:lnTo>
                  <a:lnTo>
                    <a:pt x="22948" y="91808"/>
                  </a:lnTo>
                  <a:close/>
                </a:path>
                <a:path w="941070" h="321944">
                  <a:moveTo>
                    <a:pt x="22948" y="22948"/>
                  </a:moveTo>
                  <a:lnTo>
                    <a:pt x="0" y="22948"/>
                  </a:lnTo>
                  <a:lnTo>
                    <a:pt x="0" y="68846"/>
                  </a:lnTo>
                  <a:lnTo>
                    <a:pt x="22948" y="68846"/>
                  </a:lnTo>
                  <a:lnTo>
                    <a:pt x="22948" y="22948"/>
                  </a:lnTo>
                  <a:close/>
                </a:path>
                <a:path w="941070" h="321944">
                  <a:moveTo>
                    <a:pt x="114769" y="114757"/>
                  </a:moveTo>
                  <a:lnTo>
                    <a:pt x="91808" y="114757"/>
                  </a:lnTo>
                  <a:lnTo>
                    <a:pt x="91808" y="137718"/>
                  </a:lnTo>
                  <a:lnTo>
                    <a:pt x="114769" y="137718"/>
                  </a:lnTo>
                  <a:lnTo>
                    <a:pt x="114769" y="114757"/>
                  </a:lnTo>
                  <a:close/>
                </a:path>
                <a:path w="941070" h="321944">
                  <a:moveTo>
                    <a:pt x="137718" y="91808"/>
                  </a:moveTo>
                  <a:lnTo>
                    <a:pt x="114769" y="91808"/>
                  </a:lnTo>
                  <a:lnTo>
                    <a:pt x="114769" y="114757"/>
                  </a:lnTo>
                  <a:lnTo>
                    <a:pt x="137718" y="114757"/>
                  </a:lnTo>
                  <a:lnTo>
                    <a:pt x="137718" y="91808"/>
                  </a:lnTo>
                  <a:close/>
                </a:path>
                <a:path w="941070" h="321944">
                  <a:moveTo>
                    <a:pt x="160667" y="252476"/>
                  </a:moveTo>
                  <a:lnTo>
                    <a:pt x="137718" y="252476"/>
                  </a:lnTo>
                  <a:lnTo>
                    <a:pt x="137718" y="229527"/>
                  </a:lnTo>
                  <a:lnTo>
                    <a:pt x="114769" y="229527"/>
                  </a:lnTo>
                  <a:lnTo>
                    <a:pt x="114769" y="252476"/>
                  </a:lnTo>
                  <a:lnTo>
                    <a:pt x="91808" y="252476"/>
                  </a:lnTo>
                  <a:lnTo>
                    <a:pt x="91808" y="137718"/>
                  </a:lnTo>
                  <a:lnTo>
                    <a:pt x="68859" y="137718"/>
                  </a:lnTo>
                  <a:lnTo>
                    <a:pt x="45897" y="137718"/>
                  </a:lnTo>
                  <a:lnTo>
                    <a:pt x="45897" y="160667"/>
                  </a:lnTo>
                  <a:lnTo>
                    <a:pt x="68859" y="160667"/>
                  </a:lnTo>
                  <a:lnTo>
                    <a:pt x="68859" y="183616"/>
                  </a:lnTo>
                  <a:lnTo>
                    <a:pt x="45897" y="183616"/>
                  </a:lnTo>
                  <a:lnTo>
                    <a:pt x="45897" y="160667"/>
                  </a:lnTo>
                  <a:lnTo>
                    <a:pt x="22948" y="160667"/>
                  </a:lnTo>
                  <a:lnTo>
                    <a:pt x="0" y="160667"/>
                  </a:lnTo>
                  <a:lnTo>
                    <a:pt x="0" y="183616"/>
                  </a:lnTo>
                  <a:lnTo>
                    <a:pt x="22948" y="183616"/>
                  </a:lnTo>
                  <a:lnTo>
                    <a:pt x="22948" y="206565"/>
                  </a:lnTo>
                  <a:lnTo>
                    <a:pt x="45897" y="206565"/>
                  </a:lnTo>
                  <a:lnTo>
                    <a:pt x="45897" y="298386"/>
                  </a:lnTo>
                  <a:lnTo>
                    <a:pt x="68859" y="298386"/>
                  </a:lnTo>
                  <a:lnTo>
                    <a:pt x="91808" y="298386"/>
                  </a:lnTo>
                  <a:lnTo>
                    <a:pt x="91808" y="321335"/>
                  </a:lnTo>
                  <a:lnTo>
                    <a:pt x="114769" y="321335"/>
                  </a:lnTo>
                  <a:lnTo>
                    <a:pt x="114769" y="275424"/>
                  </a:lnTo>
                  <a:lnTo>
                    <a:pt x="137718" y="275424"/>
                  </a:lnTo>
                  <a:lnTo>
                    <a:pt x="160667" y="275424"/>
                  </a:lnTo>
                  <a:lnTo>
                    <a:pt x="160667" y="252476"/>
                  </a:lnTo>
                  <a:close/>
                </a:path>
                <a:path w="941070" h="321944">
                  <a:moveTo>
                    <a:pt x="160667" y="206565"/>
                  </a:moveTo>
                  <a:lnTo>
                    <a:pt x="137718" y="206565"/>
                  </a:lnTo>
                  <a:lnTo>
                    <a:pt x="137718" y="229527"/>
                  </a:lnTo>
                  <a:lnTo>
                    <a:pt x="160667" y="229527"/>
                  </a:lnTo>
                  <a:lnTo>
                    <a:pt x="160667" y="206565"/>
                  </a:lnTo>
                  <a:close/>
                </a:path>
                <a:path w="941070" h="321944">
                  <a:moveTo>
                    <a:pt x="160667" y="160667"/>
                  </a:moveTo>
                  <a:lnTo>
                    <a:pt x="137718" y="160667"/>
                  </a:lnTo>
                  <a:lnTo>
                    <a:pt x="114769" y="160667"/>
                  </a:lnTo>
                  <a:lnTo>
                    <a:pt x="114769" y="206565"/>
                  </a:lnTo>
                  <a:lnTo>
                    <a:pt x="137718" y="206565"/>
                  </a:lnTo>
                  <a:lnTo>
                    <a:pt x="137718" y="183616"/>
                  </a:lnTo>
                  <a:lnTo>
                    <a:pt x="160667" y="183616"/>
                  </a:lnTo>
                  <a:lnTo>
                    <a:pt x="160667" y="160667"/>
                  </a:lnTo>
                  <a:close/>
                </a:path>
                <a:path w="941070" h="321944">
                  <a:moveTo>
                    <a:pt x="160667" y="114757"/>
                  </a:moveTo>
                  <a:lnTo>
                    <a:pt x="137718" y="114757"/>
                  </a:lnTo>
                  <a:lnTo>
                    <a:pt x="137718" y="137718"/>
                  </a:lnTo>
                  <a:lnTo>
                    <a:pt x="160667" y="137718"/>
                  </a:lnTo>
                  <a:lnTo>
                    <a:pt x="160667" y="114757"/>
                  </a:lnTo>
                  <a:close/>
                </a:path>
                <a:path w="941070" h="321944">
                  <a:moveTo>
                    <a:pt x="160667" y="68846"/>
                  </a:moveTo>
                  <a:lnTo>
                    <a:pt x="137718" y="68846"/>
                  </a:lnTo>
                  <a:lnTo>
                    <a:pt x="137718" y="91808"/>
                  </a:lnTo>
                  <a:lnTo>
                    <a:pt x="160667" y="91808"/>
                  </a:lnTo>
                  <a:lnTo>
                    <a:pt x="160667" y="68846"/>
                  </a:lnTo>
                  <a:close/>
                </a:path>
                <a:path w="941070" h="321944">
                  <a:moveTo>
                    <a:pt x="183616" y="229527"/>
                  </a:moveTo>
                  <a:lnTo>
                    <a:pt x="160667" y="229527"/>
                  </a:lnTo>
                  <a:lnTo>
                    <a:pt x="160667" y="252476"/>
                  </a:lnTo>
                  <a:lnTo>
                    <a:pt x="183616" y="252476"/>
                  </a:lnTo>
                  <a:lnTo>
                    <a:pt x="183616" y="229527"/>
                  </a:lnTo>
                  <a:close/>
                </a:path>
                <a:path w="941070" h="321944">
                  <a:moveTo>
                    <a:pt x="183616" y="183616"/>
                  </a:moveTo>
                  <a:lnTo>
                    <a:pt x="160667" y="183616"/>
                  </a:lnTo>
                  <a:lnTo>
                    <a:pt x="160667" y="206565"/>
                  </a:lnTo>
                  <a:lnTo>
                    <a:pt x="183616" y="206565"/>
                  </a:lnTo>
                  <a:lnTo>
                    <a:pt x="183616" y="183616"/>
                  </a:lnTo>
                  <a:close/>
                </a:path>
                <a:path w="941070" h="321944">
                  <a:moveTo>
                    <a:pt x="183616" y="137718"/>
                  </a:moveTo>
                  <a:lnTo>
                    <a:pt x="160667" y="137718"/>
                  </a:lnTo>
                  <a:lnTo>
                    <a:pt x="160667" y="160667"/>
                  </a:lnTo>
                  <a:lnTo>
                    <a:pt x="183616" y="160667"/>
                  </a:lnTo>
                  <a:lnTo>
                    <a:pt x="183616" y="137718"/>
                  </a:lnTo>
                  <a:close/>
                </a:path>
                <a:path w="941070" h="321944">
                  <a:moveTo>
                    <a:pt x="183616" y="22948"/>
                  </a:moveTo>
                  <a:lnTo>
                    <a:pt x="183616" y="22948"/>
                  </a:lnTo>
                  <a:lnTo>
                    <a:pt x="68859" y="22948"/>
                  </a:lnTo>
                  <a:lnTo>
                    <a:pt x="68859" y="45897"/>
                  </a:lnTo>
                  <a:lnTo>
                    <a:pt x="91808" y="45897"/>
                  </a:lnTo>
                  <a:lnTo>
                    <a:pt x="114769" y="45897"/>
                  </a:lnTo>
                  <a:lnTo>
                    <a:pt x="114769" y="68846"/>
                  </a:lnTo>
                  <a:lnTo>
                    <a:pt x="137718" y="68846"/>
                  </a:lnTo>
                  <a:lnTo>
                    <a:pt x="137718" y="45897"/>
                  </a:lnTo>
                  <a:lnTo>
                    <a:pt x="160667" y="45897"/>
                  </a:lnTo>
                  <a:lnTo>
                    <a:pt x="183616" y="45897"/>
                  </a:lnTo>
                  <a:lnTo>
                    <a:pt x="183616" y="22948"/>
                  </a:lnTo>
                  <a:close/>
                </a:path>
                <a:path w="941070" h="321944">
                  <a:moveTo>
                    <a:pt x="229527" y="160667"/>
                  </a:moveTo>
                  <a:lnTo>
                    <a:pt x="206578" y="160667"/>
                  </a:lnTo>
                  <a:lnTo>
                    <a:pt x="206578" y="183616"/>
                  </a:lnTo>
                  <a:lnTo>
                    <a:pt x="229527" y="183616"/>
                  </a:lnTo>
                  <a:lnTo>
                    <a:pt x="229527" y="160667"/>
                  </a:lnTo>
                  <a:close/>
                </a:path>
                <a:path w="941070" h="321944">
                  <a:moveTo>
                    <a:pt x="252476" y="91808"/>
                  </a:moveTo>
                  <a:lnTo>
                    <a:pt x="229527" y="91808"/>
                  </a:lnTo>
                  <a:lnTo>
                    <a:pt x="229527" y="114757"/>
                  </a:lnTo>
                  <a:lnTo>
                    <a:pt x="252476" y="114757"/>
                  </a:lnTo>
                  <a:lnTo>
                    <a:pt x="252476" y="91808"/>
                  </a:lnTo>
                  <a:close/>
                </a:path>
                <a:path w="941070" h="321944">
                  <a:moveTo>
                    <a:pt x="275437" y="22948"/>
                  </a:moveTo>
                  <a:lnTo>
                    <a:pt x="252476" y="22948"/>
                  </a:lnTo>
                  <a:lnTo>
                    <a:pt x="229527" y="22948"/>
                  </a:lnTo>
                  <a:lnTo>
                    <a:pt x="229527" y="45897"/>
                  </a:lnTo>
                  <a:lnTo>
                    <a:pt x="252476" y="45897"/>
                  </a:lnTo>
                  <a:lnTo>
                    <a:pt x="275437" y="45897"/>
                  </a:lnTo>
                  <a:lnTo>
                    <a:pt x="275437" y="22948"/>
                  </a:lnTo>
                  <a:close/>
                </a:path>
                <a:path w="941070" h="321944">
                  <a:moveTo>
                    <a:pt x="344297" y="0"/>
                  </a:moveTo>
                  <a:lnTo>
                    <a:pt x="321335" y="0"/>
                  </a:lnTo>
                  <a:lnTo>
                    <a:pt x="321335" y="22948"/>
                  </a:lnTo>
                  <a:lnTo>
                    <a:pt x="298386" y="22948"/>
                  </a:lnTo>
                  <a:lnTo>
                    <a:pt x="298386" y="45897"/>
                  </a:lnTo>
                  <a:lnTo>
                    <a:pt x="275437" y="45897"/>
                  </a:lnTo>
                  <a:lnTo>
                    <a:pt x="275437" y="68846"/>
                  </a:lnTo>
                  <a:lnTo>
                    <a:pt x="298386" y="68846"/>
                  </a:lnTo>
                  <a:lnTo>
                    <a:pt x="298386" y="91808"/>
                  </a:lnTo>
                  <a:lnTo>
                    <a:pt x="275437" y="91808"/>
                  </a:lnTo>
                  <a:lnTo>
                    <a:pt x="275437" y="114757"/>
                  </a:lnTo>
                  <a:lnTo>
                    <a:pt x="298386" y="114757"/>
                  </a:lnTo>
                  <a:lnTo>
                    <a:pt x="321335" y="114757"/>
                  </a:lnTo>
                  <a:lnTo>
                    <a:pt x="321335" y="45897"/>
                  </a:lnTo>
                  <a:lnTo>
                    <a:pt x="344297" y="45897"/>
                  </a:lnTo>
                  <a:lnTo>
                    <a:pt x="344297" y="0"/>
                  </a:lnTo>
                  <a:close/>
                </a:path>
                <a:path w="941070" h="321944">
                  <a:moveTo>
                    <a:pt x="527913" y="137718"/>
                  </a:moveTo>
                  <a:lnTo>
                    <a:pt x="504964" y="137718"/>
                  </a:lnTo>
                  <a:lnTo>
                    <a:pt x="504964" y="160667"/>
                  </a:lnTo>
                  <a:lnTo>
                    <a:pt x="527913" y="160667"/>
                  </a:lnTo>
                  <a:lnTo>
                    <a:pt x="527913" y="137718"/>
                  </a:lnTo>
                  <a:close/>
                </a:path>
                <a:path w="941070" h="321944">
                  <a:moveTo>
                    <a:pt x="550862" y="229527"/>
                  </a:moveTo>
                  <a:lnTo>
                    <a:pt x="527913" y="229527"/>
                  </a:lnTo>
                  <a:lnTo>
                    <a:pt x="504964" y="229527"/>
                  </a:lnTo>
                  <a:lnTo>
                    <a:pt x="504964" y="252476"/>
                  </a:lnTo>
                  <a:lnTo>
                    <a:pt x="527913" y="252476"/>
                  </a:lnTo>
                  <a:lnTo>
                    <a:pt x="550862" y="252476"/>
                  </a:lnTo>
                  <a:lnTo>
                    <a:pt x="550862" y="229527"/>
                  </a:lnTo>
                  <a:close/>
                </a:path>
                <a:path w="941070" h="321944">
                  <a:moveTo>
                    <a:pt x="573824" y="183616"/>
                  </a:moveTo>
                  <a:lnTo>
                    <a:pt x="550862" y="183616"/>
                  </a:lnTo>
                  <a:lnTo>
                    <a:pt x="550862" y="160667"/>
                  </a:lnTo>
                  <a:lnTo>
                    <a:pt x="527913" y="160667"/>
                  </a:lnTo>
                  <a:lnTo>
                    <a:pt x="527913" y="206565"/>
                  </a:lnTo>
                  <a:lnTo>
                    <a:pt x="550862" y="206565"/>
                  </a:lnTo>
                  <a:lnTo>
                    <a:pt x="550862" y="229527"/>
                  </a:lnTo>
                  <a:lnTo>
                    <a:pt x="573824" y="229527"/>
                  </a:lnTo>
                  <a:lnTo>
                    <a:pt x="573824" y="183616"/>
                  </a:lnTo>
                  <a:close/>
                </a:path>
                <a:path w="941070" h="321944">
                  <a:moveTo>
                    <a:pt x="596773" y="160667"/>
                  </a:moveTo>
                  <a:lnTo>
                    <a:pt x="573824" y="160667"/>
                  </a:lnTo>
                  <a:lnTo>
                    <a:pt x="573824" y="183616"/>
                  </a:lnTo>
                  <a:lnTo>
                    <a:pt x="596773" y="183616"/>
                  </a:lnTo>
                  <a:lnTo>
                    <a:pt x="596773" y="160667"/>
                  </a:lnTo>
                  <a:close/>
                </a:path>
                <a:path w="941070" h="321944">
                  <a:moveTo>
                    <a:pt x="596773" y="22948"/>
                  </a:moveTo>
                  <a:lnTo>
                    <a:pt x="573824" y="22948"/>
                  </a:lnTo>
                  <a:lnTo>
                    <a:pt x="573824" y="45897"/>
                  </a:lnTo>
                  <a:lnTo>
                    <a:pt x="596773" y="45897"/>
                  </a:lnTo>
                  <a:lnTo>
                    <a:pt x="596773" y="22948"/>
                  </a:lnTo>
                  <a:close/>
                </a:path>
                <a:path w="941070" h="321944">
                  <a:moveTo>
                    <a:pt x="619721" y="229527"/>
                  </a:moveTo>
                  <a:lnTo>
                    <a:pt x="596773" y="229527"/>
                  </a:lnTo>
                  <a:lnTo>
                    <a:pt x="573824" y="229527"/>
                  </a:lnTo>
                  <a:lnTo>
                    <a:pt x="573824" y="252476"/>
                  </a:lnTo>
                  <a:lnTo>
                    <a:pt x="596773" y="252476"/>
                  </a:lnTo>
                  <a:lnTo>
                    <a:pt x="619721" y="252476"/>
                  </a:lnTo>
                  <a:lnTo>
                    <a:pt x="619721" y="229527"/>
                  </a:lnTo>
                  <a:close/>
                </a:path>
                <a:path w="941070" h="321944">
                  <a:moveTo>
                    <a:pt x="619721" y="114757"/>
                  </a:moveTo>
                  <a:lnTo>
                    <a:pt x="596773" y="114757"/>
                  </a:lnTo>
                  <a:lnTo>
                    <a:pt x="596773" y="137718"/>
                  </a:lnTo>
                  <a:lnTo>
                    <a:pt x="619721" y="137718"/>
                  </a:lnTo>
                  <a:lnTo>
                    <a:pt x="619721" y="114757"/>
                  </a:lnTo>
                  <a:close/>
                </a:path>
                <a:path w="941070" h="321944">
                  <a:moveTo>
                    <a:pt x="619721" y="68846"/>
                  </a:moveTo>
                  <a:lnTo>
                    <a:pt x="596773" y="68846"/>
                  </a:lnTo>
                  <a:lnTo>
                    <a:pt x="596773" y="91808"/>
                  </a:lnTo>
                  <a:lnTo>
                    <a:pt x="619721" y="91808"/>
                  </a:lnTo>
                  <a:lnTo>
                    <a:pt x="619721" y="68846"/>
                  </a:lnTo>
                  <a:close/>
                </a:path>
                <a:path w="941070" h="321944">
                  <a:moveTo>
                    <a:pt x="642683" y="137718"/>
                  </a:moveTo>
                  <a:lnTo>
                    <a:pt x="619721" y="137718"/>
                  </a:lnTo>
                  <a:lnTo>
                    <a:pt x="619721" y="160667"/>
                  </a:lnTo>
                  <a:lnTo>
                    <a:pt x="642683" y="160667"/>
                  </a:lnTo>
                  <a:lnTo>
                    <a:pt x="642683" y="137718"/>
                  </a:lnTo>
                  <a:close/>
                </a:path>
                <a:path w="941070" h="321944">
                  <a:moveTo>
                    <a:pt x="665632" y="229527"/>
                  </a:moveTo>
                  <a:lnTo>
                    <a:pt x="642683" y="229527"/>
                  </a:lnTo>
                  <a:lnTo>
                    <a:pt x="642683" y="275424"/>
                  </a:lnTo>
                  <a:lnTo>
                    <a:pt x="665632" y="275424"/>
                  </a:lnTo>
                  <a:lnTo>
                    <a:pt x="665632" y="229527"/>
                  </a:lnTo>
                  <a:close/>
                </a:path>
                <a:path w="941070" h="321944">
                  <a:moveTo>
                    <a:pt x="665632" y="160667"/>
                  </a:moveTo>
                  <a:lnTo>
                    <a:pt x="642683" y="160667"/>
                  </a:lnTo>
                  <a:lnTo>
                    <a:pt x="642683" y="183616"/>
                  </a:lnTo>
                  <a:lnTo>
                    <a:pt x="665632" y="183616"/>
                  </a:lnTo>
                  <a:lnTo>
                    <a:pt x="665632" y="160667"/>
                  </a:lnTo>
                  <a:close/>
                </a:path>
                <a:path w="941070" h="321944">
                  <a:moveTo>
                    <a:pt x="688581" y="206565"/>
                  </a:moveTo>
                  <a:lnTo>
                    <a:pt x="665632" y="206565"/>
                  </a:lnTo>
                  <a:lnTo>
                    <a:pt x="665632" y="229527"/>
                  </a:lnTo>
                  <a:lnTo>
                    <a:pt x="688581" y="229527"/>
                  </a:lnTo>
                  <a:lnTo>
                    <a:pt x="688581" y="206565"/>
                  </a:lnTo>
                  <a:close/>
                </a:path>
                <a:path w="941070" h="321944">
                  <a:moveTo>
                    <a:pt x="688581" y="91808"/>
                  </a:moveTo>
                  <a:lnTo>
                    <a:pt x="665632" y="91808"/>
                  </a:lnTo>
                  <a:lnTo>
                    <a:pt x="665632" y="68846"/>
                  </a:lnTo>
                  <a:lnTo>
                    <a:pt x="642683" y="68846"/>
                  </a:lnTo>
                  <a:lnTo>
                    <a:pt x="642683" y="137718"/>
                  </a:lnTo>
                  <a:lnTo>
                    <a:pt x="665632" y="137718"/>
                  </a:lnTo>
                  <a:lnTo>
                    <a:pt x="665632" y="114757"/>
                  </a:lnTo>
                  <a:lnTo>
                    <a:pt x="688581" y="114757"/>
                  </a:lnTo>
                  <a:lnTo>
                    <a:pt x="688581" y="91808"/>
                  </a:lnTo>
                  <a:close/>
                </a:path>
                <a:path w="941070" h="321944">
                  <a:moveTo>
                    <a:pt x="711530" y="137718"/>
                  </a:moveTo>
                  <a:lnTo>
                    <a:pt x="688581" y="137718"/>
                  </a:lnTo>
                  <a:lnTo>
                    <a:pt x="688581" y="160667"/>
                  </a:lnTo>
                  <a:lnTo>
                    <a:pt x="711530" y="160667"/>
                  </a:lnTo>
                  <a:lnTo>
                    <a:pt x="711530" y="137718"/>
                  </a:lnTo>
                  <a:close/>
                </a:path>
                <a:path w="941070" h="321944">
                  <a:moveTo>
                    <a:pt x="734491" y="114757"/>
                  </a:moveTo>
                  <a:lnTo>
                    <a:pt x="711530" y="114757"/>
                  </a:lnTo>
                  <a:lnTo>
                    <a:pt x="711530" y="137718"/>
                  </a:lnTo>
                  <a:lnTo>
                    <a:pt x="734491" y="137718"/>
                  </a:lnTo>
                  <a:lnTo>
                    <a:pt x="734491" y="114757"/>
                  </a:lnTo>
                  <a:close/>
                </a:path>
                <a:path w="941070" h="321944">
                  <a:moveTo>
                    <a:pt x="872210" y="45897"/>
                  </a:moveTo>
                  <a:lnTo>
                    <a:pt x="849249" y="45897"/>
                  </a:lnTo>
                  <a:lnTo>
                    <a:pt x="849249" y="0"/>
                  </a:lnTo>
                  <a:lnTo>
                    <a:pt x="826300" y="0"/>
                  </a:lnTo>
                  <a:lnTo>
                    <a:pt x="803351" y="0"/>
                  </a:lnTo>
                  <a:lnTo>
                    <a:pt x="803351" y="45897"/>
                  </a:lnTo>
                  <a:lnTo>
                    <a:pt x="780402" y="45897"/>
                  </a:lnTo>
                  <a:lnTo>
                    <a:pt x="780402" y="68846"/>
                  </a:lnTo>
                  <a:lnTo>
                    <a:pt x="757440" y="68846"/>
                  </a:lnTo>
                  <a:lnTo>
                    <a:pt x="757440" y="45897"/>
                  </a:lnTo>
                  <a:lnTo>
                    <a:pt x="734491" y="45897"/>
                  </a:lnTo>
                  <a:lnTo>
                    <a:pt x="711530" y="45897"/>
                  </a:lnTo>
                  <a:lnTo>
                    <a:pt x="688581" y="45897"/>
                  </a:lnTo>
                  <a:lnTo>
                    <a:pt x="665632" y="45897"/>
                  </a:lnTo>
                  <a:lnTo>
                    <a:pt x="665632" y="68846"/>
                  </a:lnTo>
                  <a:lnTo>
                    <a:pt x="688581" y="68846"/>
                  </a:lnTo>
                  <a:lnTo>
                    <a:pt x="711530" y="68846"/>
                  </a:lnTo>
                  <a:lnTo>
                    <a:pt x="734491" y="68846"/>
                  </a:lnTo>
                  <a:lnTo>
                    <a:pt x="734491" y="91808"/>
                  </a:lnTo>
                  <a:lnTo>
                    <a:pt x="757440" y="91808"/>
                  </a:lnTo>
                  <a:lnTo>
                    <a:pt x="780402" y="91808"/>
                  </a:lnTo>
                  <a:lnTo>
                    <a:pt x="780402" y="114757"/>
                  </a:lnTo>
                  <a:lnTo>
                    <a:pt x="757440" y="114757"/>
                  </a:lnTo>
                  <a:lnTo>
                    <a:pt x="757440" y="160667"/>
                  </a:lnTo>
                  <a:lnTo>
                    <a:pt x="734491" y="160667"/>
                  </a:lnTo>
                  <a:lnTo>
                    <a:pt x="734491" y="183616"/>
                  </a:lnTo>
                  <a:lnTo>
                    <a:pt x="711530" y="183616"/>
                  </a:lnTo>
                  <a:lnTo>
                    <a:pt x="711530" y="229527"/>
                  </a:lnTo>
                  <a:lnTo>
                    <a:pt x="734491" y="229527"/>
                  </a:lnTo>
                  <a:lnTo>
                    <a:pt x="734491" y="206565"/>
                  </a:lnTo>
                  <a:lnTo>
                    <a:pt x="757440" y="206565"/>
                  </a:lnTo>
                  <a:lnTo>
                    <a:pt x="780402" y="206565"/>
                  </a:lnTo>
                  <a:lnTo>
                    <a:pt x="780402" y="137718"/>
                  </a:lnTo>
                  <a:lnTo>
                    <a:pt x="803351" y="137718"/>
                  </a:lnTo>
                  <a:lnTo>
                    <a:pt x="826300" y="137718"/>
                  </a:lnTo>
                  <a:lnTo>
                    <a:pt x="826300" y="114757"/>
                  </a:lnTo>
                  <a:lnTo>
                    <a:pt x="849249" y="114757"/>
                  </a:lnTo>
                  <a:lnTo>
                    <a:pt x="849249" y="91808"/>
                  </a:lnTo>
                  <a:lnTo>
                    <a:pt x="826300" y="91808"/>
                  </a:lnTo>
                  <a:lnTo>
                    <a:pt x="803351" y="91808"/>
                  </a:lnTo>
                  <a:lnTo>
                    <a:pt x="803351" y="68846"/>
                  </a:lnTo>
                  <a:lnTo>
                    <a:pt x="826300" y="68846"/>
                  </a:lnTo>
                  <a:lnTo>
                    <a:pt x="849249" y="68846"/>
                  </a:lnTo>
                  <a:lnTo>
                    <a:pt x="872210" y="68846"/>
                  </a:lnTo>
                  <a:lnTo>
                    <a:pt x="872210" y="45897"/>
                  </a:lnTo>
                  <a:close/>
                </a:path>
                <a:path w="941070" h="321944">
                  <a:moveTo>
                    <a:pt x="895159" y="22948"/>
                  </a:moveTo>
                  <a:lnTo>
                    <a:pt x="872210" y="22948"/>
                  </a:lnTo>
                  <a:lnTo>
                    <a:pt x="872210" y="45897"/>
                  </a:lnTo>
                  <a:lnTo>
                    <a:pt x="895159" y="45897"/>
                  </a:lnTo>
                  <a:lnTo>
                    <a:pt x="895159" y="22948"/>
                  </a:lnTo>
                  <a:close/>
                </a:path>
                <a:path w="941070" h="321944">
                  <a:moveTo>
                    <a:pt x="918108" y="137718"/>
                  </a:moveTo>
                  <a:lnTo>
                    <a:pt x="895159" y="137718"/>
                  </a:lnTo>
                  <a:lnTo>
                    <a:pt x="895159" y="114757"/>
                  </a:lnTo>
                  <a:lnTo>
                    <a:pt x="872210" y="114757"/>
                  </a:lnTo>
                  <a:lnTo>
                    <a:pt x="872210" y="137718"/>
                  </a:lnTo>
                  <a:lnTo>
                    <a:pt x="849249" y="137718"/>
                  </a:lnTo>
                  <a:lnTo>
                    <a:pt x="826300" y="137718"/>
                  </a:lnTo>
                  <a:lnTo>
                    <a:pt x="826300" y="160667"/>
                  </a:lnTo>
                  <a:lnTo>
                    <a:pt x="849249" y="160667"/>
                  </a:lnTo>
                  <a:lnTo>
                    <a:pt x="872210" y="160667"/>
                  </a:lnTo>
                  <a:lnTo>
                    <a:pt x="895159" y="160667"/>
                  </a:lnTo>
                  <a:lnTo>
                    <a:pt x="918108" y="160667"/>
                  </a:lnTo>
                  <a:lnTo>
                    <a:pt x="918108" y="137718"/>
                  </a:lnTo>
                  <a:close/>
                </a:path>
                <a:path w="941070" h="321944">
                  <a:moveTo>
                    <a:pt x="941070" y="206565"/>
                  </a:moveTo>
                  <a:lnTo>
                    <a:pt x="918108" y="206565"/>
                  </a:lnTo>
                  <a:lnTo>
                    <a:pt x="918108" y="229527"/>
                  </a:lnTo>
                  <a:lnTo>
                    <a:pt x="941070" y="229527"/>
                  </a:lnTo>
                  <a:lnTo>
                    <a:pt x="941070" y="206565"/>
                  </a:lnTo>
                  <a:close/>
                </a:path>
                <a:path w="941070" h="321944">
                  <a:moveTo>
                    <a:pt x="941070" y="160667"/>
                  </a:moveTo>
                  <a:lnTo>
                    <a:pt x="918108" y="160667"/>
                  </a:lnTo>
                  <a:lnTo>
                    <a:pt x="918108" y="183616"/>
                  </a:lnTo>
                  <a:lnTo>
                    <a:pt x="941070" y="183616"/>
                  </a:lnTo>
                  <a:lnTo>
                    <a:pt x="941070" y="160667"/>
                  </a:lnTo>
                  <a:close/>
                </a:path>
                <a:path w="941070" h="321944">
                  <a:moveTo>
                    <a:pt x="941070" y="91808"/>
                  </a:moveTo>
                  <a:lnTo>
                    <a:pt x="918108" y="91808"/>
                  </a:lnTo>
                  <a:lnTo>
                    <a:pt x="918108" y="137718"/>
                  </a:lnTo>
                  <a:lnTo>
                    <a:pt x="941070" y="137718"/>
                  </a:lnTo>
                  <a:lnTo>
                    <a:pt x="941070" y="91808"/>
                  </a:lnTo>
                  <a:close/>
                </a:path>
                <a:path w="941070" h="321944">
                  <a:moveTo>
                    <a:pt x="941070" y="45897"/>
                  </a:moveTo>
                  <a:lnTo>
                    <a:pt x="918108" y="45897"/>
                  </a:lnTo>
                  <a:lnTo>
                    <a:pt x="895159" y="45897"/>
                  </a:lnTo>
                  <a:lnTo>
                    <a:pt x="895159" y="91808"/>
                  </a:lnTo>
                  <a:lnTo>
                    <a:pt x="918108" y="91808"/>
                  </a:lnTo>
                  <a:lnTo>
                    <a:pt x="918108" y="68846"/>
                  </a:lnTo>
                  <a:lnTo>
                    <a:pt x="941070" y="68846"/>
                  </a:lnTo>
                  <a:lnTo>
                    <a:pt x="941070" y="4589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4590567" y="1746244"/>
              <a:ext cx="895350" cy="413384"/>
            </a:xfrm>
            <a:custGeom>
              <a:avLst/>
              <a:gdLst/>
              <a:ahLst/>
              <a:cxnLst/>
              <a:rect l="l" t="t" r="r" b="b"/>
              <a:pathLst>
                <a:path w="895350" h="413385">
                  <a:moveTo>
                    <a:pt x="22948" y="298259"/>
                  </a:moveTo>
                  <a:lnTo>
                    <a:pt x="0" y="298259"/>
                  </a:lnTo>
                  <a:lnTo>
                    <a:pt x="0" y="321221"/>
                  </a:lnTo>
                  <a:lnTo>
                    <a:pt x="22948" y="321221"/>
                  </a:lnTo>
                  <a:lnTo>
                    <a:pt x="22948" y="298259"/>
                  </a:lnTo>
                  <a:close/>
                </a:path>
                <a:path w="895350" h="413385">
                  <a:moveTo>
                    <a:pt x="45897" y="321221"/>
                  </a:moveTo>
                  <a:lnTo>
                    <a:pt x="22948" y="321221"/>
                  </a:lnTo>
                  <a:lnTo>
                    <a:pt x="22948" y="344170"/>
                  </a:lnTo>
                  <a:lnTo>
                    <a:pt x="45897" y="344170"/>
                  </a:lnTo>
                  <a:lnTo>
                    <a:pt x="45897" y="321221"/>
                  </a:lnTo>
                  <a:close/>
                </a:path>
                <a:path w="895350" h="413385">
                  <a:moveTo>
                    <a:pt x="68859" y="367118"/>
                  </a:moveTo>
                  <a:lnTo>
                    <a:pt x="45897" y="367118"/>
                  </a:lnTo>
                  <a:lnTo>
                    <a:pt x="22948" y="367118"/>
                  </a:lnTo>
                  <a:lnTo>
                    <a:pt x="22948" y="344170"/>
                  </a:lnTo>
                  <a:lnTo>
                    <a:pt x="0" y="344170"/>
                  </a:lnTo>
                  <a:lnTo>
                    <a:pt x="0" y="390080"/>
                  </a:lnTo>
                  <a:lnTo>
                    <a:pt x="22948" y="390080"/>
                  </a:lnTo>
                  <a:lnTo>
                    <a:pt x="22948" y="413029"/>
                  </a:lnTo>
                  <a:lnTo>
                    <a:pt x="45897" y="413029"/>
                  </a:lnTo>
                  <a:lnTo>
                    <a:pt x="45897" y="390080"/>
                  </a:lnTo>
                  <a:lnTo>
                    <a:pt x="68859" y="390080"/>
                  </a:lnTo>
                  <a:lnTo>
                    <a:pt x="68859" y="367118"/>
                  </a:lnTo>
                  <a:close/>
                </a:path>
                <a:path w="895350" h="413385">
                  <a:moveTo>
                    <a:pt x="91808" y="344170"/>
                  </a:moveTo>
                  <a:lnTo>
                    <a:pt x="68859" y="344170"/>
                  </a:lnTo>
                  <a:lnTo>
                    <a:pt x="68859" y="367118"/>
                  </a:lnTo>
                  <a:lnTo>
                    <a:pt x="91808" y="367118"/>
                  </a:lnTo>
                  <a:lnTo>
                    <a:pt x="91808" y="344170"/>
                  </a:lnTo>
                  <a:close/>
                </a:path>
                <a:path w="895350" h="413385">
                  <a:moveTo>
                    <a:pt x="160667" y="321221"/>
                  </a:moveTo>
                  <a:lnTo>
                    <a:pt x="137718" y="321221"/>
                  </a:lnTo>
                  <a:lnTo>
                    <a:pt x="137718" y="344170"/>
                  </a:lnTo>
                  <a:lnTo>
                    <a:pt x="160667" y="344170"/>
                  </a:lnTo>
                  <a:lnTo>
                    <a:pt x="160667" y="321221"/>
                  </a:lnTo>
                  <a:close/>
                </a:path>
                <a:path w="895350" h="413385">
                  <a:moveTo>
                    <a:pt x="436105" y="298259"/>
                  </a:moveTo>
                  <a:lnTo>
                    <a:pt x="413143" y="298259"/>
                  </a:lnTo>
                  <a:lnTo>
                    <a:pt x="413143" y="344170"/>
                  </a:lnTo>
                  <a:lnTo>
                    <a:pt x="436105" y="344170"/>
                  </a:lnTo>
                  <a:lnTo>
                    <a:pt x="436105" y="298259"/>
                  </a:lnTo>
                  <a:close/>
                </a:path>
                <a:path w="895350" h="413385">
                  <a:moveTo>
                    <a:pt x="459054" y="344170"/>
                  </a:moveTo>
                  <a:lnTo>
                    <a:pt x="436105" y="344170"/>
                  </a:lnTo>
                  <a:lnTo>
                    <a:pt x="436105" y="367118"/>
                  </a:lnTo>
                  <a:lnTo>
                    <a:pt x="459054" y="367118"/>
                  </a:lnTo>
                  <a:lnTo>
                    <a:pt x="459054" y="344170"/>
                  </a:lnTo>
                  <a:close/>
                </a:path>
                <a:path w="895350" h="413385">
                  <a:moveTo>
                    <a:pt x="482003" y="298259"/>
                  </a:moveTo>
                  <a:lnTo>
                    <a:pt x="459054" y="298259"/>
                  </a:lnTo>
                  <a:lnTo>
                    <a:pt x="459054" y="321221"/>
                  </a:lnTo>
                  <a:lnTo>
                    <a:pt x="482003" y="321221"/>
                  </a:lnTo>
                  <a:lnTo>
                    <a:pt x="482003" y="298259"/>
                  </a:lnTo>
                  <a:close/>
                </a:path>
                <a:path w="895350" h="413385">
                  <a:moveTo>
                    <a:pt x="504964" y="275310"/>
                  </a:moveTo>
                  <a:lnTo>
                    <a:pt x="482003" y="275310"/>
                  </a:lnTo>
                  <a:lnTo>
                    <a:pt x="482003" y="298259"/>
                  </a:lnTo>
                  <a:lnTo>
                    <a:pt x="504964" y="298259"/>
                  </a:lnTo>
                  <a:lnTo>
                    <a:pt x="504964" y="275310"/>
                  </a:lnTo>
                  <a:close/>
                </a:path>
                <a:path w="895350" h="413385">
                  <a:moveTo>
                    <a:pt x="550862" y="298259"/>
                  </a:moveTo>
                  <a:lnTo>
                    <a:pt x="527913" y="298259"/>
                  </a:lnTo>
                  <a:lnTo>
                    <a:pt x="504964" y="298259"/>
                  </a:lnTo>
                  <a:lnTo>
                    <a:pt x="504964" y="321221"/>
                  </a:lnTo>
                  <a:lnTo>
                    <a:pt x="482003" y="321221"/>
                  </a:lnTo>
                  <a:lnTo>
                    <a:pt x="482003" y="344170"/>
                  </a:lnTo>
                  <a:lnTo>
                    <a:pt x="504964" y="344170"/>
                  </a:lnTo>
                  <a:lnTo>
                    <a:pt x="504964" y="367118"/>
                  </a:lnTo>
                  <a:lnTo>
                    <a:pt x="527913" y="367118"/>
                  </a:lnTo>
                  <a:lnTo>
                    <a:pt x="527913" y="321221"/>
                  </a:lnTo>
                  <a:lnTo>
                    <a:pt x="550862" y="321221"/>
                  </a:lnTo>
                  <a:lnTo>
                    <a:pt x="550862" y="298259"/>
                  </a:lnTo>
                  <a:close/>
                </a:path>
                <a:path w="895350" h="413385">
                  <a:moveTo>
                    <a:pt x="573824" y="22860"/>
                  </a:moveTo>
                  <a:lnTo>
                    <a:pt x="550862" y="22860"/>
                  </a:lnTo>
                  <a:lnTo>
                    <a:pt x="527913" y="22860"/>
                  </a:lnTo>
                  <a:lnTo>
                    <a:pt x="504964" y="22860"/>
                  </a:lnTo>
                  <a:lnTo>
                    <a:pt x="504964" y="69850"/>
                  </a:lnTo>
                  <a:lnTo>
                    <a:pt x="482003" y="69850"/>
                  </a:lnTo>
                  <a:lnTo>
                    <a:pt x="482003" y="92710"/>
                  </a:lnTo>
                  <a:lnTo>
                    <a:pt x="482003" y="115570"/>
                  </a:lnTo>
                  <a:lnTo>
                    <a:pt x="459054" y="115570"/>
                  </a:lnTo>
                  <a:lnTo>
                    <a:pt x="436105" y="115570"/>
                  </a:lnTo>
                  <a:lnTo>
                    <a:pt x="436105" y="92710"/>
                  </a:lnTo>
                  <a:lnTo>
                    <a:pt x="459054" y="92710"/>
                  </a:lnTo>
                  <a:lnTo>
                    <a:pt x="482003" y="92710"/>
                  </a:lnTo>
                  <a:lnTo>
                    <a:pt x="482003" y="69850"/>
                  </a:lnTo>
                  <a:lnTo>
                    <a:pt x="459054" y="69850"/>
                  </a:lnTo>
                  <a:lnTo>
                    <a:pt x="459054" y="46990"/>
                  </a:lnTo>
                  <a:lnTo>
                    <a:pt x="436105" y="46990"/>
                  </a:lnTo>
                  <a:lnTo>
                    <a:pt x="436105" y="69850"/>
                  </a:lnTo>
                  <a:lnTo>
                    <a:pt x="413143" y="69850"/>
                  </a:lnTo>
                  <a:lnTo>
                    <a:pt x="390194" y="69850"/>
                  </a:lnTo>
                  <a:lnTo>
                    <a:pt x="390194" y="46990"/>
                  </a:lnTo>
                  <a:lnTo>
                    <a:pt x="413143" y="46990"/>
                  </a:lnTo>
                  <a:lnTo>
                    <a:pt x="436105" y="46990"/>
                  </a:lnTo>
                  <a:lnTo>
                    <a:pt x="436105" y="22860"/>
                  </a:lnTo>
                  <a:lnTo>
                    <a:pt x="413143" y="22860"/>
                  </a:lnTo>
                  <a:lnTo>
                    <a:pt x="413143" y="0"/>
                  </a:lnTo>
                  <a:lnTo>
                    <a:pt x="390194" y="0"/>
                  </a:lnTo>
                  <a:lnTo>
                    <a:pt x="390194" y="22860"/>
                  </a:lnTo>
                  <a:lnTo>
                    <a:pt x="367245" y="22860"/>
                  </a:lnTo>
                  <a:lnTo>
                    <a:pt x="367245" y="69850"/>
                  </a:lnTo>
                  <a:lnTo>
                    <a:pt x="344297" y="69850"/>
                  </a:lnTo>
                  <a:lnTo>
                    <a:pt x="344297" y="92710"/>
                  </a:lnTo>
                  <a:lnTo>
                    <a:pt x="367245" y="92710"/>
                  </a:lnTo>
                  <a:lnTo>
                    <a:pt x="390194" y="92710"/>
                  </a:lnTo>
                  <a:lnTo>
                    <a:pt x="413143" y="92710"/>
                  </a:lnTo>
                  <a:lnTo>
                    <a:pt x="413143" y="115570"/>
                  </a:lnTo>
                  <a:lnTo>
                    <a:pt x="390194" y="115570"/>
                  </a:lnTo>
                  <a:lnTo>
                    <a:pt x="367245" y="115570"/>
                  </a:lnTo>
                  <a:lnTo>
                    <a:pt x="367245" y="138430"/>
                  </a:lnTo>
                  <a:lnTo>
                    <a:pt x="344297" y="138430"/>
                  </a:lnTo>
                  <a:lnTo>
                    <a:pt x="321335" y="138430"/>
                  </a:lnTo>
                  <a:lnTo>
                    <a:pt x="321335" y="161290"/>
                  </a:lnTo>
                  <a:lnTo>
                    <a:pt x="298386" y="161290"/>
                  </a:lnTo>
                  <a:lnTo>
                    <a:pt x="275437" y="161290"/>
                  </a:lnTo>
                  <a:lnTo>
                    <a:pt x="252476" y="161290"/>
                  </a:lnTo>
                  <a:lnTo>
                    <a:pt x="229527" y="161290"/>
                  </a:lnTo>
                  <a:lnTo>
                    <a:pt x="229527" y="184150"/>
                  </a:lnTo>
                  <a:lnTo>
                    <a:pt x="252476" y="184150"/>
                  </a:lnTo>
                  <a:lnTo>
                    <a:pt x="252476" y="229400"/>
                  </a:lnTo>
                  <a:lnTo>
                    <a:pt x="229527" y="229400"/>
                  </a:lnTo>
                  <a:lnTo>
                    <a:pt x="206578" y="229400"/>
                  </a:lnTo>
                  <a:lnTo>
                    <a:pt x="183616" y="229400"/>
                  </a:lnTo>
                  <a:lnTo>
                    <a:pt x="183616" y="252361"/>
                  </a:lnTo>
                  <a:lnTo>
                    <a:pt x="206578" y="252361"/>
                  </a:lnTo>
                  <a:lnTo>
                    <a:pt x="206578" y="275310"/>
                  </a:lnTo>
                  <a:lnTo>
                    <a:pt x="183616" y="275310"/>
                  </a:lnTo>
                  <a:lnTo>
                    <a:pt x="183616" y="298259"/>
                  </a:lnTo>
                  <a:lnTo>
                    <a:pt x="206578" y="298259"/>
                  </a:lnTo>
                  <a:lnTo>
                    <a:pt x="206578" y="367118"/>
                  </a:lnTo>
                  <a:lnTo>
                    <a:pt x="229527" y="367118"/>
                  </a:lnTo>
                  <a:lnTo>
                    <a:pt x="229527" y="390080"/>
                  </a:lnTo>
                  <a:lnTo>
                    <a:pt x="252476" y="390080"/>
                  </a:lnTo>
                  <a:lnTo>
                    <a:pt x="275437" y="390080"/>
                  </a:lnTo>
                  <a:lnTo>
                    <a:pt x="275437" y="367118"/>
                  </a:lnTo>
                  <a:lnTo>
                    <a:pt x="298386" y="367118"/>
                  </a:lnTo>
                  <a:lnTo>
                    <a:pt x="298386" y="344170"/>
                  </a:lnTo>
                  <a:lnTo>
                    <a:pt x="275437" y="344170"/>
                  </a:lnTo>
                  <a:lnTo>
                    <a:pt x="275437" y="298259"/>
                  </a:lnTo>
                  <a:lnTo>
                    <a:pt x="252476" y="298259"/>
                  </a:lnTo>
                  <a:lnTo>
                    <a:pt x="252476" y="321221"/>
                  </a:lnTo>
                  <a:lnTo>
                    <a:pt x="229527" y="321221"/>
                  </a:lnTo>
                  <a:lnTo>
                    <a:pt x="229527" y="275310"/>
                  </a:lnTo>
                  <a:lnTo>
                    <a:pt x="252476" y="275310"/>
                  </a:lnTo>
                  <a:lnTo>
                    <a:pt x="252476" y="229870"/>
                  </a:lnTo>
                  <a:lnTo>
                    <a:pt x="275437" y="229870"/>
                  </a:lnTo>
                  <a:lnTo>
                    <a:pt x="298386" y="229870"/>
                  </a:lnTo>
                  <a:lnTo>
                    <a:pt x="298386" y="207010"/>
                  </a:lnTo>
                  <a:lnTo>
                    <a:pt x="275437" y="207010"/>
                  </a:lnTo>
                  <a:lnTo>
                    <a:pt x="275437" y="184150"/>
                  </a:lnTo>
                  <a:lnTo>
                    <a:pt x="298386" y="184150"/>
                  </a:lnTo>
                  <a:lnTo>
                    <a:pt x="298386" y="207010"/>
                  </a:lnTo>
                  <a:lnTo>
                    <a:pt x="321335" y="207010"/>
                  </a:lnTo>
                  <a:lnTo>
                    <a:pt x="321335" y="229870"/>
                  </a:lnTo>
                  <a:lnTo>
                    <a:pt x="298386" y="229870"/>
                  </a:lnTo>
                  <a:lnTo>
                    <a:pt x="298386" y="252730"/>
                  </a:lnTo>
                  <a:lnTo>
                    <a:pt x="275437" y="252730"/>
                  </a:lnTo>
                  <a:lnTo>
                    <a:pt x="275437" y="275590"/>
                  </a:lnTo>
                  <a:lnTo>
                    <a:pt x="298386" y="275590"/>
                  </a:lnTo>
                  <a:lnTo>
                    <a:pt x="298386" y="298450"/>
                  </a:lnTo>
                  <a:lnTo>
                    <a:pt x="321335" y="298450"/>
                  </a:lnTo>
                  <a:lnTo>
                    <a:pt x="344297" y="298450"/>
                  </a:lnTo>
                  <a:lnTo>
                    <a:pt x="344297" y="321310"/>
                  </a:lnTo>
                  <a:lnTo>
                    <a:pt x="321335" y="321310"/>
                  </a:lnTo>
                  <a:lnTo>
                    <a:pt x="321335" y="344170"/>
                  </a:lnTo>
                  <a:lnTo>
                    <a:pt x="344297" y="344170"/>
                  </a:lnTo>
                  <a:lnTo>
                    <a:pt x="367245" y="344170"/>
                  </a:lnTo>
                  <a:lnTo>
                    <a:pt x="367245" y="298450"/>
                  </a:lnTo>
                  <a:lnTo>
                    <a:pt x="390194" y="298450"/>
                  </a:lnTo>
                  <a:lnTo>
                    <a:pt x="390194" y="275590"/>
                  </a:lnTo>
                  <a:lnTo>
                    <a:pt x="367245" y="275590"/>
                  </a:lnTo>
                  <a:lnTo>
                    <a:pt x="367245" y="252730"/>
                  </a:lnTo>
                  <a:lnTo>
                    <a:pt x="344297" y="252730"/>
                  </a:lnTo>
                  <a:lnTo>
                    <a:pt x="344297" y="275590"/>
                  </a:lnTo>
                  <a:lnTo>
                    <a:pt x="321335" y="275590"/>
                  </a:lnTo>
                  <a:lnTo>
                    <a:pt x="321335" y="252730"/>
                  </a:lnTo>
                  <a:lnTo>
                    <a:pt x="344297" y="252730"/>
                  </a:lnTo>
                  <a:lnTo>
                    <a:pt x="344297" y="229870"/>
                  </a:lnTo>
                  <a:lnTo>
                    <a:pt x="367245" y="229870"/>
                  </a:lnTo>
                  <a:lnTo>
                    <a:pt x="367245" y="252730"/>
                  </a:lnTo>
                  <a:lnTo>
                    <a:pt x="390194" y="252730"/>
                  </a:lnTo>
                  <a:lnTo>
                    <a:pt x="390194" y="275590"/>
                  </a:lnTo>
                  <a:lnTo>
                    <a:pt x="413143" y="275590"/>
                  </a:lnTo>
                  <a:lnTo>
                    <a:pt x="413143" y="252730"/>
                  </a:lnTo>
                  <a:lnTo>
                    <a:pt x="436105" y="252730"/>
                  </a:lnTo>
                  <a:lnTo>
                    <a:pt x="436105" y="275590"/>
                  </a:lnTo>
                  <a:lnTo>
                    <a:pt x="459054" y="275590"/>
                  </a:lnTo>
                  <a:lnTo>
                    <a:pt x="459054" y="252730"/>
                  </a:lnTo>
                  <a:lnTo>
                    <a:pt x="482003" y="252730"/>
                  </a:lnTo>
                  <a:lnTo>
                    <a:pt x="504964" y="252730"/>
                  </a:lnTo>
                  <a:lnTo>
                    <a:pt x="504964" y="207010"/>
                  </a:lnTo>
                  <a:lnTo>
                    <a:pt x="482003" y="207010"/>
                  </a:lnTo>
                  <a:lnTo>
                    <a:pt x="482003" y="229870"/>
                  </a:lnTo>
                  <a:lnTo>
                    <a:pt x="459054" y="229870"/>
                  </a:lnTo>
                  <a:lnTo>
                    <a:pt x="459054" y="207010"/>
                  </a:lnTo>
                  <a:lnTo>
                    <a:pt x="482003" y="207010"/>
                  </a:lnTo>
                  <a:lnTo>
                    <a:pt x="482003" y="184150"/>
                  </a:lnTo>
                  <a:lnTo>
                    <a:pt x="459054" y="184150"/>
                  </a:lnTo>
                  <a:lnTo>
                    <a:pt x="436105" y="184150"/>
                  </a:lnTo>
                  <a:lnTo>
                    <a:pt x="436105" y="161290"/>
                  </a:lnTo>
                  <a:lnTo>
                    <a:pt x="413143" y="161290"/>
                  </a:lnTo>
                  <a:lnTo>
                    <a:pt x="390194" y="161290"/>
                  </a:lnTo>
                  <a:lnTo>
                    <a:pt x="390194" y="184150"/>
                  </a:lnTo>
                  <a:lnTo>
                    <a:pt x="413143" y="184150"/>
                  </a:lnTo>
                  <a:lnTo>
                    <a:pt x="413143" y="207010"/>
                  </a:lnTo>
                  <a:lnTo>
                    <a:pt x="436105" y="207010"/>
                  </a:lnTo>
                  <a:lnTo>
                    <a:pt x="436105" y="229870"/>
                  </a:lnTo>
                  <a:lnTo>
                    <a:pt x="413143" y="229870"/>
                  </a:lnTo>
                  <a:lnTo>
                    <a:pt x="390194" y="229870"/>
                  </a:lnTo>
                  <a:lnTo>
                    <a:pt x="390194" y="184150"/>
                  </a:lnTo>
                  <a:lnTo>
                    <a:pt x="367245" y="184150"/>
                  </a:lnTo>
                  <a:lnTo>
                    <a:pt x="367245" y="207010"/>
                  </a:lnTo>
                  <a:lnTo>
                    <a:pt x="344297" y="207010"/>
                  </a:lnTo>
                  <a:lnTo>
                    <a:pt x="344297" y="184150"/>
                  </a:lnTo>
                  <a:lnTo>
                    <a:pt x="367245" y="184150"/>
                  </a:lnTo>
                  <a:lnTo>
                    <a:pt x="367245" y="161290"/>
                  </a:lnTo>
                  <a:lnTo>
                    <a:pt x="390194" y="161290"/>
                  </a:lnTo>
                  <a:lnTo>
                    <a:pt x="390194" y="138430"/>
                  </a:lnTo>
                  <a:lnTo>
                    <a:pt x="413143" y="138430"/>
                  </a:lnTo>
                  <a:lnTo>
                    <a:pt x="527913" y="138430"/>
                  </a:lnTo>
                  <a:lnTo>
                    <a:pt x="527913" y="161290"/>
                  </a:lnTo>
                  <a:lnTo>
                    <a:pt x="550862" y="161290"/>
                  </a:lnTo>
                  <a:lnTo>
                    <a:pt x="550862" y="115570"/>
                  </a:lnTo>
                  <a:lnTo>
                    <a:pt x="573824" y="115570"/>
                  </a:lnTo>
                  <a:lnTo>
                    <a:pt x="573824" y="69850"/>
                  </a:lnTo>
                  <a:lnTo>
                    <a:pt x="550862" y="69850"/>
                  </a:lnTo>
                  <a:lnTo>
                    <a:pt x="550862" y="92710"/>
                  </a:lnTo>
                  <a:lnTo>
                    <a:pt x="527913" y="92710"/>
                  </a:lnTo>
                  <a:lnTo>
                    <a:pt x="527913" y="69850"/>
                  </a:lnTo>
                  <a:lnTo>
                    <a:pt x="550862" y="69850"/>
                  </a:lnTo>
                  <a:lnTo>
                    <a:pt x="550862" y="46990"/>
                  </a:lnTo>
                  <a:lnTo>
                    <a:pt x="573824" y="46990"/>
                  </a:lnTo>
                  <a:lnTo>
                    <a:pt x="573824" y="22860"/>
                  </a:lnTo>
                  <a:close/>
                </a:path>
                <a:path w="895350" h="413385">
                  <a:moveTo>
                    <a:pt x="642683" y="206451"/>
                  </a:moveTo>
                  <a:lnTo>
                    <a:pt x="619721" y="206451"/>
                  </a:lnTo>
                  <a:lnTo>
                    <a:pt x="619721" y="252361"/>
                  </a:lnTo>
                  <a:lnTo>
                    <a:pt x="596773" y="252361"/>
                  </a:lnTo>
                  <a:lnTo>
                    <a:pt x="596773" y="275310"/>
                  </a:lnTo>
                  <a:lnTo>
                    <a:pt x="619721" y="275310"/>
                  </a:lnTo>
                  <a:lnTo>
                    <a:pt x="642683" y="275310"/>
                  </a:lnTo>
                  <a:lnTo>
                    <a:pt x="642683" y="206451"/>
                  </a:lnTo>
                  <a:close/>
                </a:path>
                <a:path w="895350" h="413385">
                  <a:moveTo>
                    <a:pt x="734491" y="298259"/>
                  </a:moveTo>
                  <a:lnTo>
                    <a:pt x="711530" y="298259"/>
                  </a:lnTo>
                  <a:lnTo>
                    <a:pt x="711530" y="252361"/>
                  </a:lnTo>
                  <a:lnTo>
                    <a:pt x="688581" y="252361"/>
                  </a:lnTo>
                  <a:lnTo>
                    <a:pt x="688581" y="321221"/>
                  </a:lnTo>
                  <a:lnTo>
                    <a:pt x="711530" y="321221"/>
                  </a:lnTo>
                  <a:lnTo>
                    <a:pt x="734491" y="321221"/>
                  </a:lnTo>
                  <a:lnTo>
                    <a:pt x="734491" y="298259"/>
                  </a:lnTo>
                  <a:close/>
                </a:path>
                <a:path w="895350" h="413385">
                  <a:moveTo>
                    <a:pt x="826300" y="275310"/>
                  </a:moveTo>
                  <a:lnTo>
                    <a:pt x="803351" y="275310"/>
                  </a:lnTo>
                  <a:lnTo>
                    <a:pt x="780402" y="275310"/>
                  </a:lnTo>
                  <a:lnTo>
                    <a:pt x="780402" y="298259"/>
                  </a:lnTo>
                  <a:lnTo>
                    <a:pt x="803351" y="298259"/>
                  </a:lnTo>
                  <a:lnTo>
                    <a:pt x="826300" y="298259"/>
                  </a:lnTo>
                  <a:lnTo>
                    <a:pt x="826300" y="275310"/>
                  </a:lnTo>
                  <a:close/>
                </a:path>
                <a:path w="895350" h="413385">
                  <a:moveTo>
                    <a:pt x="872210" y="344170"/>
                  </a:moveTo>
                  <a:lnTo>
                    <a:pt x="849249" y="344170"/>
                  </a:lnTo>
                  <a:lnTo>
                    <a:pt x="849249" y="298259"/>
                  </a:lnTo>
                  <a:lnTo>
                    <a:pt x="826300" y="298259"/>
                  </a:lnTo>
                  <a:lnTo>
                    <a:pt x="826300" y="344170"/>
                  </a:lnTo>
                  <a:lnTo>
                    <a:pt x="803351" y="344170"/>
                  </a:lnTo>
                  <a:lnTo>
                    <a:pt x="803351" y="367118"/>
                  </a:lnTo>
                  <a:lnTo>
                    <a:pt x="826300" y="367118"/>
                  </a:lnTo>
                  <a:lnTo>
                    <a:pt x="849249" y="367118"/>
                  </a:lnTo>
                  <a:lnTo>
                    <a:pt x="849249" y="390080"/>
                  </a:lnTo>
                  <a:lnTo>
                    <a:pt x="872210" y="390080"/>
                  </a:lnTo>
                  <a:lnTo>
                    <a:pt x="872210" y="344170"/>
                  </a:lnTo>
                  <a:close/>
                </a:path>
                <a:path w="895350" h="413385">
                  <a:moveTo>
                    <a:pt x="895159" y="229400"/>
                  </a:moveTo>
                  <a:lnTo>
                    <a:pt x="872210" y="229400"/>
                  </a:lnTo>
                  <a:lnTo>
                    <a:pt x="872210" y="206451"/>
                  </a:lnTo>
                  <a:lnTo>
                    <a:pt x="849249" y="206451"/>
                  </a:lnTo>
                  <a:lnTo>
                    <a:pt x="826300" y="206451"/>
                  </a:lnTo>
                  <a:lnTo>
                    <a:pt x="826300" y="229400"/>
                  </a:lnTo>
                  <a:lnTo>
                    <a:pt x="803351" y="229400"/>
                  </a:lnTo>
                  <a:lnTo>
                    <a:pt x="780402" y="229400"/>
                  </a:lnTo>
                  <a:lnTo>
                    <a:pt x="780402" y="252361"/>
                  </a:lnTo>
                  <a:lnTo>
                    <a:pt x="803351" y="252361"/>
                  </a:lnTo>
                  <a:lnTo>
                    <a:pt x="826300" y="252361"/>
                  </a:lnTo>
                  <a:lnTo>
                    <a:pt x="826300" y="275310"/>
                  </a:lnTo>
                  <a:lnTo>
                    <a:pt x="849249" y="275310"/>
                  </a:lnTo>
                  <a:lnTo>
                    <a:pt x="849249" y="252361"/>
                  </a:lnTo>
                  <a:lnTo>
                    <a:pt x="872210" y="252361"/>
                  </a:lnTo>
                  <a:lnTo>
                    <a:pt x="872210" y="275310"/>
                  </a:lnTo>
                  <a:lnTo>
                    <a:pt x="849249" y="275310"/>
                  </a:lnTo>
                  <a:lnTo>
                    <a:pt x="849249" y="298259"/>
                  </a:lnTo>
                  <a:lnTo>
                    <a:pt x="872210" y="298259"/>
                  </a:lnTo>
                  <a:lnTo>
                    <a:pt x="872210" y="321221"/>
                  </a:lnTo>
                  <a:lnTo>
                    <a:pt x="895159" y="321221"/>
                  </a:lnTo>
                  <a:lnTo>
                    <a:pt x="895159" y="2294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4590567" y="2044503"/>
              <a:ext cx="941069" cy="321945"/>
            </a:xfrm>
            <a:custGeom>
              <a:avLst/>
              <a:gdLst/>
              <a:ahLst/>
              <a:cxnLst/>
              <a:rect l="l" t="t" r="r" b="b"/>
              <a:pathLst>
                <a:path w="941070" h="321944">
                  <a:moveTo>
                    <a:pt x="22948" y="183629"/>
                  </a:moveTo>
                  <a:lnTo>
                    <a:pt x="0" y="183629"/>
                  </a:lnTo>
                  <a:lnTo>
                    <a:pt x="0" y="275437"/>
                  </a:lnTo>
                  <a:lnTo>
                    <a:pt x="22948" y="275437"/>
                  </a:lnTo>
                  <a:lnTo>
                    <a:pt x="22948" y="183629"/>
                  </a:lnTo>
                  <a:close/>
                </a:path>
                <a:path w="941070" h="321944">
                  <a:moveTo>
                    <a:pt x="91808" y="114769"/>
                  </a:moveTo>
                  <a:lnTo>
                    <a:pt x="68859" y="114769"/>
                  </a:lnTo>
                  <a:lnTo>
                    <a:pt x="45897" y="114769"/>
                  </a:lnTo>
                  <a:lnTo>
                    <a:pt x="45897" y="137718"/>
                  </a:lnTo>
                  <a:lnTo>
                    <a:pt x="22948" y="137718"/>
                  </a:lnTo>
                  <a:lnTo>
                    <a:pt x="22948" y="160680"/>
                  </a:lnTo>
                  <a:lnTo>
                    <a:pt x="45897" y="160680"/>
                  </a:lnTo>
                  <a:lnTo>
                    <a:pt x="68859" y="160680"/>
                  </a:lnTo>
                  <a:lnTo>
                    <a:pt x="91808" y="160680"/>
                  </a:lnTo>
                  <a:lnTo>
                    <a:pt x="91808" y="114769"/>
                  </a:lnTo>
                  <a:close/>
                </a:path>
                <a:path w="941070" h="321944">
                  <a:moveTo>
                    <a:pt x="160667" y="206578"/>
                  </a:moveTo>
                  <a:lnTo>
                    <a:pt x="137718" y="206578"/>
                  </a:lnTo>
                  <a:lnTo>
                    <a:pt x="114769" y="206578"/>
                  </a:lnTo>
                  <a:lnTo>
                    <a:pt x="114769" y="252488"/>
                  </a:lnTo>
                  <a:lnTo>
                    <a:pt x="91808" y="252488"/>
                  </a:lnTo>
                  <a:lnTo>
                    <a:pt x="91808" y="206578"/>
                  </a:lnTo>
                  <a:lnTo>
                    <a:pt x="68859" y="206578"/>
                  </a:lnTo>
                  <a:lnTo>
                    <a:pt x="68859" y="183629"/>
                  </a:lnTo>
                  <a:lnTo>
                    <a:pt x="45897" y="183629"/>
                  </a:lnTo>
                  <a:lnTo>
                    <a:pt x="45897" y="252488"/>
                  </a:lnTo>
                  <a:lnTo>
                    <a:pt x="68859" y="252488"/>
                  </a:lnTo>
                  <a:lnTo>
                    <a:pt x="68859" y="275437"/>
                  </a:lnTo>
                  <a:lnTo>
                    <a:pt x="91808" y="275437"/>
                  </a:lnTo>
                  <a:lnTo>
                    <a:pt x="114769" y="275437"/>
                  </a:lnTo>
                  <a:lnTo>
                    <a:pt x="137718" y="275437"/>
                  </a:lnTo>
                  <a:lnTo>
                    <a:pt x="160667" y="275437"/>
                  </a:lnTo>
                  <a:lnTo>
                    <a:pt x="160667" y="252488"/>
                  </a:lnTo>
                  <a:lnTo>
                    <a:pt x="137718" y="252488"/>
                  </a:lnTo>
                  <a:lnTo>
                    <a:pt x="137718" y="229527"/>
                  </a:lnTo>
                  <a:lnTo>
                    <a:pt x="160667" y="229527"/>
                  </a:lnTo>
                  <a:lnTo>
                    <a:pt x="160667" y="206578"/>
                  </a:lnTo>
                  <a:close/>
                </a:path>
                <a:path w="941070" h="321944">
                  <a:moveTo>
                    <a:pt x="160667" y="68859"/>
                  </a:moveTo>
                  <a:lnTo>
                    <a:pt x="137718" y="68859"/>
                  </a:lnTo>
                  <a:lnTo>
                    <a:pt x="137718" y="45910"/>
                  </a:lnTo>
                  <a:lnTo>
                    <a:pt x="114769" y="45910"/>
                  </a:lnTo>
                  <a:lnTo>
                    <a:pt x="114769" y="68859"/>
                  </a:lnTo>
                  <a:lnTo>
                    <a:pt x="91808" y="68859"/>
                  </a:lnTo>
                  <a:lnTo>
                    <a:pt x="91808" y="91821"/>
                  </a:lnTo>
                  <a:lnTo>
                    <a:pt x="114769" y="91821"/>
                  </a:lnTo>
                  <a:lnTo>
                    <a:pt x="137718" y="91821"/>
                  </a:lnTo>
                  <a:lnTo>
                    <a:pt x="160667" y="91821"/>
                  </a:lnTo>
                  <a:lnTo>
                    <a:pt x="160667" y="68859"/>
                  </a:lnTo>
                  <a:close/>
                </a:path>
                <a:path w="941070" h="321944">
                  <a:moveTo>
                    <a:pt x="183616" y="160680"/>
                  </a:moveTo>
                  <a:lnTo>
                    <a:pt x="160667" y="160680"/>
                  </a:lnTo>
                  <a:lnTo>
                    <a:pt x="137718" y="160680"/>
                  </a:lnTo>
                  <a:lnTo>
                    <a:pt x="114769" y="160680"/>
                  </a:lnTo>
                  <a:lnTo>
                    <a:pt x="114769" y="183629"/>
                  </a:lnTo>
                  <a:lnTo>
                    <a:pt x="137718" y="183629"/>
                  </a:lnTo>
                  <a:lnTo>
                    <a:pt x="160667" y="183629"/>
                  </a:lnTo>
                  <a:lnTo>
                    <a:pt x="160667" y="206578"/>
                  </a:lnTo>
                  <a:lnTo>
                    <a:pt x="183616" y="206578"/>
                  </a:lnTo>
                  <a:lnTo>
                    <a:pt x="183616" y="160680"/>
                  </a:lnTo>
                  <a:close/>
                </a:path>
                <a:path w="941070" h="321944">
                  <a:moveTo>
                    <a:pt x="183616" y="91821"/>
                  </a:moveTo>
                  <a:lnTo>
                    <a:pt x="160667" y="91821"/>
                  </a:lnTo>
                  <a:lnTo>
                    <a:pt x="160667" y="114769"/>
                  </a:lnTo>
                  <a:lnTo>
                    <a:pt x="137718" y="114769"/>
                  </a:lnTo>
                  <a:lnTo>
                    <a:pt x="137718" y="137718"/>
                  </a:lnTo>
                  <a:lnTo>
                    <a:pt x="160667" y="137718"/>
                  </a:lnTo>
                  <a:lnTo>
                    <a:pt x="183616" y="137718"/>
                  </a:lnTo>
                  <a:lnTo>
                    <a:pt x="183616" y="91821"/>
                  </a:lnTo>
                  <a:close/>
                </a:path>
                <a:path w="941070" h="321944">
                  <a:moveTo>
                    <a:pt x="206578" y="206578"/>
                  </a:moveTo>
                  <a:lnTo>
                    <a:pt x="183616" y="206578"/>
                  </a:lnTo>
                  <a:lnTo>
                    <a:pt x="183616" y="229527"/>
                  </a:lnTo>
                  <a:lnTo>
                    <a:pt x="206578" y="229527"/>
                  </a:lnTo>
                  <a:lnTo>
                    <a:pt x="206578" y="206578"/>
                  </a:lnTo>
                  <a:close/>
                </a:path>
                <a:path w="941070" h="321944">
                  <a:moveTo>
                    <a:pt x="229527" y="160680"/>
                  </a:moveTo>
                  <a:lnTo>
                    <a:pt x="206578" y="160680"/>
                  </a:lnTo>
                  <a:lnTo>
                    <a:pt x="206578" y="183629"/>
                  </a:lnTo>
                  <a:lnTo>
                    <a:pt x="229527" y="183629"/>
                  </a:lnTo>
                  <a:lnTo>
                    <a:pt x="229527" y="160680"/>
                  </a:lnTo>
                  <a:close/>
                </a:path>
                <a:path w="941070" h="321944">
                  <a:moveTo>
                    <a:pt x="229527" y="114769"/>
                  </a:moveTo>
                  <a:lnTo>
                    <a:pt x="206578" y="114769"/>
                  </a:lnTo>
                  <a:lnTo>
                    <a:pt x="206578" y="137718"/>
                  </a:lnTo>
                  <a:lnTo>
                    <a:pt x="229527" y="137718"/>
                  </a:lnTo>
                  <a:lnTo>
                    <a:pt x="229527" y="114769"/>
                  </a:lnTo>
                  <a:close/>
                </a:path>
                <a:path w="941070" h="321944">
                  <a:moveTo>
                    <a:pt x="252476" y="137718"/>
                  </a:moveTo>
                  <a:lnTo>
                    <a:pt x="229527" y="137718"/>
                  </a:lnTo>
                  <a:lnTo>
                    <a:pt x="229527" y="160680"/>
                  </a:lnTo>
                  <a:lnTo>
                    <a:pt x="252476" y="160680"/>
                  </a:lnTo>
                  <a:lnTo>
                    <a:pt x="252476" y="137718"/>
                  </a:lnTo>
                  <a:close/>
                </a:path>
                <a:path w="941070" h="321944">
                  <a:moveTo>
                    <a:pt x="275437" y="160680"/>
                  </a:moveTo>
                  <a:lnTo>
                    <a:pt x="252476" y="160680"/>
                  </a:lnTo>
                  <a:lnTo>
                    <a:pt x="252476" y="183629"/>
                  </a:lnTo>
                  <a:lnTo>
                    <a:pt x="275437" y="183629"/>
                  </a:lnTo>
                  <a:lnTo>
                    <a:pt x="275437" y="160680"/>
                  </a:lnTo>
                  <a:close/>
                </a:path>
                <a:path w="941070" h="321944">
                  <a:moveTo>
                    <a:pt x="298386" y="91821"/>
                  </a:moveTo>
                  <a:lnTo>
                    <a:pt x="275437" y="91821"/>
                  </a:lnTo>
                  <a:lnTo>
                    <a:pt x="275437" y="114769"/>
                  </a:lnTo>
                  <a:lnTo>
                    <a:pt x="298386" y="114769"/>
                  </a:lnTo>
                  <a:lnTo>
                    <a:pt x="298386" y="91821"/>
                  </a:lnTo>
                  <a:close/>
                </a:path>
                <a:path w="941070" h="321944">
                  <a:moveTo>
                    <a:pt x="321335" y="137718"/>
                  </a:moveTo>
                  <a:lnTo>
                    <a:pt x="298386" y="137718"/>
                  </a:lnTo>
                  <a:lnTo>
                    <a:pt x="298386" y="160680"/>
                  </a:lnTo>
                  <a:lnTo>
                    <a:pt x="321335" y="160680"/>
                  </a:lnTo>
                  <a:lnTo>
                    <a:pt x="321335" y="137718"/>
                  </a:lnTo>
                  <a:close/>
                </a:path>
                <a:path w="941070" h="321944">
                  <a:moveTo>
                    <a:pt x="344297" y="160680"/>
                  </a:moveTo>
                  <a:lnTo>
                    <a:pt x="321335" y="160680"/>
                  </a:lnTo>
                  <a:lnTo>
                    <a:pt x="321335" y="183629"/>
                  </a:lnTo>
                  <a:lnTo>
                    <a:pt x="298386" y="183629"/>
                  </a:lnTo>
                  <a:lnTo>
                    <a:pt x="298386" y="229527"/>
                  </a:lnTo>
                  <a:lnTo>
                    <a:pt x="321335" y="229527"/>
                  </a:lnTo>
                  <a:lnTo>
                    <a:pt x="344297" y="229527"/>
                  </a:lnTo>
                  <a:lnTo>
                    <a:pt x="344297" y="160680"/>
                  </a:lnTo>
                  <a:close/>
                </a:path>
                <a:path w="941070" h="321944">
                  <a:moveTo>
                    <a:pt x="504964" y="91821"/>
                  </a:moveTo>
                  <a:lnTo>
                    <a:pt x="482003" y="91821"/>
                  </a:lnTo>
                  <a:lnTo>
                    <a:pt x="482003" y="68859"/>
                  </a:lnTo>
                  <a:lnTo>
                    <a:pt x="459054" y="68859"/>
                  </a:lnTo>
                  <a:lnTo>
                    <a:pt x="459054" y="91821"/>
                  </a:lnTo>
                  <a:lnTo>
                    <a:pt x="436105" y="91821"/>
                  </a:lnTo>
                  <a:lnTo>
                    <a:pt x="436105" y="68859"/>
                  </a:lnTo>
                  <a:lnTo>
                    <a:pt x="413143" y="68859"/>
                  </a:lnTo>
                  <a:lnTo>
                    <a:pt x="413143" y="45910"/>
                  </a:lnTo>
                  <a:lnTo>
                    <a:pt x="390194" y="45910"/>
                  </a:lnTo>
                  <a:lnTo>
                    <a:pt x="367245" y="45910"/>
                  </a:lnTo>
                  <a:lnTo>
                    <a:pt x="367245" y="68859"/>
                  </a:lnTo>
                  <a:lnTo>
                    <a:pt x="344297" y="68859"/>
                  </a:lnTo>
                  <a:lnTo>
                    <a:pt x="344297" y="137718"/>
                  </a:lnTo>
                  <a:lnTo>
                    <a:pt x="367245" y="137718"/>
                  </a:lnTo>
                  <a:lnTo>
                    <a:pt x="390194" y="137718"/>
                  </a:lnTo>
                  <a:lnTo>
                    <a:pt x="390194" y="160680"/>
                  </a:lnTo>
                  <a:lnTo>
                    <a:pt x="413143" y="160680"/>
                  </a:lnTo>
                  <a:lnTo>
                    <a:pt x="413143" y="114769"/>
                  </a:lnTo>
                  <a:lnTo>
                    <a:pt x="436105" y="114769"/>
                  </a:lnTo>
                  <a:lnTo>
                    <a:pt x="436105" y="137718"/>
                  </a:lnTo>
                  <a:lnTo>
                    <a:pt x="459054" y="137718"/>
                  </a:lnTo>
                  <a:lnTo>
                    <a:pt x="459054" y="114769"/>
                  </a:lnTo>
                  <a:lnTo>
                    <a:pt x="482003" y="114769"/>
                  </a:lnTo>
                  <a:lnTo>
                    <a:pt x="504964" y="114769"/>
                  </a:lnTo>
                  <a:lnTo>
                    <a:pt x="504964" y="91821"/>
                  </a:lnTo>
                  <a:close/>
                </a:path>
                <a:path w="941070" h="321944">
                  <a:moveTo>
                    <a:pt x="780402" y="38"/>
                  </a:moveTo>
                  <a:lnTo>
                    <a:pt x="757440" y="38"/>
                  </a:lnTo>
                  <a:lnTo>
                    <a:pt x="757440" y="24168"/>
                  </a:lnTo>
                  <a:lnTo>
                    <a:pt x="734491" y="24168"/>
                  </a:lnTo>
                  <a:lnTo>
                    <a:pt x="734491" y="69888"/>
                  </a:lnTo>
                  <a:lnTo>
                    <a:pt x="711530" y="69888"/>
                  </a:lnTo>
                  <a:lnTo>
                    <a:pt x="711530" y="91821"/>
                  </a:lnTo>
                  <a:lnTo>
                    <a:pt x="688581" y="91821"/>
                  </a:lnTo>
                  <a:lnTo>
                    <a:pt x="688581" y="114769"/>
                  </a:lnTo>
                  <a:lnTo>
                    <a:pt x="711530" y="114769"/>
                  </a:lnTo>
                  <a:lnTo>
                    <a:pt x="711530" y="92748"/>
                  </a:lnTo>
                  <a:lnTo>
                    <a:pt x="734491" y="92748"/>
                  </a:lnTo>
                  <a:lnTo>
                    <a:pt x="734491" y="115608"/>
                  </a:lnTo>
                  <a:lnTo>
                    <a:pt x="711530" y="115608"/>
                  </a:lnTo>
                  <a:lnTo>
                    <a:pt x="711530" y="138468"/>
                  </a:lnTo>
                  <a:lnTo>
                    <a:pt x="688581" y="138468"/>
                  </a:lnTo>
                  <a:lnTo>
                    <a:pt x="688581" y="184188"/>
                  </a:lnTo>
                  <a:lnTo>
                    <a:pt x="665632" y="184188"/>
                  </a:lnTo>
                  <a:lnTo>
                    <a:pt x="665632" y="69888"/>
                  </a:lnTo>
                  <a:lnTo>
                    <a:pt x="688581" y="69888"/>
                  </a:lnTo>
                  <a:lnTo>
                    <a:pt x="688581" y="24168"/>
                  </a:lnTo>
                  <a:lnTo>
                    <a:pt x="665632" y="24168"/>
                  </a:lnTo>
                  <a:lnTo>
                    <a:pt x="642683" y="24168"/>
                  </a:lnTo>
                  <a:lnTo>
                    <a:pt x="642683" y="138468"/>
                  </a:lnTo>
                  <a:lnTo>
                    <a:pt x="642683" y="206578"/>
                  </a:lnTo>
                  <a:lnTo>
                    <a:pt x="619721" y="206578"/>
                  </a:lnTo>
                  <a:lnTo>
                    <a:pt x="619721" y="184188"/>
                  </a:lnTo>
                  <a:lnTo>
                    <a:pt x="596773" y="184188"/>
                  </a:lnTo>
                  <a:lnTo>
                    <a:pt x="596773" y="161328"/>
                  </a:lnTo>
                  <a:lnTo>
                    <a:pt x="619721" y="161328"/>
                  </a:lnTo>
                  <a:lnTo>
                    <a:pt x="619721" y="138468"/>
                  </a:lnTo>
                  <a:lnTo>
                    <a:pt x="642683" y="138468"/>
                  </a:lnTo>
                  <a:lnTo>
                    <a:pt x="642683" y="24168"/>
                  </a:lnTo>
                  <a:lnTo>
                    <a:pt x="642683" y="38"/>
                  </a:lnTo>
                  <a:lnTo>
                    <a:pt x="619721" y="38"/>
                  </a:lnTo>
                  <a:lnTo>
                    <a:pt x="596773" y="38"/>
                  </a:lnTo>
                  <a:lnTo>
                    <a:pt x="596773" y="92748"/>
                  </a:lnTo>
                  <a:lnTo>
                    <a:pt x="573824" y="92748"/>
                  </a:lnTo>
                  <a:lnTo>
                    <a:pt x="573824" y="47028"/>
                  </a:lnTo>
                  <a:lnTo>
                    <a:pt x="550862" y="47028"/>
                  </a:lnTo>
                  <a:lnTo>
                    <a:pt x="550862" y="69888"/>
                  </a:lnTo>
                  <a:lnTo>
                    <a:pt x="527913" y="69888"/>
                  </a:lnTo>
                  <a:lnTo>
                    <a:pt x="527913" y="92748"/>
                  </a:lnTo>
                  <a:lnTo>
                    <a:pt x="550862" y="92748"/>
                  </a:lnTo>
                  <a:lnTo>
                    <a:pt x="550862" y="114769"/>
                  </a:lnTo>
                  <a:lnTo>
                    <a:pt x="527913" y="114769"/>
                  </a:lnTo>
                  <a:lnTo>
                    <a:pt x="527913" y="137718"/>
                  </a:lnTo>
                  <a:lnTo>
                    <a:pt x="550862" y="137718"/>
                  </a:lnTo>
                  <a:lnTo>
                    <a:pt x="550862" y="115608"/>
                  </a:lnTo>
                  <a:lnTo>
                    <a:pt x="573824" y="115608"/>
                  </a:lnTo>
                  <a:lnTo>
                    <a:pt x="573824" y="138468"/>
                  </a:lnTo>
                  <a:lnTo>
                    <a:pt x="550862" y="138468"/>
                  </a:lnTo>
                  <a:lnTo>
                    <a:pt x="550862" y="161328"/>
                  </a:lnTo>
                  <a:lnTo>
                    <a:pt x="573824" y="161328"/>
                  </a:lnTo>
                  <a:lnTo>
                    <a:pt x="573824" y="207048"/>
                  </a:lnTo>
                  <a:lnTo>
                    <a:pt x="550862" y="207048"/>
                  </a:lnTo>
                  <a:lnTo>
                    <a:pt x="550862" y="184188"/>
                  </a:lnTo>
                  <a:lnTo>
                    <a:pt x="527913" y="184188"/>
                  </a:lnTo>
                  <a:lnTo>
                    <a:pt x="527913" y="207048"/>
                  </a:lnTo>
                  <a:lnTo>
                    <a:pt x="527913" y="229527"/>
                  </a:lnTo>
                  <a:lnTo>
                    <a:pt x="504964" y="229527"/>
                  </a:lnTo>
                  <a:lnTo>
                    <a:pt x="504964" y="207048"/>
                  </a:lnTo>
                  <a:lnTo>
                    <a:pt x="527913" y="207048"/>
                  </a:lnTo>
                  <a:lnTo>
                    <a:pt x="527913" y="184188"/>
                  </a:lnTo>
                  <a:lnTo>
                    <a:pt x="527913" y="138468"/>
                  </a:lnTo>
                  <a:lnTo>
                    <a:pt x="504964" y="138468"/>
                  </a:lnTo>
                  <a:lnTo>
                    <a:pt x="482003" y="138468"/>
                  </a:lnTo>
                  <a:lnTo>
                    <a:pt x="482003" y="161328"/>
                  </a:lnTo>
                  <a:lnTo>
                    <a:pt x="504964" y="161328"/>
                  </a:lnTo>
                  <a:lnTo>
                    <a:pt x="504964" y="184188"/>
                  </a:lnTo>
                  <a:lnTo>
                    <a:pt x="482003" y="184188"/>
                  </a:lnTo>
                  <a:lnTo>
                    <a:pt x="482003" y="161328"/>
                  </a:lnTo>
                  <a:lnTo>
                    <a:pt x="459054" y="161328"/>
                  </a:lnTo>
                  <a:lnTo>
                    <a:pt x="436105" y="161328"/>
                  </a:lnTo>
                  <a:lnTo>
                    <a:pt x="413143" y="161328"/>
                  </a:lnTo>
                  <a:lnTo>
                    <a:pt x="413143" y="183629"/>
                  </a:lnTo>
                  <a:lnTo>
                    <a:pt x="390194" y="183629"/>
                  </a:lnTo>
                  <a:lnTo>
                    <a:pt x="367245" y="183629"/>
                  </a:lnTo>
                  <a:lnTo>
                    <a:pt x="367245" y="229527"/>
                  </a:lnTo>
                  <a:lnTo>
                    <a:pt x="390194" y="229527"/>
                  </a:lnTo>
                  <a:lnTo>
                    <a:pt x="390194" y="206578"/>
                  </a:lnTo>
                  <a:lnTo>
                    <a:pt x="413143" y="206578"/>
                  </a:lnTo>
                  <a:lnTo>
                    <a:pt x="413143" y="184188"/>
                  </a:lnTo>
                  <a:lnTo>
                    <a:pt x="436105" y="184188"/>
                  </a:lnTo>
                  <a:lnTo>
                    <a:pt x="459054" y="184188"/>
                  </a:lnTo>
                  <a:lnTo>
                    <a:pt x="459054" y="229908"/>
                  </a:lnTo>
                  <a:lnTo>
                    <a:pt x="482003" y="229908"/>
                  </a:lnTo>
                  <a:lnTo>
                    <a:pt x="504964" y="229908"/>
                  </a:lnTo>
                  <a:lnTo>
                    <a:pt x="504964" y="252488"/>
                  </a:lnTo>
                  <a:lnTo>
                    <a:pt x="527913" y="252488"/>
                  </a:lnTo>
                  <a:lnTo>
                    <a:pt x="527913" y="229908"/>
                  </a:lnTo>
                  <a:lnTo>
                    <a:pt x="550862" y="229908"/>
                  </a:lnTo>
                  <a:lnTo>
                    <a:pt x="550862" y="298488"/>
                  </a:lnTo>
                  <a:lnTo>
                    <a:pt x="573824" y="298488"/>
                  </a:lnTo>
                  <a:lnTo>
                    <a:pt x="573824" y="321348"/>
                  </a:lnTo>
                  <a:lnTo>
                    <a:pt x="596773" y="321348"/>
                  </a:lnTo>
                  <a:lnTo>
                    <a:pt x="596773" y="298488"/>
                  </a:lnTo>
                  <a:lnTo>
                    <a:pt x="619721" y="298488"/>
                  </a:lnTo>
                  <a:lnTo>
                    <a:pt x="619721" y="321348"/>
                  </a:lnTo>
                  <a:lnTo>
                    <a:pt x="642683" y="321348"/>
                  </a:lnTo>
                  <a:lnTo>
                    <a:pt x="642683" y="298488"/>
                  </a:lnTo>
                  <a:lnTo>
                    <a:pt x="665632" y="298488"/>
                  </a:lnTo>
                  <a:lnTo>
                    <a:pt x="688581" y="298488"/>
                  </a:lnTo>
                  <a:lnTo>
                    <a:pt x="711530" y="298488"/>
                  </a:lnTo>
                  <a:lnTo>
                    <a:pt x="734491" y="298488"/>
                  </a:lnTo>
                  <a:lnTo>
                    <a:pt x="734491" y="275628"/>
                  </a:lnTo>
                  <a:lnTo>
                    <a:pt x="711530" y="275628"/>
                  </a:lnTo>
                  <a:lnTo>
                    <a:pt x="688581" y="275628"/>
                  </a:lnTo>
                  <a:lnTo>
                    <a:pt x="688581" y="252768"/>
                  </a:lnTo>
                  <a:lnTo>
                    <a:pt x="665632" y="252768"/>
                  </a:lnTo>
                  <a:lnTo>
                    <a:pt x="642683" y="252768"/>
                  </a:lnTo>
                  <a:lnTo>
                    <a:pt x="619721" y="252768"/>
                  </a:lnTo>
                  <a:lnTo>
                    <a:pt x="596773" y="252768"/>
                  </a:lnTo>
                  <a:lnTo>
                    <a:pt x="596773" y="207048"/>
                  </a:lnTo>
                  <a:lnTo>
                    <a:pt x="619721" y="207048"/>
                  </a:lnTo>
                  <a:lnTo>
                    <a:pt x="619721" y="229527"/>
                  </a:lnTo>
                  <a:lnTo>
                    <a:pt x="642683" y="229527"/>
                  </a:lnTo>
                  <a:lnTo>
                    <a:pt x="642683" y="207048"/>
                  </a:lnTo>
                  <a:lnTo>
                    <a:pt x="665632" y="207048"/>
                  </a:lnTo>
                  <a:lnTo>
                    <a:pt x="688581" y="207048"/>
                  </a:lnTo>
                  <a:lnTo>
                    <a:pt x="688581" y="229908"/>
                  </a:lnTo>
                  <a:lnTo>
                    <a:pt x="711530" y="229908"/>
                  </a:lnTo>
                  <a:lnTo>
                    <a:pt x="711530" y="252768"/>
                  </a:lnTo>
                  <a:lnTo>
                    <a:pt x="734491" y="252768"/>
                  </a:lnTo>
                  <a:lnTo>
                    <a:pt x="757440" y="252768"/>
                  </a:lnTo>
                  <a:lnTo>
                    <a:pt x="757440" y="229908"/>
                  </a:lnTo>
                  <a:lnTo>
                    <a:pt x="780402" y="229908"/>
                  </a:lnTo>
                  <a:lnTo>
                    <a:pt x="780402" y="207048"/>
                  </a:lnTo>
                  <a:lnTo>
                    <a:pt x="757440" y="207048"/>
                  </a:lnTo>
                  <a:lnTo>
                    <a:pt x="757440" y="184188"/>
                  </a:lnTo>
                  <a:lnTo>
                    <a:pt x="734491" y="184188"/>
                  </a:lnTo>
                  <a:lnTo>
                    <a:pt x="734491" y="138468"/>
                  </a:lnTo>
                  <a:lnTo>
                    <a:pt x="757440" y="138468"/>
                  </a:lnTo>
                  <a:lnTo>
                    <a:pt x="757440" y="47028"/>
                  </a:lnTo>
                  <a:lnTo>
                    <a:pt x="780402" y="47028"/>
                  </a:lnTo>
                  <a:lnTo>
                    <a:pt x="780402" y="38"/>
                  </a:lnTo>
                  <a:close/>
                </a:path>
                <a:path w="941070" h="321944">
                  <a:moveTo>
                    <a:pt x="849249" y="91821"/>
                  </a:moveTo>
                  <a:lnTo>
                    <a:pt x="826300" y="91821"/>
                  </a:lnTo>
                  <a:lnTo>
                    <a:pt x="803351" y="91821"/>
                  </a:lnTo>
                  <a:lnTo>
                    <a:pt x="803351" y="68859"/>
                  </a:lnTo>
                  <a:lnTo>
                    <a:pt x="780402" y="68859"/>
                  </a:lnTo>
                  <a:lnTo>
                    <a:pt x="780402" y="114769"/>
                  </a:lnTo>
                  <a:lnTo>
                    <a:pt x="803351" y="114769"/>
                  </a:lnTo>
                  <a:lnTo>
                    <a:pt x="803351" y="137718"/>
                  </a:lnTo>
                  <a:lnTo>
                    <a:pt x="826300" y="137718"/>
                  </a:lnTo>
                  <a:lnTo>
                    <a:pt x="826300" y="114769"/>
                  </a:lnTo>
                  <a:lnTo>
                    <a:pt x="849249" y="114769"/>
                  </a:lnTo>
                  <a:lnTo>
                    <a:pt x="849249" y="91821"/>
                  </a:lnTo>
                  <a:close/>
                </a:path>
                <a:path w="941070" h="321944">
                  <a:moveTo>
                    <a:pt x="849249" y="0"/>
                  </a:moveTo>
                  <a:lnTo>
                    <a:pt x="826300" y="0"/>
                  </a:lnTo>
                  <a:lnTo>
                    <a:pt x="826300" y="68859"/>
                  </a:lnTo>
                  <a:lnTo>
                    <a:pt x="849249" y="68859"/>
                  </a:lnTo>
                  <a:lnTo>
                    <a:pt x="849249" y="0"/>
                  </a:lnTo>
                  <a:close/>
                </a:path>
                <a:path w="941070" h="321944">
                  <a:moveTo>
                    <a:pt x="895159" y="137718"/>
                  </a:moveTo>
                  <a:lnTo>
                    <a:pt x="872210" y="137718"/>
                  </a:lnTo>
                  <a:lnTo>
                    <a:pt x="872210" y="114769"/>
                  </a:lnTo>
                  <a:lnTo>
                    <a:pt x="849249" y="114769"/>
                  </a:lnTo>
                  <a:lnTo>
                    <a:pt x="849249" y="137718"/>
                  </a:lnTo>
                  <a:lnTo>
                    <a:pt x="826300" y="137718"/>
                  </a:lnTo>
                  <a:lnTo>
                    <a:pt x="826300" y="160680"/>
                  </a:lnTo>
                  <a:lnTo>
                    <a:pt x="849249" y="160680"/>
                  </a:lnTo>
                  <a:lnTo>
                    <a:pt x="849249" y="183629"/>
                  </a:lnTo>
                  <a:lnTo>
                    <a:pt x="826300" y="183629"/>
                  </a:lnTo>
                  <a:lnTo>
                    <a:pt x="826300" y="229527"/>
                  </a:lnTo>
                  <a:lnTo>
                    <a:pt x="849249" y="229527"/>
                  </a:lnTo>
                  <a:lnTo>
                    <a:pt x="849249" y="206578"/>
                  </a:lnTo>
                  <a:lnTo>
                    <a:pt x="872210" y="206578"/>
                  </a:lnTo>
                  <a:lnTo>
                    <a:pt x="872210" y="160680"/>
                  </a:lnTo>
                  <a:lnTo>
                    <a:pt x="895159" y="160680"/>
                  </a:lnTo>
                  <a:lnTo>
                    <a:pt x="895159" y="137718"/>
                  </a:lnTo>
                  <a:close/>
                </a:path>
                <a:path w="941070" h="321944">
                  <a:moveTo>
                    <a:pt x="895159" y="91821"/>
                  </a:moveTo>
                  <a:lnTo>
                    <a:pt x="872210" y="91821"/>
                  </a:lnTo>
                  <a:lnTo>
                    <a:pt x="872210" y="114769"/>
                  </a:lnTo>
                  <a:lnTo>
                    <a:pt x="895159" y="114769"/>
                  </a:lnTo>
                  <a:lnTo>
                    <a:pt x="895159" y="91821"/>
                  </a:lnTo>
                  <a:close/>
                </a:path>
                <a:path w="941070" h="321944">
                  <a:moveTo>
                    <a:pt x="941070" y="68859"/>
                  </a:moveTo>
                  <a:lnTo>
                    <a:pt x="918108" y="68859"/>
                  </a:lnTo>
                  <a:lnTo>
                    <a:pt x="918108" y="160680"/>
                  </a:lnTo>
                  <a:lnTo>
                    <a:pt x="895159" y="160680"/>
                  </a:lnTo>
                  <a:lnTo>
                    <a:pt x="895159" y="183629"/>
                  </a:lnTo>
                  <a:lnTo>
                    <a:pt x="918108" y="183629"/>
                  </a:lnTo>
                  <a:lnTo>
                    <a:pt x="941070" y="183629"/>
                  </a:lnTo>
                  <a:lnTo>
                    <a:pt x="941070" y="688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4590567" y="1563059"/>
              <a:ext cx="941069" cy="941069"/>
            </a:xfrm>
            <a:custGeom>
              <a:avLst/>
              <a:gdLst/>
              <a:ahLst/>
              <a:cxnLst/>
              <a:rect l="l" t="t" r="r" b="b"/>
              <a:pathLst>
                <a:path w="941070" h="941069">
                  <a:moveTo>
                    <a:pt x="160667" y="0"/>
                  </a:moveTo>
                  <a:lnTo>
                    <a:pt x="137718" y="0"/>
                  </a:lnTo>
                  <a:lnTo>
                    <a:pt x="137718" y="22860"/>
                  </a:lnTo>
                  <a:lnTo>
                    <a:pt x="137718" y="137160"/>
                  </a:lnTo>
                  <a:lnTo>
                    <a:pt x="22948" y="137160"/>
                  </a:lnTo>
                  <a:lnTo>
                    <a:pt x="22948" y="22860"/>
                  </a:lnTo>
                  <a:lnTo>
                    <a:pt x="137718" y="22860"/>
                  </a:lnTo>
                  <a:lnTo>
                    <a:pt x="137718" y="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0" y="137160"/>
                  </a:lnTo>
                  <a:lnTo>
                    <a:pt x="0" y="160020"/>
                  </a:lnTo>
                  <a:lnTo>
                    <a:pt x="160667" y="160020"/>
                  </a:lnTo>
                  <a:lnTo>
                    <a:pt x="160667" y="137160"/>
                  </a:lnTo>
                  <a:lnTo>
                    <a:pt x="160667" y="22860"/>
                  </a:lnTo>
                  <a:lnTo>
                    <a:pt x="160667" y="22390"/>
                  </a:lnTo>
                  <a:lnTo>
                    <a:pt x="160667" y="0"/>
                  </a:lnTo>
                  <a:close/>
                </a:path>
                <a:path w="941070" h="941069">
                  <a:moveTo>
                    <a:pt x="206578" y="825741"/>
                  </a:moveTo>
                  <a:lnTo>
                    <a:pt x="183616" y="825741"/>
                  </a:lnTo>
                  <a:lnTo>
                    <a:pt x="183616" y="871651"/>
                  </a:lnTo>
                  <a:lnTo>
                    <a:pt x="206578" y="871651"/>
                  </a:lnTo>
                  <a:lnTo>
                    <a:pt x="206578" y="825741"/>
                  </a:lnTo>
                  <a:close/>
                </a:path>
                <a:path w="941070" h="941069">
                  <a:moveTo>
                    <a:pt x="275437" y="802792"/>
                  </a:moveTo>
                  <a:lnTo>
                    <a:pt x="252476" y="802792"/>
                  </a:lnTo>
                  <a:lnTo>
                    <a:pt x="252476" y="779830"/>
                  </a:lnTo>
                  <a:lnTo>
                    <a:pt x="229527" y="779830"/>
                  </a:lnTo>
                  <a:lnTo>
                    <a:pt x="229527" y="802792"/>
                  </a:lnTo>
                  <a:lnTo>
                    <a:pt x="206578" y="802792"/>
                  </a:lnTo>
                  <a:lnTo>
                    <a:pt x="206578" y="825741"/>
                  </a:lnTo>
                  <a:lnTo>
                    <a:pt x="229527" y="825741"/>
                  </a:lnTo>
                  <a:lnTo>
                    <a:pt x="252476" y="825741"/>
                  </a:lnTo>
                  <a:lnTo>
                    <a:pt x="252476" y="848690"/>
                  </a:lnTo>
                  <a:lnTo>
                    <a:pt x="275437" y="848690"/>
                  </a:lnTo>
                  <a:lnTo>
                    <a:pt x="275437" y="802792"/>
                  </a:lnTo>
                  <a:close/>
                </a:path>
                <a:path w="941070" h="941069">
                  <a:moveTo>
                    <a:pt x="275437" y="688022"/>
                  </a:moveTo>
                  <a:lnTo>
                    <a:pt x="252476" y="688022"/>
                  </a:lnTo>
                  <a:lnTo>
                    <a:pt x="252476" y="665073"/>
                  </a:lnTo>
                  <a:lnTo>
                    <a:pt x="229527" y="665073"/>
                  </a:lnTo>
                  <a:lnTo>
                    <a:pt x="229527" y="733933"/>
                  </a:lnTo>
                  <a:lnTo>
                    <a:pt x="206578" y="733933"/>
                  </a:lnTo>
                  <a:lnTo>
                    <a:pt x="206578" y="756881"/>
                  </a:lnTo>
                  <a:lnTo>
                    <a:pt x="183616" y="756881"/>
                  </a:lnTo>
                  <a:lnTo>
                    <a:pt x="183616" y="802792"/>
                  </a:lnTo>
                  <a:lnTo>
                    <a:pt x="206578" y="802792"/>
                  </a:lnTo>
                  <a:lnTo>
                    <a:pt x="206578" y="779830"/>
                  </a:lnTo>
                  <a:lnTo>
                    <a:pt x="229527" y="779830"/>
                  </a:lnTo>
                  <a:lnTo>
                    <a:pt x="229527" y="756881"/>
                  </a:lnTo>
                  <a:lnTo>
                    <a:pt x="252476" y="756881"/>
                  </a:lnTo>
                  <a:lnTo>
                    <a:pt x="252476" y="733933"/>
                  </a:lnTo>
                  <a:lnTo>
                    <a:pt x="275437" y="733933"/>
                  </a:lnTo>
                  <a:lnTo>
                    <a:pt x="275437" y="688022"/>
                  </a:lnTo>
                  <a:close/>
                </a:path>
                <a:path w="941070" h="941069">
                  <a:moveTo>
                    <a:pt x="298386" y="848690"/>
                  </a:moveTo>
                  <a:lnTo>
                    <a:pt x="275437" y="848690"/>
                  </a:lnTo>
                  <a:lnTo>
                    <a:pt x="275437" y="871651"/>
                  </a:lnTo>
                  <a:lnTo>
                    <a:pt x="298386" y="871651"/>
                  </a:lnTo>
                  <a:lnTo>
                    <a:pt x="298386" y="848690"/>
                  </a:lnTo>
                  <a:close/>
                </a:path>
                <a:path w="941070" h="941069">
                  <a:moveTo>
                    <a:pt x="298386" y="756881"/>
                  </a:moveTo>
                  <a:lnTo>
                    <a:pt x="275437" y="756881"/>
                  </a:lnTo>
                  <a:lnTo>
                    <a:pt x="252476" y="756881"/>
                  </a:lnTo>
                  <a:lnTo>
                    <a:pt x="252476" y="779830"/>
                  </a:lnTo>
                  <a:lnTo>
                    <a:pt x="275437" y="779830"/>
                  </a:lnTo>
                  <a:lnTo>
                    <a:pt x="275437" y="802792"/>
                  </a:lnTo>
                  <a:lnTo>
                    <a:pt x="298386" y="802792"/>
                  </a:lnTo>
                  <a:lnTo>
                    <a:pt x="298386" y="756881"/>
                  </a:lnTo>
                  <a:close/>
                </a:path>
                <a:path w="941070" h="941069">
                  <a:moveTo>
                    <a:pt x="344297" y="802792"/>
                  </a:moveTo>
                  <a:lnTo>
                    <a:pt x="321335" y="802792"/>
                  </a:lnTo>
                  <a:lnTo>
                    <a:pt x="321335" y="825741"/>
                  </a:lnTo>
                  <a:lnTo>
                    <a:pt x="344297" y="825741"/>
                  </a:lnTo>
                  <a:lnTo>
                    <a:pt x="344297" y="802792"/>
                  </a:lnTo>
                  <a:close/>
                </a:path>
                <a:path w="941070" h="941069">
                  <a:moveTo>
                    <a:pt x="367245" y="871651"/>
                  </a:moveTo>
                  <a:lnTo>
                    <a:pt x="344297" y="871651"/>
                  </a:lnTo>
                  <a:lnTo>
                    <a:pt x="344297" y="848690"/>
                  </a:lnTo>
                  <a:lnTo>
                    <a:pt x="321335" y="848690"/>
                  </a:lnTo>
                  <a:lnTo>
                    <a:pt x="321335" y="871651"/>
                  </a:lnTo>
                  <a:lnTo>
                    <a:pt x="298386" y="871651"/>
                  </a:lnTo>
                  <a:lnTo>
                    <a:pt x="298386" y="894600"/>
                  </a:lnTo>
                  <a:lnTo>
                    <a:pt x="275437" y="894600"/>
                  </a:lnTo>
                  <a:lnTo>
                    <a:pt x="275437" y="871651"/>
                  </a:lnTo>
                  <a:lnTo>
                    <a:pt x="252476" y="871651"/>
                  </a:lnTo>
                  <a:lnTo>
                    <a:pt x="229527" y="871651"/>
                  </a:lnTo>
                  <a:lnTo>
                    <a:pt x="229527" y="894600"/>
                  </a:lnTo>
                  <a:lnTo>
                    <a:pt x="252476" y="894600"/>
                  </a:lnTo>
                  <a:lnTo>
                    <a:pt x="252476" y="917549"/>
                  </a:lnTo>
                  <a:lnTo>
                    <a:pt x="229527" y="917549"/>
                  </a:lnTo>
                  <a:lnTo>
                    <a:pt x="229527" y="940498"/>
                  </a:lnTo>
                  <a:lnTo>
                    <a:pt x="252476" y="940498"/>
                  </a:lnTo>
                  <a:lnTo>
                    <a:pt x="275437" y="940498"/>
                  </a:lnTo>
                  <a:lnTo>
                    <a:pt x="275437" y="917549"/>
                  </a:lnTo>
                  <a:lnTo>
                    <a:pt x="298386" y="917549"/>
                  </a:lnTo>
                  <a:lnTo>
                    <a:pt x="321335" y="917549"/>
                  </a:lnTo>
                  <a:lnTo>
                    <a:pt x="321335" y="940498"/>
                  </a:lnTo>
                  <a:lnTo>
                    <a:pt x="344297" y="940498"/>
                  </a:lnTo>
                  <a:lnTo>
                    <a:pt x="344297" y="894600"/>
                  </a:lnTo>
                  <a:lnTo>
                    <a:pt x="367245" y="894600"/>
                  </a:lnTo>
                  <a:lnTo>
                    <a:pt x="367245" y="871651"/>
                  </a:lnTo>
                  <a:close/>
                </a:path>
                <a:path w="941070" h="941069">
                  <a:moveTo>
                    <a:pt x="367245" y="825741"/>
                  </a:moveTo>
                  <a:lnTo>
                    <a:pt x="344297" y="825741"/>
                  </a:lnTo>
                  <a:lnTo>
                    <a:pt x="344297" y="848690"/>
                  </a:lnTo>
                  <a:lnTo>
                    <a:pt x="367245" y="848690"/>
                  </a:lnTo>
                  <a:lnTo>
                    <a:pt x="367245" y="825741"/>
                  </a:lnTo>
                  <a:close/>
                </a:path>
                <a:path w="941070" h="941069">
                  <a:moveTo>
                    <a:pt x="390194" y="894600"/>
                  </a:moveTo>
                  <a:lnTo>
                    <a:pt x="367245" y="894600"/>
                  </a:lnTo>
                  <a:lnTo>
                    <a:pt x="367245" y="917549"/>
                  </a:lnTo>
                  <a:lnTo>
                    <a:pt x="390194" y="917549"/>
                  </a:lnTo>
                  <a:lnTo>
                    <a:pt x="390194" y="894600"/>
                  </a:lnTo>
                  <a:close/>
                </a:path>
                <a:path w="941070" h="941069">
                  <a:moveTo>
                    <a:pt x="390194" y="802792"/>
                  </a:moveTo>
                  <a:lnTo>
                    <a:pt x="367245" y="802792"/>
                  </a:lnTo>
                  <a:lnTo>
                    <a:pt x="367245" y="825741"/>
                  </a:lnTo>
                  <a:lnTo>
                    <a:pt x="390194" y="825741"/>
                  </a:lnTo>
                  <a:lnTo>
                    <a:pt x="390194" y="802792"/>
                  </a:lnTo>
                  <a:close/>
                </a:path>
                <a:path w="941070" h="941069">
                  <a:moveTo>
                    <a:pt x="390194" y="756881"/>
                  </a:moveTo>
                  <a:lnTo>
                    <a:pt x="367245" y="756881"/>
                  </a:lnTo>
                  <a:lnTo>
                    <a:pt x="344297" y="756881"/>
                  </a:lnTo>
                  <a:lnTo>
                    <a:pt x="321335" y="756881"/>
                  </a:lnTo>
                  <a:lnTo>
                    <a:pt x="321335" y="779830"/>
                  </a:lnTo>
                  <a:lnTo>
                    <a:pt x="344297" y="779830"/>
                  </a:lnTo>
                  <a:lnTo>
                    <a:pt x="367245" y="779830"/>
                  </a:lnTo>
                  <a:lnTo>
                    <a:pt x="390194" y="779830"/>
                  </a:lnTo>
                  <a:lnTo>
                    <a:pt x="390194" y="756881"/>
                  </a:lnTo>
                  <a:close/>
                </a:path>
                <a:path w="941070" h="941069">
                  <a:moveTo>
                    <a:pt x="436105" y="894600"/>
                  </a:moveTo>
                  <a:lnTo>
                    <a:pt x="413143" y="894600"/>
                  </a:lnTo>
                  <a:lnTo>
                    <a:pt x="413143" y="917549"/>
                  </a:lnTo>
                  <a:lnTo>
                    <a:pt x="436105" y="917549"/>
                  </a:lnTo>
                  <a:lnTo>
                    <a:pt x="436105" y="894600"/>
                  </a:lnTo>
                  <a:close/>
                </a:path>
                <a:path w="941070" h="941069">
                  <a:moveTo>
                    <a:pt x="436105" y="802792"/>
                  </a:moveTo>
                  <a:lnTo>
                    <a:pt x="413143" y="802792"/>
                  </a:lnTo>
                  <a:lnTo>
                    <a:pt x="413143" y="825741"/>
                  </a:lnTo>
                  <a:lnTo>
                    <a:pt x="436105" y="825741"/>
                  </a:lnTo>
                  <a:lnTo>
                    <a:pt x="436105" y="802792"/>
                  </a:lnTo>
                  <a:close/>
                </a:path>
                <a:path w="941070" h="941069">
                  <a:moveTo>
                    <a:pt x="482003" y="871651"/>
                  </a:moveTo>
                  <a:lnTo>
                    <a:pt x="459054" y="871651"/>
                  </a:lnTo>
                  <a:lnTo>
                    <a:pt x="459054" y="825741"/>
                  </a:lnTo>
                  <a:lnTo>
                    <a:pt x="436105" y="825741"/>
                  </a:lnTo>
                  <a:lnTo>
                    <a:pt x="436105" y="848690"/>
                  </a:lnTo>
                  <a:lnTo>
                    <a:pt x="413143" y="848690"/>
                  </a:lnTo>
                  <a:lnTo>
                    <a:pt x="413143" y="825741"/>
                  </a:lnTo>
                  <a:lnTo>
                    <a:pt x="390194" y="825741"/>
                  </a:lnTo>
                  <a:lnTo>
                    <a:pt x="390194" y="894600"/>
                  </a:lnTo>
                  <a:lnTo>
                    <a:pt x="413143" y="894600"/>
                  </a:lnTo>
                  <a:lnTo>
                    <a:pt x="413143" y="871651"/>
                  </a:lnTo>
                  <a:lnTo>
                    <a:pt x="436105" y="871651"/>
                  </a:lnTo>
                  <a:lnTo>
                    <a:pt x="436105" y="894600"/>
                  </a:lnTo>
                  <a:lnTo>
                    <a:pt x="459054" y="894600"/>
                  </a:lnTo>
                  <a:lnTo>
                    <a:pt x="482003" y="894600"/>
                  </a:lnTo>
                  <a:lnTo>
                    <a:pt x="482003" y="871651"/>
                  </a:lnTo>
                  <a:close/>
                </a:path>
                <a:path w="941070" h="941069">
                  <a:moveTo>
                    <a:pt x="504964" y="917549"/>
                  </a:moveTo>
                  <a:lnTo>
                    <a:pt x="482003" y="917549"/>
                  </a:lnTo>
                  <a:lnTo>
                    <a:pt x="482003" y="940498"/>
                  </a:lnTo>
                  <a:lnTo>
                    <a:pt x="504964" y="940498"/>
                  </a:lnTo>
                  <a:lnTo>
                    <a:pt x="504964" y="917549"/>
                  </a:lnTo>
                  <a:close/>
                </a:path>
                <a:path w="941070" h="941069">
                  <a:moveTo>
                    <a:pt x="527913" y="710971"/>
                  </a:moveTo>
                  <a:lnTo>
                    <a:pt x="504964" y="710971"/>
                  </a:lnTo>
                  <a:lnTo>
                    <a:pt x="504964" y="733933"/>
                  </a:lnTo>
                  <a:lnTo>
                    <a:pt x="527913" y="733933"/>
                  </a:lnTo>
                  <a:lnTo>
                    <a:pt x="527913" y="710971"/>
                  </a:lnTo>
                  <a:close/>
                </a:path>
                <a:path w="941070" h="941069">
                  <a:moveTo>
                    <a:pt x="573824" y="917549"/>
                  </a:moveTo>
                  <a:lnTo>
                    <a:pt x="550862" y="917549"/>
                  </a:lnTo>
                  <a:lnTo>
                    <a:pt x="550862" y="940498"/>
                  </a:lnTo>
                  <a:lnTo>
                    <a:pt x="573824" y="940498"/>
                  </a:lnTo>
                  <a:lnTo>
                    <a:pt x="573824" y="917549"/>
                  </a:lnTo>
                  <a:close/>
                </a:path>
                <a:path w="941070" h="941069">
                  <a:moveTo>
                    <a:pt x="573824" y="802792"/>
                  </a:moveTo>
                  <a:lnTo>
                    <a:pt x="550862" y="802792"/>
                  </a:lnTo>
                  <a:lnTo>
                    <a:pt x="550862" y="825741"/>
                  </a:lnTo>
                  <a:lnTo>
                    <a:pt x="573824" y="825741"/>
                  </a:lnTo>
                  <a:lnTo>
                    <a:pt x="573824" y="802792"/>
                  </a:lnTo>
                  <a:close/>
                </a:path>
                <a:path w="941070" h="941069">
                  <a:moveTo>
                    <a:pt x="619721" y="917549"/>
                  </a:moveTo>
                  <a:lnTo>
                    <a:pt x="596773" y="917549"/>
                  </a:lnTo>
                  <a:lnTo>
                    <a:pt x="596773" y="940498"/>
                  </a:lnTo>
                  <a:lnTo>
                    <a:pt x="619721" y="940498"/>
                  </a:lnTo>
                  <a:lnTo>
                    <a:pt x="619721" y="917549"/>
                  </a:lnTo>
                  <a:close/>
                </a:path>
                <a:path w="941070" h="941069">
                  <a:moveTo>
                    <a:pt x="619721" y="802792"/>
                  </a:moveTo>
                  <a:lnTo>
                    <a:pt x="596773" y="802792"/>
                  </a:lnTo>
                  <a:lnTo>
                    <a:pt x="596773" y="825741"/>
                  </a:lnTo>
                  <a:lnTo>
                    <a:pt x="619721" y="825741"/>
                  </a:lnTo>
                  <a:lnTo>
                    <a:pt x="619721" y="802792"/>
                  </a:lnTo>
                  <a:close/>
                </a:path>
                <a:path w="941070" h="941069">
                  <a:moveTo>
                    <a:pt x="711530" y="848690"/>
                  </a:moveTo>
                  <a:lnTo>
                    <a:pt x="688581" y="848690"/>
                  </a:lnTo>
                  <a:lnTo>
                    <a:pt x="688581" y="871651"/>
                  </a:lnTo>
                  <a:lnTo>
                    <a:pt x="665632" y="871651"/>
                  </a:lnTo>
                  <a:lnTo>
                    <a:pt x="665632" y="848690"/>
                  </a:lnTo>
                  <a:lnTo>
                    <a:pt x="688581" y="848690"/>
                  </a:lnTo>
                  <a:lnTo>
                    <a:pt x="688581" y="825741"/>
                  </a:lnTo>
                  <a:lnTo>
                    <a:pt x="665632" y="825741"/>
                  </a:lnTo>
                  <a:lnTo>
                    <a:pt x="665632" y="802792"/>
                  </a:lnTo>
                  <a:lnTo>
                    <a:pt x="642683" y="802792"/>
                  </a:lnTo>
                  <a:lnTo>
                    <a:pt x="642683" y="848690"/>
                  </a:lnTo>
                  <a:lnTo>
                    <a:pt x="619721" y="848690"/>
                  </a:lnTo>
                  <a:lnTo>
                    <a:pt x="596773" y="848690"/>
                  </a:lnTo>
                  <a:lnTo>
                    <a:pt x="573824" y="848690"/>
                  </a:lnTo>
                  <a:lnTo>
                    <a:pt x="550862" y="848690"/>
                  </a:lnTo>
                  <a:lnTo>
                    <a:pt x="550862" y="871651"/>
                  </a:lnTo>
                  <a:lnTo>
                    <a:pt x="527913" y="871651"/>
                  </a:lnTo>
                  <a:lnTo>
                    <a:pt x="527913" y="848690"/>
                  </a:lnTo>
                  <a:lnTo>
                    <a:pt x="504964" y="848690"/>
                  </a:lnTo>
                  <a:lnTo>
                    <a:pt x="504964" y="825741"/>
                  </a:lnTo>
                  <a:lnTo>
                    <a:pt x="527913" y="825741"/>
                  </a:lnTo>
                  <a:lnTo>
                    <a:pt x="527913" y="802792"/>
                  </a:lnTo>
                  <a:lnTo>
                    <a:pt x="504964" y="802792"/>
                  </a:lnTo>
                  <a:lnTo>
                    <a:pt x="504964" y="779830"/>
                  </a:lnTo>
                  <a:lnTo>
                    <a:pt x="527913" y="779830"/>
                  </a:lnTo>
                  <a:lnTo>
                    <a:pt x="527913" y="756881"/>
                  </a:lnTo>
                  <a:lnTo>
                    <a:pt x="504964" y="756881"/>
                  </a:lnTo>
                  <a:lnTo>
                    <a:pt x="504964" y="733933"/>
                  </a:lnTo>
                  <a:lnTo>
                    <a:pt x="482003" y="733933"/>
                  </a:lnTo>
                  <a:lnTo>
                    <a:pt x="459054" y="733933"/>
                  </a:lnTo>
                  <a:lnTo>
                    <a:pt x="459054" y="710971"/>
                  </a:lnTo>
                  <a:lnTo>
                    <a:pt x="436105" y="710971"/>
                  </a:lnTo>
                  <a:lnTo>
                    <a:pt x="436105" y="688022"/>
                  </a:lnTo>
                  <a:lnTo>
                    <a:pt x="413143" y="688022"/>
                  </a:lnTo>
                  <a:lnTo>
                    <a:pt x="413143" y="733933"/>
                  </a:lnTo>
                  <a:lnTo>
                    <a:pt x="390194" y="733933"/>
                  </a:lnTo>
                  <a:lnTo>
                    <a:pt x="390194" y="756881"/>
                  </a:lnTo>
                  <a:lnTo>
                    <a:pt x="413143" y="756881"/>
                  </a:lnTo>
                  <a:lnTo>
                    <a:pt x="413143" y="779830"/>
                  </a:lnTo>
                  <a:lnTo>
                    <a:pt x="436105" y="779830"/>
                  </a:lnTo>
                  <a:lnTo>
                    <a:pt x="459054" y="779830"/>
                  </a:lnTo>
                  <a:lnTo>
                    <a:pt x="482003" y="779830"/>
                  </a:lnTo>
                  <a:lnTo>
                    <a:pt x="482003" y="802792"/>
                  </a:lnTo>
                  <a:lnTo>
                    <a:pt x="459054" y="802792"/>
                  </a:lnTo>
                  <a:lnTo>
                    <a:pt x="459054" y="825741"/>
                  </a:lnTo>
                  <a:lnTo>
                    <a:pt x="482003" y="825741"/>
                  </a:lnTo>
                  <a:lnTo>
                    <a:pt x="482003" y="871651"/>
                  </a:lnTo>
                  <a:lnTo>
                    <a:pt x="504964" y="871651"/>
                  </a:lnTo>
                  <a:lnTo>
                    <a:pt x="504964" y="894600"/>
                  </a:lnTo>
                  <a:lnTo>
                    <a:pt x="527913" y="894600"/>
                  </a:lnTo>
                  <a:lnTo>
                    <a:pt x="550862" y="894600"/>
                  </a:lnTo>
                  <a:lnTo>
                    <a:pt x="573824" y="894600"/>
                  </a:lnTo>
                  <a:lnTo>
                    <a:pt x="596773" y="894600"/>
                  </a:lnTo>
                  <a:lnTo>
                    <a:pt x="596773" y="871651"/>
                  </a:lnTo>
                  <a:lnTo>
                    <a:pt x="619721" y="871651"/>
                  </a:lnTo>
                  <a:lnTo>
                    <a:pt x="619721" y="917549"/>
                  </a:lnTo>
                  <a:lnTo>
                    <a:pt x="642683" y="917549"/>
                  </a:lnTo>
                  <a:lnTo>
                    <a:pt x="642683" y="894600"/>
                  </a:lnTo>
                  <a:lnTo>
                    <a:pt x="665632" y="894600"/>
                  </a:lnTo>
                  <a:lnTo>
                    <a:pt x="688581" y="894600"/>
                  </a:lnTo>
                  <a:lnTo>
                    <a:pt x="711530" y="894600"/>
                  </a:lnTo>
                  <a:lnTo>
                    <a:pt x="711530" y="848690"/>
                  </a:lnTo>
                  <a:close/>
                </a:path>
                <a:path w="941070" h="941069">
                  <a:moveTo>
                    <a:pt x="734491" y="802792"/>
                  </a:moveTo>
                  <a:lnTo>
                    <a:pt x="711530" y="802792"/>
                  </a:lnTo>
                  <a:lnTo>
                    <a:pt x="688581" y="802792"/>
                  </a:lnTo>
                  <a:lnTo>
                    <a:pt x="688581" y="825741"/>
                  </a:lnTo>
                  <a:lnTo>
                    <a:pt x="711530" y="825741"/>
                  </a:lnTo>
                  <a:lnTo>
                    <a:pt x="711530" y="848690"/>
                  </a:lnTo>
                  <a:lnTo>
                    <a:pt x="734491" y="848690"/>
                  </a:lnTo>
                  <a:lnTo>
                    <a:pt x="734491" y="802792"/>
                  </a:lnTo>
                  <a:close/>
                </a:path>
                <a:path w="941070" h="941069">
                  <a:moveTo>
                    <a:pt x="757440" y="917549"/>
                  </a:moveTo>
                  <a:lnTo>
                    <a:pt x="734491" y="917549"/>
                  </a:lnTo>
                  <a:lnTo>
                    <a:pt x="711530" y="917549"/>
                  </a:lnTo>
                  <a:lnTo>
                    <a:pt x="711530" y="940498"/>
                  </a:lnTo>
                  <a:lnTo>
                    <a:pt x="734491" y="940498"/>
                  </a:lnTo>
                  <a:lnTo>
                    <a:pt x="757440" y="940498"/>
                  </a:lnTo>
                  <a:lnTo>
                    <a:pt x="757440" y="917549"/>
                  </a:lnTo>
                  <a:close/>
                </a:path>
                <a:path w="941070" h="941069">
                  <a:moveTo>
                    <a:pt x="803351" y="894600"/>
                  </a:moveTo>
                  <a:lnTo>
                    <a:pt x="780402" y="894600"/>
                  </a:lnTo>
                  <a:lnTo>
                    <a:pt x="780402" y="871651"/>
                  </a:lnTo>
                  <a:lnTo>
                    <a:pt x="757440" y="871651"/>
                  </a:lnTo>
                  <a:lnTo>
                    <a:pt x="734491" y="871651"/>
                  </a:lnTo>
                  <a:lnTo>
                    <a:pt x="734491" y="894600"/>
                  </a:lnTo>
                  <a:lnTo>
                    <a:pt x="757440" y="894600"/>
                  </a:lnTo>
                  <a:lnTo>
                    <a:pt x="757440" y="917549"/>
                  </a:lnTo>
                  <a:lnTo>
                    <a:pt x="780402" y="917549"/>
                  </a:lnTo>
                  <a:lnTo>
                    <a:pt x="803351" y="917549"/>
                  </a:lnTo>
                  <a:lnTo>
                    <a:pt x="803351" y="894600"/>
                  </a:lnTo>
                  <a:close/>
                </a:path>
                <a:path w="941070" h="941069">
                  <a:moveTo>
                    <a:pt x="803351" y="710971"/>
                  </a:moveTo>
                  <a:lnTo>
                    <a:pt x="780402" y="710971"/>
                  </a:lnTo>
                  <a:lnTo>
                    <a:pt x="780402" y="733933"/>
                  </a:lnTo>
                  <a:lnTo>
                    <a:pt x="803351" y="733933"/>
                  </a:lnTo>
                  <a:lnTo>
                    <a:pt x="803351" y="710971"/>
                  </a:lnTo>
                  <a:close/>
                </a:path>
                <a:path w="941070" h="941069">
                  <a:moveTo>
                    <a:pt x="872210" y="871651"/>
                  </a:moveTo>
                  <a:lnTo>
                    <a:pt x="849249" y="871651"/>
                  </a:lnTo>
                  <a:lnTo>
                    <a:pt x="826300" y="871651"/>
                  </a:lnTo>
                  <a:lnTo>
                    <a:pt x="826300" y="848690"/>
                  </a:lnTo>
                  <a:lnTo>
                    <a:pt x="803351" y="848690"/>
                  </a:lnTo>
                  <a:lnTo>
                    <a:pt x="803351" y="894600"/>
                  </a:lnTo>
                  <a:lnTo>
                    <a:pt x="826300" y="894600"/>
                  </a:lnTo>
                  <a:lnTo>
                    <a:pt x="826300" y="940498"/>
                  </a:lnTo>
                  <a:lnTo>
                    <a:pt x="849249" y="940498"/>
                  </a:lnTo>
                  <a:lnTo>
                    <a:pt x="872210" y="940498"/>
                  </a:lnTo>
                  <a:lnTo>
                    <a:pt x="872210" y="917549"/>
                  </a:lnTo>
                  <a:lnTo>
                    <a:pt x="849249" y="917549"/>
                  </a:lnTo>
                  <a:lnTo>
                    <a:pt x="849249" y="894600"/>
                  </a:lnTo>
                  <a:lnTo>
                    <a:pt x="872210" y="894600"/>
                  </a:lnTo>
                  <a:lnTo>
                    <a:pt x="872210" y="871651"/>
                  </a:lnTo>
                  <a:close/>
                </a:path>
                <a:path w="941070" h="941069">
                  <a:moveTo>
                    <a:pt x="895159" y="894600"/>
                  </a:moveTo>
                  <a:lnTo>
                    <a:pt x="872210" y="894600"/>
                  </a:lnTo>
                  <a:lnTo>
                    <a:pt x="872210" y="917549"/>
                  </a:lnTo>
                  <a:lnTo>
                    <a:pt x="895159" y="917549"/>
                  </a:lnTo>
                  <a:lnTo>
                    <a:pt x="895159" y="894600"/>
                  </a:lnTo>
                  <a:close/>
                </a:path>
                <a:path w="941070" h="941069">
                  <a:moveTo>
                    <a:pt x="918108" y="802792"/>
                  </a:moveTo>
                  <a:lnTo>
                    <a:pt x="895159" y="802792"/>
                  </a:lnTo>
                  <a:lnTo>
                    <a:pt x="895159" y="825741"/>
                  </a:lnTo>
                  <a:lnTo>
                    <a:pt x="918108" y="825741"/>
                  </a:lnTo>
                  <a:lnTo>
                    <a:pt x="918108" y="802792"/>
                  </a:lnTo>
                  <a:close/>
                </a:path>
                <a:path w="941070" h="941069">
                  <a:moveTo>
                    <a:pt x="941070" y="848690"/>
                  </a:moveTo>
                  <a:lnTo>
                    <a:pt x="918108" y="848690"/>
                  </a:lnTo>
                  <a:lnTo>
                    <a:pt x="895159" y="848690"/>
                  </a:lnTo>
                  <a:lnTo>
                    <a:pt x="872210" y="848690"/>
                  </a:lnTo>
                  <a:lnTo>
                    <a:pt x="872210" y="871651"/>
                  </a:lnTo>
                  <a:lnTo>
                    <a:pt x="895159" y="871651"/>
                  </a:lnTo>
                  <a:lnTo>
                    <a:pt x="895159" y="894600"/>
                  </a:lnTo>
                  <a:lnTo>
                    <a:pt x="918108" y="894600"/>
                  </a:lnTo>
                  <a:lnTo>
                    <a:pt x="918108" y="917549"/>
                  </a:lnTo>
                  <a:lnTo>
                    <a:pt x="941070" y="917549"/>
                  </a:lnTo>
                  <a:lnTo>
                    <a:pt x="941070" y="848690"/>
                  </a:lnTo>
                  <a:close/>
                </a:path>
                <a:path w="941070" h="941069">
                  <a:moveTo>
                    <a:pt x="941070" y="688022"/>
                  </a:moveTo>
                  <a:lnTo>
                    <a:pt x="918108" y="688022"/>
                  </a:lnTo>
                  <a:lnTo>
                    <a:pt x="895159" y="688022"/>
                  </a:lnTo>
                  <a:lnTo>
                    <a:pt x="895159" y="710971"/>
                  </a:lnTo>
                  <a:lnTo>
                    <a:pt x="872210" y="710971"/>
                  </a:lnTo>
                  <a:lnTo>
                    <a:pt x="872210" y="756881"/>
                  </a:lnTo>
                  <a:lnTo>
                    <a:pt x="849249" y="756881"/>
                  </a:lnTo>
                  <a:lnTo>
                    <a:pt x="849249" y="825741"/>
                  </a:lnTo>
                  <a:lnTo>
                    <a:pt x="872210" y="825741"/>
                  </a:lnTo>
                  <a:lnTo>
                    <a:pt x="872210" y="802792"/>
                  </a:lnTo>
                  <a:lnTo>
                    <a:pt x="895159" y="802792"/>
                  </a:lnTo>
                  <a:lnTo>
                    <a:pt x="895159" y="733933"/>
                  </a:lnTo>
                  <a:lnTo>
                    <a:pt x="918108" y="733933"/>
                  </a:lnTo>
                  <a:lnTo>
                    <a:pt x="918108" y="710971"/>
                  </a:lnTo>
                  <a:lnTo>
                    <a:pt x="941070" y="710971"/>
                  </a:lnTo>
                  <a:lnTo>
                    <a:pt x="941070" y="688022"/>
                  </a:lnTo>
                  <a:close/>
                </a:path>
                <a:path w="941070" h="941069">
                  <a:moveTo>
                    <a:pt x="941070" y="137160"/>
                  </a:moveTo>
                  <a:lnTo>
                    <a:pt x="803351" y="137160"/>
                  </a:lnTo>
                  <a:lnTo>
                    <a:pt x="803351" y="22860"/>
                  </a:lnTo>
                  <a:lnTo>
                    <a:pt x="780402" y="22860"/>
                  </a:lnTo>
                  <a:lnTo>
                    <a:pt x="780402" y="137160"/>
                  </a:lnTo>
                  <a:lnTo>
                    <a:pt x="780402" y="160020"/>
                  </a:lnTo>
                  <a:lnTo>
                    <a:pt x="941070" y="160020"/>
                  </a:lnTo>
                  <a:lnTo>
                    <a:pt x="941070" y="1371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4590567" y="1563059"/>
              <a:ext cx="941069" cy="941069"/>
            </a:xfrm>
            <a:custGeom>
              <a:avLst/>
              <a:gdLst/>
              <a:ahLst/>
              <a:cxnLst/>
              <a:rect l="l" t="t" r="r" b="b"/>
              <a:pathLst>
                <a:path w="941070" h="941069">
                  <a:moveTo>
                    <a:pt x="114769" y="825741"/>
                  </a:moveTo>
                  <a:lnTo>
                    <a:pt x="45897" y="825741"/>
                  </a:lnTo>
                  <a:lnTo>
                    <a:pt x="45897" y="894600"/>
                  </a:lnTo>
                  <a:lnTo>
                    <a:pt x="114769" y="894600"/>
                  </a:lnTo>
                  <a:lnTo>
                    <a:pt x="114769" y="825741"/>
                  </a:lnTo>
                  <a:close/>
                </a:path>
                <a:path w="941070" h="941069">
                  <a:moveTo>
                    <a:pt x="114769" y="45339"/>
                  </a:moveTo>
                  <a:lnTo>
                    <a:pt x="45897" y="45339"/>
                  </a:lnTo>
                  <a:lnTo>
                    <a:pt x="45897" y="114198"/>
                  </a:lnTo>
                  <a:lnTo>
                    <a:pt x="114769" y="114198"/>
                  </a:lnTo>
                  <a:lnTo>
                    <a:pt x="114769" y="45339"/>
                  </a:lnTo>
                  <a:close/>
                </a:path>
                <a:path w="941070" h="941069">
                  <a:moveTo>
                    <a:pt x="160667" y="779780"/>
                  </a:moveTo>
                  <a:lnTo>
                    <a:pt x="0" y="779780"/>
                  </a:lnTo>
                  <a:lnTo>
                    <a:pt x="0" y="802640"/>
                  </a:lnTo>
                  <a:lnTo>
                    <a:pt x="0" y="916940"/>
                  </a:lnTo>
                  <a:lnTo>
                    <a:pt x="0" y="941070"/>
                  </a:lnTo>
                  <a:lnTo>
                    <a:pt x="160667" y="941070"/>
                  </a:lnTo>
                  <a:lnTo>
                    <a:pt x="160667" y="917549"/>
                  </a:lnTo>
                  <a:lnTo>
                    <a:pt x="160667" y="916940"/>
                  </a:lnTo>
                  <a:lnTo>
                    <a:pt x="160667" y="802792"/>
                  </a:lnTo>
                  <a:lnTo>
                    <a:pt x="137718" y="802792"/>
                  </a:lnTo>
                  <a:lnTo>
                    <a:pt x="137718" y="916940"/>
                  </a:lnTo>
                  <a:lnTo>
                    <a:pt x="22948" y="916940"/>
                  </a:lnTo>
                  <a:lnTo>
                    <a:pt x="22948" y="802640"/>
                  </a:lnTo>
                  <a:lnTo>
                    <a:pt x="160667" y="802640"/>
                  </a:lnTo>
                  <a:lnTo>
                    <a:pt x="160667" y="779780"/>
                  </a:lnTo>
                  <a:close/>
                </a:path>
                <a:path w="941070" h="941069">
                  <a:moveTo>
                    <a:pt x="803351" y="779830"/>
                  </a:moveTo>
                  <a:lnTo>
                    <a:pt x="780402" y="779830"/>
                  </a:lnTo>
                  <a:lnTo>
                    <a:pt x="780402" y="802792"/>
                  </a:lnTo>
                  <a:lnTo>
                    <a:pt x="803351" y="802792"/>
                  </a:lnTo>
                  <a:lnTo>
                    <a:pt x="803351" y="779830"/>
                  </a:lnTo>
                  <a:close/>
                </a:path>
                <a:path w="941070" h="941069">
                  <a:moveTo>
                    <a:pt x="849249" y="734060"/>
                  </a:moveTo>
                  <a:lnTo>
                    <a:pt x="826300" y="734060"/>
                  </a:lnTo>
                  <a:lnTo>
                    <a:pt x="826300" y="756920"/>
                  </a:lnTo>
                  <a:lnTo>
                    <a:pt x="826300" y="825500"/>
                  </a:lnTo>
                  <a:lnTo>
                    <a:pt x="757440" y="825500"/>
                  </a:lnTo>
                  <a:lnTo>
                    <a:pt x="757440" y="756920"/>
                  </a:lnTo>
                  <a:lnTo>
                    <a:pt x="826300" y="756920"/>
                  </a:lnTo>
                  <a:lnTo>
                    <a:pt x="826300" y="734060"/>
                  </a:lnTo>
                  <a:lnTo>
                    <a:pt x="734491" y="734060"/>
                  </a:lnTo>
                  <a:lnTo>
                    <a:pt x="734491" y="756920"/>
                  </a:lnTo>
                  <a:lnTo>
                    <a:pt x="734491" y="825500"/>
                  </a:lnTo>
                  <a:lnTo>
                    <a:pt x="734491" y="848360"/>
                  </a:lnTo>
                  <a:lnTo>
                    <a:pt x="849249" y="848360"/>
                  </a:lnTo>
                  <a:lnTo>
                    <a:pt x="849249" y="825741"/>
                  </a:lnTo>
                  <a:lnTo>
                    <a:pt x="849249" y="825500"/>
                  </a:lnTo>
                  <a:lnTo>
                    <a:pt x="849249" y="756920"/>
                  </a:lnTo>
                  <a:lnTo>
                    <a:pt x="849249" y="734060"/>
                  </a:lnTo>
                  <a:close/>
                </a:path>
                <a:path w="941070" h="941069">
                  <a:moveTo>
                    <a:pt x="895159" y="45339"/>
                  </a:moveTo>
                  <a:lnTo>
                    <a:pt x="826300" y="45339"/>
                  </a:lnTo>
                  <a:lnTo>
                    <a:pt x="826300" y="114198"/>
                  </a:lnTo>
                  <a:lnTo>
                    <a:pt x="895159" y="114198"/>
                  </a:lnTo>
                  <a:lnTo>
                    <a:pt x="895159" y="45339"/>
                  </a:lnTo>
                  <a:close/>
                </a:path>
                <a:path w="941070" h="941069">
                  <a:moveTo>
                    <a:pt x="941070" y="0"/>
                  </a:moveTo>
                  <a:lnTo>
                    <a:pt x="780402" y="0"/>
                  </a:lnTo>
                  <a:lnTo>
                    <a:pt x="780402" y="22860"/>
                  </a:lnTo>
                  <a:lnTo>
                    <a:pt x="780402" y="137160"/>
                  </a:lnTo>
                  <a:lnTo>
                    <a:pt x="803351" y="137160"/>
                  </a:lnTo>
                  <a:lnTo>
                    <a:pt x="803351" y="22860"/>
                  </a:lnTo>
                  <a:lnTo>
                    <a:pt x="918108" y="22860"/>
                  </a:lnTo>
                  <a:lnTo>
                    <a:pt x="918108" y="137160"/>
                  </a:lnTo>
                  <a:lnTo>
                    <a:pt x="941070" y="137160"/>
                  </a:lnTo>
                  <a:lnTo>
                    <a:pt x="941070" y="22860"/>
                  </a:lnTo>
                  <a:lnTo>
                    <a:pt x="941070" y="22390"/>
                  </a:lnTo>
                  <a:lnTo>
                    <a:pt x="94107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8" name="object 58" descr=""/>
          <p:cNvSpPr txBox="1"/>
          <p:nvPr/>
        </p:nvSpPr>
        <p:spPr>
          <a:xfrm>
            <a:off x="460315" y="1024832"/>
            <a:ext cx="49364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drawing,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ﬁnal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garden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trolley,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1372753" y="1195087"/>
            <a:ext cx="22250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9852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650" spc="10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dirty="0" sz="650" spc="2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151616"/>
                </a:solidFill>
                <a:latin typeface="Arial"/>
                <a:cs typeface="Arial"/>
              </a:rPr>
              <a:t>RENDERED</a:t>
            </a:r>
            <a:r>
              <a:rPr dirty="0" sz="650" spc="2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151616"/>
                </a:solidFill>
                <a:latin typeface="Arial"/>
                <a:cs typeface="Arial"/>
              </a:rPr>
              <a:t>VERSION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ORTHOGRAPHIC DRAWING EXERCISE 15</cp:keywords>
  <dc:title>orth15.cdr</dc:title>
  <dcterms:created xsi:type="dcterms:W3CDTF">2023-10-31T19:13:14Z</dcterms:created>
  <dcterms:modified xsi:type="dcterms:W3CDTF">2023-10-31T19:13:14Z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2023-10-31T00:00:00Z</vt:filetime>
  </property>
  <property fmtid="{D5CDD505-2E9C-101B-9397-08002B2CF9AE}" pid="5" name="Producer">
    <vt:lpwstr>Corel PDF Engine Version 19.1.0.419</vt:lpwstr>
  </property>
</Properties>
</file>