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5125700" cy="10693400"/>
  <p:notesSz cx="151257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9626" y="113979"/>
            <a:ext cx="14922500" cy="652145"/>
          </a:xfrm>
          <a:custGeom>
            <a:avLst/>
            <a:gdLst/>
            <a:ahLst/>
            <a:cxnLst/>
            <a:rect l="l" t="t" r="r" b="b"/>
            <a:pathLst>
              <a:path w="14922500" h="652145">
                <a:moveTo>
                  <a:pt x="14922500" y="0"/>
                </a:moveTo>
                <a:lnTo>
                  <a:pt x="0" y="0"/>
                </a:lnTo>
                <a:lnTo>
                  <a:pt x="0" y="467067"/>
                </a:lnTo>
                <a:lnTo>
                  <a:pt x="0" y="651954"/>
                </a:lnTo>
                <a:lnTo>
                  <a:pt x="14922500" y="651954"/>
                </a:lnTo>
                <a:lnTo>
                  <a:pt x="14922500" y="467067"/>
                </a:lnTo>
                <a:lnTo>
                  <a:pt x="14922500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99546" y="167040"/>
            <a:ext cx="8879205" cy="373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hyperlink" Target="https://technologystudent.com/despro_flsh/third15.html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231926" y="535550"/>
            <a:ext cx="570674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102610" algn="l"/>
              </a:tabLst>
            </a:pPr>
            <a:r>
              <a:rPr dirty="0" sz="850" spc="1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dirty="0" sz="85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dirty="0" sz="850" spc="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850" spc="1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850" spc="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8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850" spc="-1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207444" y="516741"/>
            <a:ext cx="262953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89125" algn="l"/>
              </a:tabLst>
            </a:pPr>
            <a:r>
              <a:rPr dirty="0" sz="850">
                <a:solidFill>
                  <a:srgbClr val="151616"/>
                </a:solidFill>
                <a:latin typeface="Arial"/>
                <a:cs typeface="Arial"/>
              </a:rPr>
              <a:t>technologystudent.com © </a:t>
            </a:r>
            <a:r>
              <a:rPr dirty="0" sz="85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dirty="0" sz="8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850" spc="-1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85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85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05827" y="110161"/>
            <a:ext cx="14930119" cy="10439400"/>
            <a:chOff x="105827" y="110161"/>
            <a:chExt cx="14930119" cy="10439400"/>
          </a:xfrm>
        </p:grpSpPr>
        <p:sp>
          <p:nvSpPr>
            <p:cNvPr id="5" name="object 5" descr=""/>
            <p:cNvSpPr/>
            <p:nvPr/>
          </p:nvSpPr>
          <p:spPr>
            <a:xfrm>
              <a:off x="109637" y="113971"/>
              <a:ext cx="14922500" cy="10431780"/>
            </a:xfrm>
            <a:custGeom>
              <a:avLst/>
              <a:gdLst/>
              <a:ahLst/>
              <a:cxnLst/>
              <a:rect l="l" t="t" r="r" b="b"/>
              <a:pathLst>
                <a:path w="14922500" h="10431780">
                  <a:moveTo>
                    <a:pt x="0" y="0"/>
                  </a:moveTo>
                  <a:lnTo>
                    <a:pt x="14922497" y="0"/>
                  </a:lnTo>
                  <a:lnTo>
                    <a:pt x="14922497" y="10431255"/>
                  </a:lnTo>
                  <a:lnTo>
                    <a:pt x="0" y="10431255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9344314" y="6715158"/>
              <a:ext cx="1051560" cy="1051560"/>
            </a:xfrm>
            <a:custGeom>
              <a:avLst/>
              <a:gdLst/>
              <a:ahLst/>
              <a:cxnLst/>
              <a:rect l="l" t="t" r="r" b="b"/>
              <a:pathLst>
                <a:path w="1051559" h="1051559">
                  <a:moveTo>
                    <a:pt x="525618" y="0"/>
                  </a:moveTo>
                  <a:lnTo>
                    <a:pt x="573461" y="2148"/>
                  </a:lnTo>
                  <a:lnTo>
                    <a:pt x="620100" y="8468"/>
                  </a:lnTo>
                  <a:lnTo>
                    <a:pt x="665351" y="18775"/>
                  </a:lnTo>
                  <a:lnTo>
                    <a:pt x="709026" y="32883"/>
                  </a:lnTo>
                  <a:lnTo>
                    <a:pt x="750941" y="50607"/>
                  </a:lnTo>
                  <a:lnTo>
                    <a:pt x="790911" y="71761"/>
                  </a:lnTo>
                  <a:lnTo>
                    <a:pt x="828749" y="96160"/>
                  </a:lnTo>
                  <a:lnTo>
                    <a:pt x="864271" y="123617"/>
                  </a:lnTo>
                  <a:lnTo>
                    <a:pt x="897290" y="153949"/>
                  </a:lnTo>
                  <a:lnTo>
                    <a:pt x="927621" y="186968"/>
                  </a:lnTo>
                  <a:lnTo>
                    <a:pt x="955079" y="222489"/>
                  </a:lnTo>
                  <a:lnTo>
                    <a:pt x="979478" y="260327"/>
                  </a:lnTo>
                  <a:lnTo>
                    <a:pt x="1000632" y="300297"/>
                  </a:lnTo>
                  <a:lnTo>
                    <a:pt x="1018356" y="342212"/>
                  </a:lnTo>
                  <a:lnTo>
                    <a:pt x="1032464" y="385887"/>
                  </a:lnTo>
                  <a:lnTo>
                    <a:pt x="1042771" y="431137"/>
                  </a:lnTo>
                  <a:lnTo>
                    <a:pt x="1049091" y="477776"/>
                  </a:lnTo>
                  <a:lnTo>
                    <a:pt x="1051239" y="525618"/>
                  </a:lnTo>
                  <a:lnTo>
                    <a:pt x="1049091" y="573461"/>
                  </a:lnTo>
                  <a:lnTo>
                    <a:pt x="1042771" y="620100"/>
                  </a:lnTo>
                  <a:lnTo>
                    <a:pt x="1032464" y="665351"/>
                  </a:lnTo>
                  <a:lnTo>
                    <a:pt x="1018356" y="709026"/>
                  </a:lnTo>
                  <a:lnTo>
                    <a:pt x="1000632" y="750941"/>
                  </a:lnTo>
                  <a:lnTo>
                    <a:pt x="979478" y="790911"/>
                  </a:lnTo>
                  <a:lnTo>
                    <a:pt x="955079" y="828749"/>
                  </a:lnTo>
                  <a:lnTo>
                    <a:pt x="927621" y="864271"/>
                  </a:lnTo>
                  <a:lnTo>
                    <a:pt x="897290" y="897290"/>
                  </a:lnTo>
                  <a:lnTo>
                    <a:pt x="864271" y="927621"/>
                  </a:lnTo>
                  <a:lnTo>
                    <a:pt x="828749" y="955079"/>
                  </a:lnTo>
                  <a:lnTo>
                    <a:pt x="790911" y="979478"/>
                  </a:lnTo>
                  <a:lnTo>
                    <a:pt x="750941" y="1000632"/>
                  </a:lnTo>
                  <a:lnTo>
                    <a:pt x="709026" y="1018356"/>
                  </a:lnTo>
                  <a:lnTo>
                    <a:pt x="665351" y="1032464"/>
                  </a:lnTo>
                  <a:lnTo>
                    <a:pt x="620100" y="1042771"/>
                  </a:lnTo>
                  <a:lnTo>
                    <a:pt x="573461" y="1049091"/>
                  </a:lnTo>
                  <a:lnTo>
                    <a:pt x="525618" y="1051239"/>
                  </a:lnTo>
                  <a:lnTo>
                    <a:pt x="477776" y="1049091"/>
                  </a:lnTo>
                  <a:lnTo>
                    <a:pt x="431137" y="1042771"/>
                  </a:lnTo>
                  <a:lnTo>
                    <a:pt x="385887" y="1032464"/>
                  </a:lnTo>
                  <a:lnTo>
                    <a:pt x="342212" y="1018356"/>
                  </a:lnTo>
                  <a:lnTo>
                    <a:pt x="300297" y="1000632"/>
                  </a:lnTo>
                  <a:lnTo>
                    <a:pt x="260327" y="979478"/>
                  </a:lnTo>
                  <a:lnTo>
                    <a:pt x="222489" y="955079"/>
                  </a:lnTo>
                  <a:lnTo>
                    <a:pt x="186968" y="927621"/>
                  </a:lnTo>
                  <a:lnTo>
                    <a:pt x="153949" y="897290"/>
                  </a:lnTo>
                  <a:lnTo>
                    <a:pt x="123617" y="864271"/>
                  </a:lnTo>
                  <a:lnTo>
                    <a:pt x="96160" y="828749"/>
                  </a:lnTo>
                  <a:lnTo>
                    <a:pt x="71761" y="790911"/>
                  </a:lnTo>
                  <a:lnTo>
                    <a:pt x="50607" y="750941"/>
                  </a:lnTo>
                  <a:lnTo>
                    <a:pt x="32883" y="709026"/>
                  </a:lnTo>
                  <a:lnTo>
                    <a:pt x="18775" y="665351"/>
                  </a:lnTo>
                  <a:lnTo>
                    <a:pt x="8468" y="620100"/>
                  </a:lnTo>
                  <a:lnTo>
                    <a:pt x="2148" y="573461"/>
                  </a:lnTo>
                  <a:lnTo>
                    <a:pt x="0" y="525618"/>
                  </a:lnTo>
                  <a:lnTo>
                    <a:pt x="2148" y="477776"/>
                  </a:lnTo>
                  <a:lnTo>
                    <a:pt x="8468" y="431137"/>
                  </a:lnTo>
                  <a:lnTo>
                    <a:pt x="18775" y="385887"/>
                  </a:lnTo>
                  <a:lnTo>
                    <a:pt x="32883" y="342212"/>
                  </a:lnTo>
                  <a:lnTo>
                    <a:pt x="50607" y="300297"/>
                  </a:lnTo>
                  <a:lnTo>
                    <a:pt x="71761" y="260327"/>
                  </a:lnTo>
                  <a:lnTo>
                    <a:pt x="96160" y="222489"/>
                  </a:lnTo>
                  <a:lnTo>
                    <a:pt x="123617" y="186968"/>
                  </a:lnTo>
                  <a:lnTo>
                    <a:pt x="153949" y="153949"/>
                  </a:lnTo>
                  <a:lnTo>
                    <a:pt x="186968" y="123617"/>
                  </a:lnTo>
                  <a:lnTo>
                    <a:pt x="222489" y="96160"/>
                  </a:lnTo>
                  <a:lnTo>
                    <a:pt x="260327" y="71761"/>
                  </a:lnTo>
                  <a:lnTo>
                    <a:pt x="300297" y="50607"/>
                  </a:lnTo>
                  <a:lnTo>
                    <a:pt x="342212" y="32883"/>
                  </a:lnTo>
                  <a:lnTo>
                    <a:pt x="385887" y="18775"/>
                  </a:lnTo>
                  <a:lnTo>
                    <a:pt x="431137" y="8468"/>
                  </a:lnTo>
                  <a:lnTo>
                    <a:pt x="477776" y="2148"/>
                  </a:lnTo>
                  <a:lnTo>
                    <a:pt x="525618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256054" y="5793023"/>
              <a:ext cx="6280150" cy="4135120"/>
            </a:xfrm>
            <a:custGeom>
              <a:avLst/>
              <a:gdLst/>
              <a:ahLst/>
              <a:cxnLst/>
              <a:rect l="l" t="t" r="r" b="b"/>
              <a:pathLst>
                <a:path w="6280150" h="4135120">
                  <a:moveTo>
                    <a:pt x="6279937" y="0"/>
                  </a:moveTo>
                  <a:lnTo>
                    <a:pt x="6279937" y="4135107"/>
                  </a:lnTo>
                  <a:lnTo>
                    <a:pt x="0" y="4135107"/>
                  </a:lnTo>
                  <a:lnTo>
                    <a:pt x="0" y="0"/>
                  </a:lnTo>
                  <a:lnTo>
                    <a:pt x="6279937" y="0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273192" y="6854025"/>
              <a:ext cx="5065395" cy="3075305"/>
            </a:xfrm>
            <a:custGeom>
              <a:avLst/>
              <a:gdLst/>
              <a:ahLst/>
              <a:cxnLst/>
              <a:rect l="l" t="t" r="r" b="b"/>
              <a:pathLst>
                <a:path w="5065395" h="3075304">
                  <a:moveTo>
                    <a:pt x="1215144" y="0"/>
                  </a:moveTo>
                  <a:lnTo>
                    <a:pt x="798510" y="227063"/>
                  </a:lnTo>
                  <a:lnTo>
                    <a:pt x="655903" y="304141"/>
                  </a:lnTo>
                  <a:lnTo>
                    <a:pt x="563926" y="352983"/>
                  </a:lnTo>
                  <a:lnTo>
                    <a:pt x="549565" y="360161"/>
                  </a:lnTo>
                  <a:lnTo>
                    <a:pt x="510406" y="384595"/>
                  </a:lnTo>
                  <a:lnTo>
                    <a:pt x="472651" y="411276"/>
                  </a:lnTo>
                  <a:lnTo>
                    <a:pt x="436305" y="440122"/>
                  </a:lnTo>
                  <a:lnTo>
                    <a:pt x="401374" y="471051"/>
                  </a:lnTo>
                  <a:lnTo>
                    <a:pt x="367865" y="503981"/>
                  </a:lnTo>
                  <a:lnTo>
                    <a:pt x="335782" y="538830"/>
                  </a:lnTo>
                  <a:lnTo>
                    <a:pt x="305131" y="575516"/>
                  </a:lnTo>
                  <a:lnTo>
                    <a:pt x="275919" y="613956"/>
                  </a:lnTo>
                  <a:lnTo>
                    <a:pt x="248150" y="654069"/>
                  </a:lnTo>
                  <a:lnTo>
                    <a:pt x="221832" y="695773"/>
                  </a:lnTo>
                  <a:lnTo>
                    <a:pt x="196969" y="738985"/>
                  </a:lnTo>
                  <a:lnTo>
                    <a:pt x="173567" y="783624"/>
                  </a:lnTo>
                  <a:lnTo>
                    <a:pt x="151632" y="829607"/>
                  </a:lnTo>
                  <a:lnTo>
                    <a:pt x="131170" y="876852"/>
                  </a:lnTo>
                  <a:lnTo>
                    <a:pt x="112187" y="925278"/>
                  </a:lnTo>
                  <a:lnTo>
                    <a:pt x="94688" y="974802"/>
                  </a:lnTo>
                  <a:lnTo>
                    <a:pt x="78679" y="1025341"/>
                  </a:lnTo>
                  <a:lnTo>
                    <a:pt x="64167" y="1076815"/>
                  </a:lnTo>
                  <a:lnTo>
                    <a:pt x="51155" y="1129141"/>
                  </a:lnTo>
                  <a:lnTo>
                    <a:pt x="39651" y="1182236"/>
                  </a:lnTo>
                  <a:lnTo>
                    <a:pt x="30518" y="1230911"/>
                  </a:lnTo>
                  <a:lnTo>
                    <a:pt x="22565" y="1280196"/>
                  </a:lnTo>
                  <a:lnTo>
                    <a:pt x="15798" y="1330015"/>
                  </a:lnTo>
                  <a:lnTo>
                    <a:pt x="10224" y="1380289"/>
                  </a:lnTo>
                  <a:lnTo>
                    <a:pt x="5851" y="1430944"/>
                  </a:lnTo>
                  <a:lnTo>
                    <a:pt x="2684" y="1481900"/>
                  </a:lnTo>
                  <a:lnTo>
                    <a:pt x="732" y="1533082"/>
                  </a:lnTo>
                  <a:lnTo>
                    <a:pt x="0" y="1584412"/>
                  </a:lnTo>
                  <a:lnTo>
                    <a:pt x="495" y="1635814"/>
                  </a:lnTo>
                  <a:lnTo>
                    <a:pt x="2224" y="1687210"/>
                  </a:lnTo>
                  <a:lnTo>
                    <a:pt x="5194" y="1738523"/>
                  </a:lnTo>
                  <a:lnTo>
                    <a:pt x="9412" y="1789677"/>
                  </a:lnTo>
                  <a:lnTo>
                    <a:pt x="14885" y="1840595"/>
                  </a:lnTo>
                  <a:lnTo>
                    <a:pt x="21619" y="1891199"/>
                  </a:lnTo>
                  <a:lnTo>
                    <a:pt x="29621" y="1941413"/>
                  </a:lnTo>
                  <a:lnTo>
                    <a:pt x="38898" y="1991159"/>
                  </a:lnTo>
                  <a:lnTo>
                    <a:pt x="49568" y="2040936"/>
                  </a:lnTo>
                  <a:lnTo>
                    <a:pt x="61562" y="2090309"/>
                  </a:lnTo>
                  <a:lnTo>
                    <a:pt x="74888" y="2139212"/>
                  </a:lnTo>
                  <a:lnTo>
                    <a:pt x="89552" y="2187578"/>
                  </a:lnTo>
                  <a:lnTo>
                    <a:pt x="105563" y="2235342"/>
                  </a:lnTo>
                  <a:lnTo>
                    <a:pt x="122929" y="2282437"/>
                  </a:lnTo>
                  <a:lnTo>
                    <a:pt x="141655" y="2328797"/>
                  </a:lnTo>
                  <a:lnTo>
                    <a:pt x="161751" y="2374356"/>
                  </a:lnTo>
                  <a:lnTo>
                    <a:pt x="183224" y="2419048"/>
                  </a:lnTo>
                  <a:lnTo>
                    <a:pt x="206081" y="2462807"/>
                  </a:lnTo>
                  <a:lnTo>
                    <a:pt x="230330" y="2505567"/>
                  </a:lnTo>
                  <a:lnTo>
                    <a:pt x="255978" y="2547261"/>
                  </a:lnTo>
                  <a:lnTo>
                    <a:pt x="283033" y="2587823"/>
                  </a:lnTo>
                  <a:lnTo>
                    <a:pt x="311503" y="2627187"/>
                  </a:lnTo>
                  <a:lnTo>
                    <a:pt x="341394" y="2665288"/>
                  </a:lnTo>
                  <a:lnTo>
                    <a:pt x="372715" y="2702058"/>
                  </a:lnTo>
                  <a:lnTo>
                    <a:pt x="405472" y="2737432"/>
                  </a:lnTo>
                  <a:lnTo>
                    <a:pt x="439301" y="2771155"/>
                  </a:lnTo>
                  <a:lnTo>
                    <a:pt x="474361" y="2803506"/>
                  </a:lnTo>
                  <a:lnTo>
                    <a:pt x="510658" y="2834404"/>
                  </a:lnTo>
                  <a:lnTo>
                    <a:pt x="548197" y="2863764"/>
                  </a:lnTo>
                  <a:lnTo>
                    <a:pt x="586982" y="2891503"/>
                  </a:lnTo>
                  <a:lnTo>
                    <a:pt x="627019" y="2917539"/>
                  </a:lnTo>
                  <a:lnTo>
                    <a:pt x="668313" y="2941788"/>
                  </a:lnTo>
                  <a:lnTo>
                    <a:pt x="710867" y="2964167"/>
                  </a:lnTo>
                  <a:lnTo>
                    <a:pt x="754688" y="2984593"/>
                  </a:lnTo>
                  <a:lnTo>
                    <a:pt x="799780" y="3002982"/>
                  </a:lnTo>
                  <a:lnTo>
                    <a:pt x="846147" y="3019252"/>
                  </a:lnTo>
                  <a:lnTo>
                    <a:pt x="893795" y="3033320"/>
                  </a:lnTo>
                  <a:lnTo>
                    <a:pt x="942729" y="3045101"/>
                  </a:lnTo>
                  <a:lnTo>
                    <a:pt x="992953" y="3054513"/>
                  </a:lnTo>
                  <a:lnTo>
                    <a:pt x="1044473" y="3061473"/>
                  </a:lnTo>
                  <a:lnTo>
                    <a:pt x="1097292" y="3065898"/>
                  </a:lnTo>
                  <a:lnTo>
                    <a:pt x="1151417" y="3067704"/>
                  </a:lnTo>
                  <a:lnTo>
                    <a:pt x="1559358" y="3067882"/>
                  </a:lnTo>
                  <a:lnTo>
                    <a:pt x="3702363" y="3075148"/>
                  </a:lnTo>
                  <a:lnTo>
                    <a:pt x="3751657" y="3074460"/>
                  </a:lnTo>
                  <a:lnTo>
                    <a:pt x="3801173" y="3071945"/>
                  </a:lnTo>
                  <a:lnTo>
                    <a:pt x="3850826" y="3067630"/>
                  </a:lnTo>
                  <a:lnTo>
                    <a:pt x="3900530" y="3061544"/>
                  </a:lnTo>
                  <a:lnTo>
                    <a:pt x="3950203" y="3053714"/>
                  </a:lnTo>
                  <a:lnTo>
                    <a:pt x="3999758" y="3044168"/>
                  </a:lnTo>
                  <a:lnTo>
                    <a:pt x="4049112" y="3032933"/>
                  </a:lnTo>
                  <a:lnTo>
                    <a:pt x="4098179" y="3020038"/>
                  </a:lnTo>
                  <a:lnTo>
                    <a:pt x="4146876" y="3005509"/>
                  </a:lnTo>
                  <a:lnTo>
                    <a:pt x="4195118" y="2989375"/>
                  </a:lnTo>
                  <a:lnTo>
                    <a:pt x="4242819" y="2971663"/>
                  </a:lnTo>
                  <a:lnTo>
                    <a:pt x="4289896" y="2952401"/>
                  </a:lnTo>
                  <a:lnTo>
                    <a:pt x="4336264" y="2931617"/>
                  </a:lnTo>
                  <a:lnTo>
                    <a:pt x="4381838" y="2909338"/>
                  </a:lnTo>
                  <a:lnTo>
                    <a:pt x="4426534" y="2885592"/>
                  </a:lnTo>
                  <a:lnTo>
                    <a:pt x="4470267" y="2860406"/>
                  </a:lnTo>
                  <a:lnTo>
                    <a:pt x="4512953" y="2833808"/>
                  </a:lnTo>
                  <a:lnTo>
                    <a:pt x="4554506" y="2805827"/>
                  </a:lnTo>
                  <a:lnTo>
                    <a:pt x="4594843" y="2776489"/>
                  </a:lnTo>
                  <a:lnTo>
                    <a:pt x="4633507" y="2746177"/>
                  </a:lnTo>
                  <a:lnTo>
                    <a:pt x="4670967" y="2714579"/>
                  </a:lnTo>
                  <a:lnTo>
                    <a:pt x="4707155" y="2681717"/>
                  </a:lnTo>
                  <a:lnTo>
                    <a:pt x="4742003" y="2647610"/>
                  </a:lnTo>
                  <a:lnTo>
                    <a:pt x="4775442" y="2612281"/>
                  </a:lnTo>
                  <a:lnTo>
                    <a:pt x="4807405" y="2575749"/>
                  </a:lnTo>
                  <a:lnTo>
                    <a:pt x="4837824" y="2538036"/>
                  </a:lnTo>
                  <a:lnTo>
                    <a:pt x="4866630" y="2499161"/>
                  </a:lnTo>
                  <a:lnTo>
                    <a:pt x="4893755" y="2459147"/>
                  </a:lnTo>
                  <a:lnTo>
                    <a:pt x="4919131" y="2418013"/>
                  </a:lnTo>
                  <a:lnTo>
                    <a:pt x="4942691" y="2375781"/>
                  </a:lnTo>
                  <a:lnTo>
                    <a:pt x="4964365" y="2332470"/>
                  </a:lnTo>
                  <a:lnTo>
                    <a:pt x="4984087" y="2288103"/>
                  </a:lnTo>
                  <a:lnTo>
                    <a:pt x="5001787" y="2242700"/>
                  </a:lnTo>
                  <a:lnTo>
                    <a:pt x="5017398" y="2196281"/>
                  </a:lnTo>
                  <a:lnTo>
                    <a:pt x="5030852" y="2148867"/>
                  </a:lnTo>
                  <a:lnTo>
                    <a:pt x="5042081" y="2100479"/>
                  </a:lnTo>
                  <a:lnTo>
                    <a:pt x="5051016" y="2051138"/>
                  </a:lnTo>
                  <a:lnTo>
                    <a:pt x="5057589" y="2000864"/>
                  </a:lnTo>
                  <a:lnTo>
                    <a:pt x="5061733" y="1949679"/>
                  </a:lnTo>
                  <a:lnTo>
                    <a:pt x="5063387" y="1896033"/>
                  </a:lnTo>
                  <a:lnTo>
                    <a:pt x="5064819" y="1894593"/>
                  </a:lnTo>
                  <a:lnTo>
                    <a:pt x="5064819" y="788158"/>
                  </a:lnTo>
                  <a:lnTo>
                    <a:pt x="4329559" y="788158"/>
                  </a:lnTo>
                  <a:lnTo>
                    <a:pt x="4329559" y="1894593"/>
                  </a:lnTo>
                  <a:lnTo>
                    <a:pt x="4330984" y="1894593"/>
                  </a:lnTo>
                  <a:lnTo>
                    <a:pt x="4326344" y="1942463"/>
                  </a:lnTo>
                  <a:lnTo>
                    <a:pt x="4313584" y="1988837"/>
                  </a:lnTo>
                  <a:lnTo>
                    <a:pt x="4293406" y="2033570"/>
                  </a:lnTo>
                  <a:lnTo>
                    <a:pt x="4266510" y="2076387"/>
                  </a:lnTo>
                  <a:lnTo>
                    <a:pt x="4233599" y="2117012"/>
                  </a:lnTo>
                  <a:lnTo>
                    <a:pt x="4195374" y="2155167"/>
                  </a:lnTo>
                  <a:lnTo>
                    <a:pt x="4152536" y="2190578"/>
                  </a:lnTo>
                  <a:lnTo>
                    <a:pt x="4113044" y="2218383"/>
                  </a:lnTo>
                  <a:lnTo>
                    <a:pt x="4071613" y="2243649"/>
                  </a:lnTo>
                  <a:lnTo>
                    <a:pt x="4028533" y="2266279"/>
                  </a:lnTo>
                  <a:lnTo>
                    <a:pt x="3984095" y="2286176"/>
                  </a:lnTo>
                  <a:lnTo>
                    <a:pt x="3938590" y="2303244"/>
                  </a:lnTo>
                  <a:lnTo>
                    <a:pt x="3892309" y="2317385"/>
                  </a:lnTo>
                  <a:lnTo>
                    <a:pt x="3845543" y="2328504"/>
                  </a:lnTo>
                  <a:lnTo>
                    <a:pt x="3798582" y="2336502"/>
                  </a:lnTo>
                  <a:lnTo>
                    <a:pt x="3751717" y="2341285"/>
                  </a:lnTo>
                  <a:lnTo>
                    <a:pt x="3705240" y="2342753"/>
                  </a:lnTo>
                  <a:lnTo>
                    <a:pt x="1157163" y="2335309"/>
                  </a:lnTo>
                  <a:lnTo>
                    <a:pt x="1103633" y="2329541"/>
                  </a:lnTo>
                  <a:lnTo>
                    <a:pt x="1054604" y="2314327"/>
                  </a:lnTo>
                  <a:lnTo>
                    <a:pt x="1010018" y="2291374"/>
                  </a:lnTo>
                  <a:lnTo>
                    <a:pt x="969816" y="2262385"/>
                  </a:lnTo>
                  <a:lnTo>
                    <a:pt x="933941" y="2229065"/>
                  </a:lnTo>
                  <a:lnTo>
                    <a:pt x="903219" y="2193665"/>
                  </a:lnTo>
                  <a:lnTo>
                    <a:pt x="875085" y="2154006"/>
                  </a:lnTo>
                  <a:lnTo>
                    <a:pt x="849524" y="2110462"/>
                  </a:lnTo>
                  <a:lnTo>
                    <a:pt x="826522" y="2063407"/>
                  </a:lnTo>
                  <a:lnTo>
                    <a:pt x="806063" y="2013215"/>
                  </a:lnTo>
                  <a:lnTo>
                    <a:pt x="788133" y="1960260"/>
                  </a:lnTo>
                  <a:lnTo>
                    <a:pt x="772718" y="1904915"/>
                  </a:lnTo>
                  <a:lnTo>
                    <a:pt x="759802" y="1847555"/>
                  </a:lnTo>
                  <a:lnTo>
                    <a:pt x="750368" y="1794928"/>
                  </a:lnTo>
                  <a:lnTo>
                    <a:pt x="743027" y="1741866"/>
                  </a:lnTo>
                  <a:lnTo>
                    <a:pt x="737765" y="1688570"/>
                  </a:lnTo>
                  <a:lnTo>
                    <a:pt x="734563" y="1635241"/>
                  </a:lnTo>
                  <a:lnTo>
                    <a:pt x="733405" y="1582080"/>
                  </a:lnTo>
                  <a:lnTo>
                    <a:pt x="734274" y="1529289"/>
                  </a:lnTo>
                  <a:lnTo>
                    <a:pt x="737152" y="1477068"/>
                  </a:lnTo>
                  <a:lnTo>
                    <a:pt x="742024" y="1425619"/>
                  </a:lnTo>
                  <a:lnTo>
                    <a:pt x="748871" y="1375143"/>
                  </a:lnTo>
                  <a:lnTo>
                    <a:pt x="757678" y="1325840"/>
                  </a:lnTo>
                  <a:lnTo>
                    <a:pt x="772028" y="1261985"/>
                  </a:lnTo>
                  <a:lnTo>
                    <a:pt x="787775" y="1206299"/>
                  </a:lnTo>
                  <a:lnTo>
                    <a:pt x="805126" y="1157917"/>
                  </a:lnTo>
                  <a:lnTo>
                    <a:pt x="824286" y="1115978"/>
                  </a:lnTo>
                  <a:lnTo>
                    <a:pt x="845459" y="1079617"/>
                  </a:lnTo>
                  <a:lnTo>
                    <a:pt x="868853" y="1047973"/>
                  </a:lnTo>
                  <a:lnTo>
                    <a:pt x="923122" y="995379"/>
                  </a:lnTo>
                  <a:lnTo>
                    <a:pt x="954409" y="972704"/>
                  </a:lnTo>
                  <a:lnTo>
                    <a:pt x="988737" y="951292"/>
                  </a:lnTo>
                  <a:lnTo>
                    <a:pt x="1026314" y="930281"/>
                  </a:lnTo>
                  <a:lnTo>
                    <a:pt x="1067343" y="908808"/>
                  </a:lnTo>
                  <a:lnTo>
                    <a:pt x="1160585" y="861021"/>
                  </a:lnTo>
                  <a:lnTo>
                    <a:pt x="1213208" y="832982"/>
                  </a:lnTo>
                  <a:lnTo>
                    <a:pt x="12151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273192" y="6854025"/>
              <a:ext cx="5065395" cy="3075305"/>
            </a:xfrm>
            <a:custGeom>
              <a:avLst/>
              <a:gdLst/>
              <a:ahLst/>
              <a:cxnLst/>
              <a:rect l="l" t="t" r="r" b="b"/>
              <a:pathLst>
                <a:path w="5065395" h="3075304">
                  <a:moveTo>
                    <a:pt x="5064819" y="788158"/>
                  </a:moveTo>
                  <a:lnTo>
                    <a:pt x="5064819" y="1894593"/>
                  </a:lnTo>
                  <a:lnTo>
                    <a:pt x="5063387" y="1896033"/>
                  </a:lnTo>
                  <a:lnTo>
                    <a:pt x="5063379" y="1897603"/>
                  </a:lnTo>
                  <a:lnTo>
                    <a:pt x="5061733" y="1949679"/>
                  </a:lnTo>
                  <a:lnTo>
                    <a:pt x="5057589" y="2000864"/>
                  </a:lnTo>
                  <a:lnTo>
                    <a:pt x="5051016" y="2051138"/>
                  </a:lnTo>
                  <a:lnTo>
                    <a:pt x="5042081" y="2100479"/>
                  </a:lnTo>
                  <a:lnTo>
                    <a:pt x="5030852" y="2148867"/>
                  </a:lnTo>
                  <a:lnTo>
                    <a:pt x="5017398" y="2196281"/>
                  </a:lnTo>
                  <a:lnTo>
                    <a:pt x="5001787" y="2242700"/>
                  </a:lnTo>
                  <a:lnTo>
                    <a:pt x="4984087" y="2288103"/>
                  </a:lnTo>
                  <a:lnTo>
                    <a:pt x="4964365" y="2332470"/>
                  </a:lnTo>
                  <a:lnTo>
                    <a:pt x="4942691" y="2375781"/>
                  </a:lnTo>
                  <a:lnTo>
                    <a:pt x="4919131" y="2418013"/>
                  </a:lnTo>
                  <a:lnTo>
                    <a:pt x="4893755" y="2459147"/>
                  </a:lnTo>
                  <a:lnTo>
                    <a:pt x="4866630" y="2499161"/>
                  </a:lnTo>
                  <a:lnTo>
                    <a:pt x="4837824" y="2538036"/>
                  </a:lnTo>
                  <a:lnTo>
                    <a:pt x="4807405" y="2575749"/>
                  </a:lnTo>
                  <a:lnTo>
                    <a:pt x="4775442" y="2612281"/>
                  </a:lnTo>
                  <a:lnTo>
                    <a:pt x="4742003" y="2647610"/>
                  </a:lnTo>
                  <a:lnTo>
                    <a:pt x="4707155" y="2681717"/>
                  </a:lnTo>
                  <a:lnTo>
                    <a:pt x="4670967" y="2714579"/>
                  </a:lnTo>
                  <a:lnTo>
                    <a:pt x="4633507" y="2746177"/>
                  </a:lnTo>
                  <a:lnTo>
                    <a:pt x="4594843" y="2776489"/>
                  </a:lnTo>
                  <a:lnTo>
                    <a:pt x="4554506" y="2805827"/>
                  </a:lnTo>
                  <a:lnTo>
                    <a:pt x="4512953" y="2833808"/>
                  </a:lnTo>
                  <a:lnTo>
                    <a:pt x="4470267" y="2860406"/>
                  </a:lnTo>
                  <a:lnTo>
                    <a:pt x="4426534" y="2885592"/>
                  </a:lnTo>
                  <a:lnTo>
                    <a:pt x="4381838" y="2909338"/>
                  </a:lnTo>
                  <a:lnTo>
                    <a:pt x="4336264" y="2931617"/>
                  </a:lnTo>
                  <a:lnTo>
                    <a:pt x="4289896" y="2952401"/>
                  </a:lnTo>
                  <a:lnTo>
                    <a:pt x="4242819" y="2971663"/>
                  </a:lnTo>
                  <a:lnTo>
                    <a:pt x="4195118" y="2989375"/>
                  </a:lnTo>
                  <a:lnTo>
                    <a:pt x="4146876" y="3005509"/>
                  </a:lnTo>
                  <a:lnTo>
                    <a:pt x="4098179" y="3020038"/>
                  </a:lnTo>
                  <a:lnTo>
                    <a:pt x="4049112" y="3032933"/>
                  </a:lnTo>
                  <a:lnTo>
                    <a:pt x="3999758" y="3044168"/>
                  </a:lnTo>
                  <a:lnTo>
                    <a:pt x="3950203" y="3053714"/>
                  </a:lnTo>
                  <a:lnTo>
                    <a:pt x="3900530" y="3061544"/>
                  </a:lnTo>
                  <a:lnTo>
                    <a:pt x="3850826" y="3067630"/>
                  </a:lnTo>
                  <a:lnTo>
                    <a:pt x="3801173" y="3071945"/>
                  </a:lnTo>
                  <a:lnTo>
                    <a:pt x="3751657" y="3074460"/>
                  </a:lnTo>
                  <a:lnTo>
                    <a:pt x="3702363" y="3075148"/>
                  </a:lnTo>
                  <a:lnTo>
                    <a:pt x="3651371" y="3074843"/>
                  </a:lnTo>
                  <a:lnTo>
                    <a:pt x="3600375" y="3074545"/>
                  </a:lnTo>
                  <a:lnTo>
                    <a:pt x="3549375" y="3074253"/>
                  </a:lnTo>
                  <a:lnTo>
                    <a:pt x="3498371" y="3073968"/>
                  </a:lnTo>
                  <a:lnTo>
                    <a:pt x="3447365" y="3073690"/>
                  </a:lnTo>
                  <a:lnTo>
                    <a:pt x="3396355" y="3073418"/>
                  </a:lnTo>
                  <a:lnTo>
                    <a:pt x="3345342" y="3073153"/>
                  </a:lnTo>
                  <a:lnTo>
                    <a:pt x="3294327" y="3072895"/>
                  </a:lnTo>
                  <a:lnTo>
                    <a:pt x="3243309" y="3072643"/>
                  </a:lnTo>
                  <a:lnTo>
                    <a:pt x="3192288" y="3072398"/>
                  </a:lnTo>
                  <a:lnTo>
                    <a:pt x="3141265" y="3072160"/>
                  </a:lnTo>
                  <a:lnTo>
                    <a:pt x="3090240" y="3071928"/>
                  </a:lnTo>
                  <a:lnTo>
                    <a:pt x="3039213" y="3071703"/>
                  </a:lnTo>
                  <a:lnTo>
                    <a:pt x="2988185" y="3071484"/>
                  </a:lnTo>
                  <a:lnTo>
                    <a:pt x="2937154" y="3071271"/>
                  </a:lnTo>
                  <a:lnTo>
                    <a:pt x="2886123" y="3071065"/>
                  </a:lnTo>
                  <a:lnTo>
                    <a:pt x="2835090" y="3070866"/>
                  </a:lnTo>
                  <a:lnTo>
                    <a:pt x="2784056" y="3070673"/>
                  </a:lnTo>
                  <a:lnTo>
                    <a:pt x="2733021" y="3070486"/>
                  </a:lnTo>
                  <a:lnTo>
                    <a:pt x="2681985" y="3070305"/>
                  </a:lnTo>
                  <a:lnTo>
                    <a:pt x="2630949" y="3070131"/>
                  </a:lnTo>
                  <a:lnTo>
                    <a:pt x="2579912" y="3069963"/>
                  </a:lnTo>
                  <a:lnTo>
                    <a:pt x="2528875" y="3069801"/>
                  </a:lnTo>
                  <a:lnTo>
                    <a:pt x="2477838" y="3069646"/>
                  </a:lnTo>
                  <a:lnTo>
                    <a:pt x="2426802" y="3069497"/>
                  </a:lnTo>
                  <a:lnTo>
                    <a:pt x="2375765" y="3069354"/>
                  </a:lnTo>
                  <a:lnTo>
                    <a:pt x="2324729" y="3069217"/>
                  </a:lnTo>
                  <a:lnTo>
                    <a:pt x="2273693" y="3069086"/>
                  </a:lnTo>
                  <a:lnTo>
                    <a:pt x="2222659" y="3068961"/>
                  </a:lnTo>
                  <a:lnTo>
                    <a:pt x="2171625" y="3068842"/>
                  </a:lnTo>
                  <a:lnTo>
                    <a:pt x="2120593" y="3068730"/>
                  </a:lnTo>
                  <a:lnTo>
                    <a:pt x="2069561" y="3068623"/>
                  </a:lnTo>
                  <a:lnTo>
                    <a:pt x="2018532" y="3068523"/>
                  </a:lnTo>
                  <a:lnTo>
                    <a:pt x="1967503" y="3068428"/>
                  </a:lnTo>
                  <a:lnTo>
                    <a:pt x="1916477" y="3068339"/>
                  </a:lnTo>
                  <a:lnTo>
                    <a:pt x="1865453" y="3068256"/>
                  </a:lnTo>
                  <a:lnTo>
                    <a:pt x="1814431" y="3068180"/>
                  </a:lnTo>
                  <a:lnTo>
                    <a:pt x="1763411" y="3068109"/>
                  </a:lnTo>
                  <a:lnTo>
                    <a:pt x="1712394" y="3068043"/>
                  </a:lnTo>
                  <a:lnTo>
                    <a:pt x="1661379" y="3067984"/>
                  </a:lnTo>
                  <a:lnTo>
                    <a:pt x="1610367" y="3067930"/>
                  </a:lnTo>
                  <a:lnTo>
                    <a:pt x="1559358" y="3067882"/>
                  </a:lnTo>
                  <a:lnTo>
                    <a:pt x="1508353" y="3067840"/>
                  </a:lnTo>
                  <a:lnTo>
                    <a:pt x="1457350" y="3067804"/>
                  </a:lnTo>
                  <a:lnTo>
                    <a:pt x="1406352" y="3067773"/>
                  </a:lnTo>
                  <a:lnTo>
                    <a:pt x="1355357" y="3067748"/>
                  </a:lnTo>
                  <a:lnTo>
                    <a:pt x="1304366" y="3067729"/>
                  </a:lnTo>
                  <a:lnTo>
                    <a:pt x="1253378" y="3067715"/>
                  </a:lnTo>
                  <a:lnTo>
                    <a:pt x="1202396" y="3067706"/>
                  </a:lnTo>
                  <a:lnTo>
                    <a:pt x="1151417" y="3067704"/>
                  </a:lnTo>
                  <a:lnTo>
                    <a:pt x="1097292" y="3065898"/>
                  </a:lnTo>
                  <a:lnTo>
                    <a:pt x="1044473" y="3061473"/>
                  </a:lnTo>
                  <a:lnTo>
                    <a:pt x="992953" y="3054513"/>
                  </a:lnTo>
                  <a:lnTo>
                    <a:pt x="942729" y="3045101"/>
                  </a:lnTo>
                  <a:lnTo>
                    <a:pt x="893795" y="3033320"/>
                  </a:lnTo>
                  <a:lnTo>
                    <a:pt x="846147" y="3019252"/>
                  </a:lnTo>
                  <a:lnTo>
                    <a:pt x="799780" y="3002982"/>
                  </a:lnTo>
                  <a:lnTo>
                    <a:pt x="754688" y="2984593"/>
                  </a:lnTo>
                  <a:lnTo>
                    <a:pt x="710867" y="2964167"/>
                  </a:lnTo>
                  <a:lnTo>
                    <a:pt x="668313" y="2941788"/>
                  </a:lnTo>
                  <a:lnTo>
                    <a:pt x="627019" y="2917539"/>
                  </a:lnTo>
                  <a:lnTo>
                    <a:pt x="586982" y="2891503"/>
                  </a:lnTo>
                  <a:lnTo>
                    <a:pt x="548197" y="2863764"/>
                  </a:lnTo>
                  <a:lnTo>
                    <a:pt x="510658" y="2834404"/>
                  </a:lnTo>
                  <a:lnTo>
                    <a:pt x="474361" y="2803506"/>
                  </a:lnTo>
                  <a:lnTo>
                    <a:pt x="439301" y="2771155"/>
                  </a:lnTo>
                  <a:lnTo>
                    <a:pt x="405472" y="2737432"/>
                  </a:lnTo>
                  <a:lnTo>
                    <a:pt x="372715" y="2702058"/>
                  </a:lnTo>
                  <a:lnTo>
                    <a:pt x="341394" y="2665288"/>
                  </a:lnTo>
                  <a:lnTo>
                    <a:pt x="311503" y="2627187"/>
                  </a:lnTo>
                  <a:lnTo>
                    <a:pt x="283033" y="2587823"/>
                  </a:lnTo>
                  <a:lnTo>
                    <a:pt x="255978" y="2547261"/>
                  </a:lnTo>
                  <a:lnTo>
                    <a:pt x="230330" y="2505567"/>
                  </a:lnTo>
                  <a:lnTo>
                    <a:pt x="206081" y="2462807"/>
                  </a:lnTo>
                  <a:lnTo>
                    <a:pt x="183224" y="2419048"/>
                  </a:lnTo>
                  <a:lnTo>
                    <a:pt x="161751" y="2374356"/>
                  </a:lnTo>
                  <a:lnTo>
                    <a:pt x="141655" y="2328797"/>
                  </a:lnTo>
                  <a:lnTo>
                    <a:pt x="122929" y="2282437"/>
                  </a:lnTo>
                  <a:lnTo>
                    <a:pt x="105563" y="2235342"/>
                  </a:lnTo>
                  <a:lnTo>
                    <a:pt x="89552" y="2187578"/>
                  </a:lnTo>
                  <a:lnTo>
                    <a:pt x="74888" y="2139212"/>
                  </a:lnTo>
                  <a:lnTo>
                    <a:pt x="61562" y="2090309"/>
                  </a:lnTo>
                  <a:lnTo>
                    <a:pt x="49568" y="2040936"/>
                  </a:lnTo>
                  <a:lnTo>
                    <a:pt x="38898" y="1991159"/>
                  </a:lnTo>
                  <a:lnTo>
                    <a:pt x="29621" y="1941413"/>
                  </a:lnTo>
                  <a:lnTo>
                    <a:pt x="21619" y="1891199"/>
                  </a:lnTo>
                  <a:lnTo>
                    <a:pt x="14885" y="1840595"/>
                  </a:lnTo>
                  <a:lnTo>
                    <a:pt x="9412" y="1789677"/>
                  </a:lnTo>
                  <a:lnTo>
                    <a:pt x="5194" y="1738523"/>
                  </a:lnTo>
                  <a:lnTo>
                    <a:pt x="2224" y="1687210"/>
                  </a:lnTo>
                  <a:lnTo>
                    <a:pt x="495" y="1635814"/>
                  </a:lnTo>
                  <a:lnTo>
                    <a:pt x="0" y="1584412"/>
                  </a:lnTo>
                  <a:lnTo>
                    <a:pt x="732" y="1533082"/>
                  </a:lnTo>
                  <a:lnTo>
                    <a:pt x="2684" y="1481900"/>
                  </a:lnTo>
                  <a:lnTo>
                    <a:pt x="5851" y="1430944"/>
                  </a:lnTo>
                  <a:lnTo>
                    <a:pt x="10224" y="1380289"/>
                  </a:lnTo>
                  <a:lnTo>
                    <a:pt x="15798" y="1330015"/>
                  </a:lnTo>
                  <a:lnTo>
                    <a:pt x="22565" y="1280196"/>
                  </a:lnTo>
                  <a:lnTo>
                    <a:pt x="30518" y="1230911"/>
                  </a:lnTo>
                  <a:lnTo>
                    <a:pt x="39651" y="1182236"/>
                  </a:lnTo>
                  <a:lnTo>
                    <a:pt x="51155" y="1129141"/>
                  </a:lnTo>
                  <a:lnTo>
                    <a:pt x="64167" y="1076815"/>
                  </a:lnTo>
                  <a:lnTo>
                    <a:pt x="78679" y="1025341"/>
                  </a:lnTo>
                  <a:lnTo>
                    <a:pt x="94688" y="974802"/>
                  </a:lnTo>
                  <a:lnTo>
                    <a:pt x="112187" y="925278"/>
                  </a:lnTo>
                  <a:lnTo>
                    <a:pt x="131170" y="876852"/>
                  </a:lnTo>
                  <a:lnTo>
                    <a:pt x="151632" y="829607"/>
                  </a:lnTo>
                  <a:lnTo>
                    <a:pt x="173567" y="783624"/>
                  </a:lnTo>
                  <a:lnTo>
                    <a:pt x="196969" y="738985"/>
                  </a:lnTo>
                  <a:lnTo>
                    <a:pt x="221832" y="695773"/>
                  </a:lnTo>
                  <a:lnTo>
                    <a:pt x="248150" y="654069"/>
                  </a:lnTo>
                  <a:lnTo>
                    <a:pt x="275919" y="613956"/>
                  </a:lnTo>
                  <a:lnTo>
                    <a:pt x="305131" y="575516"/>
                  </a:lnTo>
                  <a:lnTo>
                    <a:pt x="335782" y="538830"/>
                  </a:lnTo>
                  <a:lnTo>
                    <a:pt x="367865" y="503981"/>
                  </a:lnTo>
                  <a:lnTo>
                    <a:pt x="401374" y="471051"/>
                  </a:lnTo>
                  <a:lnTo>
                    <a:pt x="436305" y="440122"/>
                  </a:lnTo>
                  <a:lnTo>
                    <a:pt x="472651" y="411276"/>
                  </a:lnTo>
                  <a:lnTo>
                    <a:pt x="510406" y="384595"/>
                  </a:lnTo>
                  <a:lnTo>
                    <a:pt x="549565" y="360161"/>
                  </a:lnTo>
                  <a:lnTo>
                    <a:pt x="563926" y="352983"/>
                  </a:lnTo>
                  <a:lnTo>
                    <a:pt x="609516" y="328890"/>
                  </a:lnTo>
                  <a:lnTo>
                    <a:pt x="655903" y="304141"/>
                  </a:lnTo>
                  <a:lnTo>
                    <a:pt x="702955" y="278847"/>
                  </a:lnTo>
                  <a:lnTo>
                    <a:pt x="750535" y="253118"/>
                  </a:lnTo>
                  <a:lnTo>
                    <a:pt x="798510" y="227063"/>
                  </a:lnTo>
                  <a:lnTo>
                    <a:pt x="846744" y="200794"/>
                  </a:lnTo>
                  <a:lnTo>
                    <a:pt x="895104" y="174419"/>
                  </a:lnTo>
                  <a:lnTo>
                    <a:pt x="1215144" y="0"/>
                  </a:lnTo>
                  <a:lnTo>
                    <a:pt x="1213208" y="832982"/>
                  </a:lnTo>
                  <a:lnTo>
                    <a:pt x="1160585" y="861021"/>
                  </a:lnTo>
                  <a:lnTo>
                    <a:pt x="1112032" y="886009"/>
                  </a:lnTo>
                  <a:lnTo>
                    <a:pt x="1067343" y="908808"/>
                  </a:lnTo>
                  <a:lnTo>
                    <a:pt x="1026314" y="930281"/>
                  </a:lnTo>
                  <a:lnTo>
                    <a:pt x="988737" y="951292"/>
                  </a:lnTo>
                  <a:lnTo>
                    <a:pt x="954409" y="972704"/>
                  </a:lnTo>
                  <a:lnTo>
                    <a:pt x="923122" y="995379"/>
                  </a:lnTo>
                  <a:lnTo>
                    <a:pt x="868853" y="1047973"/>
                  </a:lnTo>
                  <a:lnTo>
                    <a:pt x="845459" y="1079617"/>
                  </a:lnTo>
                  <a:lnTo>
                    <a:pt x="824286" y="1115978"/>
                  </a:lnTo>
                  <a:lnTo>
                    <a:pt x="805126" y="1157917"/>
                  </a:lnTo>
                  <a:lnTo>
                    <a:pt x="787775" y="1206299"/>
                  </a:lnTo>
                  <a:lnTo>
                    <a:pt x="772028" y="1261985"/>
                  </a:lnTo>
                  <a:lnTo>
                    <a:pt x="757678" y="1325840"/>
                  </a:lnTo>
                  <a:lnTo>
                    <a:pt x="748871" y="1375143"/>
                  </a:lnTo>
                  <a:lnTo>
                    <a:pt x="742024" y="1425619"/>
                  </a:lnTo>
                  <a:lnTo>
                    <a:pt x="737152" y="1477068"/>
                  </a:lnTo>
                  <a:lnTo>
                    <a:pt x="734274" y="1529289"/>
                  </a:lnTo>
                  <a:lnTo>
                    <a:pt x="733405" y="1582080"/>
                  </a:lnTo>
                  <a:lnTo>
                    <a:pt x="734563" y="1635241"/>
                  </a:lnTo>
                  <a:lnTo>
                    <a:pt x="737765" y="1688570"/>
                  </a:lnTo>
                  <a:lnTo>
                    <a:pt x="743027" y="1741866"/>
                  </a:lnTo>
                  <a:lnTo>
                    <a:pt x="750368" y="1794928"/>
                  </a:lnTo>
                  <a:lnTo>
                    <a:pt x="759802" y="1847555"/>
                  </a:lnTo>
                  <a:lnTo>
                    <a:pt x="772718" y="1904915"/>
                  </a:lnTo>
                  <a:lnTo>
                    <a:pt x="788133" y="1960260"/>
                  </a:lnTo>
                  <a:lnTo>
                    <a:pt x="806063" y="2013215"/>
                  </a:lnTo>
                  <a:lnTo>
                    <a:pt x="826522" y="2063407"/>
                  </a:lnTo>
                  <a:lnTo>
                    <a:pt x="849524" y="2110462"/>
                  </a:lnTo>
                  <a:lnTo>
                    <a:pt x="875085" y="2154006"/>
                  </a:lnTo>
                  <a:lnTo>
                    <a:pt x="903219" y="2193665"/>
                  </a:lnTo>
                  <a:lnTo>
                    <a:pt x="933941" y="2229065"/>
                  </a:lnTo>
                  <a:lnTo>
                    <a:pt x="969816" y="2262385"/>
                  </a:lnTo>
                  <a:lnTo>
                    <a:pt x="1010018" y="2291374"/>
                  </a:lnTo>
                  <a:lnTo>
                    <a:pt x="1054604" y="2314327"/>
                  </a:lnTo>
                  <a:lnTo>
                    <a:pt x="1103633" y="2329541"/>
                  </a:lnTo>
                  <a:lnTo>
                    <a:pt x="1157163" y="2335309"/>
                  </a:lnTo>
                  <a:lnTo>
                    <a:pt x="3705240" y="2342753"/>
                  </a:lnTo>
                  <a:lnTo>
                    <a:pt x="3751717" y="2341285"/>
                  </a:lnTo>
                  <a:lnTo>
                    <a:pt x="3798582" y="2336502"/>
                  </a:lnTo>
                  <a:lnTo>
                    <a:pt x="3845543" y="2328504"/>
                  </a:lnTo>
                  <a:lnTo>
                    <a:pt x="3892309" y="2317385"/>
                  </a:lnTo>
                  <a:lnTo>
                    <a:pt x="3938590" y="2303244"/>
                  </a:lnTo>
                  <a:lnTo>
                    <a:pt x="3984095" y="2286176"/>
                  </a:lnTo>
                  <a:lnTo>
                    <a:pt x="4028533" y="2266279"/>
                  </a:lnTo>
                  <a:lnTo>
                    <a:pt x="4071613" y="2243649"/>
                  </a:lnTo>
                  <a:lnTo>
                    <a:pt x="4113044" y="2218383"/>
                  </a:lnTo>
                  <a:lnTo>
                    <a:pt x="4152536" y="2190578"/>
                  </a:lnTo>
                  <a:lnTo>
                    <a:pt x="4195374" y="2155167"/>
                  </a:lnTo>
                  <a:lnTo>
                    <a:pt x="4233599" y="2117012"/>
                  </a:lnTo>
                  <a:lnTo>
                    <a:pt x="4266510" y="2076387"/>
                  </a:lnTo>
                  <a:lnTo>
                    <a:pt x="4293406" y="2033570"/>
                  </a:lnTo>
                  <a:lnTo>
                    <a:pt x="4313584" y="1988837"/>
                  </a:lnTo>
                  <a:lnTo>
                    <a:pt x="4326344" y="1942463"/>
                  </a:lnTo>
                  <a:lnTo>
                    <a:pt x="4330984" y="1894726"/>
                  </a:lnTo>
                  <a:lnTo>
                    <a:pt x="4330984" y="1894593"/>
                  </a:lnTo>
                  <a:lnTo>
                    <a:pt x="4329559" y="1894593"/>
                  </a:lnTo>
                  <a:lnTo>
                    <a:pt x="4329559" y="788158"/>
                  </a:lnTo>
                  <a:lnTo>
                    <a:pt x="5064819" y="788158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540862" y="2811124"/>
              <a:ext cx="2982595" cy="2982595"/>
            </a:xfrm>
            <a:custGeom>
              <a:avLst/>
              <a:gdLst/>
              <a:ahLst/>
              <a:cxnLst/>
              <a:rect l="l" t="t" r="r" b="b"/>
              <a:pathLst>
                <a:path w="2982595" h="2982595">
                  <a:moveTo>
                    <a:pt x="0" y="2982248"/>
                  </a:moveTo>
                  <a:lnTo>
                    <a:pt x="2982247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433968" y="2939320"/>
              <a:ext cx="2958465" cy="4004310"/>
            </a:xfrm>
            <a:custGeom>
              <a:avLst/>
              <a:gdLst/>
              <a:ahLst/>
              <a:cxnLst/>
              <a:rect l="l" t="t" r="r" b="b"/>
              <a:pathLst>
                <a:path w="2958465" h="4004309">
                  <a:moveTo>
                    <a:pt x="104773" y="0"/>
                  </a:moveTo>
                  <a:lnTo>
                    <a:pt x="2958461" y="0"/>
                  </a:lnTo>
                  <a:lnTo>
                    <a:pt x="2958461" y="3977639"/>
                  </a:lnTo>
                </a:path>
                <a:path w="2958465" h="4004309">
                  <a:moveTo>
                    <a:pt x="0" y="1138219"/>
                  </a:moveTo>
                  <a:lnTo>
                    <a:pt x="1817568" y="1138219"/>
                  </a:lnTo>
                  <a:lnTo>
                    <a:pt x="1817568" y="4004308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9764621" y="5994870"/>
              <a:ext cx="196850" cy="934085"/>
            </a:xfrm>
            <a:custGeom>
              <a:avLst/>
              <a:gdLst/>
              <a:ahLst/>
              <a:cxnLst/>
              <a:rect l="l" t="t" r="r" b="b"/>
              <a:pathLst>
                <a:path w="196850" h="934084">
                  <a:moveTo>
                    <a:pt x="196470" y="0"/>
                  </a:moveTo>
                  <a:lnTo>
                    <a:pt x="0" y="0"/>
                  </a:lnTo>
                  <a:lnTo>
                    <a:pt x="0" y="895057"/>
                  </a:lnTo>
                  <a:lnTo>
                    <a:pt x="14547" y="915905"/>
                  </a:lnTo>
                  <a:lnTo>
                    <a:pt x="50974" y="928875"/>
                  </a:lnTo>
                  <a:lnTo>
                    <a:pt x="98329" y="933621"/>
                  </a:lnTo>
                  <a:lnTo>
                    <a:pt x="145663" y="929798"/>
                  </a:lnTo>
                  <a:lnTo>
                    <a:pt x="182027" y="917059"/>
                  </a:lnTo>
                  <a:lnTo>
                    <a:pt x="196470" y="895057"/>
                  </a:lnTo>
                  <a:lnTo>
                    <a:pt x="1964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9764621" y="5994870"/>
              <a:ext cx="196850" cy="934085"/>
            </a:xfrm>
            <a:custGeom>
              <a:avLst/>
              <a:gdLst/>
              <a:ahLst/>
              <a:cxnLst/>
              <a:rect l="l" t="t" r="r" b="b"/>
              <a:pathLst>
                <a:path w="196850" h="934084">
                  <a:moveTo>
                    <a:pt x="196470" y="0"/>
                  </a:moveTo>
                  <a:lnTo>
                    <a:pt x="196470" y="0"/>
                  </a:lnTo>
                  <a:lnTo>
                    <a:pt x="196470" y="895057"/>
                  </a:lnTo>
                  <a:lnTo>
                    <a:pt x="182027" y="917059"/>
                  </a:lnTo>
                  <a:lnTo>
                    <a:pt x="145663" y="929798"/>
                  </a:lnTo>
                  <a:lnTo>
                    <a:pt x="98329" y="933621"/>
                  </a:lnTo>
                  <a:lnTo>
                    <a:pt x="50974" y="928875"/>
                  </a:lnTo>
                  <a:lnTo>
                    <a:pt x="14547" y="915905"/>
                  </a:lnTo>
                  <a:lnTo>
                    <a:pt x="0" y="895057"/>
                  </a:lnTo>
                  <a:lnTo>
                    <a:pt x="0" y="0"/>
                  </a:lnTo>
                  <a:lnTo>
                    <a:pt x="19647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9714404" y="5802879"/>
              <a:ext cx="318770" cy="296545"/>
            </a:xfrm>
            <a:custGeom>
              <a:avLst/>
              <a:gdLst/>
              <a:ahLst/>
              <a:cxnLst/>
              <a:rect l="l" t="t" r="r" b="b"/>
              <a:pathLst>
                <a:path w="318770" h="296545">
                  <a:moveTo>
                    <a:pt x="286466" y="0"/>
                  </a:moveTo>
                  <a:lnTo>
                    <a:pt x="32278" y="0"/>
                  </a:lnTo>
                  <a:lnTo>
                    <a:pt x="19744" y="2546"/>
                  </a:lnTo>
                  <a:lnTo>
                    <a:pt x="9480" y="9480"/>
                  </a:lnTo>
                  <a:lnTo>
                    <a:pt x="2546" y="19743"/>
                  </a:lnTo>
                  <a:lnTo>
                    <a:pt x="0" y="32277"/>
                  </a:lnTo>
                  <a:lnTo>
                    <a:pt x="0" y="263696"/>
                  </a:lnTo>
                  <a:lnTo>
                    <a:pt x="2546" y="276230"/>
                  </a:lnTo>
                  <a:lnTo>
                    <a:pt x="9480" y="286494"/>
                  </a:lnTo>
                  <a:lnTo>
                    <a:pt x="19744" y="293430"/>
                  </a:lnTo>
                  <a:lnTo>
                    <a:pt x="32278" y="295977"/>
                  </a:lnTo>
                  <a:lnTo>
                    <a:pt x="286466" y="295977"/>
                  </a:lnTo>
                  <a:lnTo>
                    <a:pt x="299000" y="293430"/>
                  </a:lnTo>
                  <a:lnTo>
                    <a:pt x="309263" y="286494"/>
                  </a:lnTo>
                  <a:lnTo>
                    <a:pt x="316198" y="276230"/>
                  </a:lnTo>
                  <a:lnTo>
                    <a:pt x="318744" y="263696"/>
                  </a:lnTo>
                  <a:lnTo>
                    <a:pt x="318744" y="32277"/>
                  </a:lnTo>
                  <a:lnTo>
                    <a:pt x="316198" y="19743"/>
                  </a:lnTo>
                  <a:lnTo>
                    <a:pt x="309263" y="9480"/>
                  </a:lnTo>
                  <a:lnTo>
                    <a:pt x="299000" y="2546"/>
                  </a:lnTo>
                  <a:lnTo>
                    <a:pt x="2864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9714404" y="5802879"/>
              <a:ext cx="318770" cy="296545"/>
            </a:xfrm>
            <a:custGeom>
              <a:avLst/>
              <a:gdLst/>
              <a:ahLst/>
              <a:cxnLst/>
              <a:rect l="l" t="t" r="r" b="b"/>
              <a:pathLst>
                <a:path w="318770" h="296545">
                  <a:moveTo>
                    <a:pt x="32278" y="295977"/>
                  </a:moveTo>
                  <a:lnTo>
                    <a:pt x="286466" y="295977"/>
                  </a:lnTo>
                  <a:lnTo>
                    <a:pt x="299000" y="293430"/>
                  </a:lnTo>
                  <a:lnTo>
                    <a:pt x="309263" y="286494"/>
                  </a:lnTo>
                  <a:lnTo>
                    <a:pt x="316198" y="276230"/>
                  </a:lnTo>
                  <a:lnTo>
                    <a:pt x="318744" y="263696"/>
                  </a:lnTo>
                  <a:lnTo>
                    <a:pt x="318744" y="32277"/>
                  </a:lnTo>
                  <a:lnTo>
                    <a:pt x="316198" y="19743"/>
                  </a:lnTo>
                  <a:lnTo>
                    <a:pt x="309263" y="9480"/>
                  </a:lnTo>
                  <a:lnTo>
                    <a:pt x="299000" y="2546"/>
                  </a:lnTo>
                  <a:lnTo>
                    <a:pt x="286466" y="0"/>
                  </a:lnTo>
                  <a:lnTo>
                    <a:pt x="32278" y="0"/>
                  </a:lnTo>
                  <a:lnTo>
                    <a:pt x="19744" y="2546"/>
                  </a:lnTo>
                  <a:lnTo>
                    <a:pt x="9480" y="9480"/>
                  </a:lnTo>
                  <a:lnTo>
                    <a:pt x="2546" y="19743"/>
                  </a:lnTo>
                  <a:lnTo>
                    <a:pt x="0" y="32277"/>
                  </a:lnTo>
                  <a:lnTo>
                    <a:pt x="0" y="263696"/>
                  </a:lnTo>
                  <a:lnTo>
                    <a:pt x="2546" y="276230"/>
                  </a:lnTo>
                  <a:lnTo>
                    <a:pt x="9480" y="286494"/>
                  </a:lnTo>
                  <a:lnTo>
                    <a:pt x="19744" y="293430"/>
                  </a:lnTo>
                  <a:lnTo>
                    <a:pt x="32278" y="295977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9764621" y="7562220"/>
              <a:ext cx="196850" cy="934085"/>
            </a:xfrm>
            <a:custGeom>
              <a:avLst/>
              <a:gdLst/>
              <a:ahLst/>
              <a:cxnLst/>
              <a:rect l="l" t="t" r="r" b="b"/>
              <a:pathLst>
                <a:path w="196850" h="934084">
                  <a:moveTo>
                    <a:pt x="98329" y="0"/>
                  </a:moveTo>
                  <a:lnTo>
                    <a:pt x="50974" y="4746"/>
                  </a:lnTo>
                  <a:lnTo>
                    <a:pt x="14547" y="17716"/>
                  </a:lnTo>
                  <a:lnTo>
                    <a:pt x="0" y="38564"/>
                  </a:lnTo>
                  <a:lnTo>
                    <a:pt x="0" y="933620"/>
                  </a:lnTo>
                  <a:lnTo>
                    <a:pt x="196470" y="933620"/>
                  </a:lnTo>
                  <a:lnTo>
                    <a:pt x="196470" y="38564"/>
                  </a:lnTo>
                  <a:lnTo>
                    <a:pt x="182027" y="16562"/>
                  </a:lnTo>
                  <a:lnTo>
                    <a:pt x="145663" y="3823"/>
                  </a:lnTo>
                  <a:lnTo>
                    <a:pt x="983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9764621" y="7562220"/>
              <a:ext cx="196850" cy="934085"/>
            </a:xfrm>
            <a:custGeom>
              <a:avLst/>
              <a:gdLst/>
              <a:ahLst/>
              <a:cxnLst/>
              <a:rect l="l" t="t" r="r" b="b"/>
              <a:pathLst>
                <a:path w="196850" h="934084">
                  <a:moveTo>
                    <a:pt x="196470" y="933620"/>
                  </a:moveTo>
                  <a:lnTo>
                    <a:pt x="196470" y="933620"/>
                  </a:lnTo>
                  <a:lnTo>
                    <a:pt x="196470" y="38564"/>
                  </a:lnTo>
                  <a:lnTo>
                    <a:pt x="182027" y="16562"/>
                  </a:lnTo>
                  <a:lnTo>
                    <a:pt x="145663" y="3823"/>
                  </a:lnTo>
                  <a:lnTo>
                    <a:pt x="98329" y="0"/>
                  </a:lnTo>
                  <a:lnTo>
                    <a:pt x="50974" y="4746"/>
                  </a:lnTo>
                  <a:lnTo>
                    <a:pt x="14547" y="17716"/>
                  </a:lnTo>
                  <a:lnTo>
                    <a:pt x="0" y="38564"/>
                  </a:lnTo>
                  <a:lnTo>
                    <a:pt x="0" y="933620"/>
                  </a:lnTo>
                  <a:lnTo>
                    <a:pt x="196470" y="93362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9714404" y="8391856"/>
              <a:ext cx="318770" cy="296545"/>
            </a:xfrm>
            <a:custGeom>
              <a:avLst/>
              <a:gdLst/>
              <a:ahLst/>
              <a:cxnLst/>
              <a:rect l="l" t="t" r="r" b="b"/>
              <a:pathLst>
                <a:path w="318770" h="296545">
                  <a:moveTo>
                    <a:pt x="286466" y="0"/>
                  </a:moveTo>
                  <a:lnTo>
                    <a:pt x="32278" y="0"/>
                  </a:lnTo>
                  <a:lnTo>
                    <a:pt x="19744" y="2546"/>
                  </a:lnTo>
                  <a:lnTo>
                    <a:pt x="9480" y="9480"/>
                  </a:lnTo>
                  <a:lnTo>
                    <a:pt x="2546" y="19743"/>
                  </a:lnTo>
                  <a:lnTo>
                    <a:pt x="0" y="32277"/>
                  </a:lnTo>
                  <a:lnTo>
                    <a:pt x="0" y="263698"/>
                  </a:lnTo>
                  <a:lnTo>
                    <a:pt x="2546" y="276231"/>
                  </a:lnTo>
                  <a:lnTo>
                    <a:pt x="9480" y="286495"/>
                  </a:lnTo>
                  <a:lnTo>
                    <a:pt x="19744" y="293430"/>
                  </a:lnTo>
                  <a:lnTo>
                    <a:pt x="32278" y="295977"/>
                  </a:lnTo>
                  <a:lnTo>
                    <a:pt x="286466" y="295977"/>
                  </a:lnTo>
                  <a:lnTo>
                    <a:pt x="299000" y="293430"/>
                  </a:lnTo>
                  <a:lnTo>
                    <a:pt x="309263" y="286495"/>
                  </a:lnTo>
                  <a:lnTo>
                    <a:pt x="316198" y="276231"/>
                  </a:lnTo>
                  <a:lnTo>
                    <a:pt x="318744" y="263698"/>
                  </a:lnTo>
                  <a:lnTo>
                    <a:pt x="318744" y="32277"/>
                  </a:lnTo>
                  <a:lnTo>
                    <a:pt x="316198" y="19743"/>
                  </a:lnTo>
                  <a:lnTo>
                    <a:pt x="309263" y="9480"/>
                  </a:lnTo>
                  <a:lnTo>
                    <a:pt x="299000" y="2546"/>
                  </a:lnTo>
                  <a:lnTo>
                    <a:pt x="2864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9714404" y="8391856"/>
              <a:ext cx="318770" cy="296545"/>
            </a:xfrm>
            <a:custGeom>
              <a:avLst/>
              <a:gdLst/>
              <a:ahLst/>
              <a:cxnLst/>
              <a:rect l="l" t="t" r="r" b="b"/>
              <a:pathLst>
                <a:path w="318770" h="296545">
                  <a:moveTo>
                    <a:pt x="32278" y="0"/>
                  </a:moveTo>
                  <a:lnTo>
                    <a:pt x="286466" y="0"/>
                  </a:lnTo>
                  <a:lnTo>
                    <a:pt x="299000" y="2546"/>
                  </a:lnTo>
                  <a:lnTo>
                    <a:pt x="309263" y="9480"/>
                  </a:lnTo>
                  <a:lnTo>
                    <a:pt x="316198" y="19743"/>
                  </a:lnTo>
                  <a:lnTo>
                    <a:pt x="318744" y="32277"/>
                  </a:lnTo>
                  <a:lnTo>
                    <a:pt x="318744" y="263698"/>
                  </a:lnTo>
                  <a:lnTo>
                    <a:pt x="316198" y="276231"/>
                  </a:lnTo>
                  <a:lnTo>
                    <a:pt x="309263" y="286495"/>
                  </a:lnTo>
                  <a:lnTo>
                    <a:pt x="299000" y="293430"/>
                  </a:lnTo>
                  <a:lnTo>
                    <a:pt x="286466" y="295977"/>
                  </a:lnTo>
                  <a:lnTo>
                    <a:pt x="32278" y="295977"/>
                  </a:lnTo>
                  <a:lnTo>
                    <a:pt x="19744" y="293430"/>
                  </a:lnTo>
                  <a:lnTo>
                    <a:pt x="9480" y="286495"/>
                  </a:lnTo>
                  <a:lnTo>
                    <a:pt x="2546" y="276231"/>
                  </a:lnTo>
                  <a:lnTo>
                    <a:pt x="0" y="263698"/>
                  </a:lnTo>
                  <a:lnTo>
                    <a:pt x="0" y="32277"/>
                  </a:lnTo>
                  <a:lnTo>
                    <a:pt x="2546" y="19743"/>
                  </a:lnTo>
                  <a:lnTo>
                    <a:pt x="9480" y="9480"/>
                  </a:lnTo>
                  <a:lnTo>
                    <a:pt x="19744" y="2546"/>
                  </a:lnTo>
                  <a:lnTo>
                    <a:pt x="32278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9505234" y="6873566"/>
              <a:ext cx="742315" cy="742315"/>
            </a:xfrm>
            <a:custGeom>
              <a:avLst/>
              <a:gdLst/>
              <a:ahLst/>
              <a:cxnLst/>
              <a:rect l="l" t="t" r="r" b="b"/>
              <a:pathLst>
                <a:path w="742315" h="742315">
                  <a:moveTo>
                    <a:pt x="371080" y="0"/>
                  </a:moveTo>
                  <a:lnTo>
                    <a:pt x="324532" y="2891"/>
                  </a:lnTo>
                  <a:lnTo>
                    <a:pt x="279709" y="11333"/>
                  </a:lnTo>
                  <a:lnTo>
                    <a:pt x="236960" y="24978"/>
                  </a:lnTo>
                  <a:lnTo>
                    <a:pt x="196632" y="43478"/>
                  </a:lnTo>
                  <a:lnTo>
                    <a:pt x="159073" y="66485"/>
                  </a:lnTo>
                  <a:lnTo>
                    <a:pt x="124630" y="93652"/>
                  </a:lnTo>
                  <a:lnTo>
                    <a:pt x="93651" y="124631"/>
                  </a:lnTo>
                  <a:lnTo>
                    <a:pt x="66484" y="159075"/>
                  </a:lnTo>
                  <a:lnTo>
                    <a:pt x="43477" y="196634"/>
                  </a:lnTo>
                  <a:lnTo>
                    <a:pt x="24977" y="236962"/>
                  </a:lnTo>
                  <a:lnTo>
                    <a:pt x="11333" y="279711"/>
                  </a:lnTo>
                  <a:lnTo>
                    <a:pt x="2891" y="324533"/>
                  </a:lnTo>
                  <a:lnTo>
                    <a:pt x="0" y="371081"/>
                  </a:lnTo>
                  <a:lnTo>
                    <a:pt x="2891" y="417629"/>
                  </a:lnTo>
                  <a:lnTo>
                    <a:pt x="11333" y="462452"/>
                  </a:lnTo>
                  <a:lnTo>
                    <a:pt x="24977" y="505201"/>
                  </a:lnTo>
                  <a:lnTo>
                    <a:pt x="43477" y="545529"/>
                  </a:lnTo>
                  <a:lnTo>
                    <a:pt x="66484" y="583089"/>
                  </a:lnTo>
                  <a:lnTo>
                    <a:pt x="93651" y="617532"/>
                  </a:lnTo>
                  <a:lnTo>
                    <a:pt x="124630" y="648510"/>
                  </a:lnTo>
                  <a:lnTo>
                    <a:pt x="159073" y="675677"/>
                  </a:lnTo>
                  <a:lnTo>
                    <a:pt x="196632" y="698685"/>
                  </a:lnTo>
                  <a:lnTo>
                    <a:pt x="236960" y="717184"/>
                  </a:lnTo>
                  <a:lnTo>
                    <a:pt x="279709" y="730829"/>
                  </a:lnTo>
                  <a:lnTo>
                    <a:pt x="324532" y="739271"/>
                  </a:lnTo>
                  <a:lnTo>
                    <a:pt x="371080" y="742162"/>
                  </a:lnTo>
                  <a:lnTo>
                    <a:pt x="417627" y="739271"/>
                  </a:lnTo>
                  <a:lnTo>
                    <a:pt x="462449" y="730829"/>
                  </a:lnTo>
                  <a:lnTo>
                    <a:pt x="505198" y="717184"/>
                  </a:lnTo>
                  <a:lnTo>
                    <a:pt x="545526" y="698685"/>
                  </a:lnTo>
                  <a:lnTo>
                    <a:pt x="583086" y="675677"/>
                  </a:lnTo>
                  <a:lnTo>
                    <a:pt x="617529" y="648510"/>
                  </a:lnTo>
                  <a:lnTo>
                    <a:pt x="648508" y="617532"/>
                  </a:lnTo>
                  <a:lnTo>
                    <a:pt x="675675" y="583089"/>
                  </a:lnTo>
                  <a:lnTo>
                    <a:pt x="698683" y="545529"/>
                  </a:lnTo>
                  <a:lnTo>
                    <a:pt x="717183" y="505201"/>
                  </a:lnTo>
                  <a:lnTo>
                    <a:pt x="730828" y="462452"/>
                  </a:lnTo>
                  <a:lnTo>
                    <a:pt x="739270" y="417629"/>
                  </a:lnTo>
                  <a:lnTo>
                    <a:pt x="742161" y="371081"/>
                  </a:lnTo>
                  <a:lnTo>
                    <a:pt x="739270" y="324533"/>
                  </a:lnTo>
                  <a:lnTo>
                    <a:pt x="730828" y="279711"/>
                  </a:lnTo>
                  <a:lnTo>
                    <a:pt x="717183" y="236962"/>
                  </a:lnTo>
                  <a:lnTo>
                    <a:pt x="698683" y="196634"/>
                  </a:lnTo>
                  <a:lnTo>
                    <a:pt x="675675" y="159075"/>
                  </a:lnTo>
                  <a:lnTo>
                    <a:pt x="648508" y="124631"/>
                  </a:lnTo>
                  <a:lnTo>
                    <a:pt x="617529" y="93652"/>
                  </a:lnTo>
                  <a:lnTo>
                    <a:pt x="583086" y="66485"/>
                  </a:lnTo>
                  <a:lnTo>
                    <a:pt x="545526" y="43478"/>
                  </a:lnTo>
                  <a:lnTo>
                    <a:pt x="505198" y="24978"/>
                  </a:lnTo>
                  <a:lnTo>
                    <a:pt x="462449" y="11333"/>
                  </a:lnTo>
                  <a:lnTo>
                    <a:pt x="417627" y="2891"/>
                  </a:lnTo>
                  <a:lnTo>
                    <a:pt x="3710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9505234" y="6873566"/>
              <a:ext cx="742315" cy="742315"/>
            </a:xfrm>
            <a:custGeom>
              <a:avLst/>
              <a:gdLst/>
              <a:ahLst/>
              <a:cxnLst/>
              <a:rect l="l" t="t" r="r" b="b"/>
              <a:pathLst>
                <a:path w="742315" h="742315">
                  <a:moveTo>
                    <a:pt x="371080" y="0"/>
                  </a:moveTo>
                  <a:lnTo>
                    <a:pt x="417627" y="2891"/>
                  </a:lnTo>
                  <a:lnTo>
                    <a:pt x="462449" y="11333"/>
                  </a:lnTo>
                  <a:lnTo>
                    <a:pt x="505198" y="24978"/>
                  </a:lnTo>
                  <a:lnTo>
                    <a:pt x="545526" y="43478"/>
                  </a:lnTo>
                  <a:lnTo>
                    <a:pt x="583086" y="66485"/>
                  </a:lnTo>
                  <a:lnTo>
                    <a:pt x="617529" y="93652"/>
                  </a:lnTo>
                  <a:lnTo>
                    <a:pt x="648508" y="124631"/>
                  </a:lnTo>
                  <a:lnTo>
                    <a:pt x="675675" y="159075"/>
                  </a:lnTo>
                  <a:lnTo>
                    <a:pt x="698683" y="196634"/>
                  </a:lnTo>
                  <a:lnTo>
                    <a:pt x="717183" y="236962"/>
                  </a:lnTo>
                  <a:lnTo>
                    <a:pt x="730828" y="279711"/>
                  </a:lnTo>
                  <a:lnTo>
                    <a:pt x="739270" y="324533"/>
                  </a:lnTo>
                  <a:lnTo>
                    <a:pt x="742161" y="371081"/>
                  </a:lnTo>
                  <a:lnTo>
                    <a:pt x="739270" y="417629"/>
                  </a:lnTo>
                  <a:lnTo>
                    <a:pt x="730828" y="462452"/>
                  </a:lnTo>
                  <a:lnTo>
                    <a:pt x="717183" y="505201"/>
                  </a:lnTo>
                  <a:lnTo>
                    <a:pt x="698683" y="545529"/>
                  </a:lnTo>
                  <a:lnTo>
                    <a:pt x="675675" y="583089"/>
                  </a:lnTo>
                  <a:lnTo>
                    <a:pt x="648508" y="617532"/>
                  </a:lnTo>
                  <a:lnTo>
                    <a:pt x="617529" y="648510"/>
                  </a:lnTo>
                  <a:lnTo>
                    <a:pt x="583086" y="675677"/>
                  </a:lnTo>
                  <a:lnTo>
                    <a:pt x="545526" y="698685"/>
                  </a:lnTo>
                  <a:lnTo>
                    <a:pt x="505198" y="717184"/>
                  </a:lnTo>
                  <a:lnTo>
                    <a:pt x="462449" y="730829"/>
                  </a:lnTo>
                  <a:lnTo>
                    <a:pt x="417627" y="739271"/>
                  </a:lnTo>
                  <a:lnTo>
                    <a:pt x="371080" y="742162"/>
                  </a:lnTo>
                  <a:lnTo>
                    <a:pt x="324532" y="739271"/>
                  </a:lnTo>
                  <a:lnTo>
                    <a:pt x="279709" y="730829"/>
                  </a:lnTo>
                  <a:lnTo>
                    <a:pt x="236960" y="717184"/>
                  </a:lnTo>
                  <a:lnTo>
                    <a:pt x="196632" y="698685"/>
                  </a:lnTo>
                  <a:lnTo>
                    <a:pt x="159073" y="675677"/>
                  </a:lnTo>
                  <a:lnTo>
                    <a:pt x="124630" y="648510"/>
                  </a:lnTo>
                  <a:lnTo>
                    <a:pt x="93651" y="617532"/>
                  </a:lnTo>
                  <a:lnTo>
                    <a:pt x="66484" y="583089"/>
                  </a:lnTo>
                  <a:lnTo>
                    <a:pt x="43477" y="545529"/>
                  </a:lnTo>
                  <a:lnTo>
                    <a:pt x="24977" y="505201"/>
                  </a:lnTo>
                  <a:lnTo>
                    <a:pt x="11333" y="462452"/>
                  </a:lnTo>
                  <a:lnTo>
                    <a:pt x="2891" y="417629"/>
                  </a:lnTo>
                  <a:lnTo>
                    <a:pt x="0" y="371081"/>
                  </a:lnTo>
                  <a:lnTo>
                    <a:pt x="2891" y="324533"/>
                  </a:lnTo>
                  <a:lnTo>
                    <a:pt x="11333" y="279711"/>
                  </a:lnTo>
                  <a:lnTo>
                    <a:pt x="24977" y="236962"/>
                  </a:lnTo>
                  <a:lnTo>
                    <a:pt x="43477" y="196634"/>
                  </a:lnTo>
                  <a:lnTo>
                    <a:pt x="66484" y="159075"/>
                  </a:lnTo>
                  <a:lnTo>
                    <a:pt x="93651" y="124631"/>
                  </a:lnTo>
                  <a:lnTo>
                    <a:pt x="124630" y="93652"/>
                  </a:lnTo>
                  <a:lnTo>
                    <a:pt x="159073" y="66485"/>
                  </a:lnTo>
                  <a:lnTo>
                    <a:pt x="196632" y="43478"/>
                  </a:lnTo>
                  <a:lnTo>
                    <a:pt x="236960" y="24978"/>
                  </a:lnTo>
                  <a:lnTo>
                    <a:pt x="279709" y="11333"/>
                  </a:lnTo>
                  <a:lnTo>
                    <a:pt x="324532" y="2891"/>
                  </a:lnTo>
                  <a:lnTo>
                    <a:pt x="37108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5315529" y="3216466"/>
              <a:ext cx="4803140" cy="3524250"/>
            </a:xfrm>
            <a:custGeom>
              <a:avLst/>
              <a:gdLst/>
              <a:ahLst/>
              <a:cxnLst/>
              <a:rect l="l" t="t" r="r" b="b"/>
              <a:pathLst>
                <a:path w="4803140" h="3524250">
                  <a:moveTo>
                    <a:pt x="0" y="0"/>
                  </a:moveTo>
                  <a:lnTo>
                    <a:pt x="4802512" y="0"/>
                  </a:lnTo>
                  <a:lnTo>
                    <a:pt x="4802512" y="3524256"/>
                  </a:lnTo>
                </a:path>
                <a:path w="4803140" h="3524250">
                  <a:moveTo>
                    <a:pt x="0" y="592456"/>
                  </a:moveTo>
                  <a:lnTo>
                    <a:pt x="4215758" y="592456"/>
                  </a:lnTo>
                  <a:lnTo>
                    <a:pt x="4215758" y="3524256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6328954" y="6713665"/>
              <a:ext cx="4541520" cy="3810"/>
            </a:xfrm>
            <a:custGeom>
              <a:avLst/>
              <a:gdLst/>
              <a:ahLst/>
              <a:cxnLst/>
              <a:rect l="l" t="t" r="r" b="b"/>
              <a:pathLst>
                <a:path w="4541520" h="3809">
                  <a:moveTo>
                    <a:pt x="0" y="3599"/>
                  </a:moveTo>
                  <a:lnTo>
                    <a:pt x="4541522" y="3599"/>
                  </a:lnTo>
                </a:path>
                <a:path w="4541520" h="3809">
                  <a:moveTo>
                    <a:pt x="0" y="0"/>
                  </a:moveTo>
                  <a:lnTo>
                    <a:pt x="4541522" y="0"/>
                  </a:lnTo>
                </a:path>
              </a:pathLst>
            </a:custGeom>
            <a:ln w="3707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6328954" y="7774960"/>
              <a:ext cx="4541520" cy="3810"/>
            </a:xfrm>
            <a:custGeom>
              <a:avLst/>
              <a:gdLst/>
              <a:ahLst/>
              <a:cxnLst/>
              <a:rect l="l" t="t" r="r" b="b"/>
              <a:pathLst>
                <a:path w="4541520" h="3809">
                  <a:moveTo>
                    <a:pt x="0" y="0"/>
                  </a:moveTo>
                  <a:lnTo>
                    <a:pt x="4541522" y="0"/>
                  </a:lnTo>
                </a:path>
                <a:path w="4541520" h="3809">
                  <a:moveTo>
                    <a:pt x="0" y="3599"/>
                  </a:moveTo>
                  <a:lnTo>
                    <a:pt x="4541522" y="3599"/>
                  </a:lnTo>
                </a:path>
              </a:pathLst>
            </a:custGeom>
            <a:ln w="6882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6349907" y="6866323"/>
              <a:ext cx="4520565" cy="3810"/>
            </a:xfrm>
            <a:custGeom>
              <a:avLst/>
              <a:gdLst/>
              <a:ahLst/>
              <a:cxnLst/>
              <a:rect l="l" t="t" r="r" b="b"/>
              <a:pathLst>
                <a:path w="4520565" h="3809">
                  <a:moveTo>
                    <a:pt x="0" y="3599"/>
                  </a:moveTo>
                  <a:lnTo>
                    <a:pt x="4520570" y="3599"/>
                  </a:lnTo>
                </a:path>
                <a:path w="4520565" h="3809">
                  <a:moveTo>
                    <a:pt x="0" y="0"/>
                  </a:moveTo>
                  <a:lnTo>
                    <a:pt x="4520570" y="0"/>
                  </a:lnTo>
                </a:path>
              </a:pathLst>
            </a:custGeom>
            <a:ln w="4031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6349907" y="7607477"/>
              <a:ext cx="4520565" cy="0"/>
            </a:xfrm>
            <a:custGeom>
              <a:avLst/>
              <a:gdLst/>
              <a:ahLst/>
              <a:cxnLst/>
              <a:rect l="l" t="t" r="r" b="b"/>
              <a:pathLst>
                <a:path w="4520565" h="0">
                  <a:moveTo>
                    <a:pt x="0" y="0"/>
                  </a:moveTo>
                  <a:lnTo>
                    <a:pt x="452057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530122" y="9926917"/>
              <a:ext cx="10923905" cy="0"/>
            </a:xfrm>
            <a:custGeom>
              <a:avLst/>
              <a:gdLst/>
              <a:ahLst/>
              <a:cxnLst/>
              <a:rect l="l" t="t" r="r" b="b"/>
              <a:pathLst>
                <a:path w="10923905" h="0">
                  <a:moveTo>
                    <a:pt x="0" y="0"/>
                  </a:moveTo>
                  <a:lnTo>
                    <a:pt x="10923277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608862" y="9747417"/>
            <a:ext cx="813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BASE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9" name="object 29" descr=""/>
          <p:cNvGrpSpPr/>
          <p:nvPr/>
        </p:nvGrpSpPr>
        <p:grpSpPr>
          <a:xfrm>
            <a:off x="1473238" y="6706844"/>
            <a:ext cx="6068695" cy="3023235"/>
            <a:chOff x="1473238" y="6706844"/>
            <a:chExt cx="6068695" cy="3023235"/>
          </a:xfrm>
        </p:grpSpPr>
        <p:sp>
          <p:nvSpPr>
            <p:cNvPr id="30" name="object 30" descr=""/>
            <p:cNvSpPr/>
            <p:nvPr/>
          </p:nvSpPr>
          <p:spPr>
            <a:xfrm>
              <a:off x="6174896" y="6713194"/>
              <a:ext cx="0" cy="1097280"/>
            </a:xfrm>
            <a:custGeom>
              <a:avLst/>
              <a:gdLst/>
              <a:ahLst/>
              <a:cxnLst/>
              <a:rect l="l" t="t" r="r" b="b"/>
              <a:pathLst>
                <a:path w="0" h="1097279">
                  <a:moveTo>
                    <a:pt x="0" y="0"/>
                  </a:moveTo>
                  <a:lnTo>
                    <a:pt x="0" y="1096768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1479588" y="7094343"/>
              <a:ext cx="4652010" cy="2628900"/>
            </a:xfrm>
            <a:custGeom>
              <a:avLst/>
              <a:gdLst/>
              <a:ahLst/>
              <a:cxnLst/>
              <a:rect l="l" t="t" r="r" b="b"/>
              <a:pathLst>
                <a:path w="4652010" h="2628900">
                  <a:moveTo>
                    <a:pt x="1007475" y="0"/>
                  </a:moveTo>
                  <a:lnTo>
                    <a:pt x="787259" y="115044"/>
                  </a:lnTo>
                  <a:lnTo>
                    <a:pt x="538072" y="250318"/>
                  </a:lnTo>
                  <a:lnTo>
                    <a:pt x="453655" y="295224"/>
                  </a:lnTo>
                  <a:lnTo>
                    <a:pt x="410748" y="321578"/>
                  </a:lnTo>
                  <a:lnTo>
                    <a:pt x="375628" y="347488"/>
                  </a:lnTo>
                  <a:lnTo>
                    <a:pt x="342019" y="375980"/>
                  </a:lnTo>
                  <a:lnTo>
                    <a:pt x="309930" y="406939"/>
                  </a:lnTo>
                  <a:lnTo>
                    <a:pt x="279371" y="440252"/>
                  </a:lnTo>
                  <a:lnTo>
                    <a:pt x="250350" y="475806"/>
                  </a:lnTo>
                  <a:lnTo>
                    <a:pt x="222876" y="513487"/>
                  </a:lnTo>
                  <a:lnTo>
                    <a:pt x="196959" y="553181"/>
                  </a:lnTo>
                  <a:lnTo>
                    <a:pt x="172607" y="594776"/>
                  </a:lnTo>
                  <a:lnTo>
                    <a:pt x="149828" y="638157"/>
                  </a:lnTo>
                  <a:lnTo>
                    <a:pt x="128633" y="683211"/>
                  </a:lnTo>
                  <a:lnTo>
                    <a:pt x="109029" y="729824"/>
                  </a:lnTo>
                  <a:lnTo>
                    <a:pt x="91027" y="777883"/>
                  </a:lnTo>
                  <a:lnTo>
                    <a:pt x="74633" y="827274"/>
                  </a:lnTo>
                  <a:lnTo>
                    <a:pt x="59859" y="877884"/>
                  </a:lnTo>
                  <a:lnTo>
                    <a:pt x="46712" y="929600"/>
                  </a:lnTo>
                  <a:lnTo>
                    <a:pt x="35201" y="982306"/>
                  </a:lnTo>
                  <a:lnTo>
                    <a:pt x="26517" y="1028844"/>
                  </a:lnTo>
                  <a:lnTo>
                    <a:pt x="19042" y="1076031"/>
                  </a:lnTo>
                  <a:lnTo>
                    <a:pt x="12784" y="1123785"/>
                  </a:lnTo>
                  <a:lnTo>
                    <a:pt x="7749" y="1172021"/>
                  </a:lnTo>
                  <a:lnTo>
                    <a:pt x="3946" y="1220655"/>
                  </a:lnTo>
                  <a:lnTo>
                    <a:pt x="1382" y="1269604"/>
                  </a:lnTo>
                  <a:lnTo>
                    <a:pt x="64" y="1318784"/>
                  </a:lnTo>
                  <a:lnTo>
                    <a:pt x="0" y="1368110"/>
                  </a:lnTo>
                  <a:lnTo>
                    <a:pt x="1196" y="1417499"/>
                  </a:lnTo>
                  <a:lnTo>
                    <a:pt x="3660" y="1466867"/>
                  </a:lnTo>
                  <a:lnTo>
                    <a:pt x="7399" y="1516130"/>
                  </a:lnTo>
                  <a:lnTo>
                    <a:pt x="12421" y="1565204"/>
                  </a:lnTo>
                  <a:lnTo>
                    <a:pt x="18734" y="1614005"/>
                  </a:lnTo>
                  <a:lnTo>
                    <a:pt x="26344" y="1662449"/>
                  </a:lnTo>
                  <a:lnTo>
                    <a:pt x="35258" y="1710453"/>
                  </a:lnTo>
                  <a:lnTo>
                    <a:pt x="46684" y="1763142"/>
                  </a:lnTo>
                  <a:lnTo>
                    <a:pt x="59744" y="1815217"/>
                  </a:lnTo>
                  <a:lnTo>
                    <a:pt x="74449" y="1866574"/>
                  </a:lnTo>
                  <a:lnTo>
                    <a:pt x="90808" y="1917108"/>
                  </a:lnTo>
                  <a:lnTo>
                    <a:pt x="108832" y="1966714"/>
                  </a:lnTo>
                  <a:lnTo>
                    <a:pt x="128532" y="2015288"/>
                  </a:lnTo>
                  <a:lnTo>
                    <a:pt x="149918" y="2062724"/>
                  </a:lnTo>
                  <a:lnTo>
                    <a:pt x="173001" y="2108918"/>
                  </a:lnTo>
                  <a:lnTo>
                    <a:pt x="197790" y="2153766"/>
                  </a:lnTo>
                  <a:lnTo>
                    <a:pt x="224297" y="2197161"/>
                  </a:lnTo>
                  <a:lnTo>
                    <a:pt x="252532" y="2239001"/>
                  </a:lnTo>
                  <a:lnTo>
                    <a:pt x="282506" y="2279179"/>
                  </a:lnTo>
                  <a:lnTo>
                    <a:pt x="314228" y="2317591"/>
                  </a:lnTo>
                  <a:lnTo>
                    <a:pt x="347710" y="2354132"/>
                  </a:lnTo>
                  <a:lnTo>
                    <a:pt x="380813" y="2386894"/>
                  </a:lnTo>
                  <a:lnTo>
                    <a:pt x="415377" y="2418068"/>
                  </a:lnTo>
                  <a:lnTo>
                    <a:pt x="451409" y="2447526"/>
                  </a:lnTo>
                  <a:lnTo>
                    <a:pt x="488916" y="2475138"/>
                  </a:lnTo>
                  <a:lnTo>
                    <a:pt x="527904" y="2500775"/>
                  </a:lnTo>
                  <a:lnTo>
                    <a:pt x="568381" y="2524310"/>
                  </a:lnTo>
                  <a:lnTo>
                    <a:pt x="610354" y="2545612"/>
                  </a:lnTo>
                  <a:lnTo>
                    <a:pt x="653830" y="2564553"/>
                  </a:lnTo>
                  <a:lnTo>
                    <a:pt x="698816" y="2581004"/>
                  </a:lnTo>
                  <a:lnTo>
                    <a:pt x="745318" y="2594836"/>
                  </a:lnTo>
                  <a:lnTo>
                    <a:pt x="793345" y="2605920"/>
                  </a:lnTo>
                  <a:lnTo>
                    <a:pt x="842902" y="2614128"/>
                  </a:lnTo>
                  <a:lnTo>
                    <a:pt x="893998" y="2619329"/>
                  </a:lnTo>
                  <a:lnTo>
                    <a:pt x="946638" y="2621396"/>
                  </a:lnTo>
                  <a:lnTo>
                    <a:pt x="1354450" y="2621576"/>
                  </a:lnTo>
                  <a:lnTo>
                    <a:pt x="3496774" y="2628841"/>
                  </a:lnTo>
                  <a:lnTo>
                    <a:pt x="3547021" y="2627960"/>
                  </a:lnTo>
                  <a:lnTo>
                    <a:pt x="3597530" y="2624864"/>
                  </a:lnTo>
                  <a:lnTo>
                    <a:pt x="3648181" y="2619593"/>
                  </a:lnTo>
                  <a:lnTo>
                    <a:pt x="3698850" y="2612188"/>
                  </a:lnTo>
                  <a:lnTo>
                    <a:pt x="3749417" y="2602689"/>
                  </a:lnTo>
                  <a:lnTo>
                    <a:pt x="3799760" y="2591134"/>
                  </a:lnTo>
                  <a:lnTo>
                    <a:pt x="3849756" y="2577566"/>
                  </a:lnTo>
                  <a:lnTo>
                    <a:pt x="3899285" y="2562022"/>
                  </a:lnTo>
                  <a:lnTo>
                    <a:pt x="3948223" y="2544544"/>
                  </a:lnTo>
                  <a:lnTo>
                    <a:pt x="3996450" y="2525171"/>
                  </a:lnTo>
                  <a:lnTo>
                    <a:pt x="4043844" y="2503944"/>
                  </a:lnTo>
                  <a:lnTo>
                    <a:pt x="4090282" y="2480902"/>
                  </a:lnTo>
                  <a:lnTo>
                    <a:pt x="4135644" y="2456084"/>
                  </a:lnTo>
                  <a:lnTo>
                    <a:pt x="4179807" y="2429533"/>
                  </a:lnTo>
                  <a:lnTo>
                    <a:pt x="4222649" y="2401286"/>
                  </a:lnTo>
                  <a:lnTo>
                    <a:pt x="4264050" y="2371384"/>
                  </a:lnTo>
                  <a:lnTo>
                    <a:pt x="4303359" y="2340333"/>
                  </a:lnTo>
                  <a:lnTo>
                    <a:pt x="4341131" y="2307740"/>
                  </a:lnTo>
                  <a:lnTo>
                    <a:pt x="4377258" y="2273637"/>
                  </a:lnTo>
                  <a:lnTo>
                    <a:pt x="4411635" y="2238057"/>
                  </a:lnTo>
                  <a:lnTo>
                    <a:pt x="4444155" y="2201036"/>
                  </a:lnTo>
                  <a:lnTo>
                    <a:pt x="4474712" y="2162605"/>
                  </a:lnTo>
                  <a:lnTo>
                    <a:pt x="4503201" y="2122799"/>
                  </a:lnTo>
                  <a:lnTo>
                    <a:pt x="4529515" y="2081652"/>
                  </a:lnTo>
                  <a:lnTo>
                    <a:pt x="4553549" y="2039196"/>
                  </a:lnTo>
                  <a:lnTo>
                    <a:pt x="4575196" y="1995465"/>
                  </a:lnTo>
                  <a:lnTo>
                    <a:pt x="4594351" y="1950493"/>
                  </a:lnTo>
                  <a:lnTo>
                    <a:pt x="4610907" y="1904314"/>
                  </a:lnTo>
                  <a:lnTo>
                    <a:pt x="4624758" y="1856960"/>
                  </a:lnTo>
                  <a:lnTo>
                    <a:pt x="4635798" y="1808466"/>
                  </a:lnTo>
                  <a:lnTo>
                    <a:pt x="4643922" y="1758864"/>
                  </a:lnTo>
                  <a:lnTo>
                    <a:pt x="4649022" y="1708189"/>
                  </a:lnTo>
                  <a:lnTo>
                    <a:pt x="4651002" y="1654905"/>
                  </a:lnTo>
                  <a:lnTo>
                    <a:pt x="4651632" y="1654275"/>
                  </a:lnTo>
                  <a:lnTo>
                    <a:pt x="4651632" y="547839"/>
                  </a:lnTo>
                  <a:lnTo>
                    <a:pt x="4329954" y="547839"/>
                  </a:lnTo>
                  <a:lnTo>
                    <a:pt x="4329954" y="1654275"/>
                  </a:lnTo>
                  <a:lnTo>
                    <a:pt x="4330581" y="1654275"/>
                  </a:lnTo>
                  <a:lnTo>
                    <a:pt x="4327664" y="1704898"/>
                  </a:lnTo>
                  <a:lnTo>
                    <a:pt x="4319815" y="1753279"/>
                  </a:lnTo>
                  <a:lnTo>
                    <a:pt x="4307294" y="1800267"/>
                  </a:lnTo>
                  <a:lnTo>
                    <a:pt x="4290365" y="1845772"/>
                  </a:lnTo>
                  <a:lnTo>
                    <a:pt x="4269291" y="1889701"/>
                  </a:lnTo>
                  <a:lnTo>
                    <a:pt x="4244335" y="1931963"/>
                  </a:lnTo>
                  <a:lnTo>
                    <a:pt x="4215760" y="1972466"/>
                  </a:lnTo>
                  <a:lnTo>
                    <a:pt x="4183830" y="2011117"/>
                  </a:lnTo>
                  <a:lnTo>
                    <a:pt x="4148807" y="2047826"/>
                  </a:lnTo>
                  <a:lnTo>
                    <a:pt x="4110956" y="2082499"/>
                  </a:lnTo>
                  <a:lnTo>
                    <a:pt x="4070538" y="2115046"/>
                  </a:lnTo>
                  <a:lnTo>
                    <a:pt x="4028865" y="2144714"/>
                  </a:lnTo>
                  <a:lnTo>
                    <a:pt x="3985376" y="2172155"/>
                  </a:lnTo>
                  <a:lnTo>
                    <a:pt x="3940287" y="2197298"/>
                  </a:lnTo>
                  <a:lnTo>
                    <a:pt x="3893813" y="2220071"/>
                  </a:lnTo>
                  <a:lnTo>
                    <a:pt x="3846171" y="2240404"/>
                  </a:lnTo>
                  <a:lnTo>
                    <a:pt x="3797574" y="2258226"/>
                  </a:lnTo>
                  <a:lnTo>
                    <a:pt x="3748240" y="2273465"/>
                  </a:lnTo>
                  <a:lnTo>
                    <a:pt x="3698383" y="2286049"/>
                  </a:lnTo>
                  <a:lnTo>
                    <a:pt x="3648218" y="2295909"/>
                  </a:lnTo>
                  <a:lnTo>
                    <a:pt x="3597961" y="2302972"/>
                  </a:lnTo>
                  <a:lnTo>
                    <a:pt x="3547828" y="2307167"/>
                  </a:lnTo>
                  <a:lnTo>
                    <a:pt x="3498034" y="2308424"/>
                  </a:lnTo>
                  <a:lnTo>
                    <a:pt x="949148" y="2300979"/>
                  </a:lnTo>
                  <a:lnTo>
                    <a:pt x="892812" y="2297291"/>
                  </a:lnTo>
                  <a:lnTo>
                    <a:pt x="839396" y="2287564"/>
                  </a:lnTo>
                  <a:lnTo>
                    <a:pt x="788876" y="2272323"/>
                  </a:lnTo>
                  <a:lnTo>
                    <a:pt x="741230" y="2252090"/>
                  </a:lnTo>
                  <a:lnTo>
                    <a:pt x="696433" y="2227391"/>
                  </a:lnTo>
                  <a:lnTo>
                    <a:pt x="654464" y="2198747"/>
                  </a:lnTo>
                  <a:lnTo>
                    <a:pt x="615298" y="2166684"/>
                  </a:lnTo>
                  <a:lnTo>
                    <a:pt x="578912" y="2131725"/>
                  </a:lnTo>
                  <a:lnTo>
                    <a:pt x="548599" y="2097993"/>
                  </a:lnTo>
                  <a:lnTo>
                    <a:pt x="520234" y="2061690"/>
                  </a:lnTo>
                  <a:lnTo>
                    <a:pt x="493806" y="2022987"/>
                  </a:lnTo>
                  <a:lnTo>
                    <a:pt x="469302" y="1982056"/>
                  </a:lnTo>
                  <a:lnTo>
                    <a:pt x="446710" y="1939070"/>
                  </a:lnTo>
                  <a:lnTo>
                    <a:pt x="426019" y="1894200"/>
                  </a:lnTo>
                  <a:lnTo>
                    <a:pt x="407216" y="1847620"/>
                  </a:lnTo>
                  <a:lnTo>
                    <a:pt x="390290" y="1799500"/>
                  </a:lnTo>
                  <a:lnTo>
                    <a:pt x="375229" y="1750012"/>
                  </a:lnTo>
                  <a:lnTo>
                    <a:pt x="362020" y="1699330"/>
                  </a:lnTo>
                  <a:lnTo>
                    <a:pt x="350651" y="1647625"/>
                  </a:lnTo>
                  <a:lnTo>
                    <a:pt x="341496" y="1597447"/>
                  </a:lnTo>
                  <a:lnTo>
                    <a:pt x="334024" y="1546813"/>
                  </a:lnTo>
                  <a:lnTo>
                    <a:pt x="328223" y="1495859"/>
                  </a:lnTo>
                  <a:lnTo>
                    <a:pt x="324083" y="1444719"/>
                  </a:lnTo>
                  <a:lnTo>
                    <a:pt x="321592" y="1393530"/>
                  </a:lnTo>
                  <a:lnTo>
                    <a:pt x="320737" y="1342425"/>
                  </a:lnTo>
                  <a:lnTo>
                    <a:pt x="321508" y="1291540"/>
                  </a:lnTo>
                  <a:lnTo>
                    <a:pt x="323893" y="1241009"/>
                  </a:lnTo>
                  <a:lnTo>
                    <a:pt x="327880" y="1190968"/>
                  </a:lnTo>
                  <a:lnTo>
                    <a:pt x="333458" y="1141552"/>
                  </a:lnTo>
                  <a:lnTo>
                    <a:pt x="340616" y="1092895"/>
                  </a:lnTo>
                  <a:lnTo>
                    <a:pt x="349341" y="1045133"/>
                  </a:lnTo>
                  <a:lnTo>
                    <a:pt x="362288" y="987304"/>
                  </a:lnTo>
                  <a:lnTo>
                    <a:pt x="377465" y="931600"/>
                  </a:lnTo>
                  <a:lnTo>
                    <a:pt x="394843" y="878326"/>
                  </a:lnTo>
                  <a:lnTo>
                    <a:pt x="414391" y="827785"/>
                  </a:lnTo>
                  <a:lnTo>
                    <a:pt x="436079" y="780282"/>
                  </a:lnTo>
                  <a:lnTo>
                    <a:pt x="459877" y="736121"/>
                  </a:lnTo>
                  <a:lnTo>
                    <a:pt x="485756" y="695604"/>
                  </a:lnTo>
                  <a:lnTo>
                    <a:pt x="513684" y="659036"/>
                  </a:lnTo>
                  <a:lnTo>
                    <a:pt x="543633" y="626721"/>
                  </a:lnTo>
                  <a:lnTo>
                    <a:pt x="575571" y="598962"/>
                  </a:lnTo>
                  <a:lnTo>
                    <a:pt x="609470" y="576064"/>
                  </a:lnTo>
                  <a:lnTo>
                    <a:pt x="609393" y="575934"/>
                  </a:lnTo>
                  <a:lnTo>
                    <a:pt x="672504" y="542036"/>
                  </a:lnTo>
                  <a:lnTo>
                    <a:pt x="1007096" y="359269"/>
                  </a:lnTo>
                  <a:lnTo>
                    <a:pt x="10074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1479588" y="7094343"/>
              <a:ext cx="4652010" cy="2628900"/>
            </a:xfrm>
            <a:custGeom>
              <a:avLst/>
              <a:gdLst/>
              <a:ahLst/>
              <a:cxnLst/>
              <a:rect l="l" t="t" r="r" b="b"/>
              <a:pathLst>
                <a:path w="4652010" h="2628900">
                  <a:moveTo>
                    <a:pt x="4651632" y="547839"/>
                  </a:moveTo>
                  <a:lnTo>
                    <a:pt x="4651632" y="1654275"/>
                  </a:lnTo>
                  <a:lnTo>
                    <a:pt x="4651002" y="1654905"/>
                  </a:lnTo>
                  <a:lnTo>
                    <a:pt x="4650994" y="1656474"/>
                  </a:lnTo>
                  <a:lnTo>
                    <a:pt x="4649022" y="1708189"/>
                  </a:lnTo>
                  <a:lnTo>
                    <a:pt x="4643922" y="1758864"/>
                  </a:lnTo>
                  <a:lnTo>
                    <a:pt x="4635798" y="1808466"/>
                  </a:lnTo>
                  <a:lnTo>
                    <a:pt x="4624758" y="1856960"/>
                  </a:lnTo>
                  <a:lnTo>
                    <a:pt x="4610907" y="1904314"/>
                  </a:lnTo>
                  <a:lnTo>
                    <a:pt x="4594351" y="1950493"/>
                  </a:lnTo>
                  <a:lnTo>
                    <a:pt x="4575196" y="1995465"/>
                  </a:lnTo>
                  <a:lnTo>
                    <a:pt x="4553549" y="2039196"/>
                  </a:lnTo>
                  <a:lnTo>
                    <a:pt x="4529515" y="2081652"/>
                  </a:lnTo>
                  <a:lnTo>
                    <a:pt x="4503201" y="2122799"/>
                  </a:lnTo>
                  <a:lnTo>
                    <a:pt x="4474712" y="2162605"/>
                  </a:lnTo>
                  <a:lnTo>
                    <a:pt x="4444155" y="2201036"/>
                  </a:lnTo>
                  <a:lnTo>
                    <a:pt x="4411635" y="2238057"/>
                  </a:lnTo>
                  <a:lnTo>
                    <a:pt x="4377258" y="2273637"/>
                  </a:lnTo>
                  <a:lnTo>
                    <a:pt x="4341131" y="2307740"/>
                  </a:lnTo>
                  <a:lnTo>
                    <a:pt x="4303359" y="2340333"/>
                  </a:lnTo>
                  <a:lnTo>
                    <a:pt x="4264050" y="2371384"/>
                  </a:lnTo>
                  <a:lnTo>
                    <a:pt x="4222649" y="2401286"/>
                  </a:lnTo>
                  <a:lnTo>
                    <a:pt x="4179807" y="2429533"/>
                  </a:lnTo>
                  <a:lnTo>
                    <a:pt x="4135644" y="2456084"/>
                  </a:lnTo>
                  <a:lnTo>
                    <a:pt x="4090282" y="2480902"/>
                  </a:lnTo>
                  <a:lnTo>
                    <a:pt x="4043844" y="2503944"/>
                  </a:lnTo>
                  <a:lnTo>
                    <a:pt x="3996450" y="2525171"/>
                  </a:lnTo>
                  <a:lnTo>
                    <a:pt x="3948223" y="2544544"/>
                  </a:lnTo>
                  <a:lnTo>
                    <a:pt x="3899285" y="2562022"/>
                  </a:lnTo>
                  <a:lnTo>
                    <a:pt x="3849756" y="2577566"/>
                  </a:lnTo>
                  <a:lnTo>
                    <a:pt x="3799760" y="2591134"/>
                  </a:lnTo>
                  <a:lnTo>
                    <a:pt x="3749417" y="2602689"/>
                  </a:lnTo>
                  <a:lnTo>
                    <a:pt x="3698850" y="2612188"/>
                  </a:lnTo>
                  <a:lnTo>
                    <a:pt x="3648181" y="2619593"/>
                  </a:lnTo>
                  <a:lnTo>
                    <a:pt x="3597530" y="2624864"/>
                  </a:lnTo>
                  <a:lnTo>
                    <a:pt x="3547021" y="2627960"/>
                  </a:lnTo>
                  <a:lnTo>
                    <a:pt x="3496774" y="2628841"/>
                  </a:lnTo>
                  <a:lnTo>
                    <a:pt x="3445798" y="2628536"/>
                  </a:lnTo>
                  <a:lnTo>
                    <a:pt x="3394818" y="2628238"/>
                  </a:lnTo>
                  <a:lnTo>
                    <a:pt x="3343835" y="2627947"/>
                  </a:lnTo>
                  <a:lnTo>
                    <a:pt x="3292848" y="2627662"/>
                  </a:lnTo>
                  <a:lnTo>
                    <a:pt x="3241857" y="2627384"/>
                  </a:lnTo>
                  <a:lnTo>
                    <a:pt x="3190864" y="2627113"/>
                  </a:lnTo>
                  <a:lnTo>
                    <a:pt x="3139867" y="2626848"/>
                  </a:lnTo>
                  <a:lnTo>
                    <a:pt x="3088868" y="2626590"/>
                  </a:lnTo>
                  <a:lnTo>
                    <a:pt x="3037866" y="2626339"/>
                  </a:lnTo>
                  <a:lnTo>
                    <a:pt x="2986862" y="2626094"/>
                  </a:lnTo>
                  <a:lnTo>
                    <a:pt x="2935855" y="2625856"/>
                  </a:lnTo>
                  <a:lnTo>
                    <a:pt x="2884847" y="2625624"/>
                  </a:lnTo>
                  <a:lnTo>
                    <a:pt x="2833836" y="2625399"/>
                  </a:lnTo>
                  <a:lnTo>
                    <a:pt x="2782823" y="2625180"/>
                  </a:lnTo>
                  <a:lnTo>
                    <a:pt x="2731809" y="2624968"/>
                  </a:lnTo>
                  <a:lnTo>
                    <a:pt x="2680794" y="2624762"/>
                  </a:lnTo>
                  <a:lnTo>
                    <a:pt x="2629777" y="2624562"/>
                  </a:lnTo>
                  <a:lnTo>
                    <a:pt x="2578759" y="2624369"/>
                  </a:lnTo>
                  <a:lnTo>
                    <a:pt x="2527741" y="2624182"/>
                  </a:lnTo>
                  <a:lnTo>
                    <a:pt x="2476721" y="2624001"/>
                  </a:lnTo>
                  <a:lnTo>
                    <a:pt x="2425701" y="2623827"/>
                  </a:lnTo>
                  <a:lnTo>
                    <a:pt x="2374681" y="2623659"/>
                  </a:lnTo>
                  <a:lnTo>
                    <a:pt x="2323660" y="2623497"/>
                  </a:lnTo>
                  <a:lnTo>
                    <a:pt x="2272639" y="2623342"/>
                  </a:lnTo>
                  <a:lnTo>
                    <a:pt x="2221618" y="2623192"/>
                  </a:lnTo>
                  <a:lnTo>
                    <a:pt x="2170598" y="2623049"/>
                  </a:lnTo>
                  <a:lnTo>
                    <a:pt x="2119578" y="2622912"/>
                  </a:lnTo>
                  <a:lnTo>
                    <a:pt x="2068559" y="2622781"/>
                  </a:lnTo>
                  <a:lnTo>
                    <a:pt x="2017540" y="2622656"/>
                  </a:lnTo>
                  <a:lnTo>
                    <a:pt x="1966523" y="2622537"/>
                  </a:lnTo>
                  <a:lnTo>
                    <a:pt x="1915506" y="2622425"/>
                  </a:lnTo>
                  <a:lnTo>
                    <a:pt x="1864491" y="2622318"/>
                  </a:lnTo>
                  <a:lnTo>
                    <a:pt x="1813478" y="2622217"/>
                  </a:lnTo>
                  <a:lnTo>
                    <a:pt x="1762466" y="2622122"/>
                  </a:lnTo>
                  <a:lnTo>
                    <a:pt x="1711456" y="2622033"/>
                  </a:lnTo>
                  <a:lnTo>
                    <a:pt x="1660447" y="2621951"/>
                  </a:lnTo>
                  <a:lnTo>
                    <a:pt x="1609441" y="2621873"/>
                  </a:lnTo>
                  <a:lnTo>
                    <a:pt x="1558438" y="2621802"/>
                  </a:lnTo>
                  <a:lnTo>
                    <a:pt x="1507437" y="2621737"/>
                  </a:lnTo>
                  <a:lnTo>
                    <a:pt x="1456438" y="2621677"/>
                  </a:lnTo>
                  <a:lnTo>
                    <a:pt x="1405442" y="2621624"/>
                  </a:lnTo>
                  <a:lnTo>
                    <a:pt x="1354450" y="2621576"/>
                  </a:lnTo>
                  <a:lnTo>
                    <a:pt x="1303460" y="2621533"/>
                  </a:lnTo>
                  <a:lnTo>
                    <a:pt x="1252474" y="2621497"/>
                  </a:lnTo>
                  <a:lnTo>
                    <a:pt x="1201492" y="2621466"/>
                  </a:lnTo>
                  <a:lnTo>
                    <a:pt x="1150513" y="2621441"/>
                  </a:lnTo>
                  <a:lnTo>
                    <a:pt x="1099538" y="2621421"/>
                  </a:lnTo>
                  <a:lnTo>
                    <a:pt x="1048567" y="2621407"/>
                  </a:lnTo>
                  <a:lnTo>
                    <a:pt x="997600" y="2621399"/>
                  </a:lnTo>
                  <a:lnTo>
                    <a:pt x="946638" y="2621396"/>
                  </a:lnTo>
                  <a:lnTo>
                    <a:pt x="893998" y="2619329"/>
                  </a:lnTo>
                  <a:lnTo>
                    <a:pt x="842902" y="2614128"/>
                  </a:lnTo>
                  <a:lnTo>
                    <a:pt x="793345" y="2605920"/>
                  </a:lnTo>
                  <a:lnTo>
                    <a:pt x="745318" y="2594836"/>
                  </a:lnTo>
                  <a:lnTo>
                    <a:pt x="698816" y="2581004"/>
                  </a:lnTo>
                  <a:lnTo>
                    <a:pt x="653830" y="2564553"/>
                  </a:lnTo>
                  <a:lnTo>
                    <a:pt x="610354" y="2545612"/>
                  </a:lnTo>
                  <a:lnTo>
                    <a:pt x="568381" y="2524310"/>
                  </a:lnTo>
                  <a:lnTo>
                    <a:pt x="527904" y="2500775"/>
                  </a:lnTo>
                  <a:lnTo>
                    <a:pt x="488916" y="2475138"/>
                  </a:lnTo>
                  <a:lnTo>
                    <a:pt x="451409" y="2447526"/>
                  </a:lnTo>
                  <a:lnTo>
                    <a:pt x="415377" y="2418068"/>
                  </a:lnTo>
                  <a:lnTo>
                    <a:pt x="380813" y="2386894"/>
                  </a:lnTo>
                  <a:lnTo>
                    <a:pt x="347710" y="2354132"/>
                  </a:lnTo>
                  <a:lnTo>
                    <a:pt x="314228" y="2317591"/>
                  </a:lnTo>
                  <a:lnTo>
                    <a:pt x="282506" y="2279179"/>
                  </a:lnTo>
                  <a:lnTo>
                    <a:pt x="252532" y="2239001"/>
                  </a:lnTo>
                  <a:lnTo>
                    <a:pt x="224297" y="2197161"/>
                  </a:lnTo>
                  <a:lnTo>
                    <a:pt x="197790" y="2153766"/>
                  </a:lnTo>
                  <a:lnTo>
                    <a:pt x="173001" y="2108918"/>
                  </a:lnTo>
                  <a:lnTo>
                    <a:pt x="149918" y="2062724"/>
                  </a:lnTo>
                  <a:lnTo>
                    <a:pt x="128532" y="2015288"/>
                  </a:lnTo>
                  <a:lnTo>
                    <a:pt x="108832" y="1966714"/>
                  </a:lnTo>
                  <a:lnTo>
                    <a:pt x="90808" y="1917108"/>
                  </a:lnTo>
                  <a:lnTo>
                    <a:pt x="74449" y="1866574"/>
                  </a:lnTo>
                  <a:lnTo>
                    <a:pt x="59744" y="1815217"/>
                  </a:lnTo>
                  <a:lnTo>
                    <a:pt x="46684" y="1763142"/>
                  </a:lnTo>
                  <a:lnTo>
                    <a:pt x="35258" y="1710453"/>
                  </a:lnTo>
                  <a:lnTo>
                    <a:pt x="26344" y="1662449"/>
                  </a:lnTo>
                  <a:lnTo>
                    <a:pt x="18734" y="1614005"/>
                  </a:lnTo>
                  <a:lnTo>
                    <a:pt x="12421" y="1565204"/>
                  </a:lnTo>
                  <a:lnTo>
                    <a:pt x="7399" y="1516130"/>
                  </a:lnTo>
                  <a:lnTo>
                    <a:pt x="3660" y="1466867"/>
                  </a:lnTo>
                  <a:lnTo>
                    <a:pt x="1196" y="1417499"/>
                  </a:lnTo>
                  <a:lnTo>
                    <a:pt x="0" y="1368110"/>
                  </a:lnTo>
                  <a:lnTo>
                    <a:pt x="64" y="1318784"/>
                  </a:lnTo>
                  <a:lnTo>
                    <a:pt x="1382" y="1269604"/>
                  </a:lnTo>
                  <a:lnTo>
                    <a:pt x="3946" y="1220655"/>
                  </a:lnTo>
                  <a:lnTo>
                    <a:pt x="7749" y="1172021"/>
                  </a:lnTo>
                  <a:lnTo>
                    <a:pt x="12784" y="1123785"/>
                  </a:lnTo>
                  <a:lnTo>
                    <a:pt x="19042" y="1076031"/>
                  </a:lnTo>
                  <a:lnTo>
                    <a:pt x="26517" y="1028844"/>
                  </a:lnTo>
                  <a:lnTo>
                    <a:pt x="35201" y="982306"/>
                  </a:lnTo>
                  <a:lnTo>
                    <a:pt x="46712" y="929600"/>
                  </a:lnTo>
                  <a:lnTo>
                    <a:pt x="59859" y="877884"/>
                  </a:lnTo>
                  <a:lnTo>
                    <a:pt x="74633" y="827274"/>
                  </a:lnTo>
                  <a:lnTo>
                    <a:pt x="91027" y="777883"/>
                  </a:lnTo>
                  <a:lnTo>
                    <a:pt x="109029" y="729824"/>
                  </a:lnTo>
                  <a:lnTo>
                    <a:pt x="128633" y="683211"/>
                  </a:lnTo>
                  <a:lnTo>
                    <a:pt x="149828" y="638157"/>
                  </a:lnTo>
                  <a:lnTo>
                    <a:pt x="172607" y="594776"/>
                  </a:lnTo>
                  <a:lnTo>
                    <a:pt x="196959" y="553181"/>
                  </a:lnTo>
                  <a:lnTo>
                    <a:pt x="222876" y="513487"/>
                  </a:lnTo>
                  <a:lnTo>
                    <a:pt x="250350" y="475806"/>
                  </a:lnTo>
                  <a:lnTo>
                    <a:pt x="279371" y="440252"/>
                  </a:lnTo>
                  <a:lnTo>
                    <a:pt x="309930" y="406939"/>
                  </a:lnTo>
                  <a:lnTo>
                    <a:pt x="342019" y="375980"/>
                  </a:lnTo>
                  <a:lnTo>
                    <a:pt x="375628" y="347488"/>
                  </a:lnTo>
                  <a:lnTo>
                    <a:pt x="410748" y="321578"/>
                  </a:lnTo>
                  <a:lnTo>
                    <a:pt x="447372" y="298363"/>
                  </a:lnTo>
                  <a:lnTo>
                    <a:pt x="453655" y="295224"/>
                  </a:lnTo>
                  <a:lnTo>
                    <a:pt x="494227" y="273758"/>
                  </a:lnTo>
                  <a:lnTo>
                    <a:pt x="538072" y="250318"/>
                  </a:lnTo>
                  <a:lnTo>
                    <a:pt x="584643" y="225234"/>
                  </a:lnTo>
                  <a:lnTo>
                    <a:pt x="633393" y="198835"/>
                  </a:lnTo>
                  <a:lnTo>
                    <a:pt x="683776" y="171451"/>
                  </a:lnTo>
                  <a:lnTo>
                    <a:pt x="735247" y="143410"/>
                  </a:lnTo>
                  <a:lnTo>
                    <a:pt x="787259" y="115044"/>
                  </a:lnTo>
                  <a:lnTo>
                    <a:pt x="1007475" y="0"/>
                  </a:lnTo>
                  <a:lnTo>
                    <a:pt x="1007096" y="359269"/>
                  </a:lnTo>
                  <a:lnTo>
                    <a:pt x="961276" y="384293"/>
                  </a:lnTo>
                  <a:lnTo>
                    <a:pt x="912127" y="411178"/>
                  </a:lnTo>
                  <a:lnTo>
                    <a:pt x="861252" y="439023"/>
                  </a:lnTo>
                  <a:lnTo>
                    <a:pt x="810252" y="466931"/>
                  </a:lnTo>
                  <a:lnTo>
                    <a:pt x="760726" y="494002"/>
                  </a:lnTo>
                  <a:lnTo>
                    <a:pt x="714277" y="519337"/>
                  </a:lnTo>
                  <a:lnTo>
                    <a:pt x="672504" y="542036"/>
                  </a:lnTo>
                  <a:lnTo>
                    <a:pt x="637010" y="561202"/>
                  </a:lnTo>
                  <a:lnTo>
                    <a:pt x="609393" y="575934"/>
                  </a:lnTo>
                  <a:lnTo>
                    <a:pt x="609470" y="576064"/>
                  </a:lnTo>
                  <a:lnTo>
                    <a:pt x="575571" y="598962"/>
                  </a:lnTo>
                  <a:lnTo>
                    <a:pt x="543633" y="626721"/>
                  </a:lnTo>
                  <a:lnTo>
                    <a:pt x="513684" y="659036"/>
                  </a:lnTo>
                  <a:lnTo>
                    <a:pt x="485756" y="695604"/>
                  </a:lnTo>
                  <a:lnTo>
                    <a:pt x="459877" y="736121"/>
                  </a:lnTo>
                  <a:lnTo>
                    <a:pt x="436079" y="780282"/>
                  </a:lnTo>
                  <a:lnTo>
                    <a:pt x="414391" y="827785"/>
                  </a:lnTo>
                  <a:lnTo>
                    <a:pt x="394843" y="878326"/>
                  </a:lnTo>
                  <a:lnTo>
                    <a:pt x="377465" y="931600"/>
                  </a:lnTo>
                  <a:lnTo>
                    <a:pt x="362288" y="987304"/>
                  </a:lnTo>
                  <a:lnTo>
                    <a:pt x="349341" y="1045133"/>
                  </a:lnTo>
                  <a:lnTo>
                    <a:pt x="340616" y="1092895"/>
                  </a:lnTo>
                  <a:lnTo>
                    <a:pt x="333458" y="1141552"/>
                  </a:lnTo>
                  <a:lnTo>
                    <a:pt x="327880" y="1190968"/>
                  </a:lnTo>
                  <a:lnTo>
                    <a:pt x="323893" y="1241009"/>
                  </a:lnTo>
                  <a:lnTo>
                    <a:pt x="321508" y="1291540"/>
                  </a:lnTo>
                  <a:lnTo>
                    <a:pt x="320737" y="1342425"/>
                  </a:lnTo>
                  <a:lnTo>
                    <a:pt x="321592" y="1393530"/>
                  </a:lnTo>
                  <a:lnTo>
                    <a:pt x="324083" y="1444719"/>
                  </a:lnTo>
                  <a:lnTo>
                    <a:pt x="328223" y="1495859"/>
                  </a:lnTo>
                  <a:lnTo>
                    <a:pt x="334024" y="1546813"/>
                  </a:lnTo>
                  <a:lnTo>
                    <a:pt x="341496" y="1597447"/>
                  </a:lnTo>
                  <a:lnTo>
                    <a:pt x="350651" y="1647625"/>
                  </a:lnTo>
                  <a:lnTo>
                    <a:pt x="362020" y="1699330"/>
                  </a:lnTo>
                  <a:lnTo>
                    <a:pt x="375229" y="1750012"/>
                  </a:lnTo>
                  <a:lnTo>
                    <a:pt x="390290" y="1799500"/>
                  </a:lnTo>
                  <a:lnTo>
                    <a:pt x="407216" y="1847620"/>
                  </a:lnTo>
                  <a:lnTo>
                    <a:pt x="426019" y="1894200"/>
                  </a:lnTo>
                  <a:lnTo>
                    <a:pt x="446710" y="1939070"/>
                  </a:lnTo>
                  <a:lnTo>
                    <a:pt x="469302" y="1982056"/>
                  </a:lnTo>
                  <a:lnTo>
                    <a:pt x="493806" y="2022987"/>
                  </a:lnTo>
                  <a:lnTo>
                    <a:pt x="520234" y="2061690"/>
                  </a:lnTo>
                  <a:lnTo>
                    <a:pt x="548599" y="2097993"/>
                  </a:lnTo>
                  <a:lnTo>
                    <a:pt x="578912" y="2131725"/>
                  </a:lnTo>
                  <a:lnTo>
                    <a:pt x="615298" y="2166684"/>
                  </a:lnTo>
                  <a:lnTo>
                    <a:pt x="654464" y="2198747"/>
                  </a:lnTo>
                  <a:lnTo>
                    <a:pt x="696433" y="2227391"/>
                  </a:lnTo>
                  <a:lnTo>
                    <a:pt x="741230" y="2252090"/>
                  </a:lnTo>
                  <a:lnTo>
                    <a:pt x="788876" y="2272323"/>
                  </a:lnTo>
                  <a:lnTo>
                    <a:pt x="839396" y="2287564"/>
                  </a:lnTo>
                  <a:lnTo>
                    <a:pt x="892812" y="2297291"/>
                  </a:lnTo>
                  <a:lnTo>
                    <a:pt x="949148" y="2300979"/>
                  </a:lnTo>
                  <a:lnTo>
                    <a:pt x="3498034" y="2308424"/>
                  </a:lnTo>
                  <a:lnTo>
                    <a:pt x="3547828" y="2307167"/>
                  </a:lnTo>
                  <a:lnTo>
                    <a:pt x="3597961" y="2302972"/>
                  </a:lnTo>
                  <a:lnTo>
                    <a:pt x="3648218" y="2295909"/>
                  </a:lnTo>
                  <a:lnTo>
                    <a:pt x="3698383" y="2286049"/>
                  </a:lnTo>
                  <a:lnTo>
                    <a:pt x="3748240" y="2273465"/>
                  </a:lnTo>
                  <a:lnTo>
                    <a:pt x="3797574" y="2258226"/>
                  </a:lnTo>
                  <a:lnTo>
                    <a:pt x="3846171" y="2240404"/>
                  </a:lnTo>
                  <a:lnTo>
                    <a:pt x="3893813" y="2220071"/>
                  </a:lnTo>
                  <a:lnTo>
                    <a:pt x="3940287" y="2197298"/>
                  </a:lnTo>
                  <a:lnTo>
                    <a:pt x="3985376" y="2172155"/>
                  </a:lnTo>
                  <a:lnTo>
                    <a:pt x="4028865" y="2144714"/>
                  </a:lnTo>
                  <a:lnTo>
                    <a:pt x="4070538" y="2115046"/>
                  </a:lnTo>
                  <a:lnTo>
                    <a:pt x="4110956" y="2082499"/>
                  </a:lnTo>
                  <a:lnTo>
                    <a:pt x="4148807" y="2047826"/>
                  </a:lnTo>
                  <a:lnTo>
                    <a:pt x="4183830" y="2011117"/>
                  </a:lnTo>
                  <a:lnTo>
                    <a:pt x="4215760" y="1972466"/>
                  </a:lnTo>
                  <a:lnTo>
                    <a:pt x="4244335" y="1931963"/>
                  </a:lnTo>
                  <a:lnTo>
                    <a:pt x="4269291" y="1889701"/>
                  </a:lnTo>
                  <a:lnTo>
                    <a:pt x="4290365" y="1845772"/>
                  </a:lnTo>
                  <a:lnTo>
                    <a:pt x="4307294" y="1800267"/>
                  </a:lnTo>
                  <a:lnTo>
                    <a:pt x="4319815" y="1753279"/>
                  </a:lnTo>
                  <a:lnTo>
                    <a:pt x="4327664" y="1704898"/>
                  </a:lnTo>
                  <a:lnTo>
                    <a:pt x="4330577" y="1655218"/>
                  </a:lnTo>
                  <a:lnTo>
                    <a:pt x="4330581" y="1654275"/>
                  </a:lnTo>
                  <a:lnTo>
                    <a:pt x="4329954" y="1654275"/>
                  </a:lnTo>
                  <a:lnTo>
                    <a:pt x="4329954" y="547839"/>
                  </a:lnTo>
                  <a:lnTo>
                    <a:pt x="4651632" y="547839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2974539" y="7004307"/>
              <a:ext cx="3954779" cy="465455"/>
            </a:xfrm>
            <a:custGeom>
              <a:avLst/>
              <a:gdLst/>
              <a:ahLst/>
              <a:cxnLst/>
              <a:rect l="l" t="t" r="r" b="b"/>
              <a:pathLst>
                <a:path w="3954779" h="465454">
                  <a:moveTo>
                    <a:pt x="3954409" y="0"/>
                  </a:moveTo>
                  <a:lnTo>
                    <a:pt x="156344" y="0"/>
                  </a:lnTo>
                  <a:lnTo>
                    <a:pt x="129089" y="146117"/>
                  </a:lnTo>
                  <a:lnTo>
                    <a:pt x="22785" y="146117"/>
                  </a:lnTo>
                  <a:lnTo>
                    <a:pt x="19637" y="138835"/>
                  </a:lnTo>
                  <a:lnTo>
                    <a:pt x="14428" y="133031"/>
                  </a:lnTo>
                  <a:lnTo>
                    <a:pt x="7701" y="129124"/>
                  </a:lnTo>
                  <a:lnTo>
                    <a:pt x="0" y="127537"/>
                  </a:lnTo>
                  <a:lnTo>
                    <a:pt x="284" y="334562"/>
                  </a:lnTo>
                  <a:lnTo>
                    <a:pt x="7677" y="333143"/>
                  </a:lnTo>
                  <a:lnTo>
                    <a:pt x="14401" y="329813"/>
                  </a:lnTo>
                  <a:lnTo>
                    <a:pt x="19740" y="324268"/>
                  </a:lnTo>
                  <a:lnTo>
                    <a:pt x="22979" y="316205"/>
                  </a:lnTo>
                  <a:lnTo>
                    <a:pt x="127425" y="316205"/>
                  </a:lnTo>
                  <a:lnTo>
                    <a:pt x="161495" y="465009"/>
                  </a:lnTo>
                  <a:lnTo>
                    <a:pt x="3954409" y="465009"/>
                  </a:lnTo>
                  <a:lnTo>
                    <a:pt x="39544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2974539" y="7004307"/>
              <a:ext cx="3954779" cy="465455"/>
            </a:xfrm>
            <a:custGeom>
              <a:avLst/>
              <a:gdLst/>
              <a:ahLst/>
              <a:cxnLst/>
              <a:rect l="l" t="t" r="r" b="b"/>
              <a:pathLst>
                <a:path w="3954779" h="465454">
                  <a:moveTo>
                    <a:pt x="0" y="127537"/>
                  </a:moveTo>
                  <a:lnTo>
                    <a:pt x="134" y="178676"/>
                  </a:lnTo>
                  <a:lnTo>
                    <a:pt x="143" y="231051"/>
                  </a:lnTo>
                  <a:lnTo>
                    <a:pt x="151" y="283425"/>
                  </a:lnTo>
                  <a:lnTo>
                    <a:pt x="284" y="334562"/>
                  </a:lnTo>
                  <a:lnTo>
                    <a:pt x="7677" y="333143"/>
                  </a:lnTo>
                  <a:lnTo>
                    <a:pt x="14401" y="329813"/>
                  </a:lnTo>
                  <a:lnTo>
                    <a:pt x="19740" y="324268"/>
                  </a:lnTo>
                  <a:lnTo>
                    <a:pt x="22979" y="316205"/>
                  </a:lnTo>
                  <a:lnTo>
                    <a:pt x="127425" y="316205"/>
                  </a:lnTo>
                  <a:lnTo>
                    <a:pt x="161495" y="465009"/>
                  </a:lnTo>
                  <a:lnTo>
                    <a:pt x="3954409" y="465009"/>
                  </a:lnTo>
                  <a:lnTo>
                    <a:pt x="3954409" y="0"/>
                  </a:lnTo>
                  <a:lnTo>
                    <a:pt x="156344" y="0"/>
                  </a:lnTo>
                  <a:lnTo>
                    <a:pt x="129089" y="146117"/>
                  </a:lnTo>
                  <a:lnTo>
                    <a:pt x="102513" y="146117"/>
                  </a:lnTo>
                  <a:lnTo>
                    <a:pt x="75936" y="146117"/>
                  </a:lnTo>
                  <a:lnTo>
                    <a:pt x="49359" y="146117"/>
                  </a:lnTo>
                  <a:lnTo>
                    <a:pt x="22785" y="146117"/>
                  </a:lnTo>
                  <a:lnTo>
                    <a:pt x="19637" y="138835"/>
                  </a:lnTo>
                  <a:lnTo>
                    <a:pt x="14428" y="133031"/>
                  </a:lnTo>
                  <a:lnTo>
                    <a:pt x="7701" y="129124"/>
                  </a:lnTo>
                  <a:lnTo>
                    <a:pt x="0" y="127537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2587467" y="6869774"/>
              <a:ext cx="108585" cy="734695"/>
            </a:xfrm>
            <a:custGeom>
              <a:avLst/>
              <a:gdLst/>
              <a:ahLst/>
              <a:cxnLst/>
              <a:rect l="l" t="t" r="r" b="b"/>
              <a:pathLst>
                <a:path w="108585" h="734695">
                  <a:moveTo>
                    <a:pt x="108485" y="0"/>
                  </a:moveTo>
                  <a:lnTo>
                    <a:pt x="0" y="0"/>
                  </a:lnTo>
                  <a:lnTo>
                    <a:pt x="0" y="734353"/>
                  </a:lnTo>
                  <a:lnTo>
                    <a:pt x="108485" y="734353"/>
                  </a:lnTo>
                  <a:lnTo>
                    <a:pt x="1084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2587467" y="6869774"/>
              <a:ext cx="108585" cy="734695"/>
            </a:xfrm>
            <a:custGeom>
              <a:avLst/>
              <a:gdLst/>
              <a:ahLst/>
              <a:cxnLst/>
              <a:rect l="l" t="t" r="r" b="b"/>
              <a:pathLst>
                <a:path w="108585" h="734695">
                  <a:moveTo>
                    <a:pt x="0" y="0"/>
                  </a:moveTo>
                  <a:lnTo>
                    <a:pt x="0" y="734353"/>
                  </a:lnTo>
                  <a:lnTo>
                    <a:pt x="108485" y="734353"/>
                  </a:lnTo>
                  <a:lnTo>
                    <a:pt x="108485" y="0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2695953" y="6892750"/>
              <a:ext cx="170815" cy="693420"/>
            </a:xfrm>
            <a:custGeom>
              <a:avLst/>
              <a:gdLst/>
              <a:ahLst/>
              <a:cxnLst/>
              <a:rect l="l" t="t" r="r" b="b"/>
              <a:pathLst>
                <a:path w="170814" h="693420">
                  <a:moveTo>
                    <a:pt x="0" y="0"/>
                  </a:moveTo>
                  <a:lnTo>
                    <a:pt x="0" y="692999"/>
                  </a:lnTo>
                  <a:lnTo>
                    <a:pt x="170474" y="469202"/>
                  </a:lnTo>
                  <a:lnTo>
                    <a:pt x="170474" y="2203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2695953" y="6892750"/>
              <a:ext cx="170815" cy="693420"/>
            </a:xfrm>
            <a:custGeom>
              <a:avLst/>
              <a:gdLst/>
              <a:ahLst/>
              <a:cxnLst/>
              <a:rect l="l" t="t" r="r" b="b"/>
              <a:pathLst>
                <a:path w="170814" h="693420">
                  <a:moveTo>
                    <a:pt x="170474" y="220395"/>
                  </a:moveTo>
                  <a:lnTo>
                    <a:pt x="170474" y="469202"/>
                  </a:lnTo>
                  <a:lnTo>
                    <a:pt x="0" y="692999"/>
                  </a:lnTo>
                  <a:lnTo>
                    <a:pt x="0" y="0"/>
                  </a:lnTo>
                  <a:lnTo>
                    <a:pt x="170474" y="220395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2866337" y="7111807"/>
              <a:ext cx="108585" cy="250825"/>
            </a:xfrm>
            <a:custGeom>
              <a:avLst/>
              <a:gdLst/>
              <a:ahLst/>
              <a:cxnLst/>
              <a:rect l="l" t="t" r="r" b="b"/>
              <a:pathLst>
                <a:path w="108585" h="250825">
                  <a:moveTo>
                    <a:pt x="108485" y="0"/>
                  </a:moveTo>
                  <a:lnTo>
                    <a:pt x="0" y="0"/>
                  </a:lnTo>
                  <a:lnTo>
                    <a:pt x="0" y="250292"/>
                  </a:lnTo>
                  <a:lnTo>
                    <a:pt x="108485" y="250292"/>
                  </a:lnTo>
                  <a:lnTo>
                    <a:pt x="1084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2866337" y="7111807"/>
              <a:ext cx="108585" cy="250825"/>
            </a:xfrm>
            <a:custGeom>
              <a:avLst/>
              <a:gdLst/>
              <a:ahLst/>
              <a:cxnLst/>
              <a:rect l="l" t="t" r="r" b="b"/>
              <a:pathLst>
                <a:path w="108585" h="250825">
                  <a:moveTo>
                    <a:pt x="0" y="0"/>
                  </a:moveTo>
                  <a:lnTo>
                    <a:pt x="0" y="250292"/>
                  </a:lnTo>
                  <a:lnTo>
                    <a:pt x="108485" y="250292"/>
                  </a:lnTo>
                  <a:lnTo>
                    <a:pt x="108485" y="0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6853306" y="6867906"/>
              <a:ext cx="681990" cy="734695"/>
            </a:xfrm>
            <a:custGeom>
              <a:avLst/>
              <a:gdLst/>
              <a:ahLst/>
              <a:cxnLst/>
              <a:rect l="l" t="t" r="r" b="b"/>
              <a:pathLst>
                <a:path w="681990" h="734695">
                  <a:moveTo>
                    <a:pt x="681901" y="0"/>
                  </a:moveTo>
                  <a:lnTo>
                    <a:pt x="0" y="0"/>
                  </a:lnTo>
                  <a:lnTo>
                    <a:pt x="0" y="734353"/>
                  </a:lnTo>
                  <a:lnTo>
                    <a:pt x="681901" y="734353"/>
                  </a:lnTo>
                  <a:lnTo>
                    <a:pt x="6819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6853306" y="6867906"/>
              <a:ext cx="681990" cy="734695"/>
            </a:xfrm>
            <a:custGeom>
              <a:avLst/>
              <a:gdLst/>
              <a:ahLst/>
              <a:cxnLst/>
              <a:rect l="l" t="t" r="r" b="b"/>
              <a:pathLst>
                <a:path w="681990" h="734695">
                  <a:moveTo>
                    <a:pt x="0" y="0"/>
                  </a:moveTo>
                  <a:lnTo>
                    <a:pt x="0" y="734353"/>
                  </a:lnTo>
                  <a:lnTo>
                    <a:pt x="681901" y="734353"/>
                  </a:lnTo>
                  <a:lnTo>
                    <a:pt x="681901" y="0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2484248" y="6765462"/>
              <a:ext cx="98425" cy="998219"/>
            </a:xfrm>
            <a:custGeom>
              <a:avLst/>
              <a:gdLst/>
              <a:ahLst/>
              <a:cxnLst/>
              <a:rect l="l" t="t" r="r" b="b"/>
              <a:pathLst>
                <a:path w="98425" h="998220">
                  <a:moveTo>
                    <a:pt x="98258" y="0"/>
                  </a:moveTo>
                  <a:lnTo>
                    <a:pt x="0" y="0"/>
                  </a:lnTo>
                  <a:lnTo>
                    <a:pt x="0" y="998138"/>
                  </a:lnTo>
                  <a:lnTo>
                    <a:pt x="98258" y="998138"/>
                  </a:lnTo>
                  <a:lnTo>
                    <a:pt x="982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2484248" y="6765462"/>
              <a:ext cx="4207510" cy="998219"/>
            </a:xfrm>
            <a:custGeom>
              <a:avLst/>
              <a:gdLst/>
              <a:ahLst/>
              <a:cxnLst/>
              <a:rect l="l" t="t" r="r" b="b"/>
              <a:pathLst>
                <a:path w="4207509" h="998220">
                  <a:moveTo>
                    <a:pt x="98258" y="0"/>
                  </a:moveTo>
                  <a:lnTo>
                    <a:pt x="98258" y="998138"/>
                  </a:lnTo>
                  <a:lnTo>
                    <a:pt x="0" y="998138"/>
                  </a:lnTo>
                  <a:lnTo>
                    <a:pt x="0" y="0"/>
                  </a:lnTo>
                  <a:lnTo>
                    <a:pt x="98258" y="0"/>
                  </a:lnTo>
                  <a:close/>
                </a:path>
                <a:path w="4207509" h="998220">
                  <a:moveTo>
                    <a:pt x="778132" y="202471"/>
                  </a:moveTo>
                  <a:lnTo>
                    <a:pt x="4163400" y="202471"/>
                  </a:lnTo>
                  <a:lnTo>
                    <a:pt x="4206924" y="242492"/>
                  </a:lnTo>
                  <a:lnTo>
                    <a:pt x="4206924" y="709692"/>
                  </a:lnTo>
                  <a:lnTo>
                    <a:pt x="4165718" y="751111"/>
                  </a:lnTo>
                  <a:lnTo>
                    <a:pt x="776117" y="751111"/>
                  </a:lnTo>
                  <a:lnTo>
                    <a:pt x="737179" y="711107"/>
                  </a:lnTo>
                  <a:lnTo>
                    <a:pt x="737179" y="242470"/>
                  </a:lnTo>
                  <a:lnTo>
                    <a:pt x="778132" y="202471"/>
                  </a:lnTo>
                  <a:close/>
                </a:path>
                <a:path w="4207509" h="998220">
                  <a:moveTo>
                    <a:pt x="778633" y="201851"/>
                  </a:moveTo>
                  <a:lnTo>
                    <a:pt x="778633" y="750491"/>
                  </a:lnTo>
                </a:path>
                <a:path w="4207509" h="998220">
                  <a:moveTo>
                    <a:pt x="4165934" y="201851"/>
                  </a:moveTo>
                  <a:lnTo>
                    <a:pt x="4165934" y="750491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3227717" y="6715413"/>
              <a:ext cx="3457575" cy="1062990"/>
            </a:xfrm>
            <a:custGeom>
              <a:avLst/>
              <a:gdLst/>
              <a:ahLst/>
              <a:cxnLst/>
              <a:rect l="l" t="t" r="r" b="b"/>
              <a:pathLst>
                <a:path w="3457575" h="1062990">
                  <a:moveTo>
                    <a:pt x="28702" y="746150"/>
                  </a:moveTo>
                  <a:lnTo>
                    <a:pt x="12" y="746150"/>
                  </a:lnTo>
                  <a:lnTo>
                    <a:pt x="0" y="760437"/>
                  </a:lnTo>
                  <a:lnTo>
                    <a:pt x="28575" y="788771"/>
                  </a:lnTo>
                  <a:lnTo>
                    <a:pt x="28702" y="746150"/>
                  </a:lnTo>
                  <a:close/>
                </a:path>
                <a:path w="3457575" h="1062990">
                  <a:moveTo>
                    <a:pt x="28702" y="309651"/>
                  </a:moveTo>
                  <a:lnTo>
                    <a:pt x="28575" y="267030"/>
                  </a:lnTo>
                  <a:lnTo>
                    <a:pt x="0" y="295363"/>
                  </a:lnTo>
                  <a:lnTo>
                    <a:pt x="12" y="309664"/>
                  </a:lnTo>
                  <a:lnTo>
                    <a:pt x="28702" y="309651"/>
                  </a:lnTo>
                  <a:close/>
                </a:path>
                <a:path w="3457575" h="1062990">
                  <a:moveTo>
                    <a:pt x="3122180" y="0"/>
                  </a:moveTo>
                  <a:lnTo>
                    <a:pt x="2948165" y="0"/>
                  </a:lnTo>
                  <a:lnTo>
                    <a:pt x="2948165" y="1062990"/>
                  </a:lnTo>
                  <a:lnTo>
                    <a:pt x="3122180" y="1062990"/>
                  </a:lnTo>
                  <a:lnTo>
                    <a:pt x="3122180" y="0"/>
                  </a:lnTo>
                  <a:close/>
                </a:path>
                <a:path w="3457575" h="1062990">
                  <a:moveTo>
                    <a:pt x="3457168" y="746150"/>
                  </a:moveTo>
                  <a:lnTo>
                    <a:pt x="3428822" y="746150"/>
                  </a:lnTo>
                  <a:lnTo>
                    <a:pt x="3428593" y="788771"/>
                  </a:lnTo>
                  <a:lnTo>
                    <a:pt x="3457168" y="760437"/>
                  </a:lnTo>
                  <a:lnTo>
                    <a:pt x="3457168" y="746150"/>
                  </a:lnTo>
                  <a:close/>
                </a:path>
                <a:path w="3457575" h="1062990">
                  <a:moveTo>
                    <a:pt x="3457168" y="295363"/>
                  </a:moveTo>
                  <a:lnTo>
                    <a:pt x="3428593" y="267030"/>
                  </a:lnTo>
                  <a:lnTo>
                    <a:pt x="3428466" y="309651"/>
                  </a:lnTo>
                  <a:lnTo>
                    <a:pt x="3457168" y="309664"/>
                  </a:lnTo>
                  <a:lnTo>
                    <a:pt x="3457168" y="2953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6175883" y="6715411"/>
              <a:ext cx="174625" cy="1062990"/>
            </a:xfrm>
            <a:custGeom>
              <a:avLst/>
              <a:gdLst/>
              <a:ahLst/>
              <a:cxnLst/>
              <a:rect l="l" t="t" r="r" b="b"/>
              <a:pathLst>
                <a:path w="174625" h="1062990">
                  <a:moveTo>
                    <a:pt x="174024" y="0"/>
                  </a:moveTo>
                  <a:lnTo>
                    <a:pt x="174024" y="1062990"/>
                  </a:lnTo>
                  <a:lnTo>
                    <a:pt x="0" y="1062990"/>
                  </a:lnTo>
                  <a:lnTo>
                    <a:pt x="0" y="0"/>
                  </a:lnTo>
                  <a:lnTo>
                    <a:pt x="174024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5754611" y="6756854"/>
              <a:ext cx="421005" cy="977900"/>
            </a:xfrm>
            <a:custGeom>
              <a:avLst/>
              <a:gdLst/>
              <a:ahLst/>
              <a:cxnLst/>
              <a:rect l="l" t="t" r="r" b="b"/>
              <a:pathLst>
                <a:path w="421004" h="977900">
                  <a:moveTo>
                    <a:pt x="420688" y="0"/>
                  </a:moveTo>
                  <a:lnTo>
                    <a:pt x="0" y="0"/>
                  </a:lnTo>
                  <a:lnTo>
                    <a:pt x="0" y="977583"/>
                  </a:lnTo>
                  <a:lnTo>
                    <a:pt x="420688" y="977583"/>
                  </a:lnTo>
                  <a:lnTo>
                    <a:pt x="4206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5754611" y="6756854"/>
              <a:ext cx="421005" cy="977900"/>
            </a:xfrm>
            <a:custGeom>
              <a:avLst/>
              <a:gdLst/>
              <a:ahLst/>
              <a:cxnLst/>
              <a:rect l="l" t="t" r="r" b="b"/>
              <a:pathLst>
                <a:path w="421004" h="977900">
                  <a:moveTo>
                    <a:pt x="0" y="0"/>
                  </a:moveTo>
                  <a:lnTo>
                    <a:pt x="0" y="977583"/>
                  </a:lnTo>
                  <a:lnTo>
                    <a:pt x="420688" y="977583"/>
                  </a:lnTo>
                  <a:lnTo>
                    <a:pt x="420688" y="0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3317460" y="9428410"/>
              <a:ext cx="1210310" cy="249554"/>
            </a:xfrm>
            <a:custGeom>
              <a:avLst/>
              <a:gdLst/>
              <a:ahLst/>
              <a:cxnLst/>
              <a:rect l="l" t="t" r="r" b="b"/>
              <a:pathLst>
                <a:path w="1210310" h="249554">
                  <a:moveTo>
                    <a:pt x="1209788" y="0"/>
                  </a:moveTo>
                  <a:lnTo>
                    <a:pt x="0" y="0"/>
                  </a:lnTo>
                  <a:lnTo>
                    <a:pt x="0" y="249248"/>
                  </a:lnTo>
                  <a:lnTo>
                    <a:pt x="1209788" y="249248"/>
                  </a:lnTo>
                  <a:lnTo>
                    <a:pt x="12097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3317460" y="9428410"/>
              <a:ext cx="1210310" cy="249554"/>
            </a:xfrm>
            <a:custGeom>
              <a:avLst/>
              <a:gdLst/>
              <a:ahLst/>
              <a:cxnLst/>
              <a:rect l="l" t="t" r="r" b="b"/>
              <a:pathLst>
                <a:path w="1210310" h="249554">
                  <a:moveTo>
                    <a:pt x="0" y="0"/>
                  </a:moveTo>
                  <a:lnTo>
                    <a:pt x="0" y="249248"/>
                  </a:lnTo>
                  <a:lnTo>
                    <a:pt x="1209788" y="249248"/>
                  </a:lnTo>
                  <a:lnTo>
                    <a:pt x="1209788" y="0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1" name="object 51" descr=""/>
          <p:cNvSpPr txBox="1"/>
          <p:nvPr/>
        </p:nvSpPr>
        <p:spPr>
          <a:xfrm>
            <a:off x="3569263" y="9383348"/>
            <a:ext cx="688340" cy="3219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950" spc="-45">
                <a:solidFill>
                  <a:srgbClr val="151616"/>
                </a:solidFill>
                <a:latin typeface="Arial"/>
                <a:cs typeface="Arial"/>
              </a:rPr>
              <a:t>RYAN</a:t>
            </a:r>
            <a:endParaRPr sz="1950">
              <a:latin typeface="Arial"/>
              <a:cs typeface="Arial"/>
            </a:endParaRPr>
          </a:p>
        </p:txBody>
      </p:sp>
      <p:grpSp>
        <p:nvGrpSpPr>
          <p:cNvPr id="52" name="object 52" descr=""/>
          <p:cNvGrpSpPr/>
          <p:nvPr/>
        </p:nvGrpSpPr>
        <p:grpSpPr>
          <a:xfrm>
            <a:off x="1252098" y="2734697"/>
            <a:ext cx="13477875" cy="5050155"/>
            <a:chOff x="1252098" y="2734697"/>
            <a:chExt cx="13477875" cy="5050155"/>
          </a:xfrm>
        </p:grpSpPr>
        <p:sp>
          <p:nvSpPr>
            <p:cNvPr id="53" name="object 53" descr=""/>
            <p:cNvSpPr/>
            <p:nvPr/>
          </p:nvSpPr>
          <p:spPr>
            <a:xfrm>
              <a:off x="5582408" y="6715411"/>
              <a:ext cx="174625" cy="1062990"/>
            </a:xfrm>
            <a:custGeom>
              <a:avLst/>
              <a:gdLst/>
              <a:ahLst/>
              <a:cxnLst/>
              <a:rect l="l" t="t" r="r" b="b"/>
              <a:pathLst>
                <a:path w="174625" h="1062990">
                  <a:moveTo>
                    <a:pt x="174024" y="0"/>
                  </a:moveTo>
                  <a:lnTo>
                    <a:pt x="0" y="0"/>
                  </a:lnTo>
                  <a:lnTo>
                    <a:pt x="0" y="1062990"/>
                  </a:lnTo>
                  <a:lnTo>
                    <a:pt x="174024" y="1062990"/>
                  </a:lnTo>
                  <a:lnTo>
                    <a:pt x="1740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5582408" y="6715411"/>
              <a:ext cx="174625" cy="1062990"/>
            </a:xfrm>
            <a:custGeom>
              <a:avLst/>
              <a:gdLst/>
              <a:ahLst/>
              <a:cxnLst/>
              <a:rect l="l" t="t" r="r" b="b"/>
              <a:pathLst>
                <a:path w="174625" h="1062990">
                  <a:moveTo>
                    <a:pt x="174024" y="0"/>
                  </a:moveTo>
                  <a:lnTo>
                    <a:pt x="174024" y="1062990"/>
                  </a:lnTo>
                  <a:lnTo>
                    <a:pt x="0" y="1062990"/>
                  </a:lnTo>
                  <a:lnTo>
                    <a:pt x="0" y="0"/>
                  </a:lnTo>
                  <a:lnTo>
                    <a:pt x="174024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1256054" y="2936962"/>
              <a:ext cx="6280150" cy="1143000"/>
            </a:xfrm>
            <a:custGeom>
              <a:avLst/>
              <a:gdLst/>
              <a:ahLst/>
              <a:cxnLst/>
              <a:rect l="l" t="t" r="r" b="b"/>
              <a:pathLst>
                <a:path w="6280150" h="1143000">
                  <a:moveTo>
                    <a:pt x="6279937" y="0"/>
                  </a:moveTo>
                  <a:lnTo>
                    <a:pt x="6279937" y="1142911"/>
                  </a:lnTo>
                  <a:lnTo>
                    <a:pt x="0" y="1142911"/>
                  </a:lnTo>
                  <a:lnTo>
                    <a:pt x="0" y="0"/>
                  </a:lnTo>
                  <a:lnTo>
                    <a:pt x="6279937" y="0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1258448" y="3216787"/>
              <a:ext cx="4999990" cy="589915"/>
            </a:xfrm>
            <a:custGeom>
              <a:avLst/>
              <a:gdLst/>
              <a:ahLst/>
              <a:cxnLst/>
              <a:rect l="l" t="t" r="r" b="b"/>
              <a:pathLst>
                <a:path w="4999990" h="589914">
                  <a:moveTo>
                    <a:pt x="4999629" y="0"/>
                  </a:moveTo>
                  <a:lnTo>
                    <a:pt x="4999629" y="589542"/>
                  </a:lnTo>
                  <a:lnTo>
                    <a:pt x="0" y="589542"/>
                  </a:lnTo>
                  <a:lnTo>
                    <a:pt x="0" y="0"/>
                  </a:lnTo>
                  <a:lnTo>
                    <a:pt x="4999629" y="0"/>
                  </a:lnTo>
                  <a:close/>
                </a:path>
                <a:path w="4999990" h="589914">
                  <a:moveTo>
                    <a:pt x="1224371" y="0"/>
                  </a:moveTo>
                  <a:lnTo>
                    <a:pt x="1224371" y="589542"/>
                  </a:lnTo>
                  <a:lnTo>
                    <a:pt x="0" y="589542"/>
                  </a:lnTo>
                  <a:lnTo>
                    <a:pt x="0" y="0"/>
                  </a:lnTo>
                  <a:lnTo>
                    <a:pt x="1224371" y="0"/>
                  </a:lnTo>
                  <a:close/>
                </a:path>
                <a:path w="4999990" h="589914">
                  <a:moveTo>
                    <a:pt x="1224371" y="0"/>
                  </a:moveTo>
                  <a:lnTo>
                    <a:pt x="1224371" y="589542"/>
                  </a:lnTo>
                  <a:lnTo>
                    <a:pt x="0" y="589542"/>
                  </a:lnTo>
                  <a:lnTo>
                    <a:pt x="0" y="0"/>
                  </a:lnTo>
                  <a:lnTo>
                    <a:pt x="1224371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7" name="object 5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97427" y="2734697"/>
              <a:ext cx="2260055" cy="3876033"/>
            </a:xfrm>
            <a:prstGeom prst="rect">
              <a:avLst/>
            </a:prstGeom>
          </p:spPr>
        </p:pic>
        <p:sp>
          <p:nvSpPr>
            <p:cNvPr id="58" name="object 58" descr=""/>
            <p:cNvSpPr/>
            <p:nvPr/>
          </p:nvSpPr>
          <p:spPr>
            <a:xfrm>
              <a:off x="12185190" y="3800357"/>
              <a:ext cx="885190" cy="328930"/>
            </a:xfrm>
            <a:custGeom>
              <a:avLst/>
              <a:gdLst/>
              <a:ahLst/>
              <a:cxnLst/>
              <a:rect l="l" t="t" r="r" b="b"/>
              <a:pathLst>
                <a:path w="885190" h="328929">
                  <a:moveTo>
                    <a:pt x="0" y="0"/>
                  </a:moveTo>
                  <a:lnTo>
                    <a:pt x="884577" y="0"/>
                  </a:lnTo>
                </a:path>
                <a:path w="885190" h="328929">
                  <a:moveTo>
                    <a:pt x="0" y="328308"/>
                  </a:moveTo>
                  <a:lnTo>
                    <a:pt x="884577" y="328308"/>
                  </a:lnTo>
                </a:path>
              </a:pathLst>
            </a:custGeom>
            <a:ln w="3175">
              <a:solidFill>
                <a:srgbClr val="3C2B9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9" name="object 5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253093" y="6614614"/>
              <a:ext cx="737622" cy="76975"/>
            </a:xfrm>
            <a:prstGeom prst="rect">
              <a:avLst/>
            </a:prstGeom>
          </p:spPr>
        </p:pic>
        <p:sp>
          <p:nvSpPr>
            <p:cNvPr id="60" name="object 60" descr=""/>
            <p:cNvSpPr/>
            <p:nvPr/>
          </p:nvSpPr>
          <p:spPr>
            <a:xfrm>
              <a:off x="12320888" y="3672573"/>
              <a:ext cx="2409190" cy="3968115"/>
            </a:xfrm>
            <a:custGeom>
              <a:avLst/>
              <a:gdLst/>
              <a:ahLst/>
              <a:cxnLst/>
              <a:rect l="l" t="t" r="r" b="b"/>
              <a:pathLst>
                <a:path w="2409190" h="3968115">
                  <a:moveTo>
                    <a:pt x="1484214" y="0"/>
                  </a:moveTo>
                  <a:lnTo>
                    <a:pt x="617439" y="0"/>
                  </a:lnTo>
                  <a:lnTo>
                    <a:pt x="617439" y="575999"/>
                  </a:lnTo>
                  <a:lnTo>
                    <a:pt x="1484214" y="575999"/>
                  </a:lnTo>
                  <a:lnTo>
                    <a:pt x="1484320" y="574883"/>
                  </a:lnTo>
                  <a:lnTo>
                    <a:pt x="1527851" y="579756"/>
                  </a:lnTo>
                  <a:lnTo>
                    <a:pt x="1569879" y="593164"/>
                  </a:lnTo>
                  <a:lnTo>
                    <a:pt x="1610061" y="614233"/>
                  </a:lnTo>
                  <a:lnTo>
                    <a:pt x="1648052" y="642090"/>
                  </a:lnTo>
                  <a:lnTo>
                    <a:pt x="1683508" y="675863"/>
                  </a:lnTo>
                  <a:lnTo>
                    <a:pt x="1716087" y="714678"/>
                  </a:lnTo>
                  <a:lnTo>
                    <a:pt x="1743007" y="753596"/>
                  </a:lnTo>
                  <a:lnTo>
                    <a:pt x="1766789" y="794799"/>
                  </a:lnTo>
                  <a:lnTo>
                    <a:pt x="1787286" y="837842"/>
                  </a:lnTo>
                  <a:lnTo>
                    <a:pt x="1804349" y="882281"/>
                  </a:lnTo>
                  <a:lnTo>
                    <a:pt x="1817830" y="927670"/>
                  </a:lnTo>
                  <a:lnTo>
                    <a:pt x="1827581" y="973564"/>
                  </a:lnTo>
                  <a:lnTo>
                    <a:pt x="1833454" y="1019518"/>
                  </a:lnTo>
                  <a:lnTo>
                    <a:pt x="1835301" y="1065088"/>
                  </a:lnTo>
                  <a:lnTo>
                    <a:pt x="1821002" y="3061238"/>
                  </a:lnTo>
                  <a:lnTo>
                    <a:pt x="1815468" y="3113102"/>
                  </a:lnTo>
                  <a:lnTo>
                    <a:pt x="1800482" y="3159476"/>
                  </a:lnTo>
                  <a:lnTo>
                    <a:pt x="1777065" y="3200449"/>
                  </a:lnTo>
                  <a:lnTo>
                    <a:pt x="1746237" y="3236108"/>
                  </a:lnTo>
                  <a:lnTo>
                    <a:pt x="1714264" y="3263447"/>
                  </a:lnTo>
                  <a:lnTo>
                    <a:pt x="1677988" y="3288141"/>
                  </a:lnTo>
                  <a:lnTo>
                    <a:pt x="1637847" y="3310206"/>
                  </a:lnTo>
                  <a:lnTo>
                    <a:pt x="1594276" y="3329661"/>
                  </a:lnTo>
                  <a:lnTo>
                    <a:pt x="1547714" y="3346521"/>
                  </a:lnTo>
                  <a:lnTo>
                    <a:pt x="1498598" y="3360803"/>
                  </a:lnTo>
                  <a:lnTo>
                    <a:pt x="1447365" y="3372526"/>
                  </a:lnTo>
                  <a:lnTo>
                    <a:pt x="1395772" y="3381509"/>
                  </a:lnTo>
                  <a:lnTo>
                    <a:pt x="1343707" y="3387933"/>
                  </a:lnTo>
                  <a:lnTo>
                    <a:pt x="1291479" y="3391823"/>
                  </a:lnTo>
                  <a:lnTo>
                    <a:pt x="1239395" y="3393207"/>
                  </a:lnTo>
                  <a:lnTo>
                    <a:pt x="1187763" y="3392109"/>
                  </a:lnTo>
                  <a:lnTo>
                    <a:pt x="1136891" y="3388556"/>
                  </a:lnTo>
                  <a:lnTo>
                    <a:pt x="1087087" y="3382574"/>
                  </a:lnTo>
                  <a:lnTo>
                    <a:pt x="1038658" y="3374189"/>
                  </a:lnTo>
                  <a:lnTo>
                    <a:pt x="977154" y="3359972"/>
                  </a:lnTo>
                  <a:lnTo>
                    <a:pt x="925385" y="3343982"/>
                  </a:lnTo>
                  <a:lnTo>
                    <a:pt x="882029" y="3325904"/>
                  </a:lnTo>
                  <a:lnTo>
                    <a:pt x="845766" y="3305423"/>
                  </a:lnTo>
                  <a:lnTo>
                    <a:pt x="815276" y="3282225"/>
                  </a:lnTo>
                  <a:lnTo>
                    <a:pt x="766332" y="3226418"/>
                  </a:lnTo>
                  <a:lnTo>
                    <a:pt x="745237" y="3193180"/>
                  </a:lnTo>
                  <a:lnTo>
                    <a:pt x="724632" y="3155968"/>
                  </a:lnTo>
                  <a:lnTo>
                    <a:pt x="679611" y="3068358"/>
                  </a:lnTo>
                  <a:lnTo>
                    <a:pt x="652553" y="3017332"/>
                  </a:lnTo>
                  <a:lnTo>
                    <a:pt x="0" y="3015813"/>
                  </a:lnTo>
                  <a:lnTo>
                    <a:pt x="136641" y="3266531"/>
                  </a:lnTo>
                  <a:lnTo>
                    <a:pt x="231701" y="3441687"/>
                  </a:lnTo>
                  <a:lnTo>
                    <a:pt x="276527" y="3525975"/>
                  </a:lnTo>
                  <a:lnTo>
                    <a:pt x="282149" y="3537226"/>
                  </a:lnTo>
                  <a:lnTo>
                    <a:pt x="306353" y="3575400"/>
                  </a:lnTo>
                  <a:lnTo>
                    <a:pt x="333283" y="3611855"/>
                  </a:lnTo>
                  <a:lnTo>
                    <a:pt x="362812" y="3646580"/>
                  </a:lnTo>
                  <a:lnTo>
                    <a:pt x="394816" y="3679568"/>
                  </a:lnTo>
                  <a:lnTo>
                    <a:pt x="429169" y="3710810"/>
                  </a:lnTo>
                  <a:lnTo>
                    <a:pt x="465745" y="3740297"/>
                  </a:lnTo>
                  <a:lnTo>
                    <a:pt x="504419" y="3768019"/>
                  </a:lnTo>
                  <a:lnTo>
                    <a:pt x="545065" y="3793969"/>
                  </a:lnTo>
                  <a:lnTo>
                    <a:pt x="587557" y="3818138"/>
                  </a:lnTo>
                  <a:lnTo>
                    <a:pt x="631770" y="3840516"/>
                  </a:lnTo>
                  <a:lnTo>
                    <a:pt x="677579" y="3861094"/>
                  </a:lnTo>
                  <a:lnTo>
                    <a:pt x="724857" y="3879865"/>
                  </a:lnTo>
                  <a:lnTo>
                    <a:pt x="773480" y="3896818"/>
                  </a:lnTo>
                  <a:lnTo>
                    <a:pt x="823321" y="3911946"/>
                  </a:lnTo>
                  <a:lnTo>
                    <a:pt x="874255" y="3925240"/>
                  </a:lnTo>
                  <a:lnTo>
                    <a:pt x="926157" y="3936690"/>
                  </a:lnTo>
                  <a:lnTo>
                    <a:pt x="973159" y="3945365"/>
                  </a:lnTo>
                  <a:lnTo>
                    <a:pt x="1020864" y="3952638"/>
                  </a:lnTo>
                  <a:lnTo>
                    <a:pt x="1069159" y="3958499"/>
                  </a:lnTo>
                  <a:lnTo>
                    <a:pt x="1117933" y="3962938"/>
                  </a:lnTo>
                  <a:lnTo>
                    <a:pt x="1167072" y="3965946"/>
                  </a:lnTo>
                  <a:lnTo>
                    <a:pt x="1216465" y="3967512"/>
                  </a:lnTo>
                  <a:lnTo>
                    <a:pt x="1265999" y="3967627"/>
                  </a:lnTo>
                  <a:lnTo>
                    <a:pt x="1315561" y="3966281"/>
                  </a:lnTo>
                  <a:lnTo>
                    <a:pt x="1365039" y="3963463"/>
                  </a:lnTo>
                  <a:lnTo>
                    <a:pt x="1414321" y="3959163"/>
                  </a:lnTo>
                  <a:lnTo>
                    <a:pt x="1463295" y="3953373"/>
                  </a:lnTo>
                  <a:lnTo>
                    <a:pt x="1511847" y="3946081"/>
                  </a:lnTo>
                  <a:lnTo>
                    <a:pt x="1559866" y="3937279"/>
                  </a:lnTo>
                  <a:lnTo>
                    <a:pt x="1610798" y="3926140"/>
                  </a:lnTo>
                  <a:lnTo>
                    <a:pt x="1661161" y="3913224"/>
                  </a:lnTo>
                  <a:lnTo>
                    <a:pt x="1710840" y="3898519"/>
                  </a:lnTo>
                  <a:lnTo>
                    <a:pt x="1759718" y="3882009"/>
                  </a:lnTo>
                  <a:lnTo>
                    <a:pt x="1807680" y="3863684"/>
                  </a:lnTo>
                  <a:lnTo>
                    <a:pt x="1854611" y="3843529"/>
                  </a:lnTo>
                  <a:lnTo>
                    <a:pt x="1900393" y="3821531"/>
                  </a:lnTo>
                  <a:lnTo>
                    <a:pt x="1944911" y="3797677"/>
                  </a:lnTo>
                  <a:lnTo>
                    <a:pt x="1988050" y="3771954"/>
                  </a:lnTo>
                  <a:lnTo>
                    <a:pt x="2029693" y="3744349"/>
                  </a:lnTo>
                  <a:lnTo>
                    <a:pt x="2069725" y="3714848"/>
                  </a:lnTo>
                  <a:lnTo>
                    <a:pt x="2108030" y="3683439"/>
                  </a:lnTo>
                  <a:lnTo>
                    <a:pt x="2144491" y="3650108"/>
                  </a:lnTo>
                  <a:lnTo>
                    <a:pt x="2178682" y="3615258"/>
                  </a:lnTo>
                  <a:lnTo>
                    <a:pt x="2210747" y="3578757"/>
                  </a:lnTo>
                  <a:lnTo>
                    <a:pt x="2240588" y="3540594"/>
                  </a:lnTo>
                  <a:lnTo>
                    <a:pt x="2268105" y="3500762"/>
                  </a:lnTo>
                  <a:lnTo>
                    <a:pt x="2293198" y="3459252"/>
                  </a:lnTo>
                  <a:lnTo>
                    <a:pt x="2315768" y="3416055"/>
                  </a:lnTo>
                  <a:lnTo>
                    <a:pt x="2335715" y="3371163"/>
                  </a:lnTo>
                  <a:lnTo>
                    <a:pt x="2352941" y="3324568"/>
                  </a:lnTo>
                  <a:lnTo>
                    <a:pt x="2367345" y="3276260"/>
                  </a:lnTo>
                  <a:lnTo>
                    <a:pt x="2378828" y="3226232"/>
                  </a:lnTo>
                  <a:lnTo>
                    <a:pt x="2387290" y="3174474"/>
                  </a:lnTo>
                  <a:lnTo>
                    <a:pt x="2392633" y="3120979"/>
                  </a:lnTo>
                  <a:lnTo>
                    <a:pt x="2394756" y="3065738"/>
                  </a:lnTo>
                  <a:lnTo>
                    <a:pt x="2394776" y="3014537"/>
                  </a:lnTo>
                  <a:lnTo>
                    <a:pt x="2396194" y="2604751"/>
                  </a:lnTo>
                  <a:lnTo>
                    <a:pt x="2409055" y="1067342"/>
                  </a:lnTo>
                  <a:lnTo>
                    <a:pt x="2408129" y="1018395"/>
                  </a:lnTo>
                  <a:lnTo>
                    <a:pt x="2404916" y="969198"/>
                  </a:lnTo>
                  <a:lnTo>
                    <a:pt x="2399461" y="919886"/>
                  </a:lnTo>
                  <a:lnTo>
                    <a:pt x="2391806" y="870593"/>
                  </a:lnTo>
                  <a:lnTo>
                    <a:pt x="2381997" y="821455"/>
                  </a:lnTo>
                  <a:lnTo>
                    <a:pt x="2370077" y="772605"/>
                  </a:lnTo>
                  <a:lnTo>
                    <a:pt x="2356090" y="724179"/>
                  </a:lnTo>
                  <a:lnTo>
                    <a:pt x="2340081" y="676311"/>
                  </a:lnTo>
                  <a:lnTo>
                    <a:pt x="2322094" y="629136"/>
                  </a:lnTo>
                  <a:lnTo>
                    <a:pt x="2302171" y="582788"/>
                  </a:lnTo>
                  <a:lnTo>
                    <a:pt x="2280359" y="537403"/>
                  </a:lnTo>
                  <a:lnTo>
                    <a:pt x="2256700" y="493115"/>
                  </a:lnTo>
                  <a:lnTo>
                    <a:pt x="2231239" y="450058"/>
                  </a:lnTo>
                  <a:lnTo>
                    <a:pt x="2204020" y="408368"/>
                  </a:lnTo>
                  <a:lnTo>
                    <a:pt x="2175087" y="368179"/>
                  </a:lnTo>
                  <a:lnTo>
                    <a:pt x="2145606" y="330897"/>
                  </a:lnTo>
                  <a:lnTo>
                    <a:pt x="2114595" y="295074"/>
                  </a:lnTo>
                  <a:lnTo>
                    <a:pt x="2082083" y="260810"/>
                  </a:lnTo>
                  <a:lnTo>
                    <a:pt x="2048102" y="228206"/>
                  </a:lnTo>
                  <a:lnTo>
                    <a:pt x="2012682" y="197362"/>
                  </a:lnTo>
                  <a:lnTo>
                    <a:pt x="1975854" y="168379"/>
                  </a:lnTo>
                  <a:lnTo>
                    <a:pt x="1937648" y="141357"/>
                  </a:lnTo>
                  <a:lnTo>
                    <a:pt x="1898095" y="116397"/>
                  </a:lnTo>
                  <a:lnTo>
                    <a:pt x="1857227" y="93599"/>
                  </a:lnTo>
                  <a:lnTo>
                    <a:pt x="1815072" y="73065"/>
                  </a:lnTo>
                  <a:lnTo>
                    <a:pt x="1771663" y="54893"/>
                  </a:lnTo>
                  <a:lnTo>
                    <a:pt x="1727030" y="39186"/>
                  </a:lnTo>
                  <a:lnTo>
                    <a:pt x="1681203" y="26044"/>
                  </a:lnTo>
                  <a:lnTo>
                    <a:pt x="1634213" y="15566"/>
                  </a:lnTo>
                  <a:lnTo>
                    <a:pt x="1586091" y="7854"/>
                  </a:lnTo>
                  <a:lnTo>
                    <a:pt x="1536867" y="3009"/>
                  </a:lnTo>
                  <a:lnTo>
                    <a:pt x="1485342" y="1122"/>
                  </a:lnTo>
                  <a:lnTo>
                    <a:pt x="1484214" y="0"/>
                  </a:lnTo>
                  <a:close/>
                </a:path>
              </a:pathLst>
            </a:custGeom>
            <a:solidFill>
              <a:srgbClr val="1A37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12509154" y="3834572"/>
              <a:ext cx="2059939" cy="3644265"/>
            </a:xfrm>
            <a:custGeom>
              <a:avLst/>
              <a:gdLst/>
              <a:ahLst/>
              <a:cxnLst/>
              <a:rect l="l" t="t" r="r" b="b"/>
              <a:pathLst>
                <a:path w="2059940" h="3644265">
                  <a:moveTo>
                    <a:pt x="1295948" y="0"/>
                  </a:moveTo>
                  <a:lnTo>
                    <a:pt x="429173" y="0"/>
                  </a:lnTo>
                  <a:lnTo>
                    <a:pt x="429173" y="251999"/>
                  </a:lnTo>
                  <a:lnTo>
                    <a:pt x="1295948" y="251999"/>
                  </a:lnTo>
                  <a:lnTo>
                    <a:pt x="1295948" y="251509"/>
                  </a:lnTo>
                  <a:lnTo>
                    <a:pt x="1344118" y="254835"/>
                  </a:lnTo>
                  <a:lnTo>
                    <a:pt x="1390005" y="263864"/>
                  </a:lnTo>
                  <a:lnTo>
                    <a:pt x="1434216" y="278223"/>
                  </a:lnTo>
                  <a:lnTo>
                    <a:pt x="1476619" y="297536"/>
                  </a:lnTo>
                  <a:lnTo>
                    <a:pt x="1517082" y="321425"/>
                  </a:lnTo>
                  <a:lnTo>
                    <a:pt x="1555475" y="349516"/>
                  </a:lnTo>
                  <a:lnTo>
                    <a:pt x="1591665" y="381430"/>
                  </a:lnTo>
                  <a:lnTo>
                    <a:pt x="1625522" y="416793"/>
                  </a:lnTo>
                  <a:lnTo>
                    <a:pt x="1656914" y="455226"/>
                  </a:lnTo>
                  <a:lnTo>
                    <a:pt x="1684597" y="494578"/>
                  </a:lnTo>
                  <a:lnTo>
                    <a:pt x="1709751" y="535930"/>
                  </a:lnTo>
                  <a:lnTo>
                    <a:pt x="1732281" y="578989"/>
                  </a:lnTo>
                  <a:lnTo>
                    <a:pt x="1752090" y="623464"/>
                  </a:lnTo>
                  <a:lnTo>
                    <a:pt x="1769081" y="669064"/>
                  </a:lnTo>
                  <a:lnTo>
                    <a:pt x="1783159" y="715496"/>
                  </a:lnTo>
                  <a:lnTo>
                    <a:pt x="1794226" y="762469"/>
                  </a:lnTo>
                  <a:lnTo>
                    <a:pt x="1802187" y="809693"/>
                  </a:lnTo>
                  <a:lnTo>
                    <a:pt x="1806945" y="856874"/>
                  </a:lnTo>
                  <a:lnTo>
                    <a:pt x="1808405" y="903721"/>
                  </a:lnTo>
                  <a:lnTo>
                    <a:pt x="1794106" y="2900504"/>
                  </a:lnTo>
                  <a:lnTo>
                    <a:pt x="1790877" y="2950755"/>
                  </a:lnTo>
                  <a:lnTo>
                    <a:pt x="1782287" y="2998022"/>
                  </a:lnTo>
                  <a:lnTo>
                    <a:pt x="1768651" y="3042333"/>
                  </a:lnTo>
                  <a:lnTo>
                    <a:pt x="1750286" y="3083713"/>
                  </a:lnTo>
                  <a:lnTo>
                    <a:pt x="1727509" y="3122190"/>
                  </a:lnTo>
                  <a:lnTo>
                    <a:pt x="1700635" y="3157792"/>
                  </a:lnTo>
                  <a:lnTo>
                    <a:pt x="1669981" y="3190546"/>
                  </a:lnTo>
                  <a:lnTo>
                    <a:pt x="1633120" y="3222804"/>
                  </a:lnTo>
                  <a:lnTo>
                    <a:pt x="1592545" y="3252183"/>
                  </a:lnTo>
                  <a:lnTo>
                    <a:pt x="1548607" y="3278708"/>
                  </a:lnTo>
                  <a:lnTo>
                    <a:pt x="1501657" y="3302402"/>
                  </a:lnTo>
                  <a:lnTo>
                    <a:pt x="1452045" y="3323291"/>
                  </a:lnTo>
                  <a:lnTo>
                    <a:pt x="1400121" y="3341398"/>
                  </a:lnTo>
                  <a:lnTo>
                    <a:pt x="1346236" y="3356748"/>
                  </a:lnTo>
                  <a:lnTo>
                    <a:pt x="1290740" y="3369365"/>
                  </a:lnTo>
                  <a:lnTo>
                    <a:pt x="1238243" y="3378635"/>
                  </a:lnTo>
                  <a:lnTo>
                    <a:pt x="1185174" y="3385565"/>
                  </a:lnTo>
                  <a:lnTo>
                    <a:pt x="1131784" y="3390177"/>
                  </a:lnTo>
                  <a:lnTo>
                    <a:pt x="1078325" y="3392494"/>
                  </a:lnTo>
                  <a:lnTo>
                    <a:pt x="1025046" y="3392537"/>
                  </a:lnTo>
                  <a:lnTo>
                    <a:pt x="972198" y="3390326"/>
                  </a:lnTo>
                  <a:lnTo>
                    <a:pt x="920033" y="3385884"/>
                  </a:lnTo>
                  <a:lnTo>
                    <a:pt x="868800" y="3379232"/>
                  </a:lnTo>
                  <a:lnTo>
                    <a:pt x="818751" y="3370392"/>
                  </a:lnTo>
                  <a:lnTo>
                    <a:pt x="763597" y="3357756"/>
                  </a:lnTo>
                  <a:lnTo>
                    <a:pt x="711011" y="3342519"/>
                  </a:lnTo>
                  <a:lnTo>
                    <a:pt x="661427" y="3324722"/>
                  </a:lnTo>
                  <a:lnTo>
                    <a:pt x="615278" y="3304410"/>
                  </a:lnTo>
                  <a:lnTo>
                    <a:pt x="573000" y="3281624"/>
                  </a:lnTo>
                  <a:lnTo>
                    <a:pt x="535027" y="3256408"/>
                  </a:lnTo>
                  <a:lnTo>
                    <a:pt x="501793" y="3228804"/>
                  </a:lnTo>
                  <a:lnTo>
                    <a:pt x="473734" y="3198856"/>
                  </a:lnTo>
                  <a:lnTo>
                    <a:pt x="451184" y="3166667"/>
                  </a:lnTo>
                  <a:lnTo>
                    <a:pt x="414760" y="3099048"/>
                  </a:lnTo>
                  <a:lnTo>
                    <a:pt x="281447" y="2855109"/>
                  </a:lnTo>
                  <a:lnTo>
                    <a:pt x="0" y="2854813"/>
                  </a:lnTo>
                  <a:lnTo>
                    <a:pt x="90125" y="3027329"/>
                  </a:lnTo>
                  <a:lnTo>
                    <a:pt x="141534" y="3121668"/>
                  </a:lnTo>
                  <a:lnTo>
                    <a:pt x="211501" y="3251328"/>
                  </a:lnTo>
                  <a:lnTo>
                    <a:pt x="233737" y="3293592"/>
                  </a:lnTo>
                  <a:lnTo>
                    <a:pt x="257948" y="3330874"/>
                  </a:lnTo>
                  <a:lnTo>
                    <a:pt x="285722" y="3366139"/>
                  </a:lnTo>
                  <a:lnTo>
                    <a:pt x="316862" y="3399372"/>
                  </a:lnTo>
                  <a:lnTo>
                    <a:pt x="351166" y="3430557"/>
                  </a:lnTo>
                  <a:lnTo>
                    <a:pt x="388437" y="3459679"/>
                  </a:lnTo>
                  <a:lnTo>
                    <a:pt x="428476" y="3486721"/>
                  </a:lnTo>
                  <a:lnTo>
                    <a:pt x="471083" y="3511668"/>
                  </a:lnTo>
                  <a:lnTo>
                    <a:pt x="516061" y="3534505"/>
                  </a:lnTo>
                  <a:lnTo>
                    <a:pt x="563209" y="3555216"/>
                  </a:lnTo>
                  <a:lnTo>
                    <a:pt x="612329" y="3573785"/>
                  </a:lnTo>
                  <a:lnTo>
                    <a:pt x="663222" y="3590197"/>
                  </a:lnTo>
                  <a:lnTo>
                    <a:pt x="715689" y="3604436"/>
                  </a:lnTo>
                  <a:lnTo>
                    <a:pt x="769532" y="3616487"/>
                  </a:lnTo>
                  <a:lnTo>
                    <a:pt x="819376" y="3625529"/>
                  </a:lnTo>
                  <a:lnTo>
                    <a:pt x="870123" y="3632806"/>
                  </a:lnTo>
                  <a:lnTo>
                    <a:pt x="921605" y="3638303"/>
                  </a:lnTo>
                  <a:lnTo>
                    <a:pt x="973657" y="3642005"/>
                  </a:lnTo>
                  <a:lnTo>
                    <a:pt x="1026112" y="3643897"/>
                  </a:lnTo>
                  <a:lnTo>
                    <a:pt x="1078802" y="3643966"/>
                  </a:lnTo>
                  <a:lnTo>
                    <a:pt x="1131562" y="3642196"/>
                  </a:lnTo>
                  <a:lnTo>
                    <a:pt x="1184224" y="3638573"/>
                  </a:lnTo>
                  <a:lnTo>
                    <a:pt x="1236622" y="3633083"/>
                  </a:lnTo>
                  <a:lnTo>
                    <a:pt x="1288589" y="3625710"/>
                  </a:lnTo>
                  <a:lnTo>
                    <a:pt x="1339959" y="3616440"/>
                  </a:lnTo>
                  <a:lnTo>
                    <a:pt x="1392412" y="3604826"/>
                  </a:lnTo>
                  <a:lnTo>
                    <a:pt x="1444050" y="3591135"/>
                  </a:lnTo>
                  <a:lnTo>
                    <a:pt x="1494705" y="3575351"/>
                  </a:lnTo>
                  <a:lnTo>
                    <a:pt x="1544207" y="3557455"/>
                  </a:lnTo>
                  <a:lnTo>
                    <a:pt x="1592386" y="3537432"/>
                  </a:lnTo>
                  <a:lnTo>
                    <a:pt x="1639073" y="3515265"/>
                  </a:lnTo>
                  <a:lnTo>
                    <a:pt x="1684100" y="3490936"/>
                  </a:lnTo>
                  <a:lnTo>
                    <a:pt x="1727297" y="3464429"/>
                  </a:lnTo>
                  <a:lnTo>
                    <a:pt x="1768494" y="3435727"/>
                  </a:lnTo>
                  <a:lnTo>
                    <a:pt x="1807523" y="3404812"/>
                  </a:lnTo>
                  <a:lnTo>
                    <a:pt x="1844215" y="3371669"/>
                  </a:lnTo>
                  <a:lnTo>
                    <a:pt x="1876470" y="3338465"/>
                  </a:lnTo>
                  <a:lnTo>
                    <a:pt x="1906323" y="3303404"/>
                  </a:lnTo>
                  <a:lnTo>
                    <a:pt x="1933642" y="3266477"/>
                  </a:lnTo>
                  <a:lnTo>
                    <a:pt x="1958294" y="3227670"/>
                  </a:lnTo>
                  <a:lnTo>
                    <a:pt x="1980147" y="3186974"/>
                  </a:lnTo>
                  <a:lnTo>
                    <a:pt x="1999071" y="3144377"/>
                  </a:lnTo>
                  <a:lnTo>
                    <a:pt x="2014932" y="3099866"/>
                  </a:lnTo>
                  <a:lnTo>
                    <a:pt x="2027600" y="3053432"/>
                  </a:lnTo>
                  <a:lnTo>
                    <a:pt x="2036941" y="3005062"/>
                  </a:lnTo>
                  <a:lnTo>
                    <a:pt x="2042825" y="2954745"/>
                  </a:lnTo>
                  <a:lnTo>
                    <a:pt x="2045120" y="2902470"/>
                  </a:lnTo>
                  <a:lnTo>
                    <a:pt x="2045140" y="2851286"/>
                  </a:lnTo>
                  <a:lnTo>
                    <a:pt x="2046558" y="2441631"/>
                  </a:lnTo>
                  <a:lnTo>
                    <a:pt x="2059419" y="904708"/>
                  </a:lnTo>
                  <a:lnTo>
                    <a:pt x="2058321" y="856229"/>
                  </a:lnTo>
                  <a:lnTo>
                    <a:pt x="2054606" y="807471"/>
                  </a:lnTo>
                  <a:lnTo>
                    <a:pt x="2048333" y="758612"/>
                  </a:lnTo>
                  <a:lnTo>
                    <a:pt x="2039560" y="709831"/>
                  </a:lnTo>
                  <a:lnTo>
                    <a:pt x="2028345" y="661306"/>
                  </a:lnTo>
                  <a:lnTo>
                    <a:pt x="2014747" y="613213"/>
                  </a:lnTo>
                  <a:lnTo>
                    <a:pt x="1998824" y="565731"/>
                  </a:lnTo>
                  <a:lnTo>
                    <a:pt x="1980634" y="519038"/>
                  </a:lnTo>
                  <a:lnTo>
                    <a:pt x="1960236" y="473311"/>
                  </a:lnTo>
                  <a:lnTo>
                    <a:pt x="1937688" y="428729"/>
                  </a:lnTo>
                  <a:lnTo>
                    <a:pt x="1913049" y="385470"/>
                  </a:lnTo>
                  <a:lnTo>
                    <a:pt x="1886376" y="343711"/>
                  </a:lnTo>
                  <a:lnTo>
                    <a:pt x="1857729" y="303630"/>
                  </a:lnTo>
                  <a:lnTo>
                    <a:pt x="1825675" y="263598"/>
                  </a:lnTo>
                  <a:lnTo>
                    <a:pt x="1791567" y="225670"/>
                  </a:lnTo>
                  <a:lnTo>
                    <a:pt x="1755466" y="190033"/>
                  </a:lnTo>
                  <a:lnTo>
                    <a:pt x="1717428" y="156873"/>
                  </a:lnTo>
                  <a:lnTo>
                    <a:pt x="1677513" y="126374"/>
                  </a:lnTo>
                  <a:lnTo>
                    <a:pt x="1635781" y="98722"/>
                  </a:lnTo>
                  <a:lnTo>
                    <a:pt x="1592288" y="74105"/>
                  </a:lnTo>
                  <a:lnTo>
                    <a:pt x="1547095" y="52706"/>
                  </a:lnTo>
                  <a:lnTo>
                    <a:pt x="1500260" y="34712"/>
                  </a:lnTo>
                  <a:lnTo>
                    <a:pt x="1451841" y="20309"/>
                  </a:lnTo>
                  <a:lnTo>
                    <a:pt x="1401898" y="9682"/>
                  </a:lnTo>
                  <a:lnTo>
                    <a:pt x="1350489" y="3017"/>
                  </a:lnTo>
                  <a:lnTo>
                    <a:pt x="1296442" y="492"/>
                  </a:lnTo>
                  <a:lnTo>
                    <a:pt x="1295948" y="0"/>
                  </a:lnTo>
                  <a:close/>
                </a:path>
              </a:pathLst>
            </a:custGeom>
            <a:solidFill>
              <a:srgbClr val="26449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2" name="object 6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183094" y="3663256"/>
              <a:ext cx="887262" cy="466350"/>
            </a:xfrm>
            <a:prstGeom prst="rect">
              <a:avLst/>
            </a:prstGeom>
          </p:spPr>
        </p:pic>
        <p:pic>
          <p:nvPicPr>
            <p:cNvPr id="63" name="object 6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337648" y="5091115"/>
              <a:ext cx="195259" cy="947740"/>
            </a:xfrm>
            <a:prstGeom prst="rect">
              <a:avLst/>
            </a:prstGeom>
          </p:spPr>
        </p:pic>
      </p:grpSp>
      <p:sp>
        <p:nvSpPr>
          <p:cNvPr id="64" name="object 64" descr=""/>
          <p:cNvSpPr txBox="1"/>
          <p:nvPr/>
        </p:nvSpPr>
        <p:spPr>
          <a:xfrm>
            <a:off x="3614401" y="10071076"/>
            <a:ext cx="11385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400">
              <a:latin typeface="Arial"/>
              <a:cs typeface="Arial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9455617" y="10071076"/>
            <a:ext cx="9448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400">
              <a:latin typeface="Arial"/>
              <a:cs typeface="Arial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3627101" y="4188435"/>
            <a:ext cx="9810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dirty="0" sz="14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400">
              <a:latin typeface="Arial"/>
              <a:cs typeface="Arial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14291862" y="5299861"/>
            <a:ext cx="289560" cy="544830"/>
          </a:xfrm>
          <a:prstGeom prst="rect">
            <a:avLst/>
          </a:prstGeom>
        </p:spPr>
        <p:txBody>
          <a:bodyPr wrap="square" lIns="0" tIns="228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500" spc="-20">
                <a:solidFill>
                  <a:srgbClr val="1A3782"/>
                </a:solidFill>
                <a:latin typeface="Arial"/>
                <a:cs typeface="Arial"/>
              </a:rPr>
              <a:t>RYAN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68" name="object 68" descr=""/>
          <p:cNvGrpSpPr/>
          <p:nvPr/>
        </p:nvGrpSpPr>
        <p:grpSpPr>
          <a:xfrm>
            <a:off x="578692" y="2936643"/>
            <a:ext cx="13983335" cy="7148830"/>
            <a:chOff x="578692" y="2936643"/>
            <a:chExt cx="13983335" cy="7148830"/>
          </a:xfrm>
        </p:grpSpPr>
        <p:sp>
          <p:nvSpPr>
            <p:cNvPr id="69" name="object 69" descr=""/>
            <p:cNvSpPr/>
            <p:nvPr/>
          </p:nvSpPr>
          <p:spPr>
            <a:xfrm>
              <a:off x="12642792" y="9331556"/>
              <a:ext cx="1914525" cy="748665"/>
            </a:xfrm>
            <a:custGeom>
              <a:avLst/>
              <a:gdLst/>
              <a:ahLst/>
              <a:cxnLst/>
              <a:rect l="l" t="t" r="r" b="b"/>
              <a:pathLst>
                <a:path w="1914525" h="748665">
                  <a:moveTo>
                    <a:pt x="374310" y="0"/>
                  </a:moveTo>
                  <a:lnTo>
                    <a:pt x="421263" y="2916"/>
                  </a:lnTo>
                  <a:lnTo>
                    <a:pt x="466475" y="11431"/>
                  </a:lnTo>
                  <a:lnTo>
                    <a:pt x="509596" y="25195"/>
                  </a:lnTo>
                  <a:lnTo>
                    <a:pt x="550275" y="43855"/>
                  </a:lnTo>
                  <a:lnTo>
                    <a:pt x="588162" y="67063"/>
                  </a:lnTo>
                  <a:lnTo>
                    <a:pt x="622904" y="94466"/>
                  </a:lnTo>
                  <a:lnTo>
                    <a:pt x="654153" y="125715"/>
                  </a:lnTo>
                  <a:lnTo>
                    <a:pt x="681556" y="160457"/>
                  </a:lnTo>
                  <a:lnTo>
                    <a:pt x="704764" y="198344"/>
                  </a:lnTo>
                  <a:lnTo>
                    <a:pt x="723425" y="239023"/>
                  </a:lnTo>
                  <a:lnTo>
                    <a:pt x="737188" y="282144"/>
                  </a:lnTo>
                  <a:lnTo>
                    <a:pt x="745704" y="327356"/>
                  </a:lnTo>
                  <a:lnTo>
                    <a:pt x="748620" y="374309"/>
                  </a:lnTo>
                  <a:lnTo>
                    <a:pt x="745704" y="421262"/>
                  </a:lnTo>
                  <a:lnTo>
                    <a:pt x="737188" y="466474"/>
                  </a:lnTo>
                  <a:lnTo>
                    <a:pt x="723425" y="509595"/>
                  </a:lnTo>
                  <a:lnTo>
                    <a:pt x="704764" y="550275"/>
                  </a:lnTo>
                  <a:lnTo>
                    <a:pt x="681556" y="588161"/>
                  </a:lnTo>
                  <a:lnTo>
                    <a:pt x="654153" y="622904"/>
                  </a:lnTo>
                  <a:lnTo>
                    <a:pt x="622904" y="654152"/>
                  </a:lnTo>
                  <a:lnTo>
                    <a:pt x="588162" y="681555"/>
                  </a:lnTo>
                  <a:lnTo>
                    <a:pt x="550275" y="704763"/>
                  </a:lnTo>
                  <a:lnTo>
                    <a:pt x="509596" y="723424"/>
                  </a:lnTo>
                  <a:lnTo>
                    <a:pt x="466475" y="737187"/>
                  </a:lnTo>
                  <a:lnTo>
                    <a:pt x="421263" y="745702"/>
                  </a:lnTo>
                  <a:lnTo>
                    <a:pt x="374310" y="748619"/>
                  </a:lnTo>
                  <a:lnTo>
                    <a:pt x="327358" y="745702"/>
                  </a:lnTo>
                  <a:lnTo>
                    <a:pt x="282145" y="737187"/>
                  </a:lnTo>
                  <a:lnTo>
                    <a:pt x="239024" y="723424"/>
                  </a:lnTo>
                  <a:lnTo>
                    <a:pt x="198345" y="704763"/>
                  </a:lnTo>
                  <a:lnTo>
                    <a:pt x="160458" y="681555"/>
                  </a:lnTo>
                  <a:lnTo>
                    <a:pt x="125715" y="654152"/>
                  </a:lnTo>
                  <a:lnTo>
                    <a:pt x="94467" y="622904"/>
                  </a:lnTo>
                  <a:lnTo>
                    <a:pt x="67063" y="588161"/>
                  </a:lnTo>
                  <a:lnTo>
                    <a:pt x="43856" y="550275"/>
                  </a:lnTo>
                  <a:lnTo>
                    <a:pt x="25195" y="509595"/>
                  </a:lnTo>
                  <a:lnTo>
                    <a:pt x="11431" y="466474"/>
                  </a:lnTo>
                  <a:lnTo>
                    <a:pt x="2916" y="421262"/>
                  </a:lnTo>
                  <a:lnTo>
                    <a:pt x="0" y="374309"/>
                  </a:lnTo>
                  <a:lnTo>
                    <a:pt x="2916" y="327356"/>
                  </a:lnTo>
                  <a:lnTo>
                    <a:pt x="11431" y="282144"/>
                  </a:lnTo>
                  <a:lnTo>
                    <a:pt x="25195" y="239023"/>
                  </a:lnTo>
                  <a:lnTo>
                    <a:pt x="43856" y="198344"/>
                  </a:lnTo>
                  <a:lnTo>
                    <a:pt x="67063" y="160457"/>
                  </a:lnTo>
                  <a:lnTo>
                    <a:pt x="94467" y="125715"/>
                  </a:lnTo>
                  <a:lnTo>
                    <a:pt x="125715" y="94466"/>
                  </a:lnTo>
                  <a:lnTo>
                    <a:pt x="160458" y="67063"/>
                  </a:lnTo>
                  <a:lnTo>
                    <a:pt x="198345" y="43855"/>
                  </a:lnTo>
                  <a:lnTo>
                    <a:pt x="239024" y="25195"/>
                  </a:lnTo>
                  <a:lnTo>
                    <a:pt x="282145" y="11431"/>
                  </a:lnTo>
                  <a:lnTo>
                    <a:pt x="327358" y="2916"/>
                  </a:lnTo>
                  <a:lnTo>
                    <a:pt x="374310" y="0"/>
                  </a:lnTo>
                  <a:close/>
                </a:path>
                <a:path w="1914525" h="748665">
                  <a:moveTo>
                    <a:pt x="1069459" y="133677"/>
                  </a:moveTo>
                  <a:lnTo>
                    <a:pt x="1914347" y="21380"/>
                  </a:lnTo>
                  <a:lnTo>
                    <a:pt x="1914347" y="737920"/>
                  </a:lnTo>
                  <a:lnTo>
                    <a:pt x="1069459" y="620275"/>
                  </a:lnTo>
                  <a:lnTo>
                    <a:pt x="1069459" y="133677"/>
                  </a:lnTo>
                  <a:close/>
                </a:path>
                <a:path w="1914525" h="748665">
                  <a:moveTo>
                    <a:pt x="374310" y="106951"/>
                  </a:moveTo>
                  <a:lnTo>
                    <a:pt x="422368" y="111259"/>
                  </a:lnTo>
                  <a:lnTo>
                    <a:pt x="467600" y="123678"/>
                  </a:lnTo>
                  <a:lnTo>
                    <a:pt x="509250" y="143453"/>
                  </a:lnTo>
                  <a:lnTo>
                    <a:pt x="546565" y="169830"/>
                  </a:lnTo>
                  <a:lnTo>
                    <a:pt x="578788" y="202054"/>
                  </a:lnTo>
                  <a:lnTo>
                    <a:pt x="605165" y="239368"/>
                  </a:lnTo>
                  <a:lnTo>
                    <a:pt x="624940" y="281019"/>
                  </a:lnTo>
                  <a:lnTo>
                    <a:pt x="637360" y="326251"/>
                  </a:lnTo>
                  <a:lnTo>
                    <a:pt x="641667" y="374309"/>
                  </a:lnTo>
                  <a:lnTo>
                    <a:pt x="637360" y="422367"/>
                  </a:lnTo>
                  <a:lnTo>
                    <a:pt x="624940" y="467599"/>
                  </a:lnTo>
                  <a:lnTo>
                    <a:pt x="605165" y="509250"/>
                  </a:lnTo>
                  <a:lnTo>
                    <a:pt x="578788" y="546564"/>
                  </a:lnTo>
                  <a:lnTo>
                    <a:pt x="546565" y="578788"/>
                  </a:lnTo>
                  <a:lnTo>
                    <a:pt x="509250" y="605165"/>
                  </a:lnTo>
                  <a:lnTo>
                    <a:pt x="467600" y="624940"/>
                  </a:lnTo>
                  <a:lnTo>
                    <a:pt x="422368" y="637360"/>
                  </a:lnTo>
                  <a:lnTo>
                    <a:pt x="374310" y="641667"/>
                  </a:lnTo>
                  <a:lnTo>
                    <a:pt x="326252" y="637360"/>
                  </a:lnTo>
                  <a:lnTo>
                    <a:pt x="281021" y="624940"/>
                  </a:lnTo>
                  <a:lnTo>
                    <a:pt x="239370" y="605165"/>
                  </a:lnTo>
                  <a:lnTo>
                    <a:pt x="202055" y="578788"/>
                  </a:lnTo>
                  <a:lnTo>
                    <a:pt x="169832" y="546564"/>
                  </a:lnTo>
                  <a:lnTo>
                    <a:pt x="143455" y="509250"/>
                  </a:lnTo>
                  <a:lnTo>
                    <a:pt x="123679" y="467599"/>
                  </a:lnTo>
                  <a:lnTo>
                    <a:pt x="111260" y="422367"/>
                  </a:lnTo>
                  <a:lnTo>
                    <a:pt x="106953" y="374309"/>
                  </a:lnTo>
                  <a:lnTo>
                    <a:pt x="111260" y="326251"/>
                  </a:lnTo>
                  <a:lnTo>
                    <a:pt x="123679" y="281019"/>
                  </a:lnTo>
                  <a:lnTo>
                    <a:pt x="143455" y="239368"/>
                  </a:lnTo>
                  <a:lnTo>
                    <a:pt x="169832" y="202054"/>
                  </a:lnTo>
                  <a:lnTo>
                    <a:pt x="202055" y="169830"/>
                  </a:lnTo>
                  <a:lnTo>
                    <a:pt x="239370" y="143453"/>
                  </a:lnTo>
                  <a:lnTo>
                    <a:pt x="281021" y="123678"/>
                  </a:lnTo>
                  <a:lnTo>
                    <a:pt x="326252" y="111259"/>
                  </a:lnTo>
                  <a:lnTo>
                    <a:pt x="374310" y="106951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1253404" y="4071722"/>
              <a:ext cx="6282690" cy="1729739"/>
            </a:xfrm>
            <a:custGeom>
              <a:avLst/>
              <a:gdLst/>
              <a:ahLst/>
              <a:cxnLst/>
              <a:rect l="l" t="t" r="r" b="b"/>
              <a:pathLst>
                <a:path w="6282690" h="1729739">
                  <a:moveTo>
                    <a:pt x="0" y="1729742"/>
                  </a:moveTo>
                  <a:lnTo>
                    <a:pt x="0" y="0"/>
                  </a:lnTo>
                </a:path>
                <a:path w="6282690" h="1729739">
                  <a:moveTo>
                    <a:pt x="6282485" y="1729742"/>
                  </a:moveTo>
                  <a:lnTo>
                    <a:pt x="6282485" y="0"/>
                  </a:lnTo>
                </a:path>
              </a:pathLst>
            </a:custGeom>
            <a:ln w="7199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582502" y="3514558"/>
              <a:ext cx="4899660" cy="0"/>
            </a:xfrm>
            <a:custGeom>
              <a:avLst/>
              <a:gdLst/>
              <a:ahLst/>
              <a:cxnLst/>
              <a:rect l="l" t="t" r="r" b="b"/>
              <a:pathLst>
                <a:path w="4899660" h="0">
                  <a:moveTo>
                    <a:pt x="0" y="0"/>
                  </a:moveTo>
                  <a:lnTo>
                    <a:pt x="351312" y="0"/>
                  </a:lnTo>
                </a:path>
                <a:path w="4899660" h="0">
                  <a:moveTo>
                    <a:pt x="450279" y="0"/>
                  </a:moveTo>
                  <a:lnTo>
                    <a:pt x="385735" y="0"/>
                  </a:lnTo>
                </a:path>
                <a:path w="4899660" h="0">
                  <a:moveTo>
                    <a:pt x="490538" y="0"/>
                  </a:moveTo>
                  <a:lnTo>
                    <a:pt x="841852" y="0"/>
                  </a:lnTo>
                </a:path>
                <a:path w="4899660" h="0">
                  <a:moveTo>
                    <a:pt x="940823" y="0"/>
                  </a:moveTo>
                  <a:lnTo>
                    <a:pt x="876275" y="0"/>
                  </a:lnTo>
                </a:path>
                <a:path w="4899660" h="0">
                  <a:moveTo>
                    <a:pt x="979646" y="0"/>
                  </a:moveTo>
                  <a:lnTo>
                    <a:pt x="1330958" y="0"/>
                  </a:lnTo>
                </a:path>
                <a:path w="4899660" h="0">
                  <a:moveTo>
                    <a:pt x="1429929" y="0"/>
                  </a:moveTo>
                  <a:lnTo>
                    <a:pt x="1365382" y="0"/>
                  </a:lnTo>
                </a:path>
                <a:path w="4899660" h="0">
                  <a:moveTo>
                    <a:pt x="1470188" y="0"/>
                  </a:moveTo>
                  <a:lnTo>
                    <a:pt x="1821502" y="0"/>
                  </a:lnTo>
                </a:path>
                <a:path w="4899660" h="0">
                  <a:moveTo>
                    <a:pt x="1920469" y="0"/>
                  </a:moveTo>
                  <a:lnTo>
                    <a:pt x="1855925" y="0"/>
                  </a:lnTo>
                </a:path>
                <a:path w="4899660" h="0">
                  <a:moveTo>
                    <a:pt x="1973634" y="0"/>
                  </a:moveTo>
                  <a:lnTo>
                    <a:pt x="2324948" y="0"/>
                  </a:lnTo>
                </a:path>
                <a:path w="4899660" h="0">
                  <a:moveTo>
                    <a:pt x="2423915" y="0"/>
                  </a:moveTo>
                  <a:lnTo>
                    <a:pt x="2359371" y="0"/>
                  </a:lnTo>
                </a:path>
                <a:path w="4899660" h="0">
                  <a:moveTo>
                    <a:pt x="2464174" y="0"/>
                  </a:moveTo>
                  <a:lnTo>
                    <a:pt x="2815487" y="0"/>
                  </a:lnTo>
                </a:path>
                <a:path w="4899660" h="0">
                  <a:moveTo>
                    <a:pt x="2914458" y="0"/>
                  </a:moveTo>
                  <a:lnTo>
                    <a:pt x="2849910" y="0"/>
                  </a:lnTo>
                </a:path>
                <a:path w="4899660" h="0">
                  <a:moveTo>
                    <a:pt x="2953280" y="0"/>
                  </a:moveTo>
                  <a:lnTo>
                    <a:pt x="3304594" y="0"/>
                  </a:lnTo>
                </a:path>
                <a:path w="4899660" h="0">
                  <a:moveTo>
                    <a:pt x="3403565" y="0"/>
                  </a:moveTo>
                  <a:lnTo>
                    <a:pt x="3339017" y="0"/>
                  </a:lnTo>
                </a:path>
                <a:path w="4899660" h="0">
                  <a:moveTo>
                    <a:pt x="3443824" y="0"/>
                  </a:moveTo>
                  <a:lnTo>
                    <a:pt x="3795137" y="0"/>
                  </a:lnTo>
                </a:path>
                <a:path w="4899660" h="0">
                  <a:moveTo>
                    <a:pt x="3894105" y="0"/>
                  </a:moveTo>
                  <a:lnTo>
                    <a:pt x="3829560" y="0"/>
                  </a:lnTo>
                </a:path>
                <a:path w="4899660" h="0">
                  <a:moveTo>
                    <a:pt x="3958739" y="0"/>
                  </a:moveTo>
                  <a:lnTo>
                    <a:pt x="4310052" y="0"/>
                  </a:lnTo>
                </a:path>
                <a:path w="4899660" h="0">
                  <a:moveTo>
                    <a:pt x="4409020" y="0"/>
                  </a:moveTo>
                  <a:lnTo>
                    <a:pt x="4344475" y="0"/>
                  </a:lnTo>
                </a:path>
                <a:path w="4899660" h="0">
                  <a:moveTo>
                    <a:pt x="4449282" y="0"/>
                  </a:moveTo>
                  <a:lnTo>
                    <a:pt x="4800596" y="0"/>
                  </a:lnTo>
                </a:path>
                <a:path w="4899660" h="0">
                  <a:moveTo>
                    <a:pt x="4899563" y="0"/>
                  </a:moveTo>
                  <a:lnTo>
                    <a:pt x="4835015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5520891" y="3514558"/>
              <a:ext cx="842010" cy="0"/>
            </a:xfrm>
            <a:custGeom>
              <a:avLst/>
              <a:gdLst/>
              <a:ahLst/>
              <a:cxnLst/>
              <a:rect l="l" t="t" r="r" b="b"/>
              <a:pathLst>
                <a:path w="842010" h="0">
                  <a:moveTo>
                    <a:pt x="0" y="0"/>
                  </a:moveTo>
                  <a:lnTo>
                    <a:pt x="61516" y="0"/>
                  </a:lnTo>
                </a:path>
                <a:path w="842010" h="0">
                  <a:moveTo>
                    <a:pt x="829015" y="0"/>
                  </a:moveTo>
                  <a:lnTo>
                    <a:pt x="84185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6397167" y="3514558"/>
              <a:ext cx="1939289" cy="0"/>
            </a:xfrm>
            <a:custGeom>
              <a:avLst/>
              <a:gdLst/>
              <a:ahLst/>
              <a:cxnLst/>
              <a:rect l="l" t="t" r="r" b="b"/>
              <a:pathLst>
                <a:path w="1939290" h="0">
                  <a:moveTo>
                    <a:pt x="64543" y="0"/>
                  </a:moveTo>
                  <a:lnTo>
                    <a:pt x="0" y="0"/>
                  </a:lnTo>
                </a:path>
                <a:path w="1939290" h="0">
                  <a:moveTo>
                    <a:pt x="117708" y="0"/>
                  </a:moveTo>
                  <a:lnTo>
                    <a:pt x="469022" y="0"/>
                  </a:lnTo>
                </a:path>
                <a:path w="1939290" h="0">
                  <a:moveTo>
                    <a:pt x="567989" y="0"/>
                  </a:moveTo>
                  <a:lnTo>
                    <a:pt x="503445" y="0"/>
                  </a:lnTo>
                </a:path>
                <a:path w="1939290" h="0">
                  <a:moveTo>
                    <a:pt x="608252" y="0"/>
                  </a:moveTo>
                  <a:lnTo>
                    <a:pt x="959565" y="0"/>
                  </a:lnTo>
                </a:path>
                <a:path w="1939290" h="0">
                  <a:moveTo>
                    <a:pt x="1058533" y="0"/>
                  </a:moveTo>
                  <a:lnTo>
                    <a:pt x="993984" y="0"/>
                  </a:lnTo>
                </a:path>
                <a:path w="1939290" h="0">
                  <a:moveTo>
                    <a:pt x="1097358" y="0"/>
                  </a:moveTo>
                  <a:lnTo>
                    <a:pt x="1448672" y="0"/>
                  </a:lnTo>
                </a:path>
                <a:path w="1939290" h="0">
                  <a:moveTo>
                    <a:pt x="1547639" y="0"/>
                  </a:moveTo>
                  <a:lnTo>
                    <a:pt x="1483092" y="0"/>
                  </a:lnTo>
                </a:path>
                <a:path w="1939290" h="0">
                  <a:moveTo>
                    <a:pt x="1587898" y="0"/>
                  </a:moveTo>
                  <a:lnTo>
                    <a:pt x="1939211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6172215" y="2945671"/>
              <a:ext cx="0" cy="1129665"/>
            </a:xfrm>
            <a:custGeom>
              <a:avLst/>
              <a:gdLst/>
              <a:ahLst/>
              <a:cxnLst/>
              <a:rect l="l" t="t" r="r" b="b"/>
              <a:pathLst>
                <a:path w="0" h="1129664">
                  <a:moveTo>
                    <a:pt x="0" y="0"/>
                  </a:moveTo>
                  <a:lnTo>
                    <a:pt x="0" y="1129156"/>
                  </a:lnTo>
                </a:path>
              </a:pathLst>
            </a:custGeom>
            <a:ln w="733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5759295" y="2945671"/>
              <a:ext cx="0" cy="1129665"/>
            </a:xfrm>
            <a:custGeom>
              <a:avLst/>
              <a:gdLst/>
              <a:ahLst/>
              <a:cxnLst/>
              <a:rect l="l" t="t" r="r" b="b"/>
              <a:pathLst>
                <a:path w="0" h="1129664">
                  <a:moveTo>
                    <a:pt x="0" y="0"/>
                  </a:moveTo>
                  <a:lnTo>
                    <a:pt x="0" y="1129156"/>
                  </a:lnTo>
                </a:path>
              </a:pathLst>
            </a:custGeom>
            <a:ln w="572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6175882" y="2942993"/>
              <a:ext cx="174625" cy="1132840"/>
            </a:xfrm>
            <a:custGeom>
              <a:avLst/>
              <a:gdLst/>
              <a:ahLst/>
              <a:cxnLst/>
              <a:rect l="l" t="t" r="r" b="b"/>
              <a:pathLst>
                <a:path w="174625" h="1132839">
                  <a:moveTo>
                    <a:pt x="174024" y="0"/>
                  </a:moveTo>
                  <a:lnTo>
                    <a:pt x="0" y="0"/>
                  </a:lnTo>
                  <a:lnTo>
                    <a:pt x="0" y="1132592"/>
                  </a:lnTo>
                  <a:lnTo>
                    <a:pt x="174024" y="1132592"/>
                  </a:lnTo>
                  <a:lnTo>
                    <a:pt x="1740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6175882" y="2942993"/>
              <a:ext cx="174625" cy="1132840"/>
            </a:xfrm>
            <a:custGeom>
              <a:avLst/>
              <a:gdLst/>
              <a:ahLst/>
              <a:cxnLst/>
              <a:rect l="l" t="t" r="r" b="b"/>
              <a:pathLst>
                <a:path w="174625" h="1132839">
                  <a:moveTo>
                    <a:pt x="174024" y="0"/>
                  </a:moveTo>
                  <a:lnTo>
                    <a:pt x="174024" y="1132592"/>
                  </a:lnTo>
                  <a:lnTo>
                    <a:pt x="0" y="1132592"/>
                  </a:lnTo>
                  <a:lnTo>
                    <a:pt x="0" y="0"/>
                  </a:lnTo>
                  <a:lnTo>
                    <a:pt x="174024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5754611" y="2985181"/>
              <a:ext cx="421005" cy="1036955"/>
            </a:xfrm>
            <a:custGeom>
              <a:avLst/>
              <a:gdLst/>
              <a:ahLst/>
              <a:cxnLst/>
              <a:rect l="l" t="t" r="r" b="b"/>
              <a:pathLst>
                <a:path w="421004" h="1036954">
                  <a:moveTo>
                    <a:pt x="420688" y="0"/>
                  </a:moveTo>
                  <a:lnTo>
                    <a:pt x="0" y="0"/>
                  </a:lnTo>
                  <a:lnTo>
                    <a:pt x="0" y="1036584"/>
                  </a:lnTo>
                  <a:lnTo>
                    <a:pt x="420688" y="1036584"/>
                  </a:lnTo>
                  <a:lnTo>
                    <a:pt x="4206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5754611" y="2985181"/>
              <a:ext cx="421005" cy="1036955"/>
            </a:xfrm>
            <a:custGeom>
              <a:avLst/>
              <a:gdLst/>
              <a:ahLst/>
              <a:cxnLst/>
              <a:rect l="l" t="t" r="r" b="b"/>
              <a:pathLst>
                <a:path w="421004" h="1036954">
                  <a:moveTo>
                    <a:pt x="0" y="0"/>
                  </a:moveTo>
                  <a:lnTo>
                    <a:pt x="0" y="1036584"/>
                  </a:lnTo>
                  <a:lnTo>
                    <a:pt x="420688" y="1036584"/>
                  </a:lnTo>
                  <a:lnTo>
                    <a:pt x="420688" y="0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5582408" y="2942993"/>
              <a:ext cx="174625" cy="1132840"/>
            </a:xfrm>
            <a:custGeom>
              <a:avLst/>
              <a:gdLst/>
              <a:ahLst/>
              <a:cxnLst/>
              <a:rect l="l" t="t" r="r" b="b"/>
              <a:pathLst>
                <a:path w="174625" h="1132839">
                  <a:moveTo>
                    <a:pt x="174024" y="0"/>
                  </a:moveTo>
                  <a:lnTo>
                    <a:pt x="0" y="0"/>
                  </a:lnTo>
                  <a:lnTo>
                    <a:pt x="0" y="1132592"/>
                  </a:lnTo>
                  <a:lnTo>
                    <a:pt x="174024" y="1132592"/>
                  </a:lnTo>
                  <a:lnTo>
                    <a:pt x="1740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5582408" y="2942993"/>
              <a:ext cx="174625" cy="1132840"/>
            </a:xfrm>
            <a:custGeom>
              <a:avLst/>
              <a:gdLst/>
              <a:ahLst/>
              <a:cxnLst/>
              <a:rect l="l" t="t" r="r" b="b"/>
              <a:pathLst>
                <a:path w="174625" h="1132839">
                  <a:moveTo>
                    <a:pt x="174024" y="0"/>
                  </a:moveTo>
                  <a:lnTo>
                    <a:pt x="174024" y="1132592"/>
                  </a:lnTo>
                  <a:lnTo>
                    <a:pt x="0" y="1132592"/>
                  </a:lnTo>
                  <a:lnTo>
                    <a:pt x="0" y="0"/>
                  </a:lnTo>
                  <a:lnTo>
                    <a:pt x="174024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582502" y="7234096"/>
              <a:ext cx="10985500" cy="0"/>
            </a:xfrm>
            <a:custGeom>
              <a:avLst/>
              <a:gdLst/>
              <a:ahLst/>
              <a:cxnLst/>
              <a:rect l="l" t="t" r="r" b="b"/>
              <a:pathLst>
                <a:path w="10985500" h="0">
                  <a:moveTo>
                    <a:pt x="0" y="0"/>
                  </a:moveTo>
                  <a:lnTo>
                    <a:pt x="497728" y="0"/>
                  </a:lnTo>
                </a:path>
                <a:path w="10985500" h="0">
                  <a:moveTo>
                    <a:pt x="637945" y="0"/>
                  </a:moveTo>
                  <a:lnTo>
                    <a:pt x="546497" y="0"/>
                  </a:lnTo>
                </a:path>
                <a:path w="10985500" h="0">
                  <a:moveTo>
                    <a:pt x="694983" y="0"/>
                  </a:moveTo>
                  <a:lnTo>
                    <a:pt x="1192711" y="0"/>
                  </a:lnTo>
                </a:path>
                <a:path w="10985500" h="0">
                  <a:moveTo>
                    <a:pt x="1332924" y="0"/>
                  </a:moveTo>
                  <a:lnTo>
                    <a:pt x="1241480" y="0"/>
                  </a:lnTo>
                </a:path>
                <a:path w="10985500" h="0">
                  <a:moveTo>
                    <a:pt x="1387932" y="0"/>
                  </a:moveTo>
                  <a:lnTo>
                    <a:pt x="1885661" y="0"/>
                  </a:lnTo>
                </a:path>
                <a:path w="10985500" h="0">
                  <a:moveTo>
                    <a:pt x="2025878" y="0"/>
                  </a:moveTo>
                  <a:lnTo>
                    <a:pt x="1934430" y="0"/>
                  </a:lnTo>
                </a:path>
                <a:path w="10985500" h="0">
                  <a:moveTo>
                    <a:pt x="2082916" y="0"/>
                  </a:moveTo>
                  <a:lnTo>
                    <a:pt x="2580645" y="0"/>
                  </a:lnTo>
                </a:path>
                <a:path w="10985500" h="0">
                  <a:moveTo>
                    <a:pt x="2720861" y="0"/>
                  </a:moveTo>
                  <a:lnTo>
                    <a:pt x="2629414" y="0"/>
                  </a:lnTo>
                </a:path>
                <a:path w="10985500" h="0">
                  <a:moveTo>
                    <a:pt x="2796180" y="0"/>
                  </a:moveTo>
                  <a:lnTo>
                    <a:pt x="3293910" y="0"/>
                  </a:lnTo>
                </a:path>
                <a:path w="10985500" h="0">
                  <a:moveTo>
                    <a:pt x="3434125" y="0"/>
                  </a:moveTo>
                  <a:lnTo>
                    <a:pt x="3342679" y="0"/>
                  </a:lnTo>
                </a:path>
                <a:path w="10985500" h="0">
                  <a:moveTo>
                    <a:pt x="3491163" y="0"/>
                  </a:moveTo>
                  <a:lnTo>
                    <a:pt x="3988893" y="0"/>
                  </a:lnTo>
                </a:path>
                <a:path w="10985500" h="0">
                  <a:moveTo>
                    <a:pt x="4129109" y="0"/>
                  </a:moveTo>
                  <a:lnTo>
                    <a:pt x="4037662" y="0"/>
                  </a:lnTo>
                </a:path>
                <a:path w="10985500" h="0">
                  <a:moveTo>
                    <a:pt x="4184114" y="0"/>
                  </a:moveTo>
                  <a:lnTo>
                    <a:pt x="4681846" y="0"/>
                  </a:lnTo>
                </a:path>
                <a:path w="10985500" h="0">
                  <a:moveTo>
                    <a:pt x="4822059" y="0"/>
                  </a:moveTo>
                  <a:lnTo>
                    <a:pt x="4730615" y="0"/>
                  </a:lnTo>
                </a:path>
                <a:path w="10985500" h="0">
                  <a:moveTo>
                    <a:pt x="4879097" y="0"/>
                  </a:moveTo>
                  <a:lnTo>
                    <a:pt x="5376826" y="0"/>
                  </a:lnTo>
                </a:path>
                <a:path w="10985500" h="0">
                  <a:moveTo>
                    <a:pt x="5517042" y="0"/>
                  </a:moveTo>
                  <a:lnTo>
                    <a:pt x="5425596" y="0"/>
                  </a:lnTo>
                </a:path>
                <a:path w="10985500" h="0">
                  <a:moveTo>
                    <a:pt x="5608615" y="0"/>
                  </a:moveTo>
                  <a:lnTo>
                    <a:pt x="6106345" y="0"/>
                  </a:lnTo>
                </a:path>
                <a:path w="10985500" h="0">
                  <a:moveTo>
                    <a:pt x="6246561" y="0"/>
                  </a:moveTo>
                  <a:lnTo>
                    <a:pt x="6155113" y="0"/>
                  </a:lnTo>
                </a:path>
                <a:path w="10985500" h="0">
                  <a:moveTo>
                    <a:pt x="6303599" y="0"/>
                  </a:moveTo>
                  <a:lnTo>
                    <a:pt x="6801328" y="0"/>
                  </a:lnTo>
                </a:path>
                <a:path w="10985500" h="0">
                  <a:moveTo>
                    <a:pt x="6941540" y="0"/>
                  </a:moveTo>
                  <a:lnTo>
                    <a:pt x="6850098" y="0"/>
                  </a:lnTo>
                </a:path>
                <a:path w="10985500" h="0">
                  <a:moveTo>
                    <a:pt x="6996549" y="0"/>
                  </a:moveTo>
                  <a:lnTo>
                    <a:pt x="7494277" y="0"/>
                  </a:lnTo>
                </a:path>
                <a:path w="10985500" h="0">
                  <a:moveTo>
                    <a:pt x="7634494" y="0"/>
                  </a:moveTo>
                  <a:lnTo>
                    <a:pt x="7543046" y="0"/>
                  </a:lnTo>
                </a:path>
                <a:path w="10985500" h="0">
                  <a:moveTo>
                    <a:pt x="7691532" y="0"/>
                  </a:moveTo>
                  <a:lnTo>
                    <a:pt x="8189260" y="0"/>
                  </a:lnTo>
                </a:path>
                <a:path w="10985500" h="0">
                  <a:moveTo>
                    <a:pt x="8329477" y="0"/>
                  </a:moveTo>
                  <a:lnTo>
                    <a:pt x="8238030" y="0"/>
                  </a:lnTo>
                </a:path>
                <a:path w="10985500" h="0">
                  <a:moveTo>
                    <a:pt x="8404797" y="0"/>
                  </a:moveTo>
                  <a:lnTo>
                    <a:pt x="8902526" y="0"/>
                  </a:lnTo>
                </a:path>
                <a:path w="10985500" h="0">
                  <a:moveTo>
                    <a:pt x="9042742" y="0"/>
                  </a:moveTo>
                  <a:lnTo>
                    <a:pt x="8951295" y="0"/>
                  </a:lnTo>
                </a:path>
                <a:path w="10985500" h="0">
                  <a:moveTo>
                    <a:pt x="9099781" y="0"/>
                  </a:moveTo>
                  <a:lnTo>
                    <a:pt x="9597509" y="0"/>
                  </a:lnTo>
                </a:path>
                <a:path w="10985500" h="0">
                  <a:moveTo>
                    <a:pt x="9737726" y="0"/>
                  </a:moveTo>
                  <a:lnTo>
                    <a:pt x="9646278" y="0"/>
                  </a:lnTo>
                </a:path>
                <a:path w="10985500" h="0">
                  <a:moveTo>
                    <a:pt x="9792729" y="0"/>
                  </a:moveTo>
                  <a:lnTo>
                    <a:pt x="10290463" y="0"/>
                  </a:lnTo>
                </a:path>
                <a:path w="10985500" h="0">
                  <a:moveTo>
                    <a:pt x="10430675" y="0"/>
                  </a:moveTo>
                  <a:lnTo>
                    <a:pt x="10339232" y="0"/>
                  </a:lnTo>
                </a:path>
                <a:path w="10985500" h="0">
                  <a:moveTo>
                    <a:pt x="10487714" y="0"/>
                  </a:moveTo>
                  <a:lnTo>
                    <a:pt x="1098544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7085261" y="5994870"/>
              <a:ext cx="196850" cy="934085"/>
            </a:xfrm>
            <a:custGeom>
              <a:avLst/>
              <a:gdLst/>
              <a:ahLst/>
              <a:cxnLst/>
              <a:rect l="l" t="t" r="r" b="b"/>
              <a:pathLst>
                <a:path w="196850" h="934084">
                  <a:moveTo>
                    <a:pt x="196469" y="0"/>
                  </a:moveTo>
                  <a:lnTo>
                    <a:pt x="0" y="0"/>
                  </a:lnTo>
                  <a:lnTo>
                    <a:pt x="0" y="895057"/>
                  </a:lnTo>
                  <a:lnTo>
                    <a:pt x="14547" y="915905"/>
                  </a:lnTo>
                  <a:lnTo>
                    <a:pt x="50973" y="928875"/>
                  </a:lnTo>
                  <a:lnTo>
                    <a:pt x="98328" y="933621"/>
                  </a:lnTo>
                  <a:lnTo>
                    <a:pt x="145662" y="929798"/>
                  </a:lnTo>
                  <a:lnTo>
                    <a:pt x="182026" y="917059"/>
                  </a:lnTo>
                  <a:lnTo>
                    <a:pt x="196469" y="895057"/>
                  </a:lnTo>
                  <a:lnTo>
                    <a:pt x="1964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7085261" y="5994870"/>
              <a:ext cx="196850" cy="934085"/>
            </a:xfrm>
            <a:custGeom>
              <a:avLst/>
              <a:gdLst/>
              <a:ahLst/>
              <a:cxnLst/>
              <a:rect l="l" t="t" r="r" b="b"/>
              <a:pathLst>
                <a:path w="196850" h="934084">
                  <a:moveTo>
                    <a:pt x="196469" y="0"/>
                  </a:moveTo>
                  <a:lnTo>
                    <a:pt x="196469" y="0"/>
                  </a:lnTo>
                  <a:lnTo>
                    <a:pt x="196469" y="895057"/>
                  </a:lnTo>
                  <a:lnTo>
                    <a:pt x="182026" y="917059"/>
                  </a:lnTo>
                  <a:lnTo>
                    <a:pt x="145662" y="929798"/>
                  </a:lnTo>
                  <a:lnTo>
                    <a:pt x="98328" y="933621"/>
                  </a:lnTo>
                  <a:lnTo>
                    <a:pt x="50973" y="928875"/>
                  </a:lnTo>
                  <a:lnTo>
                    <a:pt x="14547" y="915905"/>
                  </a:lnTo>
                  <a:lnTo>
                    <a:pt x="0" y="895057"/>
                  </a:lnTo>
                  <a:lnTo>
                    <a:pt x="0" y="0"/>
                  </a:lnTo>
                  <a:lnTo>
                    <a:pt x="196469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7035044" y="5802879"/>
              <a:ext cx="318770" cy="296545"/>
            </a:xfrm>
            <a:custGeom>
              <a:avLst/>
              <a:gdLst/>
              <a:ahLst/>
              <a:cxnLst/>
              <a:rect l="l" t="t" r="r" b="b"/>
              <a:pathLst>
                <a:path w="318770" h="296545">
                  <a:moveTo>
                    <a:pt x="286466" y="0"/>
                  </a:moveTo>
                  <a:lnTo>
                    <a:pt x="32277" y="0"/>
                  </a:lnTo>
                  <a:lnTo>
                    <a:pt x="19743" y="2546"/>
                  </a:lnTo>
                  <a:lnTo>
                    <a:pt x="9480" y="9480"/>
                  </a:lnTo>
                  <a:lnTo>
                    <a:pt x="2546" y="19743"/>
                  </a:lnTo>
                  <a:lnTo>
                    <a:pt x="0" y="32277"/>
                  </a:lnTo>
                  <a:lnTo>
                    <a:pt x="0" y="263696"/>
                  </a:lnTo>
                  <a:lnTo>
                    <a:pt x="2546" y="276230"/>
                  </a:lnTo>
                  <a:lnTo>
                    <a:pt x="9480" y="286494"/>
                  </a:lnTo>
                  <a:lnTo>
                    <a:pt x="19743" y="293430"/>
                  </a:lnTo>
                  <a:lnTo>
                    <a:pt x="32277" y="295977"/>
                  </a:lnTo>
                  <a:lnTo>
                    <a:pt x="286466" y="295977"/>
                  </a:lnTo>
                  <a:lnTo>
                    <a:pt x="299000" y="293430"/>
                  </a:lnTo>
                  <a:lnTo>
                    <a:pt x="309263" y="286494"/>
                  </a:lnTo>
                  <a:lnTo>
                    <a:pt x="316198" y="276230"/>
                  </a:lnTo>
                  <a:lnTo>
                    <a:pt x="318744" y="263696"/>
                  </a:lnTo>
                  <a:lnTo>
                    <a:pt x="318744" y="32277"/>
                  </a:lnTo>
                  <a:lnTo>
                    <a:pt x="316198" y="19743"/>
                  </a:lnTo>
                  <a:lnTo>
                    <a:pt x="309263" y="9480"/>
                  </a:lnTo>
                  <a:lnTo>
                    <a:pt x="299000" y="2546"/>
                  </a:lnTo>
                  <a:lnTo>
                    <a:pt x="2864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7035044" y="5802879"/>
              <a:ext cx="318770" cy="296545"/>
            </a:xfrm>
            <a:custGeom>
              <a:avLst/>
              <a:gdLst/>
              <a:ahLst/>
              <a:cxnLst/>
              <a:rect l="l" t="t" r="r" b="b"/>
              <a:pathLst>
                <a:path w="318770" h="296545">
                  <a:moveTo>
                    <a:pt x="32277" y="295977"/>
                  </a:moveTo>
                  <a:lnTo>
                    <a:pt x="286466" y="295977"/>
                  </a:lnTo>
                  <a:lnTo>
                    <a:pt x="299000" y="293430"/>
                  </a:lnTo>
                  <a:lnTo>
                    <a:pt x="309263" y="286494"/>
                  </a:lnTo>
                  <a:lnTo>
                    <a:pt x="316198" y="276230"/>
                  </a:lnTo>
                  <a:lnTo>
                    <a:pt x="318744" y="263696"/>
                  </a:lnTo>
                  <a:lnTo>
                    <a:pt x="318744" y="32277"/>
                  </a:lnTo>
                  <a:lnTo>
                    <a:pt x="316198" y="19743"/>
                  </a:lnTo>
                  <a:lnTo>
                    <a:pt x="309263" y="9480"/>
                  </a:lnTo>
                  <a:lnTo>
                    <a:pt x="299000" y="2546"/>
                  </a:lnTo>
                  <a:lnTo>
                    <a:pt x="286466" y="0"/>
                  </a:lnTo>
                  <a:lnTo>
                    <a:pt x="32277" y="0"/>
                  </a:lnTo>
                  <a:lnTo>
                    <a:pt x="19743" y="2546"/>
                  </a:lnTo>
                  <a:lnTo>
                    <a:pt x="9480" y="9480"/>
                  </a:lnTo>
                  <a:lnTo>
                    <a:pt x="2546" y="19743"/>
                  </a:lnTo>
                  <a:lnTo>
                    <a:pt x="0" y="32277"/>
                  </a:lnTo>
                  <a:lnTo>
                    <a:pt x="0" y="263696"/>
                  </a:lnTo>
                  <a:lnTo>
                    <a:pt x="2546" y="276230"/>
                  </a:lnTo>
                  <a:lnTo>
                    <a:pt x="9480" y="286494"/>
                  </a:lnTo>
                  <a:lnTo>
                    <a:pt x="19743" y="293430"/>
                  </a:lnTo>
                  <a:lnTo>
                    <a:pt x="32277" y="295977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7085261" y="7562219"/>
              <a:ext cx="196850" cy="934085"/>
            </a:xfrm>
            <a:custGeom>
              <a:avLst/>
              <a:gdLst/>
              <a:ahLst/>
              <a:cxnLst/>
              <a:rect l="l" t="t" r="r" b="b"/>
              <a:pathLst>
                <a:path w="196850" h="934084">
                  <a:moveTo>
                    <a:pt x="98328" y="0"/>
                  </a:moveTo>
                  <a:lnTo>
                    <a:pt x="50973" y="4746"/>
                  </a:lnTo>
                  <a:lnTo>
                    <a:pt x="14547" y="17716"/>
                  </a:lnTo>
                  <a:lnTo>
                    <a:pt x="0" y="38564"/>
                  </a:lnTo>
                  <a:lnTo>
                    <a:pt x="0" y="933620"/>
                  </a:lnTo>
                  <a:lnTo>
                    <a:pt x="196469" y="933620"/>
                  </a:lnTo>
                  <a:lnTo>
                    <a:pt x="196469" y="38564"/>
                  </a:lnTo>
                  <a:lnTo>
                    <a:pt x="182026" y="16562"/>
                  </a:lnTo>
                  <a:lnTo>
                    <a:pt x="145662" y="3823"/>
                  </a:lnTo>
                  <a:lnTo>
                    <a:pt x="983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7085261" y="7562219"/>
              <a:ext cx="196850" cy="934085"/>
            </a:xfrm>
            <a:custGeom>
              <a:avLst/>
              <a:gdLst/>
              <a:ahLst/>
              <a:cxnLst/>
              <a:rect l="l" t="t" r="r" b="b"/>
              <a:pathLst>
                <a:path w="196850" h="934084">
                  <a:moveTo>
                    <a:pt x="196469" y="933620"/>
                  </a:moveTo>
                  <a:lnTo>
                    <a:pt x="196469" y="933620"/>
                  </a:lnTo>
                  <a:lnTo>
                    <a:pt x="196469" y="38564"/>
                  </a:lnTo>
                  <a:lnTo>
                    <a:pt x="182026" y="16562"/>
                  </a:lnTo>
                  <a:lnTo>
                    <a:pt x="145662" y="3823"/>
                  </a:lnTo>
                  <a:lnTo>
                    <a:pt x="98328" y="0"/>
                  </a:lnTo>
                  <a:lnTo>
                    <a:pt x="50973" y="4746"/>
                  </a:lnTo>
                  <a:lnTo>
                    <a:pt x="14547" y="17716"/>
                  </a:lnTo>
                  <a:lnTo>
                    <a:pt x="0" y="38564"/>
                  </a:lnTo>
                  <a:lnTo>
                    <a:pt x="0" y="933620"/>
                  </a:lnTo>
                  <a:lnTo>
                    <a:pt x="196469" y="93362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7035044" y="8391856"/>
              <a:ext cx="318770" cy="296545"/>
            </a:xfrm>
            <a:custGeom>
              <a:avLst/>
              <a:gdLst/>
              <a:ahLst/>
              <a:cxnLst/>
              <a:rect l="l" t="t" r="r" b="b"/>
              <a:pathLst>
                <a:path w="318770" h="296545">
                  <a:moveTo>
                    <a:pt x="286466" y="0"/>
                  </a:moveTo>
                  <a:lnTo>
                    <a:pt x="32277" y="0"/>
                  </a:lnTo>
                  <a:lnTo>
                    <a:pt x="19743" y="2546"/>
                  </a:lnTo>
                  <a:lnTo>
                    <a:pt x="9480" y="9480"/>
                  </a:lnTo>
                  <a:lnTo>
                    <a:pt x="2546" y="19743"/>
                  </a:lnTo>
                  <a:lnTo>
                    <a:pt x="0" y="32277"/>
                  </a:lnTo>
                  <a:lnTo>
                    <a:pt x="0" y="263698"/>
                  </a:lnTo>
                  <a:lnTo>
                    <a:pt x="2546" y="276231"/>
                  </a:lnTo>
                  <a:lnTo>
                    <a:pt x="9480" y="286495"/>
                  </a:lnTo>
                  <a:lnTo>
                    <a:pt x="19743" y="293430"/>
                  </a:lnTo>
                  <a:lnTo>
                    <a:pt x="32277" y="295977"/>
                  </a:lnTo>
                  <a:lnTo>
                    <a:pt x="286466" y="295977"/>
                  </a:lnTo>
                  <a:lnTo>
                    <a:pt x="299000" y="293430"/>
                  </a:lnTo>
                  <a:lnTo>
                    <a:pt x="309263" y="286495"/>
                  </a:lnTo>
                  <a:lnTo>
                    <a:pt x="316198" y="276231"/>
                  </a:lnTo>
                  <a:lnTo>
                    <a:pt x="318744" y="263698"/>
                  </a:lnTo>
                  <a:lnTo>
                    <a:pt x="318744" y="32277"/>
                  </a:lnTo>
                  <a:lnTo>
                    <a:pt x="316198" y="19743"/>
                  </a:lnTo>
                  <a:lnTo>
                    <a:pt x="309263" y="9480"/>
                  </a:lnTo>
                  <a:lnTo>
                    <a:pt x="299000" y="2546"/>
                  </a:lnTo>
                  <a:lnTo>
                    <a:pt x="2864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7035044" y="8391856"/>
              <a:ext cx="318770" cy="296545"/>
            </a:xfrm>
            <a:custGeom>
              <a:avLst/>
              <a:gdLst/>
              <a:ahLst/>
              <a:cxnLst/>
              <a:rect l="l" t="t" r="r" b="b"/>
              <a:pathLst>
                <a:path w="318770" h="296545">
                  <a:moveTo>
                    <a:pt x="32277" y="0"/>
                  </a:moveTo>
                  <a:lnTo>
                    <a:pt x="286466" y="0"/>
                  </a:lnTo>
                  <a:lnTo>
                    <a:pt x="299000" y="2546"/>
                  </a:lnTo>
                  <a:lnTo>
                    <a:pt x="309263" y="9480"/>
                  </a:lnTo>
                  <a:lnTo>
                    <a:pt x="316198" y="19743"/>
                  </a:lnTo>
                  <a:lnTo>
                    <a:pt x="318744" y="32277"/>
                  </a:lnTo>
                  <a:lnTo>
                    <a:pt x="318744" y="263698"/>
                  </a:lnTo>
                  <a:lnTo>
                    <a:pt x="316198" y="276231"/>
                  </a:lnTo>
                  <a:lnTo>
                    <a:pt x="309263" y="286495"/>
                  </a:lnTo>
                  <a:lnTo>
                    <a:pt x="299000" y="293430"/>
                  </a:lnTo>
                  <a:lnTo>
                    <a:pt x="286466" y="295977"/>
                  </a:lnTo>
                  <a:lnTo>
                    <a:pt x="32277" y="295977"/>
                  </a:lnTo>
                  <a:lnTo>
                    <a:pt x="19743" y="293430"/>
                  </a:lnTo>
                  <a:lnTo>
                    <a:pt x="9480" y="286495"/>
                  </a:lnTo>
                  <a:lnTo>
                    <a:pt x="2546" y="276231"/>
                  </a:lnTo>
                  <a:lnTo>
                    <a:pt x="0" y="263698"/>
                  </a:lnTo>
                  <a:lnTo>
                    <a:pt x="0" y="32277"/>
                  </a:lnTo>
                  <a:lnTo>
                    <a:pt x="2546" y="19743"/>
                  </a:lnTo>
                  <a:lnTo>
                    <a:pt x="9480" y="9480"/>
                  </a:lnTo>
                  <a:lnTo>
                    <a:pt x="19743" y="2546"/>
                  </a:lnTo>
                  <a:lnTo>
                    <a:pt x="32277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1" name="object 91" descr=""/>
          <p:cNvSpPr txBox="1"/>
          <p:nvPr/>
        </p:nvSpPr>
        <p:spPr>
          <a:xfrm>
            <a:off x="12572979" y="10129637"/>
            <a:ext cx="2146300" cy="2070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50" spc="5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115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150" spc="55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1150" spc="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150" spc="45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92" name="object 92"/>
          <p:cNvSpPr txBox="1">
            <a:spLocks noGrp="1"/>
          </p:cNvSpPr>
          <p:nvPr>
            <p:ph type="title"/>
          </p:nvPr>
        </p:nvSpPr>
        <p:spPr>
          <a:xfrm>
            <a:off x="3099546" y="167040"/>
            <a:ext cx="8879205" cy="37338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THIRD</a:t>
            </a:r>
            <a:r>
              <a:rPr dirty="0" spc="-35"/>
              <a:t> </a:t>
            </a:r>
            <a:r>
              <a:rPr dirty="0"/>
              <a:t>ANGLE</a:t>
            </a:r>
            <a:r>
              <a:rPr dirty="0" spc="70"/>
              <a:t> </a:t>
            </a:r>
            <a:r>
              <a:rPr dirty="0"/>
              <a:t>ORTHOGRAPHIC</a:t>
            </a:r>
            <a:r>
              <a:rPr dirty="0" spc="70"/>
              <a:t> </a:t>
            </a:r>
            <a:r>
              <a:rPr dirty="0"/>
              <a:t>DRAWING</a:t>
            </a:r>
            <a:r>
              <a:rPr dirty="0" spc="65"/>
              <a:t> </a:t>
            </a:r>
            <a:r>
              <a:rPr dirty="0"/>
              <a:t>-</a:t>
            </a:r>
            <a:r>
              <a:rPr dirty="0" spc="70"/>
              <a:t> </a:t>
            </a:r>
            <a:r>
              <a:rPr dirty="0"/>
              <a:t>TYPICAL</a:t>
            </a:r>
            <a:r>
              <a:rPr dirty="0" spc="25"/>
              <a:t> </a:t>
            </a:r>
            <a:r>
              <a:rPr dirty="0"/>
              <a:t>G</a:t>
            </a:r>
            <a:r>
              <a:rPr dirty="0" spc="70"/>
              <a:t> </a:t>
            </a:r>
            <a:r>
              <a:rPr dirty="0" spc="-10"/>
              <a:t>CRAMP</a:t>
            </a:r>
          </a:p>
        </p:txBody>
      </p:sp>
      <p:sp>
        <p:nvSpPr>
          <p:cNvPr id="93" name="object 93" descr=""/>
          <p:cNvSpPr txBox="1"/>
          <p:nvPr/>
        </p:nvSpPr>
        <p:spPr>
          <a:xfrm>
            <a:off x="12251445" y="2082201"/>
            <a:ext cx="7372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COLLAR</a:t>
            </a:r>
            <a:endParaRPr sz="1400">
              <a:latin typeface="Arial"/>
              <a:cs typeface="Arial"/>
            </a:endParaRPr>
          </a:p>
        </p:txBody>
      </p:sp>
      <p:sp>
        <p:nvSpPr>
          <p:cNvPr id="94" name="object 94" descr=""/>
          <p:cNvSpPr txBox="1"/>
          <p:nvPr/>
        </p:nvSpPr>
        <p:spPr>
          <a:xfrm>
            <a:off x="13337573" y="2082201"/>
            <a:ext cx="68453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58750" marR="5080" indent="-146685">
              <a:lnSpc>
                <a:spcPts val="1560"/>
              </a:lnSpc>
              <a:spcBef>
                <a:spcPts val="250"/>
              </a:spcBef>
            </a:pP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TOMMY 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BAR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95" name="object 95" descr=""/>
          <p:cNvGrpSpPr/>
          <p:nvPr/>
        </p:nvGrpSpPr>
        <p:grpSpPr>
          <a:xfrm>
            <a:off x="12596831" y="581043"/>
            <a:ext cx="2251710" cy="2258695"/>
            <a:chOff x="12596831" y="581043"/>
            <a:chExt cx="2251710" cy="2258695"/>
          </a:xfrm>
        </p:grpSpPr>
        <p:sp>
          <p:nvSpPr>
            <p:cNvPr id="96" name="object 96" descr=""/>
            <p:cNvSpPr/>
            <p:nvPr/>
          </p:nvSpPr>
          <p:spPr>
            <a:xfrm>
              <a:off x="12596826" y="2348848"/>
              <a:ext cx="1101090" cy="490855"/>
            </a:xfrm>
            <a:custGeom>
              <a:avLst/>
              <a:gdLst/>
              <a:ahLst/>
              <a:cxnLst/>
              <a:rect l="l" t="t" r="r" b="b"/>
              <a:pathLst>
                <a:path w="1101090" h="490855">
                  <a:moveTo>
                    <a:pt x="76809" y="253288"/>
                  </a:moveTo>
                  <a:lnTo>
                    <a:pt x="68033" y="257149"/>
                  </a:lnTo>
                  <a:lnTo>
                    <a:pt x="59321" y="260032"/>
                  </a:lnTo>
                  <a:lnTo>
                    <a:pt x="50647" y="261912"/>
                  </a:lnTo>
                  <a:lnTo>
                    <a:pt x="42011" y="262813"/>
                  </a:lnTo>
                  <a:lnTo>
                    <a:pt x="42011" y="0"/>
                  </a:lnTo>
                  <a:lnTo>
                    <a:pt x="34810" y="0"/>
                  </a:lnTo>
                  <a:lnTo>
                    <a:pt x="34810" y="262813"/>
                  </a:lnTo>
                  <a:lnTo>
                    <a:pt x="26162" y="261912"/>
                  </a:lnTo>
                  <a:lnTo>
                    <a:pt x="17487" y="260032"/>
                  </a:lnTo>
                  <a:lnTo>
                    <a:pt x="8775" y="257149"/>
                  </a:lnTo>
                  <a:lnTo>
                    <a:pt x="0" y="253288"/>
                  </a:lnTo>
                  <a:lnTo>
                    <a:pt x="38404" y="342900"/>
                  </a:lnTo>
                  <a:lnTo>
                    <a:pt x="76809" y="253288"/>
                  </a:lnTo>
                  <a:close/>
                </a:path>
                <a:path w="1101090" h="490855">
                  <a:moveTo>
                    <a:pt x="1100747" y="400926"/>
                  </a:moveTo>
                  <a:lnTo>
                    <a:pt x="1091971" y="404787"/>
                  </a:lnTo>
                  <a:lnTo>
                    <a:pt x="1083259" y="407657"/>
                  </a:lnTo>
                  <a:lnTo>
                    <a:pt x="1074585" y="409549"/>
                  </a:lnTo>
                  <a:lnTo>
                    <a:pt x="1065949" y="410451"/>
                  </a:lnTo>
                  <a:lnTo>
                    <a:pt x="1065949" y="147637"/>
                  </a:lnTo>
                  <a:lnTo>
                    <a:pt x="1058748" y="147637"/>
                  </a:lnTo>
                  <a:lnTo>
                    <a:pt x="1058748" y="410451"/>
                  </a:lnTo>
                  <a:lnTo>
                    <a:pt x="1050099" y="409549"/>
                  </a:lnTo>
                  <a:lnTo>
                    <a:pt x="1041425" y="407670"/>
                  </a:lnTo>
                  <a:lnTo>
                    <a:pt x="1032713" y="404787"/>
                  </a:lnTo>
                  <a:lnTo>
                    <a:pt x="1023937" y="400926"/>
                  </a:lnTo>
                  <a:lnTo>
                    <a:pt x="1062342" y="490537"/>
                  </a:lnTo>
                  <a:lnTo>
                    <a:pt x="1100747" y="400926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 descr=""/>
            <p:cNvSpPr/>
            <p:nvPr/>
          </p:nvSpPr>
          <p:spPr>
            <a:xfrm>
              <a:off x="13564563" y="581043"/>
              <a:ext cx="1283970" cy="1283970"/>
            </a:xfrm>
            <a:custGeom>
              <a:avLst/>
              <a:gdLst/>
              <a:ahLst/>
              <a:cxnLst/>
              <a:rect l="l" t="t" r="r" b="b"/>
              <a:pathLst>
                <a:path w="1283969" h="1283970">
                  <a:moveTo>
                    <a:pt x="1283806" y="0"/>
                  </a:moveTo>
                  <a:lnTo>
                    <a:pt x="0" y="0"/>
                  </a:lnTo>
                  <a:lnTo>
                    <a:pt x="0" y="1283807"/>
                  </a:lnTo>
                  <a:lnTo>
                    <a:pt x="1283806" y="1283807"/>
                  </a:lnTo>
                  <a:lnTo>
                    <a:pt x="12838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8" name="object 98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857606" y="650814"/>
              <a:ext cx="83724" cy="83728"/>
            </a:xfrm>
            <a:prstGeom prst="rect">
              <a:avLst/>
            </a:prstGeom>
          </p:spPr>
        </p:pic>
        <p:sp>
          <p:nvSpPr>
            <p:cNvPr id="99" name="object 99" descr=""/>
            <p:cNvSpPr/>
            <p:nvPr/>
          </p:nvSpPr>
          <p:spPr>
            <a:xfrm>
              <a:off x="13634327" y="650820"/>
              <a:ext cx="1144270" cy="447040"/>
            </a:xfrm>
            <a:custGeom>
              <a:avLst/>
              <a:gdLst/>
              <a:ahLst/>
              <a:cxnLst/>
              <a:rect l="l" t="t" r="r" b="b"/>
              <a:pathLst>
                <a:path w="1144269" h="447040">
                  <a:moveTo>
                    <a:pt x="27914" y="251180"/>
                  </a:moveTo>
                  <a:lnTo>
                    <a:pt x="0" y="251180"/>
                  </a:lnTo>
                  <a:lnTo>
                    <a:pt x="0" y="279095"/>
                  </a:lnTo>
                  <a:lnTo>
                    <a:pt x="27914" y="279095"/>
                  </a:lnTo>
                  <a:lnTo>
                    <a:pt x="27914" y="251180"/>
                  </a:lnTo>
                  <a:close/>
                </a:path>
                <a:path w="1144269" h="447040">
                  <a:moveTo>
                    <a:pt x="139547" y="418630"/>
                  </a:moveTo>
                  <a:lnTo>
                    <a:pt x="111633" y="418630"/>
                  </a:lnTo>
                  <a:lnTo>
                    <a:pt x="111633" y="446544"/>
                  </a:lnTo>
                  <a:lnTo>
                    <a:pt x="139547" y="446544"/>
                  </a:lnTo>
                  <a:lnTo>
                    <a:pt x="139547" y="418630"/>
                  </a:lnTo>
                  <a:close/>
                </a:path>
                <a:path w="1144269" h="447040">
                  <a:moveTo>
                    <a:pt x="139547" y="223266"/>
                  </a:moveTo>
                  <a:lnTo>
                    <a:pt x="111633" y="223266"/>
                  </a:lnTo>
                  <a:lnTo>
                    <a:pt x="83731" y="223266"/>
                  </a:lnTo>
                  <a:lnTo>
                    <a:pt x="55816" y="223266"/>
                  </a:lnTo>
                  <a:lnTo>
                    <a:pt x="55816" y="251180"/>
                  </a:lnTo>
                  <a:lnTo>
                    <a:pt x="83731" y="251180"/>
                  </a:lnTo>
                  <a:lnTo>
                    <a:pt x="83731" y="306997"/>
                  </a:lnTo>
                  <a:lnTo>
                    <a:pt x="83731" y="334911"/>
                  </a:lnTo>
                  <a:lnTo>
                    <a:pt x="83731" y="362813"/>
                  </a:lnTo>
                  <a:lnTo>
                    <a:pt x="55816" y="362813"/>
                  </a:lnTo>
                  <a:lnTo>
                    <a:pt x="55816" y="334911"/>
                  </a:lnTo>
                  <a:lnTo>
                    <a:pt x="83731" y="334911"/>
                  </a:lnTo>
                  <a:lnTo>
                    <a:pt x="83731" y="306997"/>
                  </a:lnTo>
                  <a:lnTo>
                    <a:pt x="55816" y="306997"/>
                  </a:lnTo>
                  <a:lnTo>
                    <a:pt x="55816" y="279095"/>
                  </a:lnTo>
                  <a:lnTo>
                    <a:pt x="27914" y="279095"/>
                  </a:lnTo>
                  <a:lnTo>
                    <a:pt x="27914" y="306997"/>
                  </a:lnTo>
                  <a:lnTo>
                    <a:pt x="0" y="306997"/>
                  </a:lnTo>
                  <a:lnTo>
                    <a:pt x="0" y="390728"/>
                  </a:lnTo>
                  <a:lnTo>
                    <a:pt x="27914" y="390728"/>
                  </a:lnTo>
                  <a:lnTo>
                    <a:pt x="27914" y="418630"/>
                  </a:lnTo>
                  <a:lnTo>
                    <a:pt x="55816" y="418630"/>
                  </a:lnTo>
                  <a:lnTo>
                    <a:pt x="55816" y="390728"/>
                  </a:lnTo>
                  <a:lnTo>
                    <a:pt x="83731" y="390728"/>
                  </a:lnTo>
                  <a:lnTo>
                    <a:pt x="111633" y="390728"/>
                  </a:lnTo>
                  <a:lnTo>
                    <a:pt x="111633" y="279095"/>
                  </a:lnTo>
                  <a:lnTo>
                    <a:pt x="139547" y="279095"/>
                  </a:lnTo>
                  <a:lnTo>
                    <a:pt x="139547" y="223266"/>
                  </a:lnTo>
                  <a:close/>
                </a:path>
                <a:path w="1144269" h="447040">
                  <a:moveTo>
                    <a:pt x="167462" y="362813"/>
                  </a:moveTo>
                  <a:lnTo>
                    <a:pt x="139547" y="362813"/>
                  </a:lnTo>
                  <a:lnTo>
                    <a:pt x="139547" y="390728"/>
                  </a:lnTo>
                  <a:lnTo>
                    <a:pt x="167462" y="390728"/>
                  </a:lnTo>
                  <a:lnTo>
                    <a:pt x="167462" y="362813"/>
                  </a:lnTo>
                  <a:close/>
                </a:path>
                <a:path w="1144269" h="447040">
                  <a:moveTo>
                    <a:pt x="195364" y="223266"/>
                  </a:moveTo>
                  <a:lnTo>
                    <a:pt x="167462" y="223266"/>
                  </a:lnTo>
                  <a:lnTo>
                    <a:pt x="167462" y="251180"/>
                  </a:lnTo>
                  <a:lnTo>
                    <a:pt x="195364" y="251180"/>
                  </a:lnTo>
                  <a:lnTo>
                    <a:pt x="195364" y="223266"/>
                  </a:lnTo>
                  <a:close/>
                </a:path>
                <a:path w="1144269" h="447040">
                  <a:moveTo>
                    <a:pt x="223278" y="279095"/>
                  </a:moveTo>
                  <a:lnTo>
                    <a:pt x="195364" y="279095"/>
                  </a:lnTo>
                  <a:lnTo>
                    <a:pt x="167462" y="279095"/>
                  </a:lnTo>
                  <a:lnTo>
                    <a:pt x="139547" y="279095"/>
                  </a:lnTo>
                  <a:lnTo>
                    <a:pt x="139547" y="334911"/>
                  </a:lnTo>
                  <a:lnTo>
                    <a:pt x="167462" y="334911"/>
                  </a:lnTo>
                  <a:lnTo>
                    <a:pt x="167462" y="306997"/>
                  </a:lnTo>
                  <a:lnTo>
                    <a:pt x="195364" y="306997"/>
                  </a:lnTo>
                  <a:lnTo>
                    <a:pt x="223278" y="306997"/>
                  </a:lnTo>
                  <a:lnTo>
                    <a:pt x="223278" y="279095"/>
                  </a:lnTo>
                  <a:close/>
                </a:path>
                <a:path w="1144269" h="447040">
                  <a:moveTo>
                    <a:pt x="334911" y="418630"/>
                  </a:moveTo>
                  <a:lnTo>
                    <a:pt x="306997" y="418630"/>
                  </a:lnTo>
                  <a:lnTo>
                    <a:pt x="306997" y="446544"/>
                  </a:lnTo>
                  <a:lnTo>
                    <a:pt x="334911" y="446544"/>
                  </a:lnTo>
                  <a:lnTo>
                    <a:pt x="334911" y="418630"/>
                  </a:lnTo>
                  <a:close/>
                </a:path>
                <a:path w="1144269" h="447040">
                  <a:moveTo>
                    <a:pt x="362813" y="251180"/>
                  </a:moveTo>
                  <a:lnTo>
                    <a:pt x="334911" y="251180"/>
                  </a:lnTo>
                  <a:lnTo>
                    <a:pt x="334911" y="279095"/>
                  </a:lnTo>
                  <a:lnTo>
                    <a:pt x="362813" y="279095"/>
                  </a:lnTo>
                  <a:lnTo>
                    <a:pt x="362813" y="251180"/>
                  </a:lnTo>
                  <a:close/>
                </a:path>
                <a:path w="1144269" h="447040">
                  <a:moveTo>
                    <a:pt x="390728" y="223266"/>
                  </a:moveTo>
                  <a:lnTo>
                    <a:pt x="362813" y="223266"/>
                  </a:lnTo>
                  <a:lnTo>
                    <a:pt x="362813" y="251180"/>
                  </a:lnTo>
                  <a:lnTo>
                    <a:pt x="390728" y="251180"/>
                  </a:lnTo>
                  <a:lnTo>
                    <a:pt x="390728" y="223266"/>
                  </a:lnTo>
                  <a:close/>
                </a:path>
                <a:path w="1144269" h="447040">
                  <a:moveTo>
                    <a:pt x="502361" y="27914"/>
                  </a:moveTo>
                  <a:lnTo>
                    <a:pt x="474459" y="27914"/>
                  </a:lnTo>
                  <a:lnTo>
                    <a:pt x="474459" y="55816"/>
                  </a:lnTo>
                  <a:lnTo>
                    <a:pt x="502361" y="55816"/>
                  </a:lnTo>
                  <a:lnTo>
                    <a:pt x="502361" y="27914"/>
                  </a:lnTo>
                  <a:close/>
                </a:path>
                <a:path w="1144269" h="447040">
                  <a:moveTo>
                    <a:pt x="530275" y="251180"/>
                  </a:moveTo>
                  <a:lnTo>
                    <a:pt x="502361" y="251180"/>
                  </a:lnTo>
                  <a:lnTo>
                    <a:pt x="502361" y="223266"/>
                  </a:lnTo>
                  <a:lnTo>
                    <a:pt x="474459" y="223266"/>
                  </a:lnTo>
                  <a:lnTo>
                    <a:pt x="474459" y="167449"/>
                  </a:lnTo>
                  <a:lnTo>
                    <a:pt x="446544" y="167449"/>
                  </a:lnTo>
                  <a:lnTo>
                    <a:pt x="446544" y="195364"/>
                  </a:lnTo>
                  <a:lnTo>
                    <a:pt x="418630" y="195364"/>
                  </a:lnTo>
                  <a:lnTo>
                    <a:pt x="418630" y="279095"/>
                  </a:lnTo>
                  <a:lnTo>
                    <a:pt x="446544" y="279095"/>
                  </a:lnTo>
                  <a:lnTo>
                    <a:pt x="446544" y="251180"/>
                  </a:lnTo>
                  <a:lnTo>
                    <a:pt x="474459" y="251180"/>
                  </a:lnTo>
                  <a:lnTo>
                    <a:pt x="474459" y="279095"/>
                  </a:lnTo>
                  <a:lnTo>
                    <a:pt x="446544" y="279095"/>
                  </a:lnTo>
                  <a:lnTo>
                    <a:pt x="446544" y="306997"/>
                  </a:lnTo>
                  <a:lnTo>
                    <a:pt x="474459" y="306997"/>
                  </a:lnTo>
                  <a:lnTo>
                    <a:pt x="502361" y="306997"/>
                  </a:lnTo>
                  <a:lnTo>
                    <a:pt x="502361" y="279095"/>
                  </a:lnTo>
                  <a:lnTo>
                    <a:pt x="530275" y="279095"/>
                  </a:lnTo>
                  <a:lnTo>
                    <a:pt x="530275" y="251180"/>
                  </a:lnTo>
                  <a:close/>
                </a:path>
                <a:path w="1144269" h="447040">
                  <a:moveTo>
                    <a:pt x="530275" y="55816"/>
                  </a:moveTo>
                  <a:lnTo>
                    <a:pt x="502361" y="55816"/>
                  </a:lnTo>
                  <a:lnTo>
                    <a:pt x="502361" y="83731"/>
                  </a:lnTo>
                  <a:lnTo>
                    <a:pt x="530275" y="83731"/>
                  </a:lnTo>
                  <a:lnTo>
                    <a:pt x="530275" y="55816"/>
                  </a:lnTo>
                  <a:close/>
                </a:path>
                <a:path w="1144269" h="447040">
                  <a:moveTo>
                    <a:pt x="558177" y="0"/>
                  </a:moveTo>
                  <a:lnTo>
                    <a:pt x="530275" y="0"/>
                  </a:lnTo>
                  <a:lnTo>
                    <a:pt x="530275" y="55816"/>
                  </a:lnTo>
                  <a:lnTo>
                    <a:pt x="558177" y="55816"/>
                  </a:lnTo>
                  <a:lnTo>
                    <a:pt x="558177" y="0"/>
                  </a:lnTo>
                  <a:close/>
                </a:path>
                <a:path w="1144269" h="447040">
                  <a:moveTo>
                    <a:pt x="586092" y="390728"/>
                  </a:moveTo>
                  <a:lnTo>
                    <a:pt x="558177" y="390728"/>
                  </a:lnTo>
                  <a:lnTo>
                    <a:pt x="530275" y="390728"/>
                  </a:lnTo>
                  <a:lnTo>
                    <a:pt x="530275" y="418630"/>
                  </a:lnTo>
                  <a:lnTo>
                    <a:pt x="558177" y="418630"/>
                  </a:lnTo>
                  <a:lnTo>
                    <a:pt x="586092" y="418630"/>
                  </a:lnTo>
                  <a:lnTo>
                    <a:pt x="586092" y="390728"/>
                  </a:lnTo>
                  <a:close/>
                </a:path>
                <a:path w="1144269" h="447040">
                  <a:moveTo>
                    <a:pt x="586092" y="55816"/>
                  </a:moveTo>
                  <a:lnTo>
                    <a:pt x="558177" y="55816"/>
                  </a:lnTo>
                  <a:lnTo>
                    <a:pt x="558177" y="83731"/>
                  </a:lnTo>
                  <a:lnTo>
                    <a:pt x="586092" y="83731"/>
                  </a:lnTo>
                  <a:lnTo>
                    <a:pt x="586092" y="55816"/>
                  </a:lnTo>
                  <a:close/>
                </a:path>
                <a:path w="1144269" h="447040">
                  <a:moveTo>
                    <a:pt x="613994" y="418630"/>
                  </a:moveTo>
                  <a:lnTo>
                    <a:pt x="586092" y="418630"/>
                  </a:lnTo>
                  <a:lnTo>
                    <a:pt x="586092" y="446544"/>
                  </a:lnTo>
                  <a:lnTo>
                    <a:pt x="613994" y="446544"/>
                  </a:lnTo>
                  <a:lnTo>
                    <a:pt x="613994" y="418630"/>
                  </a:lnTo>
                  <a:close/>
                </a:path>
                <a:path w="1144269" h="447040">
                  <a:moveTo>
                    <a:pt x="613994" y="83731"/>
                  </a:moveTo>
                  <a:lnTo>
                    <a:pt x="586092" y="83731"/>
                  </a:lnTo>
                  <a:lnTo>
                    <a:pt x="586092" y="139547"/>
                  </a:lnTo>
                  <a:lnTo>
                    <a:pt x="613994" y="139547"/>
                  </a:lnTo>
                  <a:lnTo>
                    <a:pt x="613994" y="83731"/>
                  </a:lnTo>
                  <a:close/>
                </a:path>
                <a:path w="1144269" h="447040">
                  <a:moveTo>
                    <a:pt x="641908" y="279095"/>
                  </a:moveTo>
                  <a:lnTo>
                    <a:pt x="613994" y="279095"/>
                  </a:lnTo>
                  <a:lnTo>
                    <a:pt x="613994" y="306997"/>
                  </a:lnTo>
                  <a:lnTo>
                    <a:pt x="641908" y="306997"/>
                  </a:lnTo>
                  <a:lnTo>
                    <a:pt x="641908" y="279095"/>
                  </a:lnTo>
                  <a:close/>
                </a:path>
                <a:path w="1144269" h="447040">
                  <a:moveTo>
                    <a:pt x="641908" y="139547"/>
                  </a:moveTo>
                  <a:lnTo>
                    <a:pt x="613994" y="139547"/>
                  </a:lnTo>
                  <a:lnTo>
                    <a:pt x="613994" y="195364"/>
                  </a:lnTo>
                  <a:lnTo>
                    <a:pt x="641908" y="195364"/>
                  </a:lnTo>
                  <a:lnTo>
                    <a:pt x="641908" y="139547"/>
                  </a:lnTo>
                  <a:close/>
                </a:path>
                <a:path w="1144269" h="447040">
                  <a:moveTo>
                    <a:pt x="697725" y="306997"/>
                  </a:moveTo>
                  <a:lnTo>
                    <a:pt x="669810" y="306997"/>
                  </a:lnTo>
                  <a:lnTo>
                    <a:pt x="641908" y="306997"/>
                  </a:lnTo>
                  <a:lnTo>
                    <a:pt x="641908" y="334911"/>
                  </a:lnTo>
                  <a:lnTo>
                    <a:pt x="669810" y="334911"/>
                  </a:lnTo>
                  <a:lnTo>
                    <a:pt x="697725" y="334911"/>
                  </a:lnTo>
                  <a:lnTo>
                    <a:pt x="697725" y="306997"/>
                  </a:lnTo>
                  <a:close/>
                </a:path>
                <a:path w="1144269" h="447040">
                  <a:moveTo>
                    <a:pt x="697725" y="251180"/>
                  </a:moveTo>
                  <a:lnTo>
                    <a:pt x="669810" y="251180"/>
                  </a:lnTo>
                  <a:lnTo>
                    <a:pt x="641908" y="251180"/>
                  </a:lnTo>
                  <a:lnTo>
                    <a:pt x="641908" y="279095"/>
                  </a:lnTo>
                  <a:lnTo>
                    <a:pt x="669810" y="279095"/>
                  </a:lnTo>
                  <a:lnTo>
                    <a:pt x="697725" y="279095"/>
                  </a:lnTo>
                  <a:lnTo>
                    <a:pt x="697725" y="251180"/>
                  </a:lnTo>
                  <a:close/>
                </a:path>
                <a:path w="1144269" h="447040">
                  <a:moveTo>
                    <a:pt x="697725" y="167449"/>
                  </a:moveTo>
                  <a:lnTo>
                    <a:pt x="669810" y="167449"/>
                  </a:lnTo>
                  <a:lnTo>
                    <a:pt x="669810" y="195364"/>
                  </a:lnTo>
                  <a:lnTo>
                    <a:pt x="697725" y="195364"/>
                  </a:lnTo>
                  <a:lnTo>
                    <a:pt x="697725" y="167449"/>
                  </a:lnTo>
                  <a:close/>
                </a:path>
                <a:path w="1144269" h="447040">
                  <a:moveTo>
                    <a:pt x="697725" y="111633"/>
                  </a:moveTo>
                  <a:lnTo>
                    <a:pt x="669810" y="111633"/>
                  </a:lnTo>
                  <a:lnTo>
                    <a:pt x="669810" y="139547"/>
                  </a:lnTo>
                  <a:lnTo>
                    <a:pt x="697725" y="139547"/>
                  </a:lnTo>
                  <a:lnTo>
                    <a:pt x="697725" y="111633"/>
                  </a:lnTo>
                  <a:close/>
                </a:path>
                <a:path w="1144269" h="447040">
                  <a:moveTo>
                    <a:pt x="697725" y="55816"/>
                  </a:moveTo>
                  <a:lnTo>
                    <a:pt x="669810" y="55816"/>
                  </a:lnTo>
                  <a:lnTo>
                    <a:pt x="669810" y="27914"/>
                  </a:lnTo>
                  <a:lnTo>
                    <a:pt x="641908" y="27914"/>
                  </a:lnTo>
                  <a:lnTo>
                    <a:pt x="613994" y="27914"/>
                  </a:lnTo>
                  <a:lnTo>
                    <a:pt x="613994" y="83731"/>
                  </a:lnTo>
                  <a:lnTo>
                    <a:pt x="641908" y="83731"/>
                  </a:lnTo>
                  <a:lnTo>
                    <a:pt x="669810" y="83731"/>
                  </a:lnTo>
                  <a:lnTo>
                    <a:pt x="697725" y="83731"/>
                  </a:lnTo>
                  <a:lnTo>
                    <a:pt x="697725" y="55816"/>
                  </a:lnTo>
                  <a:close/>
                </a:path>
                <a:path w="1144269" h="447040">
                  <a:moveTo>
                    <a:pt x="697725" y="0"/>
                  </a:moveTo>
                  <a:lnTo>
                    <a:pt x="669810" y="0"/>
                  </a:lnTo>
                  <a:lnTo>
                    <a:pt x="669810" y="27914"/>
                  </a:lnTo>
                  <a:lnTo>
                    <a:pt x="697725" y="27914"/>
                  </a:lnTo>
                  <a:lnTo>
                    <a:pt x="697725" y="0"/>
                  </a:lnTo>
                  <a:close/>
                </a:path>
                <a:path w="1144269" h="447040">
                  <a:moveTo>
                    <a:pt x="725627" y="195364"/>
                  </a:moveTo>
                  <a:lnTo>
                    <a:pt x="697725" y="195364"/>
                  </a:lnTo>
                  <a:lnTo>
                    <a:pt x="697725" y="223266"/>
                  </a:lnTo>
                  <a:lnTo>
                    <a:pt x="725627" y="223266"/>
                  </a:lnTo>
                  <a:lnTo>
                    <a:pt x="725627" y="195364"/>
                  </a:lnTo>
                  <a:close/>
                </a:path>
                <a:path w="1144269" h="447040">
                  <a:moveTo>
                    <a:pt x="753541" y="223266"/>
                  </a:moveTo>
                  <a:lnTo>
                    <a:pt x="725627" y="223266"/>
                  </a:lnTo>
                  <a:lnTo>
                    <a:pt x="725627" y="251180"/>
                  </a:lnTo>
                  <a:lnTo>
                    <a:pt x="753541" y="251180"/>
                  </a:lnTo>
                  <a:lnTo>
                    <a:pt x="753541" y="223266"/>
                  </a:lnTo>
                  <a:close/>
                </a:path>
                <a:path w="1144269" h="447040">
                  <a:moveTo>
                    <a:pt x="781456" y="279095"/>
                  </a:moveTo>
                  <a:lnTo>
                    <a:pt x="753541" y="279095"/>
                  </a:lnTo>
                  <a:lnTo>
                    <a:pt x="725627" y="279095"/>
                  </a:lnTo>
                  <a:lnTo>
                    <a:pt x="697725" y="279095"/>
                  </a:lnTo>
                  <a:lnTo>
                    <a:pt x="697725" y="306997"/>
                  </a:lnTo>
                  <a:lnTo>
                    <a:pt x="725627" y="306997"/>
                  </a:lnTo>
                  <a:lnTo>
                    <a:pt x="753541" y="306997"/>
                  </a:lnTo>
                  <a:lnTo>
                    <a:pt x="781456" y="306997"/>
                  </a:lnTo>
                  <a:lnTo>
                    <a:pt x="781456" y="279095"/>
                  </a:lnTo>
                  <a:close/>
                </a:path>
                <a:path w="1144269" h="447040">
                  <a:moveTo>
                    <a:pt x="809358" y="306997"/>
                  </a:moveTo>
                  <a:lnTo>
                    <a:pt x="781456" y="306997"/>
                  </a:lnTo>
                  <a:lnTo>
                    <a:pt x="781456" y="334911"/>
                  </a:lnTo>
                  <a:lnTo>
                    <a:pt x="809358" y="334911"/>
                  </a:lnTo>
                  <a:lnTo>
                    <a:pt x="809358" y="306997"/>
                  </a:lnTo>
                  <a:close/>
                </a:path>
                <a:path w="1144269" h="447040">
                  <a:moveTo>
                    <a:pt x="809358" y="111633"/>
                  </a:moveTo>
                  <a:lnTo>
                    <a:pt x="781456" y="111633"/>
                  </a:lnTo>
                  <a:lnTo>
                    <a:pt x="781456" y="139547"/>
                  </a:lnTo>
                  <a:lnTo>
                    <a:pt x="753541" y="139547"/>
                  </a:lnTo>
                  <a:lnTo>
                    <a:pt x="753541" y="111633"/>
                  </a:lnTo>
                  <a:lnTo>
                    <a:pt x="725627" y="111633"/>
                  </a:lnTo>
                  <a:lnTo>
                    <a:pt x="725627" y="195364"/>
                  </a:lnTo>
                  <a:lnTo>
                    <a:pt x="753541" y="195364"/>
                  </a:lnTo>
                  <a:lnTo>
                    <a:pt x="753541" y="167449"/>
                  </a:lnTo>
                  <a:lnTo>
                    <a:pt x="781456" y="167449"/>
                  </a:lnTo>
                  <a:lnTo>
                    <a:pt x="781456" y="223266"/>
                  </a:lnTo>
                  <a:lnTo>
                    <a:pt x="809358" y="223266"/>
                  </a:lnTo>
                  <a:lnTo>
                    <a:pt x="809358" y="111633"/>
                  </a:lnTo>
                  <a:close/>
                </a:path>
                <a:path w="1144269" h="447040">
                  <a:moveTo>
                    <a:pt x="809358" y="55816"/>
                  </a:moveTo>
                  <a:lnTo>
                    <a:pt x="781456" y="55816"/>
                  </a:lnTo>
                  <a:lnTo>
                    <a:pt x="781456" y="27914"/>
                  </a:lnTo>
                  <a:lnTo>
                    <a:pt x="753541" y="27914"/>
                  </a:lnTo>
                  <a:lnTo>
                    <a:pt x="753541" y="55816"/>
                  </a:lnTo>
                  <a:lnTo>
                    <a:pt x="725627" y="55816"/>
                  </a:lnTo>
                  <a:lnTo>
                    <a:pt x="725627" y="83731"/>
                  </a:lnTo>
                  <a:lnTo>
                    <a:pt x="753541" y="83731"/>
                  </a:lnTo>
                  <a:lnTo>
                    <a:pt x="753541" y="111633"/>
                  </a:lnTo>
                  <a:lnTo>
                    <a:pt x="781456" y="111633"/>
                  </a:lnTo>
                  <a:lnTo>
                    <a:pt x="781456" y="83731"/>
                  </a:lnTo>
                  <a:lnTo>
                    <a:pt x="809358" y="83731"/>
                  </a:lnTo>
                  <a:lnTo>
                    <a:pt x="809358" y="55816"/>
                  </a:lnTo>
                  <a:close/>
                </a:path>
                <a:path w="1144269" h="447040">
                  <a:moveTo>
                    <a:pt x="837272" y="223266"/>
                  </a:moveTo>
                  <a:lnTo>
                    <a:pt x="809358" y="223266"/>
                  </a:lnTo>
                  <a:lnTo>
                    <a:pt x="809358" y="251180"/>
                  </a:lnTo>
                  <a:lnTo>
                    <a:pt x="781456" y="251180"/>
                  </a:lnTo>
                  <a:lnTo>
                    <a:pt x="781456" y="279095"/>
                  </a:lnTo>
                  <a:lnTo>
                    <a:pt x="809358" y="279095"/>
                  </a:lnTo>
                  <a:lnTo>
                    <a:pt x="809358" y="306997"/>
                  </a:lnTo>
                  <a:lnTo>
                    <a:pt x="837272" y="306997"/>
                  </a:lnTo>
                  <a:lnTo>
                    <a:pt x="837272" y="223266"/>
                  </a:lnTo>
                  <a:close/>
                </a:path>
                <a:path w="1144269" h="447040">
                  <a:moveTo>
                    <a:pt x="837272" y="83731"/>
                  </a:moveTo>
                  <a:lnTo>
                    <a:pt x="809358" y="83731"/>
                  </a:lnTo>
                  <a:lnTo>
                    <a:pt x="809358" y="111633"/>
                  </a:lnTo>
                  <a:lnTo>
                    <a:pt x="837272" y="111633"/>
                  </a:lnTo>
                  <a:lnTo>
                    <a:pt x="837272" y="83731"/>
                  </a:lnTo>
                  <a:close/>
                </a:path>
                <a:path w="1144269" h="447040">
                  <a:moveTo>
                    <a:pt x="865174" y="418630"/>
                  </a:moveTo>
                  <a:lnTo>
                    <a:pt x="837272" y="418630"/>
                  </a:lnTo>
                  <a:lnTo>
                    <a:pt x="837272" y="446544"/>
                  </a:lnTo>
                  <a:lnTo>
                    <a:pt x="865174" y="446544"/>
                  </a:lnTo>
                  <a:lnTo>
                    <a:pt x="865174" y="418630"/>
                  </a:lnTo>
                  <a:close/>
                </a:path>
                <a:path w="1144269" h="447040">
                  <a:moveTo>
                    <a:pt x="865174" y="167449"/>
                  </a:moveTo>
                  <a:lnTo>
                    <a:pt x="837272" y="167449"/>
                  </a:lnTo>
                  <a:lnTo>
                    <a:pt x="837272" y="223266"/>
                  </a:lnTo>
                  <a:lnTo>
                    <a:pt x="865174" y="223266"/>
                  </a:lnTo>
                  <a:lnTo>
                    <a:pt x="865174" y="167449"/>
                  </a:lnTo>
                  <a:close/>
                </a:path>
                <a:path w="1144269" h="447040">
                  <a:moveTo>
                    <a:pt x="920991" y="418630"/>
                  </a:moveTo>
                  <a:lnTo>
                    <a:pt x="893089" y="418630"/>
                  </a:lnTo>
                  <a:lnTo>
                    <a:pt x="893089" y="446544"/>
                  </a:lnTo>
                  <a:lnTo>
                    <a:pt x="920991" y="446544"/>
                  </a:lnTo>
                  <a:lnTo>
                    <a:pt x="920991" y="418630"/>
                  </a:lnTo>
                  <a:close/>
                </a:path>
                <a:path w="1144269" h="447040">
                  <a:moveTo>
                    <a:pt x="920991" y="55816"/>
                  </a:moveTo>
                  <a:lnTo>
                    <a:pt x="893089" y="55816"/>
                  </a:lnTo>
                  <a:lnTo>
                    <a:pt x="865174" y="55816"/>
                  </a:lnTo>
                  <a:lnTo>
                    <a:pt x="865174" y="83731"/>
                  </a:lnTo>
                  <a:lnTo>
                    <a:pt x="893089" y="83731"/>
                  </a:lnTo>
                  <a:lnTo>
                    <a:pt x="920991" y="83731"/>
                  </a:lnTo>
                  <a:lnTo>
                    <a:pt x="920991" y="55816"/>
                  </a:lnTo>
                  <a:close/>
                </a:path>
                <a:path w="1144269" h="447040">
                  <a:moveTo>
                    <a:pt x="920991" y="0"/>
                  </a:moveTo>
                  <a:lnTo>
                    <a:pt x="920991" y="0"/>
                  </a:lnTo>
                  <a:lnTo>
                    <a:pt x="781456" y="0"/>
                  </a:lnTo>
                  <a:lnTo>
                    <a:pt x="781456" y="27914"/>
                  </a:lnTo>
                  <a:lnTo>
                    <a:pt x="920991" y="27914"/>
                  </a:lnTo>
                  <a:lnTo>
                    <a:pt x="920991" y="0"/>
                  </a:lnTo>
                  <a:close/>
                </a:path>
                <a:path w="1144269" h="447040">
                  <a:moveTo>
                    <a:pt x="976807" y="418630"/>
                  </a:moveTo>
                  <a:lnTo>
                    <a:pt x="948905" y="418630"/>
                  </a:lnTo>
                  <a:lnTo>
                    <a:pt x="948905" y="446544"/>
                  </a:lnTo>
                  <a:lnTo>
                    <a:pt x="976807" y="446544"/>
                  </a:lnTo>
                  <a:lnTo>
                    <a:pt x="976807" y="418630"/>
                  </a:lnTo>
                  <a:close/>
                </a:path>
                <a:path w="1144269" h="447040">
                  <a:moveTo>
                    <a:pt x="1144270" y="334911"/>
                  </a:moveTo>
                  <a:lnTo>
                    <a:pt x="1116355" y="334911"/>
                  </a:lnTo>
                  <a:lnTo>
                    <a:pt x="1088453" y="334911"/>
                  </a:lnTo>
                  <a:lnTo>
                    <a:pt x="1060538" y="334911"/>
                  </a:lnTo>
                  <a:lnTo>
                    <a:pt x="1060538" y="306997"/>
                  </a:lnTo>
                  <a:lnTo>
                    <a:pt x="1032624" y="306997"/>
                  </a:lnTo>
                  <a:lnTo>
                    <a:pt x="1032624" y="251180"/>
                  </a:lnTo>
                  <a:lnTo>
                    <a:pt x="1004722" y="251180"/>
                  </a:lnTo>
                  <a:lnTo>
                    <a:pt x="1004722" y="334911"/>
                  </a:lnTo>
                  <a:lnTo>
                    <a:pt x="1032624" y="334911"/>
                  </a:lnTo>
                  <a:lnTo>
                    <a:pt x="1032624" y="362813"/>
                  </a:lnTo>
                  <a:lnTo>
                    <a:pt x="1004722" y="362813"/>
                  </a:lnTo>
                  <a:lnTo>
                    <a:pt x="1004722" y="334911"/>
                  </a:lnTo>
                  <a:lnTo>
                    <a:pt x="976807" y="334911"/>
                  </a:lnTo>
                  <a:lnTo>
                    <a:pt x="976807" y="362813"/>
                  </a:lnTo>
                  <a:lnTo>
                    <a:pt x="948905" y="362813"/>
                  </a:lnTo>
                  <a:lnTo>
                    <a:pt x="948905" y="334911"/>
                  </a:lnTo>
                  <a:lnTo>
                    <a:pt x="920991" y="334911"/>
                  </a:lnTo>
                  <a:lnTo>
                    <a:pt x="920991" y="362813"/>
                  </a:lnTo>
                  <a:lnTo>
                    <a:pt x="893089" y="362813"/>
                  </a:lnTo>
                  <a:lnTo>
                    <a:pt x="893089" y="334911"/>
                  </a:lnTo>
                  <a:lnTo>
                    <a:pt x="920991" y="334911"/>
                  </a:lnTo>
                  <a:lnTo>
                    <a:pt x="920991" y="111633"/>
                  </a:lnTo>
                  <a:lnTo>
                    <a:pt x="893089" y="111633"/>
                  </a:lnTo>
                  <a:lnTo>
                    <a:pt x="893089" y="306997"/>
                  </a:lnTo>
                  <a:lnTo>
                    <a:pt x="865174" y="306997"/>
                  </a:lnTo>
                  <a:lnTo>
                    <a:pt x="837272" y="306997"/>
                  </a:lnTo>
                  <a:lnTo>
                    <a:pt x="837272" y="334911"/>
                  </a:lnTo>
                  <a:lnTo>
                    <a:pt x="865174" y="334911"/>
                  </a:lnTo>
                  <a:lnTo>
                    <a:pt x="865174" y="390728"/>
                  </a:lnTo>
                  <a:lnTo>
                    <a:pt x="893089" y="390728"/>
                  </a:lnTo>
                  <a:lnTo>
                    <a:pt x="920991" y="390728"/>
                  </a:lnTo>
                  <a:lnTo>
                    <a:pt x="920991" y="418630"/>
                  </a:lnTo>
                  <a:lnTo>
                    <a:pt x="948905" y="418630"/>
                  </a:lnTo>
                  <a:lnTo>
                    <a:pt x="948905" y="390728"/>
                  </a:lnTo>
                  <a:lnTo>
                    <a:pt x="976807" y="390728"/>
                  </a:lnTo>
                  <a:lnTo>
                    <a:pt x="976807" y="418630"/>
                  </a:lnTo>
                  <a:lnTo>
                    <a:pt x="1004722" y="418630"/>
                  </a:lnTo>
                  <a:lnTo>
                    <a:pt x="1004722" y="390728"/>
                  </a:lnTo>
                  <a:lnTo>
                    <a:pt x="1032624" y="390728"/>
                  </a:lnTo>
                  <a:lnTo>
                    <a:pt x="1032624" y="418630"/>
                  </a:lnTo>
                  <a:lnTo>
                    <a:pt x="1004722" y="418630"/>
                  </a:lnTo>
                  <a:lnTo>
                    <a:pt x="1004722" y="446544"/>
                  </a:lnTo>
                  <a:lnTo>
                    <a:pt x="1032624" y="446544"/>
                  </a:lnTo>
                  <a:lnTo>
                    <a:pt x="1060538" y="446544"/>
                  </a:lnTo>
                  <a:lnTo>
                    <a:pt x="1060538" y="418630"/>
                  </a:lnTo>
                  <a:lnTo>
                    <a:pt x="1088453" y="418630"/>
                  </a:lnTo>
                  <a:lnTo>
                    <a:pt x="1088453" y="390728"/>
                  </a:lnTo>
                  <a:lnTo>
                    <a:pt x="1116355" y="390728"/>
                  </a:lnTo>
                  <a:lnTo>
                    <a:pt x="1144270" y="390728"/>
                  </a:lnTo>
                  <a:lnTo>
                    <a:pt x="1144270" y="334911"/>
                  </a:lnTo>
                  <a:close/>
                </a:path>
                <a:path w="1144269" h="447040">
                  <a:moveTo>
                    <a:pt x="1144270" y="223266"/>
                  </a:moveTo>
                  <a:lnTo>
                    <a:pt x="1116355" y="223266"/>
                  </a:lnTo>
                  <a:lnTo>
                    <a:pt x="1088453" y="223266"/>
                  </a:lnTo>
                  <a:lnTo>
                    <a:pt x="1060538" y="223266"/>
                  </a:lnTo>
                  <a:lnTo>
                    <a:pt x="1060538" y="279095"/>
                  </a:lnTo>
                  <a:lnTo>
                    <a:pt x="1088453" y="279095"/>
                  </a:lnTo>
                  <a:lnTo>
                    <a:pt x="1088453" y="251180"/>
                  </a:lnTo>
                  <a:lnTo>
                    <a:pt x="1116355" y="251180"/>
                  </a:lnTo>
                  <a:lnTo>
                    <a:pt x="1116355" y="279095"/>
                  </a:lnTo>
                  <a:lnTo>
                    <a:pt x="1144270" y="279095"/>
                  </a:lnTo>
                  <a:lnTo>
                    <a:pt x="1144270" y="22326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 descr=""/>
            <p:cNvSpPr/>
            <p:nvPr/>
          </p:nvSpPr>
          <p:spPr>
            <a:xfrm>
              <a:off x="13801789" y="651493"/>
              <a:ext cx="921385" cy="557530"/>
            </a:xfrm>
            <a:custGeom>
              <a:avLst/>
              <a:gdLst/>
              <a:ahLst/>
              <a:cxnLst/>
              <a:rect l="l" t="t" r="r" b="b"/>
              <a:pathLst>
                <a:path w="921384" h="557530">
                  <a:moveTo>
                    <a:pt x="641896" y="250507"/>
                  </a:moveTo>
                  <a:lnTo>
                    <a:pt x="613994" y="250507"/>
                  </a:lnTo>
                  <a:lnTo>
                    <a:pt x="613994" y="278422"/>
                  </a:lnTo>
                  <a:lnTo>
                    <a:pt x="641896" y="278422"/>
                  </a:lnTo>
                  <a:lnTo>
                    <a:pt x="641896" y="250507"/>
                  </a:lnTo>
                  <a:close/>
                </a:path>
                <a:path w="921384" h="557530">
                  <a:moveTo>
                    <a:pt x="669810" y="334238"/>
                  </a:moveTo>
                  <a:lnTo>
                    <a:pt x="641896" y="334238"/>
                  </a:lnTo>
                  <a:lnTo>
                    <a:pt x="641896" y="362140"/>
                  </a:lnTo>
                  <a:lnTo>
                    <a:pt x="613994" y="362140"/>
                  </a:lnTo>
                  <a:lnTo>
                    <a:pt x="586079" y="362140"/>
                  </a:lnTo>
                  <a:lnTo>
                    <a:pt x="558165" y="362140"/>
                  </a:lnTo>
                  <a:lnTo>
                    <a:pt x="558165" y="334238"/>
                  </a:lnTo>
                  <a:lnTo>
                    <a:pt x="530263" y="334238"/>
                  </a:lnTo>
                  <a:lnTo>
                    <a:pt x="530263" y="362140"/>
                  </a:lnTo>
                  <a:lnTo>
                    <a:pt x="502348" y="362140"/>
                  </a:lnTo>
                  <a:lnTo>
                    <a:pt x="474446" y="362140"/>
                  </a:lnTo>
                  <a:lnTo>
                    <a:pt x="446532" y="362140"/>
                  </a:lnTo>
                  <a:lnTo>
                    <a:pt x="446532" y="335292"/>
                  </a:lnTo>
                  <a:lnTo>
                    <a:pt x="418630" y="335292"/>
                  </a:lnTo>
                  <a:lnTo>
                    <a:pt x="418630" y="279400"/>
                  </a:lnTo>
                  <a:lnTo>
                    <a:pt x="446532" y="279400"/>
                  </a:lnTo>
                  <a:lnTo>
                    <a:pt x="446532" y="251472"/>
                  </a:lnTo>
                  <a:lnTo>
                    <a:pt x="474446" y="251472"/>
                  </a:lnTo>
                  <a:lnTo>
                    <a:pt x="474446" y="223520"/>
                  </a:lnTo>
                  <a:lnTo>
                    <a:pt x="446532" y="223520"/>
                  </a:lnTo>
                  <a:lnTo>
                    <a:pt x="418630" y="223520"/>
                  </a:lnTo>
                  <a:lnTo>
                    <a:pt x="418630" y="139700"/>
                  </a:lnTo>
                  <a:lnTo>
                    <a:pt x="390715" y="139700"/>
                  </a:lnTo>
                  <a:lnTo>
                    <a:pt x="390715" y="111772"/>
                  </a:lnTo>
                  <a:lnTo>
                    <a:pt x="362813" y="111772"/>
                  </a:lnTo>
                  <a:lnTo>
                    <a:pt x="362813" y="139700"/>
                  </a:lnTo>
                  <a:lnTo>
                    <a:pt x="334899" y="139700"/>
                  </a:lnTo>
                  <a:lnTo>
                    <a:pt x="334899" y="83820"/>
                  </a:lnTo>
                  <a:lnTo>
                    <a:pt x="306997" y="83820"/>
                  </a:lnTo>
                  <a:lnTo>
                    <a:pt x="306997" y="167640"/>
                  </a:lnTo>
                  <a:lnTo>
                    <a:pt x="334899" y="167640"/>
                  </a:lnTo>
                  <a:lnTo>
                    <a:pt x="334899" y="223520"/>
                  </a:lnTo>
                  <a:lnTo>
                    <a:pt x="362813" y="223520"/>
                  </a:lnTo>
                  <a:lnTo>
                    <a:pt x="362813" y="167640"/>
                  </a:lnTo>
                  <a:lnTo>
                    <a:pt x="390715" y="167640"/>
                  </a:lnTo>
                  <a:lnTo>
                    <a:pt x="390715" y="279400"/>
                  </a:lnTo>
                  <a:lnTo>
                    <a:pt x="362813" y="279400"/>
                  </a:lnTo>
                  <a:lnTo>
                    <a:pt x="362813" y="307340"/>
                  </a:lnTo>
                  <a:lnTo>
                    <a:pt x="334899" y="307340"/>
                  </a:lnTo>
                  <a:lnTo>
                    <a:pt x="334899" y="335292"/>
                  </a:lnTo>
                  <a:lnTo>
                    <a:pt x="306997" y="335292"/>
                  </a:lnTo>
                  <a:lnTo>
                    <a:pt x="306997" y="363220"/>
                  </a:lnTo>
                  <a:lnTo>
                    <a:pt x="279082" y="363220"/>
                  </a:lnTo>
                  <a:lnTo>
                    <a:pt x="279082" y="391172"/>
                  </a:lnTo>
                  <a:lnTo>
                    <a:pt x="279082" y="419100"/>
                  </a:lnTo>
                  <a:lnTo>
                    <a:pt x="279082" y="447040"/>
                  </a:lnTo>
                  <a:lnTo>
                    <a:pt x="251167" y="447040"/>
                  </a:lnTo>
                  <a:lnTo>
                    <a:pt x="251167" y="473773"/>
                  </a:lnTo>
                  <a:lnTo>
                    <a:pt x="223266" y="473773"/>
                  </a:lnTo>
                  <a:lnTo>
                    <a:pt x="223266" y="419100"/>
                  </a:lnTo>
                  <a:lnTo>
                    <a:pt x="251167" y="419100"/>
                  </a:lnTo>
                  <a:lnTo>
                    <a:pt x="279082" y="419100"/>
                  </a:lnTo>
                  <a:lnTo>
                    <a:pt x="279082" y="391172"/>
                  </a:lnTo>
                  <a:lnTo>
                    <a:pt x="251167" y="391172"/>
                  </a:lnTo>
                  <a:lnTo>
                    <a:pt x="251167" y="335292"/>
                  </a:lnTo>
                  <a:lnTo>
                    <a:pt x="223266" y="335292"/>
                  </a:lnTo>
                  <a:lnTo>
                    <a:pt x="223266" y="391172"/>
                  </a:lnTo>
                  <a:lnTo>
                    <a:pt x="195351" y="391172"/>
                  </a:lnTo>
                  <a:lnTo>
                    <a:pt x="195351" y="335292"/>
                  </a:lnTo>
                  <a:lnTo>
                    <a:pt x="223266" y="335292"/>
                  </a:lnTo>
                  <a:lnTo>
                    <a:pt x="223266" y="279400"/>
                  </a:lnTo>
                  <a:lnTo>
                    <a:pt x="195351" y="279400"/>
                  </a:lnTo>
                  <a:lnTo>
                    <a:pt x="195351" y="307340"/>
                  </a:lnTo>
                  <a:lnTo>
                    <a:pt x="167449" y="307340"/>
                  </a:lnTo>
                  <a:lnTo>
                    <a:pt x="139534" y="307340"/>
                  </a:lnTo>
                  <a:lnTo>
                    <a:pt x="139534" y="223520"/>
                  </a:lnTo>
                  <a:lnTo>
                    <a:pt x="167449" y="223520"/>
                  </a:lnTo>
                  <a:lnTo>
                    <a:pt x="167449" y="195592"/>
                  </a:lnTo>
                  <a:lnTo>
                    <a:pt x="139534" y="195592"/>
                  </a:lnTo>
                  <a:lnTo>
                    <a:pt x="139534" y="167640"/>
                  </a:lnTo>
                  <a:lnTo>
                    <a:pt x="167449" y="167640"/>
                  </a:lnTo>
                  <a:lnTo>
                    <a:pt x="167449" y="195592"/>
                  </a:lnTo>
                  <a:lnTo>
                    <a:pt x="195351" y="195592"/>
                  </a:lnTo>
                  <a:lnTo>
                    <a:pt x="195351" y="167640"/>
                  </a:lnTo>
                  <a:lnTo>
                    <a:pt x="223266" y="167640"/>
                  </a:lnTo>
                  <a:lnTo>
                    <a:pt x="223266" y="195592"/>
                  </a:lnTo>
                  <a:lnTo>
                    <a:pt x="251167" y="195592"/>
                  </a:lnTo>
                  <a:lnTo>
                    <a:pt x="251167" y="139700"/>
                  </a:lnTo>
                  <a:lnTo>
                    <a:pt x="279082" y="139700"/>
                  </a:lnTo>
                  <a:lnTo>
                    <a:pt x="279082" y="27940"/>
                  </a:lnTo>
                  <a:lnTo>
                    <a:pt x="251167" y="27940"/>
                  </a:lnTo>
                  <a:lnTo>
                    <a:pt x="251167" y="83820"/>
                  </a:lnTo>
                  <a:lnTo>
                    <a:pt x="223266" y="83820"/>
                  </a:lnTo>
                  <a:lnTo>
                    <a:pt x="223266" y="27940"/>
                  </a:lnTo>
                  <a:lnTo>
                    <a:pt x="251167" y="27940"/>
                  </a:lnTo>
                  <a:lnTo>
                    <a:pt x="251167" y="0"/>
                  </a:lnTo>
                  <a:lnTo>
                    <a:pt x="223266" y="0"/>
                  </a:lnTo>
                  <a:lnTo>
                    <a:pt x="195351" y="0"/>
                  </a:lnTo>
                  <a:lnTo>
                    <a:pt x="167449" y="0"/>
                  </a:lnTo>
                  <a:lnTo>
                    <a:pt x="167449" y="27940"/>
                  </a:lnTo>
                  <a:lnTo>
                    <a:pt x="195351" y="27940"/>
                  </a:lnTo>
                  <a:lnTo>
                    <a:pt x="195351" y="111772"/>
                  </a:lnTo>
                  <a:lnTo>
                    <a:pt x="223266" y="111772"/>
                  </a:lnTo>
                  <a:lnTo>
                    <a:pt x="223266" y="139700"/>
                  </a:lnTo>
                  <a:lnTo>
                    <a:pt x="195351" y="139700"/>
                  </a:lnTo>
                  <a:lnTo>
                    <a:pt x="195351" y="111772"/>
                  </a:lnTo>
                  <a:lnTo>
                    <a:pt x="167449" y="111772"/>
                  </a:lnTo>
                  <a:lnTo>
                    <a:pt x="167449" y="139700"/>
                  </a:lnTo>
                  <a:lnTo>
                    <a:pt x="139534" y="139700"/>
                  </a:lnTo>
                  <a:lnTo>
                    <a:pt x="111633" y="139700"/>
                  </a:lnTo>
                  <a:lnTo>
                    <a:pt x="111633" y="167640"/>
                  </a:lnTo>
                  <a:lnTo>
                    <a:pt x="111633" y="195592"/>
                  </a:lnTo>
                  <a:lnTo>
                    <a:pt x="111633" y="223520"/>
                  </a:lnTo>
                  <a:lnTo>
                    <a:pt x="111633" y="251472"/>
                  </a:lnTo>
                  <a:lnTo>
                    <a:pt x="83718" y="251472"/>
                  </a:lnTo>
                  <a:lnTo>
                    <a:pt x="83718" y="223520"/>
                  </a:lnTo>
                  <a:lnTo>
                    <a:pt x="111633" y="223520"/>
                  </a:lnTo>
                  <a:lnTo>
                    <a:pt x="111633" y="195592"/>
                  </a:lnTo>
                  <a:lnTo>
                    <a:pt x="83718" y="195592"/>
                  </a:lnTo>
                  <a:lnTo>
                    <a:pt x="83718" y="167640"/>
                  </a:lnTo>
                  <a:lnTo>
                    <a:pt x="111633" y="167640"/>
                  </a:lnTo>
                  <a:lnTo>
                    <a:pt x="111633" y="139700"/>
                  </a:lnTo>
                  <a:lnTo>
                    <a:pt x="111633" y="111772"/>
                  </a:lnTo>
                  <a:lnTo>
                    <a:pt x="139534" y="111772"/>
                  </a:lnTo>
                  <a:lnTo>
                    <a:pt x="139534" y="83820"/>
                  </a:lnTo>
                  <a:lnTo>
                    <a:pt x="111633" y="83820"/>
                  </a:lnTo>
                  <a:lnTo>
                    <a:pt x="83718" y="83820"/>
                  </a:lnTo>
                  <a:lnTo>
                    <a:pt x="83718" y="139700"/>
                  </a:lnTo>
                  <a:lnTo>
                    <a:pt x="55816" y="139700"/>
                  </a:lnTo>
                  <a:lnTo>
                    <a:pt x="55816" y="279400"/>
                  </a:lnTo>
                  <a:lnTo>
                    <a:pt x="83718" y="279400"/>
                  </a:lnTo>
                  <a:lnTo>
                    <a:pt x="111633" y="279400"/>
                  </a:lnTo>
                  <a:lnTo>
                    <a:pt x="111633" y="307340"/>
                  </a:lnTo>
                  <a:lnTo>
                    <a:pt x="83718" y="307340"/>
                  </a:lnTo>
                  <a:lnTo>
                    <a:pt x="55816" y="307340"/>
                  </a:lnTo>
                  <a:lnTo>
                    <a:pt x="55816" y="335292"/>
                  </a:lnTo>
                  <a:lnTo>
                    <a:pt x="83718" y="335292"/>
                  </a:lnTo>
                  <a:lnTo>
                    <a:pt x="111633" y="335292"/>
                  </a:lnTo>
                  <a:lnTo>
                    <a:pt x="111633" y="363220"/>
                  </a:lnTo>
                  <a:lnTo>
                    <a:pt x="83718" y="363220"/>
                  </a:lnTo>
                  <a:lnTo>
                    <a:pt x="83718" y="391172"/>
                  </a:lnTo>
                  <a:lnTo>
                    <a:pt x="55816" y="391172"/>
                  </a:lnTo>
                  <a:lnTo>
                    <a:pt x="55816" y="335292"/>
                  </a:lnTo>
                  <a:lnTo>
                    <a:pt x="27901" y="335292"/>
                  </a:lnTo>
                  <a:lnTo>
                    <a:pt x="0" y="335292"/>
                  </a:lnTo>
                  <a:lnTo>
                    <a:pt x="0" y="363220"/>
                  </a:lnTo>
                  <a:lnTo>
                    <a:pt x="27901" y="363220"/>
                  </a:lnTo>
                  <a:lnTo>
                    <a:pt x="27901" y="391172"/>
                  </a:lnTo>
                  <a:lnTo>
                    <a:pt x="0" y="391172"/>
                  </a:lnTo>
                  <a:lnTo>
                    <a:pt x="0" y="419100"/>
                  </a:lnTo>
                  <a:lnTo>
                    <a:pt x="27901" y="419100"/>
                  </a:lnTo>
                  <a:lnTo>
                    <a:pt x="27901" y="445871"/>
                  </a:lnTo>
                  <a:lnTo>
                    <a:pt x="0" y="445871"/>
                  </a:lnTo>
                  <a:lnTo>
                    <a:pt x="0" y="473773"/>
                  </a:lnTo>
                  <a:lnTo>
                    <a:pt x="27901" y="473773"/>
                  </a:lnTo>
                  <a:lnTo>
                    <a:pt x="27901" y="447040"/>
                  </a:lnTo>
                  <a:lnTo>
                    <a:pt x="55816" y="447040"/>
                  </a:lnTo>
                  <a:lnTo>
                    <a:pt x="55816" y="474992"/>
                  </a:lnTo>
                  <a:lnTo>
                    <a:pt x="83718" y="474992"/>
                  </a:lnTo>
                  <a:lnTo>
                    <a:pt x="83718" y="529590"/>
                  </a:lnTo>
                  <a:lnTo>
                    <a:pt x="111633" y="529590"/>
                  </a:lnTo>
                  <a:lnTo>
                    <a:pt x="111633" y="502920"/>
                  </a:lnTo>
                  <a:lnTo>
                    <a:pt x="139534" y="502920"/>
                  </a:lnTo>
                  <a:lnTo>
                    <a:pt x="139534" y="474992"/>
                  </a:lnTo>
                  <a:lnTo>
                    <a:pt x="111633" y="474992"/>
                  </a:lnTo>
                  <a:lnTo>
                    <a:pt x="111633" y="419100"/>
                  </a:lnTo>
                  <a:lnTo>
                    <a:pt x="139534" y="419100"/>
                  </a:lnTo>
                  <a:lnTo>
                    <a:pt x="139534" y="363220"/>
                  </a:lnTo>
                  <a:lnTo>
                    <a:pt x="167449" y="363220"/>
                  </a:lnTo>
                  <a:lnTo>
                    <a:pt x="167449" y="419100"/>
                  </a:lnTo>
                  <a:lnTo>
                    <a:pt x="195351" y="419100"/>
                  </a:lnTo>
                  <a:lnTo>
                    <a:pt x="195351" y="473773"/>
                  </a:lnTo>
                  <a:lnTo>
                    <a:pt x="167449" y="473773"/>
                  </a:lnTo>
                  <a:lnTo>
                    <a:pt x="167449" y="501688"/>
                  </a:lnTo>
                  <a:lnTo>
                    <a:pt x="195351" y="501688"/>
                  </a:lnTo>
                  <a:lnTo>
                    <a:pt x="195351" y="474992"/>
                  </a:lnTo>
                  <a:lnTo>
                    <a:pt x="223266" y="474992"/>
                  </a:lnTo>
                  <a:lnTo>
                    <a:pt x="223266" y="501688"/>
                  </a:lnTo>
                  <a:lnTo>
                    <a:pt x="251167" y="501688"/>
                  </a:lnTo>
                  <a:lnTo>
                    <a:pt x="251167" y="474992"/>
                  </a:lnTo>
                  <a:lnTo>
                    <a:pt x="279082" y="474992"/>
                  </a:lnTo>
                  <a:lnTo>
                    <a:pt x="306997" y="474992"/>
                  </a:lnTo>
                  <a:lnTo>
                    <a:pt x="334899" y="474992"/>
                  </a:lnTo>
                  <a:lnTo>
                    <a:pt x="362813" y="474992"/>
                  </a:lnTo>
                  <a:lnTo>
                    <a:pt x="362813" y="502920"/>
                  </a:lnTo>
                  <a:lnTo>
                    <a:pt x="390715" y="502920"/>
                  </a:lnTo>
                  <a:lnTo>
                    <a:pt x="390715" y="447040"/>
                  </a:lnTo>
                  <a:lnTo>
                    <a:pt x="362813" y="447040"/>
                  </a:lnTo>
                  <a:lnTo>
                    <a:pt x="362813" y="419100"/>
                  </a:lnTo>
                  <a:lnTo>
                    <a:pt x="334899" y="419100"/>
                  </a:lnTo>
                  <a:lnTo>
                    <a:pt x="306997" y="419100"/>
                  </a:lnTo>
                  <a:lnTo>
                    <a:pt x="306997" y="391172"/>
                  </a:lnTo>
                  <a:lnTo>
                    <a:pt x="334899" y="391172"/>
                  </a:lnTo>
                  <a:lnTo>
                    <a:pt x="362813" y="391172"/>
                  </a:lnTo>
                  <a:lnTo>
                    <a:pt x="362813" y="363220"/>
                  </a:lnTo>
                  <a:lnTo>
                    <a:pt x="390715" y="363220"/>
                  </a:lnTo>
                  <a:lnTo>
                    <a:pt x="418630" y="363220"/>
                  </a:lnTo>
                  <a:lnTo>
                    <a:pt x="446532" y="363220"/>
                  </a:lnTo>
                  <a:lnTo>
                    <a:pt x="446532" y="417957"/>
                  </a:lnTo>
                  <a:lnTo>
                    <a:pt x="474446" y="417957"/>
                  </a:lnTo>
                  <a:lnTo>
                    <a:pt x="474446" y="473773"/>
                  </a:lnTo>
                  <a:lnTo>
                    <a:pt x="502348" y="473773"/>
                  </a:lnTo>
                  <a:lnTo>
                    <a:pt x="502348" y="445871"/>
                  </a:lnTo>
                  <a:lnTo>
                    <a:pt x="530263" y="445871"/>
                  </a:lnTo>
                  <a:lnTo>
                    <a:pt x="530263" y="417957"/>
                  </a:lnTo>
                  <a:lnTo>
                    <a:pt x="502348" y="417957"/>
                  </a:lnTo>
                  <a:lnTo>
                    <a:pt x="502348" y="390055"/>
                  </a:lnTo>
                  <a:lnTo>
                    <a:pt x="530263" y="390055"/>
                  </a:lnTo>
                  <a:lnTo>
                    <a:pt x="530263" y="417957"/>
                  </a:lnTo>
                  <a:lnTo>
                    <a:pt x="558165" y="417957"/>
                  </a:lnTo>
                  <a:lnTo>
                    <a:pt x="558165" y="445871"/>
                  </a:lnTo>
                  <a:lnTo>
                    <a:pt x="530263" y="445871"/>
                  </a:lnTo>
                  <a:lnTo>
                    <a:pt x="530263" y="473773"/>
                  </a:lnTo>
                  <a:lnTo>
                    <a:pt x="502348" y="473773"/>
                  </a:lnTo>
                  <a:lnTo>
                    <a:pt x="502348" y="501688"/>
                  </a:lnTo>
                  <a:lnTo>
                    <a:pt x="474446" y="501688"/>
                  </a:lnTo>
                  <a:lnTo>
                    <a:pt x="474446" y="473773"/>
                  </a:lnTo>
                  <a:lnTo>
                    <a:pt x="446532" y="473773"/>
                  </a:lnTo>
                  <a:lnTo>
                    <a:pt x="446532" y="529590"/>
                  </a:lnTo>
                  <a:lnTo>
                    <a:pt x="474446" y="529590"/>
                  </a:lnTo>
                  <a:lnTo>
                    <a:pt x="474446" y="557504"/>
                  </a:lnTo>
                  <a:lnTo>
                    <a:pt x="502348" y="557504"/>
                  </a:lnTo>
                  <a:lnTo>
                    <a:pt x="502348" y="529590"/>
                  </a:lnTo>
                  <a:lnTo>
                    <a:pt x="530263" y="529590"/>
                  </a:lnTo>
                  <a:lnTo>
                    <a:pt x="530263" y="557504"/>
                  </a:lnTo>
                  <a:lnTo>
                    <a:pt x="558165" y="557504"/>
                  </a:lnTo>
                  <a:lnTo>
                    <a:pt x="558165" y="473773"/>
                  </a:lnTo>
                  <a:lnTo>
                    <a:pt x="586079" y="473773"/>
                  </a:lnTo>
                  <a:lnTo>
                    <a:pt x="586079" y="390055"/>
                  </a:lnTo>
                  <a:lnTo>
                    <a:pt x="613994" y="390055"/>
                  </a:lnTo>
                  <a:lnTo>
                    <a:pt x="641896" y="390055"/>
                  </a:lnTo>
                  <a:lnTo>
                    <a:pt x="669810" y="390055"/>
                  </a:lnTo>
                  <a:lnTo>
                    <a:pt x="669810" y="334238"/>
                  </a:lnTo>
                  <a:close/>
                </a:path>
                <a:path w="921384" h="557530">
                  <a:moveTo>
                    <a:pt x="725627" y="250507"/>
                  </a:moveTo>
                  <a:lnTo>
                    <a:pt x="697712" y="250507"/>
                  </a:lnTo>
                  <a:lnTo>
                    <a:pt x="669810" y="250507"/>
                  </a:lnTo>
                  <a:lnTo>
                    <a:pt x="669810" y="278422"/>
                  </a:lnTo>
                  <a:lnTo>
                    <a:pt x="697712" y="278422"/>
                  </a:lnTo>
                  <a:lnTo>
                    <a:pt x="725627" y="278422"/>
                  </a:lnTo>
                  <a:lnTo>
                    <a:pt x="725627" y="250507"/>
                  </a:lnTo>
                  <a:close/>
                </a:path>
                <a:path w="921384" h="557530">
                  <a:moveTo>
                    <a:pt x="725627" y="110959"/>
                  </a:moveTo>
                  <a:lnTo>
                    <a:pt x="697712" y="110959"/>
                  </a:lnTo>
                  <a:lnTo>
                    <a:pt x="669810" y="110959"/>
                  </a:lnTo>
                  <a:lnTo>
                    <a:pt x="669810" y="138874"/>
                  </a:lnTo>
                  <a:lnTo>
                    <a:pt x="697712" y="138874"/>
                  </a:lnTo>
                  <a:lnTo>
                    <a:pt x="725627" y="138874"/>
                  </a:lnTo>
                  <a:lnTo>
                    <a:pt x="725627" y="110959"/>
                  </a:lnTo>
                  <a:close/>
                </a:path>
                <a:path w="921384" h="557530">
                  <a:moveTo>
                    <a:pt x="781443" y="445871"/>
                  </a:moveTo>
                  <a:lnTo>
                    <a:pt x="753529" y="445871"/>
                  </a:lnTo>
                  <a:lnTo>
                    <a:pt x="753529" y="473773"/>
                  </a:lnTo>
                  <a:lnTo>
                    <a:pt x="781443" y="473773"/>
                  </a:lnTo>
                  <a:lnTo>
                    <a:pt x="781443" y="445871"/>
                  </a:lnTo>
                  <a:close/>
                </a:path>
                <a:path w="921384" h="557530">
                  <a:moveTo>
                    <a:pt x="837260" y="222592"/>
                  </a:moveTo>
                  <a:lnTo>
                    <a:pt x="809345" y="222592"/>
                  </a:lnTo>
                  <a:lnTo>
                    <a:pt x="781443" y="222592"/>
                  </a:lnTo>
                  <a:lnTo>
                    <a:pt x="753529" y="222592"/>
                  </a:lnTo>
                  <a:lnTo>
                    <a:pt x="753529" y="250507"/>
                  </a:lnTo>
                  <a:lnTo>
                    <a:pt x="781443" y="250507"/>
                  </a:lnTo>
                  <a:lnTo>
                    <a:pt x="781443" y="278422"/>
                  </a:lnTo>
                  <a:lnTo>
                    <a:pt x="809345" y="278422"/>
                  </a:lnTo>
                  <a:lnTo>
                    <a:pt x="837260" y="278422"/>
                  </a:lnTo>
                  <a:lnTo>
                    <a:pt x="837260" y="222592"/>
                  </a:lnTo>
                  <a:close/>
                </a:path>
                <a:path w="921384" h="557530">
                  <a:moveTo>
                    <a:pt x="865162" y="473773"/>
                  </a:moveTo>
                  <a:lnTo>
                    <a:pt x="837260" y="473773"/>
                  </a:lnTo>
                  <a:lnTo>
                    <a:pt x="837260" y="557504"/>
                  </a:lnTo>
                  <a:lnTo>
                    <a:pt x="865162" y="557504"/>
                  </a:lnTo>
                  <a:lnTo>
                    <a:pt x="865162" y="473773"/>
                  </a:lnTo>
                  <a:close/>
                </a:path>
                <a:path w="921384" h="557530">
                  <a:moveTo>
                    <a:pt x="920991" y="445871"/>
                  </a:moveTo>
                  <a:lnTo>
                    <a:pt x="893076" y="445871"/>
                  </a:lnTo>
                  <a:lnTo>
                    <a:pt x="893076" y="473773"/>
                  </a:lnTo>
                  <a:lnTo>
                    <a:pt x="920991" y="473773"/>
                  </a:lnTo>
                  <a:lnTo>
                    <a:pt x="920991" y="44587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13634327" y="1069450"/>
              <a:ext cx="1144270" cy="363220"/>
            </a:xfrm>
            <a:custGeom>
              <a:avLst/>
              <a:gdLst/>
              <a:ahLst/>
              <a:cxnLst/>
              <a:rect l="l" t="t" r="r" b="b"/>
              <a:pathLst>
                <a:path w="1144269" h="363219">
                  <a:moveTo>
                    <a:pt x="27914" y="223278"/>
                  </a:moveTo>
                  <a:lnTo>
                    <a:pt x="0" y="223278"/>
                  </a:lnTo>
                  <a:lnTo>
                    <a:pt x="0" y="279095"/>
                  </a:lnTo>
                  <a:lnTo>
                    <a:pt x="27914" y="279095"/>
                  </a:lnTo>
                  <a:lnTo>
                    <a:pt x="27914" y="223278"/>
                  </a:lnTo>
                  <a:close/>
                </a:path>
                <a:path w="1144269" h="363219">
                  <a:moveTo>
                    <a:pt x="27914" y="167462"/>
                  </a:moveTo>
                  <a:lnTo>
                    <a:pt x="0" y="167462"/>
                  </a:lnTo>
                  <a:lnTo>
                    <a:pt x="0" y="195364"/>
                  </a:lnTo>
                  <a:lnTo>
                    <a:pt x="27914" y="195364"/>
                  </a:lnTo>
                  <a:lnTo>
                    <a:pt x="27914" y="167462"/>
                  </a:lnTo>
                  <a:close/>
                </a:path>
                <a:path w="1144269" h="363219">
                  <a:moveTo>
                    <a:pt x="55816" y="195364"/>
                  </a:moveTo>
                  <a:lnTo>
                    <a:pt x="27914" y="195364"/>
                  </a:lnTo>
                  <a:lnTo>
                    <a:pt x="27914" y="223278"/>
                  </a:lnTo>
                  <a:lnTo>
                    <a:pt x="55816" y="223278"/>
                  </a:lnTo>
                  <a:lnTo>
                    <a:pt x="55816" y="195364"/>
                  </a:lnTo>
                  <a:close/>
                </a:path>
                <a:path w="1144269" h="363219">
                  <a:moveTo>
                    <a:pt x="83731" y="251180"/>
                  </a:moveTo>
                  <a:lnTo>
                    <a:pt x="55816" y="251180"/>
                  </a:lnTo>
                  <a:lnTo>
                    <a:pt x="55816" y="306997"/>
                  </a:lnTo>
                  <a:lnTo>
                    <a:pt x="27914" y="306997"/>
                  </a:lnTo>
                  <a:lnTo>
                    <a:pt x="0" y="306997"/>
                  </a:lnTo>
                  <a:lnTo>
                    <a:pt x="0" y="362813"/>
                  </a:lnTo>
                  <a:lnTo>
                    <a:pt x="27914" y="362813"/>
                  </a:lnTo>
                  <a:lnTo>
                    <a:pt x="27914" y="334911"/>
                  </a:lnTo>
                  <a:lnTo>
                    <a:pt x="55816" y="334911"/>
                  </a:lnTo>
                  <a:lnTo>
                    <a:pt x="83731" y="334911"/>
                  </a:lnTo>
                  <a:lnTo>
                    <a:pt x="83731" y="251180"/>
                  </a:lnTo>
                  <a:close/>
                </a:path>
                <a:path w="1144269" h="363219">
                  <a:moveTo>
                    <a:pt x="111633" y="167462"/>
                  </a:moveTo>
                  <a:lnTo>
                    <a:pt x="83731" y="167462"/>
                  </a:lnTo>
                  <a:lnTo>
                    <a:pt x="83731" y="195364"/>
                  </a:lnTo>
                  <a:lnTo>
                    <a:pt x="111633" y="195364"/>
                  </a:lnTo>
                  <a:lnTo>
                    <a:pt x="111633" y="167462"/>
                  </a:lnTo>
                  <a:close/>
                </a:path>
                <a:path w="1144269" h="363219">
                  <a:moveTo>
                    <a:pt x="111633" y="27914"/>
                  </a:moveTo>
                  <a:lnTo>
                    <a:pt x="83731" y="27914"/>
                  </a:lnTo>
                  <a:lnTo>
                    <a:pt x="55816" y="27914"/>
                  </a:lnTo>
                  <a:lnTo>
                    <a:pt x="27914" y="27914"/>
                  </a:lnTo>
                  <a:lnTo>
                    <a:pt x="0" y="27914"/>
                  </a:lnTo>
                  <a:lnTo>
                    <a:pt x="0" y="55816"/>
                  </a:lnTo>
                  <a:lnTo>
                    <a:pt x="27914" y="55816"/>
                  </a:lnTo>
                  <a:lnTo>
                    <a:pt x="27914" y="111633"/>
                  </a:lnTo>
                  <a:lnTo>
                    <a:pt x="0" y="111633"/>
                  </a:lnTo>
                  <a:lnTo>
                    <a:pt x="0" y="139547"/>
                  </a:lnTo>
                  <a:lnTo>
                    <a:pt x="27914" y="139547"/>
                  </a:lnTo>
                  <a:lnTo>
                    <a:pt x="27914" y="167462"/>
                  </a:lnTo>
                  <a:lnTo>
                    <a:pt x="55816" y="167462"/>
                  </a:lnTo>
                  <a:lnTo>
                    <a:pt x="83731" y="167462"/>
                  </a:lnTo>
                  <a:lnTo>
                    <a:pt x="83731" y="139547"/>
                  </a:lnTo>
                  <a:lnTo>
                    <a:pt x="55816" y="139547"/>
                  </a:lnTo>
                  <a:lnTo>
                    <a:pt x="55816" y="83731"/>
                  </a:lnTo>
                  <a:lnTo>
                    <a:pt x="83731" y="83731"/>
                  </a:lnTo>
                  <a:lnTo>
                    <a:pt x="83731" y="55816"/>
                  </a:lnTo>
                  <a:lnTo>
                    <a:pt x="111633" y="55816"/>
                  </a:lnTo>
                  <a:lnTo>
                    <a:pt x="111633" y="27914"/>
                  </a:lnTo>
                  <a:close/>
                </a:path>
                <a:path w="1144269" h="363219">
                  <a:moveTo>
                    <a:pt x="195364" y="195364"/>
                  </a:moveTo>
                  <a:lnTo>
                    <a:pt x="167462" y="195364"/>
                  </a:lnTo>
                  <a:lnTo>
                    <a:pt x="139547" y="195364"/>
                  </a:lnTo>
                  <a:lnTo>
                    <a:pt x="111633" y="195364"/>
                  </a:lnTo>
                  <a:lnTo>
                    <a:pt x="111633" y="223278"/>
                  </a:lnTo>
                  <a:lnTo>
                    <a:pt x="83731" y="223278"/>
                  </a:lnTo>
                  <a:lnTo>
                    <a:pt x="83731" y="251180"/>
                  </a:lnTo>
                  <a:lnTo>
                    <a:pt x="111633" y="251180"/>
                  </a:lnTo>
                  <a:lnTo>
                    <a:pt x="139547" y="251180"/>
                  </a:lnTo>
                  <a:lnTo>
                    <a:pt x="139547" y="223278"/>
                  </a:lnTo>
                  <a:lnTo>
                    <a:pt x="167462" y="223278"/>
                  </a:lnTo>
                  <a:lnTo>
                    <a:pt x="195364" y="223278"/>
                  </a:lnTo>
                  <a:lnTo>
                    <a:pt x="195364" y="195364"/>
                  </a:lnTo>
                  <a:close/>
                </a:path>
                <a:path w="1144269" h="363219">
                  <a:moveTo>
                    <a:pt x="306997" y="111633"/>
                  </a:moveTo>
                  <a:lnTo>
                    <a:pt x="279095" y="111633"/>
                  </a:lnTo>
                  <a:lnTo>
                    <a:pt x="279095" y="139547"/>
                  </a:lnTo>
                  <a:lnTo>
                    <a:pt x="306997" y="139547"/>
                  </a:lnTo>
                  <a:lnTo>
                    <a:pt x="306997" y="111633"/>
                  </a:lnTo>
                  <a:close/>
                </a:path>
                <a:path w="1144269" h="363219">
                  <a:moveTo>
                    <a:pt x="334911" y="167462"/>
                  </a:moveTo>
                  <a:lnTo>
                    <a:pt x="306997" y="167462"/>
                  </a:lnTo>
                  <a:lnTo>
                    <a:pt x="306997" y="195364"/>
                  </a:lnTo>
                  <a:lnTo>
                    <a:pt x="334911" y="195364"/>
                  </a:lnTo>
                  <a:lnTo>
                    <a:pt x="334911" y="167462"/>
                  </a:lnTo>
                  <a:close/>
                </a:path>
                <a:path w="1144269" h="363219">
                  <a:moveTo>
                    <a:pt x="334911" y="83731"/>
                  </a:moveTo>
                  <a:lnTo>
                    <a:pt x="306997" y="83731"/>
                  </a:lnTo>
                  <a:lnTo>
                    <a:pt x="306997" y="111633"/>
                  </a:lnTo>
                  <a:lnTo>
                    <a:pt x="334911" y="111633"/>
                  </a:lnTo>
                  <a:lnTo>
                    <a:pt x="334911" y="83731"/>
                  </a:lnTo>
                  <a:close/>
                </a:path>
                <a:path w="1144269" h="363219">
                  <a:moveTo>
                    <a:pt x="362813" y="223278"/>
                  </a:moveTo>
                  <a:lnTo>
                    <a:pt x="334911" y="223278"/>
                  </a:lnTo>
                  <a:lnTo>
                    <a:pt x="334911" y="251180"/>
                  </a:lnTo>
                  <a:lnTo>
                    <a:pt x="362813" y="251180"/>
                  </a:lnTo>
                  <a:lnTo>
                    <a:pt x="362813" y="223278"/>
                  </a:lnTo>
                  <a:close/>
                </a:path>
                <a:path w="1144269" h="363219">
                  <a:moveTo>
                    <a:pt x="390728" y="83731"/>
                  </a:moveTo>
                  <a:lnTo>
                    <a:pt x="362813" y="83731"/>
                  </a:lnTo>
                  <a:lnTo>
                    <a:pt x="362813" y="111633"/>
                  </a:lnTo>
                  <a:lnTo>
                    <a:pt x="334911" y="111633"/>
                  </a:lnTo>
                  <a:lnTo>
                    <a:pt x="334911" y="139547"/>
                  </a:lnTo>
                  <a:lnTo>
                    <a:pt x="362813" y="139547"/>
                  </a:lnTo>
                  <a:lnTo>
                    <a:pt x="390728" y="139547"/>
                  </a:lnTo>
                  <a:lnTo>
                    <a:pt x="390728" y="83731"/>
                  </a:lnTo>
                  <a:close/>
                </a:path>
                <a:path w="1144269" h="363219">
                  <a:moveTo>
                    <a:pt x="446544" y="139547"/>
                  </a:moveTo>
                  <a:lnTo>
                    <a:pt x="418630" y="139547"/>
                  </a:lnTo>
                  <a:lnTo>
                    <a:pt x="390728" y="139547"/>
                  </a:lnTo>
                  <a:lnTo>
                    <a:pt x="390728" y="167462"/>
                  </a:lnTo>
                  <a:lnTo>
                    <a:pt x="418630" y="167462"/>
                  </a:lnTo>
                  <a:lnTo>
                    <a:pt x="446544" y="167462"/>
                  </a:lnTo>
                  <a:lnTo>
                    <a:pt x="446544" y="139547"/>
                  </a:lnTo>
                  <a:close/>
                </a:path>
                <a:path w="1144269" h="363219">
                  <a:moveTo>
                    <a:pt x="474459" y="167462"/>
                  </a:moveTo>
                  <a:lnTo>
                    <a:pt x="446544" y="167462"/>
                  </a:lnTo>
                  <a:lnTo>
                    <a:pt x="446544" y="195364"/>
                  </a:lnTo>
                  <a:lnTo>
                    <a:pt x="474459" y="195364"/>
                  </a:lnTo>
                  <a:lnTo>
                    <a:pt x="474459" y="167462"/>
                  </a:lnTo>
                  <a:close/>
                </a:path>
                <a:path w="1144269" h="363219">
                  <a:moveTo>
                    <a:pt x="558177" y="139547"/>
                  </a:moveTo>
                  <a:lnTo>
                    <a:pt x="530275" y="139547"/>
                  </a:lnTo>
                  <a:lnTo>
                    <a:pt x="502361" y="139547"/>
                  </a:lnTo>
                  <a:lnTo>
                    <a:pt x="502361" y="111633"/>
                  </a:lnTo>
                  <a:lnTo>
                    <a:pt x="530275" y="111633"/>
                  </a:lnTo>
                  <a:lnTo>
                    <a:pt x="530275" y="83731"/>
                  </a:lnTo>
                  <a:lnTo>
                    <a:pt x="502361" y="83731"/>
                  </a:lnTo>
                  <a:lnTo>
                    <a:pt x="474459" y="83731"/>
                  </a:lnTo>
                  <a:lnTo>
                    <a:pt x="474459" y="167462"/>
                  </a:lnTo>
                  <a:lnTo>
                    <a:pt x="502361" y="167462"/>
                  </a:lnTo>
                  <a:lnTo>
                    <a:pt x="502361" y="195364"/>
                  </a:lnTo>
                  <a:lnTo>
                    <a:pt x="474459" y="195364"/>
                  </a:lnTo>
                  <a:lnTo>
                    <a:pt x="474459" y="223278"/>
                  </a:lnTo>
                  <a:lnTo>
                    <a:pt x="502361" y="223278"/>
                  </a:lnTo>
                  <a:lnTo>
                    <a:pt x="530275" y="223278"/>
                  </a:lnTo>
                  <a:lnTo>
                    <a:pt x="530275" y="167462"/>
                  </a:lnTo>
                  <a:lnTo>
                    <a:pt x="558177" y="167462"/>
                  </a:lnTo>
                  <a:lnTo>
                    <a:pt x="558177" y="139547"/>
                  </a:lnTo>
                  <a:close/>
                </a:path>
                <a:path w="1144269" h="363219">
                  <a:moveTo>
                    <a:pt x="586092" y="111633"/>
                  </a:moveTo>
                  <a:lnTo>
                    <a:pt x="558177" y="111633"/>
                  </a:lnTo>
                  <a:lnTo>
                    <a:pt x="558177" y="139547"/>
                  </a:lnTo>
                  <a:lnTo>
                    <a:pt x="586092" y="139547"/>
                  </a:lnTo>
                  <a:lnTo>
                    <a:pt x="586092" y="111633"/>
                  </a:lnTo>
                  <a:close/>
                </a:path>
                <a:path w="1144269" h="363219">
                  <a:moveTo>
                    <a:pt x="641908" y="251180"/>
                  </a:moveTo>
                  <a:lnTo>
                    <a:pt x="613994" y="251180"/>
                  </a:lnTo>
                  <a:lnTo>
                    <a:pt x="613994" y="279095"/>
                  </a:lnTo>
                  <a:lnTo>
                    <a:pt x="641908" y="279095"/>
                  </a:lnTo>
                  <a:lnTo>
                    <a:pt x="641908" y="251180"/>
                  </a:lnTo>
                  <a:close/>
                </a:path>
                <a:path w="1144269" h="363219">
                  <a:moveTo>
                    <a:pt x="725627" y="251180"/>
                  </a:moveTo>
                  <a:lnTo>
                    <a:pt x="697725" y="251180"/>
                  </a:lnTo>
                  <a:lnTo>
                    <a:pt x="697725" y="223278"/>
                  </a:lnTo>
                  <a:lnTo>
                    <a:pt x="669810" y="223278"/>
                  </a:lnTo>
                  <a:lnTo>
                    <a:pt x="669810" y="167462"/>
                  </a:lnTo>
                  <a:lnTo>
                    <a:pt x="641908" y="167462"/>
                  </a:lnTo>
                  <a:lnTo>
                    <a:pt x="641908" y="195364"/>
                  </a:lnTo>
                  <a:lnTo>
                    <a:pt x="613994" y="195364"/>
                  </a:lnTo>
                  <a:lnTo>
                    <a:pt x="613994" y="167462"/>
                  </a:lnTo>
                  <a:lnTo>
                    <a:pt x="641908" y="167462"/>
                  </a:lnTo>
                  <a:lnTo>
                    <a:pt x="641908" y="139547"/>
                  </a:lnTo>
                  <a:lnTo>
                    <a:pt x="613994" y="139547"/>
                  </a:lnTo>
                  <a:lnTo>
                    <a:pt x="586092" y="139547"/>
                  </a:lnTo>
                  <a:lnTo>
                    <a:pt x="586092" y="195364"/>
                  </a:lnTo>
                  <a:lnTo>
                    <a:pt x="558177" y="195364"/>
                  </a:lnTo>
                  <a:lnTo>
                    <a:pt x="558177" y="223278"/>
                  </a:lnTo>
                  <a:lnTo>
                    <a:pt x="586092" y="223278"/>
                  </a:lnTo>
                  <a:lnTo>
                    <a:pt x="586092" y="251180"/>
                  </a:lnTo>
                  <a:lnTo>
                    <a:pt x="613994" y="251180"/>
                  </a:lnTo>
                  <a:lnTo>
                    <a:pt x="613994" y="223278"/>
                  </a:lnTo>
                  <a:lnTo>
                    <a:pt x="641908" y="223278"/>
                  </a:lnTo>
                  <a:lnTo>
                    <a:pt x="641908" y="251180"/>
                  </a:lnTo>
                  <a:lnTo>
                    <a:pt x="669810" y="251180"/>
                  </a:lnTo>
                  <a:lnTo>
                    <a:pt x="669810" y="306997"/>
                  </a:lnTo>
                  <a:lnTo>
                    <a:pt x="697725" y="306997"/>
                  </a:lnTo>
                  <a:lnTo>
                    <a:pt x="697725" y="279095"/>
                  </a:lnTo>
                  <a:lnTo>
                    <a:pt x="725627" y="279095"/>
                  </a:lnTo>
                  <a:lnTo>
                    <a:pt x="725627" y="251180"/>
                  </a:lnTo>
                  <a:close/>
                </a:path>
                <a:path w="1144269" h="363219">
                  <a:moveTo>
                    <a:pt x="753541" y="223278"/>
                  </a:moveTo>
                  <a:lnTo>
                    <a:pt x="725627" y="223278"/>
                  </a:lnTo>
                  <a:lnTo>
                    <a:pt x="725627" y="251180"/>
                  </a:lnTo>
                  <a:lnTo>
                    <a:pt x="753541" y="251180"/>
                  </a:lnTo>
                  <a:lnTo>
                    <a:pt x="753541" y="223278"/>
                  </a:lnTo>
                  <a:close/>
                </a:path>
                <a:path w="1144269" h="363219">
                  <a:moveTo>
                    <a:pt x="753541" y="167462"/>
                  </a:moveTo>
                  <a:lnTo>
                    <a:pt x="725627" y="167462"/>
                  </a:lnTo>
                  <a:lnTo>
                    <a:pt x="725627" y="195364"/>
                  </a:lnTo>
                  <a:lnTo>
                    <a:pt x="753541" y="195364"/>
                  </a:lnTo>
                  <a:lnTo>
                    <a:pt x="753541" y="167462"/>
                  </a:lnTo>
                  <a:close/>
                </a:path>
                <a:path w="1144269" h="363219">
                  <a:moveTo>
                    <a:pt x="781456" y="251180"/>
                  </a:moveTo>
                  <a:lnTo>
                    <a:pt x="753541" y="251180"/>
                  </a:lnTo>
                  <a:lnTo>
                    <a:pt x="753541" y="279095"/>
                  </a:lnTo>
                  <a:lnTo>
                    <a:pt x="781456" y="279095"/>
                  </a:lnTo>
                  <a:lnTo>
                    <a:pt x="781456" y="251180"/>
                  </a:lnTo>
                  <a:close/>
                </a:path>
                <a:path w="1144269" h="363219">
                  <a:moveTo>
                    <a:pt x="809358" y="279095"/>
                  </a:moveTo>
                  <a:lnTo>
                    <a:pt x="781456" y="279095"/>
                  </a:lnTo>
                  <a:lnTo>
                    <a:pt x="781456" y="306997"/>
                  </a:lnTo>
                  <a:lnTo>
                    <a:pt x="809358" y="306997"/>
                  </a:lnTo>
                  <a:lnTo>
                    <a:pt x="809358" y="279095"/>
                  </a:lnTo>
                  <a:close/>
                </a:path>
                <a:path w="1144269" h="363219">
                  <a:moveTo>
                    <a:pt x="809358" y="167462"/>
                  </a:moveTo>
                  <a:lnTo>
                    <a:pt x="781456" y="167462"/>
                  </a:lnTo>
                  <a:lnTo>
                    <a:pt x="781456" y="195364"/>
                  </a:lnTo>
                  <a:lnTo>
                    <a:pt x="753541" y="195364"/>
                  </a:lnTo>
                  <a:lnTo>
                    <a:pt x="753541" y="223278"/>
                  </a:lnTo>
                  <a:lnTo>
                    <a:pt x="781456" y="223278"/>
                  </a:lnTo>
                  <a:lnTo>
                    <a:pt x="809358" y="223278"/>
                  </a:lnTo>
                  <a:lnTo>
                    <a:pt x="809358" y="167462"/>
                  </a:lnTo>
                  <a:close/>
                </a:path>
                <a:path w="1144269" h="363219">
                  <a:moveTo>
                    <a:pt x="837272" y="251180"/>
                  </a:moveTo>
                  <a:lnTo>
                    <a:pt x="809358" y="251180"/>
                  </a:lnTo>
                  <a:lnTo>
                    <a:pt x="809358" y="279095"/>
                  </a:lnTo>
                  <a:lnTo>
                    <a:pt x="837272" y="279095"/>
                  </a:lnTo>
                  <a:lnTo>
                    <a:pt x="837272" y="251180"/>
                  </a:lnTo>
                  <a:close/>
                </a:path>
                <a:path w="1144269" h="363219">
                  <a:moveTo>
                    <a:pt x="837272" y="27914"/>
                  </a:moveTo>
                  <a:lnTo>
                    <a:pt x="809358" y="27914"/>
                  </a:lnTo>
                  <a:lnTo>
                    <a:pt x="809358" y="0"/>
                  </a:lnTo>
                  <a:lnTo>
                    <a:pt x="781456" y="0"/>
                  </a:lnTo>
                  <a:lnTo>
                    <a:pt x="781456" y="83731"/>
                  </a:lnTo>
                  <a:lnTo>
                    <a:pt x="753541" y="83731"/>
                  </a:lnTo>
                  <a:lnTo>
                    <a:pt x="753541" y="111633"/>
                  </a:lnTo>
                  <a:lnTo>
                    <a:pt x="781456" y="111633"/>
                  </a:lnTo>
                  <a:lnTo>
                    <a:pt x="781456" y="139547"/>
                  </a:lnTo>
                  <a:lnTo>
                    <a:pt x="809358" y="139547"/>
                  </a:lnTo>
                  <a:lnTo>
                    <a:pt x="809358" y="83731"/>
                  </a:lnTo>
                  <a:lnTo>
                    <a:pt x="837272" y="83731"/>
                  </a:lnTo>
                  <a:lnTo>
                    <a:pt x="837272" y="27914"/>
                  </a:lnTo>
                  <a:close/>
                </a:path>
                <a:path w="1144269" h="363219">
                  <a:moveTo>
                    <a:pt x="893089" y="279095"/>
                  </a:moveTo>
                  <a:lnTo>
                    <a:pt x="865174" y="279095"/>
                  </a:lnTo>
                  <a:lnTo>
                    <a:pt x="837272" y="279095"/>
                  </a:lnTo>
                  <a:lnTo>
                    <a:pt x="837272" y="306997"/>
                  </a:lnTo>
                  <a:lnTo>
                    <a:pt x="865174" y="306997"/>
                  </a:lnTo>
                  <a:lnTo>
                    <a:pt x="893089" y="306997"/>
                  </a:lnTo>
                  <a:lnTo>
                    <a:pt x="893089" y="279095"/>
                  </a:lnTo>
                  <a:close/>
                </a:path>
                <a:path w="1144269" h="363219">
                  <a:moveTo>
                    <a:pt x="948905" y="111633"/>
                  </a:moveTo>
                  <a:lnTo>
                    <a:pt x="920991" y="111633"/>
                  </a:lnTo>
                  <a:lnTo>
                    <a:pt x="920991" y="55816"/>
                  </a:lnTo>
                  <a:lnTo>
                    <a:pt x="893089" y="55816"/>
                  </a:lnTo>
                  <a:lnTo>
                    <a:pt x="865174" y="55816"/>
                  </a:lnTo>
                  <a:lnTo>
                    <a:pt x="865174" y="83731"/>
                  </a:lnTo>
                  <a:lnTo>
                    <a:pt x="893089" y="83731"/>
                  </a:lnTo>
                  <a:lnTo>
                    <a:pt x="893089" y="111633"/>
                  </a:lnTo>
                  <a:lnTo>
                    <a:pt x="865174" y="111633"/>
                  </a:lnTo>
                  <a:lnTo>
                    <a:pt x="837272" y="111633"/>
                  </a:lnTo>
                  <a:lnTo>
                    <a:pt x="837272" y="195364"/>
                  </a:lnTo>
                  <a:lnTo>
                    <a:pt x="865174" y="195364"/>
                  </a:lnTo>
                  <a:lnTo>
                    <a:pt x="893089" y="195364"/>
                  </a:lnTo>
                  <a:lnTo>
                    <a:pt x="920991" y="195364"/>
                  </a:lnTo>
                  <a:lnTo>
                    <a:pt x="920991" y="167462"/>
                  </a:lnTo>
                  <a:lnTo>
                    <a:pt x="893089" y="167462"/>
                  </a:lnTo>
                  <a:lnTo>
                    <a:pt x="893089" y="139547"/>
                  </a:lnTo>
                  <a:lnTo>
                    <a:pt x="920991" y="139547"/>
                  </a:lnTo>
                  <a:lnTo>
                    <a:pt x="948905" y="139547"/>
                  </a:lnTo>
                  <a:lnTo>
                    <a:pt x="948905" y="111633"/>
                  </a:lnTo>
                  <a:close/>
                </a:path>
                <a:path w="1144269" h="363219">
                  <a:moveTo>
                    <a:pt x="976807" y="223278"/>
                  </a:moveTo>
                  <a:lnTo>
                    <a:pt x="948905" y="223278"/>
                  </a:lnTo>
                  <a:lnTo>
                    <a:pt x="948905" y="195364"/>
                  </a:lnTo>
                  <a:lnTo>
                    <a:pt x="920991" y="195364"/>
                  </a:lnTo>
                  <a:lnTo>
                    <a:pt x="920991" y="223278"/>
                  </a:lnTo>
                  <a:lnTo>
                    <a:pt x="893089" y="223278"/>
                  </a:lnTo>
                  <a:lnTo>
                    <a:pt x="893089" y="251180"/>
                  </a:lnTo>
                  <a:lnTo>
                    <a:pt x="920991" y="251180"/>
                  </a:lnTo>
                  <a:lnTo>
                    <a:pt x="948905" y="251180"/>
                  </a:lnTo>
                  <a:lnTo>
                    <a:pt x="976807" y="251180"/>
                  </a:lnTo>
                  <a:lnTo>
                    <a:pt x="976807" y="223278"/>
                  </a:lnTo>
                  <a:close/>
                </a:path>
                <a:path w="1144269" h="363219">
                  <a:moveTo>
                    <a:pt x="976807" y="167462"/>
                  </a:moveTo>
                  <a:lnTo>
                    <a:pt x="948905" y="167462"/>
                  </a:lnTo>
                  <a:lnTo>
                    <a:pt x="948905" y="195364"/>
                  </a:lnTo>
                  <a:lnTo>
                    <a:pt x="976807" y="195364"/>
                  </a:lnTo>
                  <a:lnTo>
                    <a:pt x="976807" y="167462"/>
                  </a:lnTo>
                  <a:close/>
                </a:path>
                <a:path w="1144269" h="363219">
                  <a:moveTo>
                    <a:pt x="1004722" y="139547"/>
                  </a:moveTo>
                  <a:lnTo>
                    <a:pt x="976807" y="139547"/>
                  </a:lnTo>
                  <a:lnTo>
                    <a:pt x="976807" y="167462"/>
                  </a:lnTo>
                  <a:lnTo>
                    <a:pt x="1004722" y="167462"/>
                  </a:lnTo>
                  <a:lnTo>
                    <a:pt x="1004722" y="139547"/>
                  </a:lnTo>
                  <a:close/>
                </a:path>
                <a:path w="1144269" h="363219">
                  <a:moveTo>
                    <a:pt x="1060538" y="223278"/>
                  </a:moveTo>
                  <a:lnTo>
                    <a:pt x="1032624" y="223278"/>
                  </a:lnTo>
                  <a:lnTo>
                    <a:pt x="1032624" y="167462"/>
                  </a:lnTo>
                  <a:lnTo>
                    <a:pt x="1004722" y="167462"/>
                  </a:lnTo>
                  <a:lnTo>
                    <a:pt x="1004722" y="195364"/>
                  </a:lnTo>
                  <a:lnTo>
                    <a:pt x="976807" y="195364"/>
                  </a:lnTo>
                  <a:lnTo>
                    <a:pt x="976807" y="223278"/>
                  </a:lnTo>
                  <a:lnTo>
                    <a:pt x="1004722" y="223278"/>
                  </a:lnTo>
                  <a:lnTo>
                    <a:pt x="1004722" y="251180"/>
                  </a:lnTo>
                  <a:lnTo>
                    <a:pt x="1032624" y="251180"/>
                  </a:lnTo>
                  <a:lnTo>
                    <a:pt x="1060538" y="251180"/>
                  </a:lnTo>
                  <a:lnTo>
                    <a:pt x="1060538" y="223278"/>
                  </a:lnTo>
                  <a:close/>
                </a:path>
                <a:path w="1144269" h="363219">
                  <a:moveTo>
                    <a:pt x="1060538" y="55816"/>
                  </a:moveTo>
                  <a:lnTo>
                    <a:pt x="1032624" y="55816"/>
                  </a:lnTo>
                  <a:lnTo>
                    <a:pt x="1004722" y="55816"/>
                  </a:lnTo>
                  <a:lnTo>
                    <a:pt x="1004722" y="27914"/>
                  </a:lnTo>
                  <a:lnTo>
                    <a:pt x="976807" y="27914"/>
                  </a:lnTo>
                  <a:lnTo>
                    <a:pt x="976807" y="55816"/>
                  </a:lnTo>
                  <a:lnTo>
                    <a:pt x="948905" y="55816"/>
                  </a:lnTo>
                  <a:lnTo>
                    <a:pt x="948905" y="83731"/>
                  </a:lnTo>
                  <a:lnTo>
                    <a:pt x="976807" y="83731"/>
                  </a:lnTo>
                  <a:lnTo>
                    <a:pt x="1004722" y="83731"/>
                  </a:lnTo>
                  <a:lnTo>
                    <a:pt x="1004722" y="139547"/>
                  </a:lnTo>
                  <a:lnTo>
                    <a:pt x="1032624" y="139547"/>
                  </a:lnTo>
                  <a:lnTo>
                    <a:pt x="1060538" y="139547"/>
                  </a:lnTo>
                  <a:lnTo>
                    <a:pt x="1060538" y="111633"/>
                  </a:lnTo>
                  <a:lnTo>
                    <a:pt x="1032624" y="111633"/>
                  </a:lnTo>
                  <a:lnTo>
                    <a:pt x="1032624" y="83731"/>
                  </a:lnTo>
                  <a:lnTo>
                    <a:pt x="1060538" y="83731"/>
                  </a:lnTo>
                  <a:lnTo>
                    <a:pt x="1060538" y="55816"/>
                  </a:lnTo>
                  <a:close/>
                </a:path>
                <a:path w="1144269" h="363219">
                  <a:moveTo>
                    <a:pt x="1088453" y="251180"/>
                  </a:moveTo>
                  <a:lnTo>
                    <a:pt x="1060538" y="251180"/>
                  </a:lnTo>
                  <a:lnTo>
                    <a:pt x="1060538" y="279095"/>
                  </a:lnTo>
                  <a:lnTo>
                    <a:pt x="1088453" y="279095"/>
                  </a:lnTo>
                  <a:lnTo>
                    <a:pt x="1088453" y="251180"/>
                  </a:lnTo>
                  <a:close/>
                </a:path>
                <a:path w="1144269" h="363219">
                  <a:moveTo>
                    <a:pt x="1088453" y="195364"/>
                  </a:moveTo>
                  <a:lnTo>
                    <a:pt x="1060538" y="195364"/>
                  </a:lnTo>
                  <a:lnTo>
                    <a:pt x="1060538" y="223278"/>
                  </a:lnTo>
                  <a:lnTo>
                    <a:pt x="1088453" y="223278"/>
                  </a:lnTo>
                  <a:lnTo>
                    <a:pt x="1088453" y="195364"/>
                  </a:lnTo>
                  <a:close/>
                </a:path>
                <a:path w="1144269" h="363219">
                  <a:moveTo>
                    <a:pt x="1088453" y="139547"/>
                  </a:moveTo>
                  <a:lnTo>
                    <a:pt x="1060538" y="139547"/>
                  </a:lnTo>
                  <a:lnTo>
                    <a:pt x="1060538" y="167462"/>
                  </a:lnTo>
                  <a:lnTo>
                    <a:pt x="1088453" y="167462"/>
                  </a:lnTo>
                  <a:lnTo>
                    <a:pt x="1088453" y="139547"/>
                  </a:lnTo>
                  <a:close/>
                </a:path>
                <a:path w="1144269" h="363219">
                  <a:moveTo>
                    <a:pt x="1116355" y="111633"/>
                  </a:moveTo>
                  <a:lnTo>
                    <a:pt x="1088453" y="111633"/>
                  </a:lnTo>
                  <a:lnTo>
                    <a:pt x="1088453" y="139547"/>
                  </a:lnTo>
                  <a:lnTo>
                    <a:pt x="1116355" y="139547"/>
                  </a:lnTo>
                  <a:lnTo>
                    <a:pt x="1116355" y="111633"/>
                  </a:lnTo>
                  <a:close/>
                </a:path>
                <a:path w="1144269" h="363219">
                  <a:moveTo>
                    <a:pt x="1144270" y="279095"/>
                  </a:moveTo>
                  <a:lnTo>
                    <a:pt x="1116355" y="279095"/>
                  </a:lnTo>
                  <a:lnTo>
                    <a:pt x="1088453" y="279095"/>
                  </a:lnTo>
                  <a:lnTo>
                    <a:pt x="1088453" y="306997"/>
                  </a:lnTo>
                  <a:lnTo>
                    <a:pt x="1116355" y="306997"/>
                  </a:lnTo>
                  <a:lnTo>
                    <a:pt x="1144270" y="306997"/>
                  </a:lnTo>
                  <a:lnTo>
                    <a:pt x="1144270" y="279095"/>
                  </a:lnTo>
                  <a:close/>
                </a:path>
                <a:path w="1144269" h="363219">
                  <a:moveTo>
                    <a:pt x="1144270" y="223278"/>
                  </a:moveTo>
                  <a:lnTo>
                    <a:pt x="1116355" y="223278"/>
                  </a:lnTo>
                  <a:lnTo>
                    <a:pt x="1088453" y="223278"/>
                  </a:lnTo>
                  <a:lnTo>
                    <a:pt x="1088453" y="251180"/>
                  </a:lnTo>
                  <a:lnTo>
                    <a:pt x="1116355" y="251180"/>
                  </a:lnTo>
                  <a:lnTo>
                    <a:pt x="1144270" y="251180"/>
                  </a:lnTo>
                  <a:lnTo>
                    <a:pt x="1144270" y="223278"/>
                  </a:lnTo>
                  <a:close/>
                </a:path>
                <a:path w="1144269" h="363219">
                  <a:moveTo>
                    <a:pt x="1144270" y="139547"/>
                  </a:moveTo>
                  <a:lnTo>
                    <a:pt x="1116355" y="139547"/>
                  </a:lnTo>
                  <a:lnTo>
                    <a:pt x="1116355" y="167462"/>
                  </a:lnTo>
                  <a:lnTo>
                    <a:pt x="1088453" y="167462"/>
                  </a:lnTo>
                  <a:lnTo>
                    <a:pt x="1088453" y="195364"/>
                  </a:lnTo>
                  <a:lnTo>
                    <a:pt x="1116355" y="195364"/>
                  </a:lnTo>
                  <a:lnTo>
                    <a:pt x="1144270" y="195364"/>
                  </a:lnTo>
                  <a:lnTo>
                    <a:pt x="1144270" y="139547"/>
                  </a:lnTo>
                  <a:close/>
                </a:path>
                <a:path w="1144269" h="363219">
                  <a:moveTo>
                    <a:pt x="1144270" y="0"/>
                  </a:moveTo>
                  <a:lnTo>
                    <a:pt x="1116355" y="0"/>
                  </a:lnTo>
                  <a:lnTo>
                    <a:pt x="1116355" y="55816"/>
                  </a:lnTo>
                  <a:lnTo>
                    <a:pt x="1088453" y="55816"/>
                  </a:lnTo>
                  <a:lnTo>
                    <a:pt x="1088453" y="83731"/>
                  </a:lnTo>
                  <a:lnTo>
                    <a:pt x="1116355" y="83731"/>
                  </a:lnTo>
                  <a:lnTo>
                    <a:pt x="1144270" y="83731"/>
                  </a:lnTo>
                  <a:lnTo>
                    <a:pt x="114427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 descr=""/>
            <p:cNvSpPr/>
            <p:nvPr/>
          </p:nvSpPr>
          <p:spPr>
            <a:xfrm>
              <a:off x="13634327" y="1125267"/>
              <a:ext cx="1144270" cy="586105"/>
            </a:xfrm>
            <a:custGeom>
              <a:avLst/>
              <a:gdLst/>
              <a:ahLst/>
              <a:cxnLst/>
              <a:rect l="l" t="t" r="r" b="b"/>
              <a:pathLst>
                <a:path w="1144269" h="586105">
                  <a:moveTo>
                    <a:pt x="27914" y="334911"/>
                  </a:moveTo>
                  <a:lnTo>
                    <a:pt x="0" y="334911"/>
                  </a:lnTo>
                  <a:lnTo>
                    <a:pt x="0" y="446544"/>
                  </a:lnTo>
                  <a:lnTo>
                    <a:pt x="27914" y="446544"/>
                  </a:lnTo>
                  <a:lnTo>
                    <a:pt x="27914" y="334911"/>
                  </a:lnTo>
                  <a:close/>
                </a:path>
                <a:path w="1144269" h="586105">
                  <a:moveTo>
                    <a:pt x="111633" y="418642"/>
                  </a:moveTo>
                  <a:lnTo>
                    <a:pt x="83731" y="418642"/>
                  </a:lnTo>
                  <a:lnTo>
                    <a:pt x="83731" y="446544"/>
                  </a:lnTo>
                  <a:lnTo>
                    <a:pt x="111633" y="446544"/>
                  </a:lnTo>
                  <a:lnTo>
                    <a:pt x="111633" y="418642"/>
                  </a:lnTo>
                  <a:close/>
                </a:path>
                <a:path w="1144269" h="586105">
                  <a:moveTo>
                    <a:pt x="139547" y="223278"/>
                  </a:moveTo>
                  <a:lnTo>
                    <a:pt x="111633" y="223278"/>
                  </a:lnTo>
                  <a:lnTo>
                    <a:pt x="83731" y="223278"/>
                  </a:lnTo>
                  <a:lnTo>
                    <a:pt x="83731" y="195364"/>
                  </a:lnTo>
                  <a:lnTo>
                    <a:pt x="55816" y="195364"/>
                  </a:lnTo>
                  <a:lnTo>
                    <a:pt x="55816" y="279095"/>
                  </a:lnTo>
                  <a:lnTo>
                    <a:pt x="83731" y="279095"/>
                  </a:lnTo>
                  <a:lnTo>
                    <a:pt x="111633" y="279095"/>
                  </a:lnTo>
                  <a:lnTo>
                    <a:pt x="111633" y="251180"/>
                  </a:lnTo>
                  <a:lnTo>
                    <a:pt x="139547" y="251180"/>
                  </a:lnTo>
                  <a:lnTo>
                    <a:pt x="139547" y="223278"/>
                  </a:lnTo>
                  <a:close/>
                </a:path>
                <a:path w="1144269" h="586105">
                  <a:moveTo>
                    <a:pt x="167462" y="279095"/>
                  </a:moveTo>
                  <a:lnTo>
                    <a:pt x="139547" y="279095"/>
                  </a:lnTo>
                  <a:lnTo>
                    <a:pt x="111633" y="279095"/>
                  </a:lnTo>
                  <a:lnTo>
                    <a:pt x="111633" y="334911"/>
                  </a:lnTo>
                  <a:lnTo>
                    <a:pt x="83731" y="334911"/>
                  </a:lnTo>
                  <a:lnTo>
                    <a:pt x="83731" y="306997"/>
                  </a:lnTo>
                  <a:lnTo>
                    <a:pt x="55816" y="306997"/>
                  </a:lnTo>
                  <a:lnTo>
                    <a:pt x="55816" y="362813"/>
                  </a:lnTo>
                  <a:lnTo>
                    <a:pt x="83731" y="362813"/>
                  </a:lnTo>
                  <a:lnTo>
                    <a:pt x="83731" y="390728"/>
                  </a:lnTo>
                  <a:lnTo>
                    <a:pt x="111633" y="390728"/>
                  </a:lnTo>
                  <a:lnTo>
                    <a:pt x="139547" y="390728"/>
                  </a:lnTo>
                  <a:lnTo>
                    <a:pt x="139547" y="306997"/>
                  </a:lnTo>
                  <a:lnTo>
                    <a:pt x="167462" y="306997"/>
                  </a:lnTo>
                  <a:lnTo>
                    <a:pt x="167462" y="279095"/>
                  </a:lnTo>
                  <a:close/>
                </a:path>
                <a:path w="1144269" h="586105">
                  <a:moveTo>
                    <a:pt x="195364" y="251180"/>
                  </a:moveTo>
                  <a:lnTo>
                    <a:pt x="167462" y="251180"/>
                  </a:lnTo>
                  <a:lnTo>
                    <a:pt x="167462" y="279095"/>
                  </a:lnTo>
                  <a:lnTo>
                    <a:pt x="195364" y="279095"/>
                  </a:lnTo>
                  <a:lnTo>
                    <a:pt x="195364" y="251180"/>
                  </a:lnTo>
                  <a:close/>
                </a:path>
                <a:path w="1144269" h="586105">
                  <a:moveTo>
                    <a:pt x="306997" y="139547"/>
                  </a:moveTo>
                  <a:lnTo>
                    <a:pt x="279095" y="139547"/>
                  </a:lnTo>
                  <a:lnTo>
                    <a:pt x="251180" y="139547"/>
                  </a:lnTo>
                  <a:lnTo>
                    <a:pt x="251180" y="111645"/>
                  </a:lnTo>
                  <a:lnTo>
                    <a:pt x="279095" y="111645"/>
                  </a:lnTo>
                  <a:lnTo>
                    <a:pt x="279095" y="83731"/>
                  </a:lnTo>
                  <a:lnTo>
                    <a:pt x="251180" y="83731"/>
                  </a:lnTo>
                  <a:lnTo>
                    <a:pt x="251180" y="55816"/>
                  </a:lnTo>
                  <a:lnTo>
                    <a:pt x="223278" y="55816"/>
                  </a:lnTo>
                  <a:lnTo>
                    <a:pt x="223278" y="83731"/>
                  </a:lnTo>
                  <a:lnTo>
                    <a:pt x="195364" y="83731"/>
                  </a:lnTo>
                  <a:lnTo>
                    <a:pt x="167462" y="83731"/>
                  </a:lnTo>
                  <a:lnTo>
                    <a:pt x="167462" y="55816"/>
                  </a:lnTo>
                  <a:lnTo>
                    <a:pt x="195364" y="55816"/>
                  </a:lnTo>
                  <a:lnTo>
                    <a:pt x="223278" y="55816"/>
                  </a:lnTo>
                  <a:lnTo>
                    <a:pt x="223278" y="0"/>
                  </a:lnTo>
                  <a:lnTo>
                    <a:pt x="195364" y="0"/>
                  </a:lnTo>
                  <a:lnTo>
                    <a:pt x="195364" y="27914"/>
                  </a:lnTo>
                  <a:lnTo>
                    <a:pt x="167462" y="27914"/>
                  </a:lnTo>
                  <a:lnTo>
                    <a:pt x="139547" y="27914"/>
                  </a:lnTo>
                  <a:lnTo>
                    <a:pt x="139547" y="0"/>
                  </a:lnTo>
                  <a:lnTo>
                    <a:pt x="111633" y="0"/>
                  </a:lnTo>
                  <a:lnTo>
                    <a:pt x="111633" y="27914"/>
                  </a:lnTo>
                  <a:lnTo>
                    <a:pt x="83731" y="27914"/>
                  </a:lnTo>
                  <a:lnTo>
                    <a:pt x="83731" y="55816"/>
                  </a:lnTo>
                  <a:lnTo>
                    <a:pt x="111633" y="55816"/>
                  </a:lnTo>
                  <a:lnTo>
                    <a:pt x="139547" y="55816"/>
                  </a:lnTo>
                  <a:lnTo>
                    <a:pt x="139547" y="111645"/>
                  </a:lnTo>
                  <a:lnTo>
                    <a:pt x="167462" y="111645"/>
                  </a:lnTo>
                  <a:lnTo>
                    <a:pt x="195364" y="111645"/>
                  </a:lnTo>
                  <a:lnTo>
                    <a:pt x="195364" y="139547"/>
                  </a:lnTo>
                  <a:lnTo>
                    <a:pt x="223278" y="139547"/>
                  </a:lnTo>
                  <a:lnTo>
                    <a:pt x="223278" y="167462"/>
                  </a:lnTo>
                  <a:lnTo>
                    <a:pt x="195364" y="167462"/>
                  </a:lnTo>
                  <a:lnTo>
                    <a:pt x="195364" y="195364"/>
                  </a:lnTo>
                  <a:lnTo>
                    <a:pt x="167462" y="195364"/>
                  </a:lnTo>
                  <a:lnTo>
                    <a:pt x="167462" y="223278"/>
                  </a:lnTo>
                  <a:lnTo>
                    <a:pt x="195364" y="223278"/>
                  </a:lnTo>
                  <a:lnTo>
                    <a:pt x="223278" y="223278"/>
                  </a:lnTo>
                  <a:lnTo>
                    <a:pt x="223278" y="251180"/>
                  </a:lnTo>
                  <a:lnTo>
                    <a:pt x="251180" y="251180"/>
                  </a:lnTo>
                  <a:lnTo>
                    <a:pt x="251180" y="279095"/>
                  </a:lnTo>
                  <a:lnTo>
                    <a:pt x="223278" y="279095"/>
                  </a:lnTo>
                  <a:lnTo>
                    <a:pt x="223278" y="306997"/>
                  </a:lnTo>
                  <a:lnTo>
                    <a:pt x="195364" y="306997"/>
                  </a:lnTo>
                  <a:lnTo>
                    <a:pt x="167462" y="306997"/>
                  </a:lnTo>
                  <a:lnTo>
                    <a:pt x="167462" y="334911"/>
                  </a:lnTo>
                  <a:lnTo>
                    <a:pt x="195364" y="334911"/>
                  </a:lnTo>
                  <a:lnTo>
                    <a:pt x="195364" y="362813"/>
                  </a:lnTo>
                  <a:lnTo>
                    <a:pt x="167462" y="362813"/>
                  </a:lnTo>
                  <a:lnTo>
                    <a:pt x="167462" y="390728"/>
                  </a:lnTo>
                  <a:lnTo>
                    <a:pt x="195364" y="390728"/>
                  </a:lnTo>
                  <a:lnTo>
                    <a:pt x="195364" y="418642"/>
                  </a:lnTo>
                  <a:lnTo>
                    <a:pt x="167462" y="418642"/>
                  </a:lnTo>
                  <a:lnTo>
                    <a:pt x="167462" y="390728"/>
                  </a:lnTo>
                  <a:lnTo>
                    <a:pt x="139547" y="390728"/>
                  </a:lnTo>
                  <a:lnTo>
                    <a:pt x="139547" y="446544"/>
                  </a:lnTo>
                  <a:lnTo>
                    <a:pt x="167462" y="446544"/>
                  </a:lnTo>
                  <a:lnTo>
                    <a:pt x="195364" y="446544"/>
                  </a:lnTo>
                  <a:lnTo>
                    <a:pt x="223278" y="446544"/>
                  </a:lnTo>
                  <a:lnTo>
                    <a:pt x="223278" y="418642"/>
                  </a:lnTo>
                  <a:lnTo>
                    <a:pt x="251180" y="418642"/>
                  </a:lnTo>
                  <a:lnTo>
                    <a:pt x="251180" y="446544"/>
                  </a:lnTo>
                  <a:lnTo>
                    <a:pt x="279095" y="446544"/>
                  </a:lnTo>
                  <a:lnTo>
                    <a:pt x="279095" y="418642"/>
                  </a:lnTo>
                  <a:lnTo>
                    <a:pt x="306997" y="418642"/>
                  </a:lnTo>
                  <a:lnTo>
                    <a:pt x="306997" y="390728"/>
                  </a:lnTo>
                  <a:lnTo>
                    <a:pt x="279095" y="390728"/>
                  </a:lnTo>
                  <a:lnTo>
                    <a:pt x="251180" y="390728"/>
                  </a:lnTo>
                  <a:lnTo>
                    <a:pt x="223278" y="390728"/>
                  </a:lnTo>
                  <a:lnTo>
                    <a:pt x="223278" y="334911"/>
                  </a:lnTo>
                  <a:lnTo>
                    <a:pt x="251180" y="334911"/>
                  </a:lnTo>
                  <a:lnTo>
                    <a:pt x="251180" y="362813"/>
                  </a:lnTo>
                  <a:lnTo>
                    <a:pt x="279095" y="362813"/>
                  </a:lnTo>
                  <a:lnTo>
                    <a:pt x="279095" y="279095"/>
                  </a:lnTo>
                  <a:lnTo>
                    <a:pt x="306997" y="279095"/>
                  </a:lnTo>
                  <a:lnTo>
                    <a:pt x="306997" y="251180"/>
                  </a:lnTo>
                  <a:lnTo>
                    <a:pt x="279095" y="251180"/>
                  </a:lnTo>
                  <a:lnTo>
                    <a:pt x="279095" y="223278"/>
                  </a:lnTo>
                  <a:lnTo>
                    <a:pt x="251180" y="223278"/>
                  </a:lnTo>
                  <a:lnTo>
                    <a:pt x="251180" y="167462"/>
                  </a:lnTo>
                  <a:lnTo>
                    <a:pt x="279095" y="167462"/>
                  </a:lnTo>
                  <a:lnTo>
                    <a:pt x="306997" y="167462"/>
                  </a:lnTo>
                  <a:lnTo>
                    <a:pt x="306997" y="139547"/>
                  </a:lnTo>
                  <a:close/>
                </a:path>
                <a:path w="1144269" h="586105">
                  <a:moveTo>
                    <a:pt x="390728" y="391845"/>
                  </a:moveTo>
                  <a:lnTo>
                    <a:pt x="362813" y="391845"/>
                  </a:lnTo>
                  <a:lnTo>
                    <a:pt x="362813" y="447725"/>
                  </a:lnTo>
                  <a:lnTo>
                    <a:pt x="390728" y="447725"/>
                  </a:lnTo>
                  <a:lnTo>
                    <a:pt x="390728" y="391845"/>
                  </a:lnTo>
                  <a:close/>
                </a:path>
                <a:path w="1144269" h="586105">
                  <a:moveTo>
                    <a:pt x="558177" y="447725"/>
                  </a:moveTo>
                  <a:lnTo>
                    <a:pt x="530275" y="447725"/>
                  </a:lnTo>
                  <a:lnTo>
                    <a:pt x="530275" y="363905"/>
                  </a:lnTo>
                  <a:lnTo>
                    <a:pt x="502361" y="363905"/>
                  </a:lnTo>
                  <a:lnTo>
                    <a:pt x="502361" y="419785"/>
                  </a:lnTo>
                  <a:lnTo>
                    <a:pt x="474459" y="419785"/>
                  </a:lnTo>
                  <a:lnTo>
                    <a:pt x="474459" y="391845"/>
                  </a:lnTo>
                  <a:lnTo>
                    <a:pt x="446544" y="391845"/>
                  </a:lnTo>
                  <a:lnTo>
                    <a:pt x="446544" y="447725"/>
                  </a:lnTo>
                  <a:lnTo>
                    <a:pt x="474459" y="447725"/>
                  </a:lnTo>
                  <a:lnTo>
                    <a:pt x="474459" y="503605"/>
                  </a:lnTo>
                  <a:lnTo>
                    <a:pt x="502361" y="503605"/>
                  </a:lnTo>
                  <a:lnTo>
                    <a:pt x="502361" y="530275"/>
                  </a:lnTo>
                  <a:lnTo>
                    <a:pt x="530275" y="530275"/>
                  </a:lnTo>
                  <a:lnTo>
                    <a:pt x="530275" y="475665"/>
                  </a:lnTo>
                  <a:lnTo>
                    <a:pt x="558177" y="475665"/>
                  </a:lnTo>
                  <a:lnTo>
                    <a:pt x="558177" y="447725"/>
                  </a:lnTo>
                  <a:close/>
                </a:path>
                <a:path w="1144269" h="586105">
                  <a:moveTo>
                    <a:pt x="586092" y="279095"/>
                  </a:moveTo>
                  <a:lnTo>
                    <a:pt x="558177" y="279095"/>
                  </a:lnTo>
                  <a:lnTo>
                    <a:pt x="558177" y="306997"/>
                  </a:lnTo>
                  <a:lnTo>
                    <a:pt x="586092" y="306997"/>
                  </a:lnTo>
                  <a:lnTo>
                    <a:pt x="586092" y="279095"/>
                  </a:lnTo>
                  <a:close/>
                </a:path>
                <a:path w="1144269" h="586105">
                  <a:moveTo>
                    <a:pt x="669810" y="251180"/>
                  </a:moveTo>
                  <a:lnTo>
                    <a:pt x="641908" y="251180"/>
                  </a:lnTo>
                  <a:lnTo>
                    <a:pt x="613994" y="251180"/>
                  </a:lnTo>
                  <a:lnTo>
                    <a:pt x="613994" y="279095"/>
                  </a:lnTo>
                  <a:lnTo>
                    <a:pt x="641908" y="279095"/>
                  </a:lnTo>
                  <a:lnTo>
                    <a:pt x="669810" y="279095"/>
                  </a:lnTo>
                  <a:lnTo>
                    <a:pt x="669810" y="251180"/>
                  </a:lnTo>
                  <a:close/>
                </a:path>
                <a:path w="1144269" h="586105">
                  <a:moveTo>
                    <a:pt x="781456" y="251180"/>
                  </a:moveTo>
                  <a:lnTo>
                    <a:pt x="753541" y="251180"/>
                  </a:lnTo>
                  <a:lnTo>
                    <a:pt x="725627" y="251180"/>
                  </a:lnTo>
                  <a:lnTo>
                    <a:pt x="725627" y="279095"/>
                  </a:lnTo>
                  <a:lnTo>
                    <a:pt x="753541" y="279095"/>
                  </a:lnTo>
                  <a:lnTo>
                    <a:pt x="753541" y="306997"/>
                  </a:lnTo>
                  <a:lnTo>
                    <a:pt x="781456" y="306997"/>
                  </a:lnTo>
                  <a:lnTo>
                    <a:pt x="781456" y="251180"/>
                  </a:lnTo>
                  <a:close/>
                </a:path>
                <a:path w="1144269" h="586105">
                  <a:moveTo>
                    <a:pt x="1144270" y="307962"/>
                  </a:moveTo>
                  <a:lnTo>
                    <a:pt x="1116355" y="307962"/>
                  </a:lnTo>
                  <a:lnTo>
                    <a:pt x="1116355" y="280022"/>
                  </a:lnTo>
                  <a:lnTo>
                    <a:pt x="1088453" y="280022"/>
                  </a:lnTo>
                  <a:lnTo>
                    <a:pt x="1088453" y="307962"/>
                  </a:lnTo>
                  <a:lnTo>
                    <a:pt x="1088453" y="335902"/>
                  </a:lnTo>
                  <a:lnTo>
                    <a:pt x="1088453" y="363842"/>
                  </a:lnTo>
                  <a:lnTo>
                    <a:pt x="1060538" y="363842"/>
                  </a:lnTo>
                  <a:lnTo>
                    <a:pt x="1060538" y="335902"/>
                  </a:lnTo>
                  <a:lnTo>
                    <a:pt x="1088453" y="335902"/>
                  </a:lnTo>
                  <a:lnTo>
                    <a:pt x="1088453" y="307962"/>
                  </a:lnTo>
                  <a:lnTo>
                    <a:pt x="1060538" y="307962"/>
                  </a:lnTo>
                  <a:lnTo>
                    <a:pt x="1060538" y="280022"/>
                  </a:lnTo>
                  <a:lnTo>
                    <a:pt x="1032624" y="280022"/>
                  </a:lnTo>
                  <a:lnTo>
                    <a:pt x="1004722" y="280022"/>
                  </a:lnTo>
                  <a:lnTo>
                    <a:pt x="1004722" y="307962"/>
                  </a:lnTo>
                  <a:lnTo>
                    <a:pt x="1032624" y="307962"/>
                  </a:lnTo>
                  <a:lnTo>
                    <a:pt x="1032624" y="335902"/>
                  </a:lnTo>
                  <a:lnTo>
                    <a:pt x="1004722" y="335902"/>
                  </a:lnTo>
                  <a:lnTo>
                    <a:pt x="1004722" y="307962"/>
                  </a:lnTo>
                  <a:lnTo>
                    <a:pt x="976807" y="307962"/>
                  </a:lnTo>
                  <a:lnTo>
                    <a:pt x="976807" y="335902"/>
                  </a:lnTo>
                  <a:lnTo>
                    <a:pt x="948905" y="335902"/>
                  </a:lnTo>
                  <a:lnTo>
                    <a:pt x="920991" y="335902"/>
                  </a:lnTo>
                  <a:lnTo>
                    <a:pt x="920991" y="307962"/>
                  </a:lnTo>
                  <a:lnTo>
                    <a:pt x="948905" y="307962"/>
                  </a:lnTo>
                  <a:lnTo>
                    <a:pt x="976807" y="307962"/>
                  </a:lnTo>
                  <a:lnTo>
                    <a:pt x="976807" y="280022"/>
                  </a:lnTo>
                  <a:lnTo>
                    <a:pt x="1004722" y="280022"/>
                  </a:lnTo>
                  <a:lnTo>
                    <a:pt x="1004722" y="252082"/>
                  </a:lnTo>
                  <a:lnTo>
                    <a:pt x="1032624" y="252082"/>
                  </a:lnTo>
                  <a:lnTo>
                    <a:pt x="1060538" y="252082"/>
                  </a:lnTo>
                  <a:lnTo>
                    <a:pt x="1060538" y="224142"/>
                  </a:lnTo>
                  <a:lnTo>
                    <a:pt x="1032624" y="224142"/>
                  </a:lnTo>
                  <a:lnTo>
                    <a:pt x="1004722" y="224142"/>
                  </a:lnTo>
                  <a:lnTo>
                    <a:pt x="1004722" y="196202"/>
                  </a:lnTo>
                  <a:lnTo>
                    <a:pt x="976807" y="196202"/>
                  </a:lnTo>
                  <a:lnTo>
                    <a:pt x="976807" y="224142"/>
                  </a:lnTo>
                  <a:lnTo>
                    <a:pt x="948905" y="224142"/>
                  </a:lnTo>
                  <a:lnTo>
                    <a:pt x="920991" y="224142"/>
                  </a:lnTo>
                  <a:lnTo>
                    <a:pt x="920991" y="252082"/>
                  </a:lnTo>
                  <a:lnTo>
                    <a:pt x="948905" y="252082"/>
                  </a:lnTo>
                  <a:lnTo>
                    <a:pt x="948905" y="280022"/>
                  </a:lnTo>
                  <a:lnTo>
                    <a:pt x="920991" y="280022"/>
                  </a:lnTo>
                  <a:lnTo>
                    <a:pt x="920991" y="252082"/>
                  </a:lnTo>
                  <a:lnTo>
                    <a:pt x="893089" y="252082"/>
                  </a:lnTo>
                  <a:lnTo>
                    <a:pt x="893089" y="280022"/>
                  </a:lnTo>
                  <a:lnTo>
                    <a:pt x="865174" y="280022"/>
                  </a:lnTo>
                  <a:lnTo>
                    <a:pt x="837272" y="280022"/>
                  </a:lnTo>
                  <a:lnTo>
                    <a:pt x="837272" y="307962"/>
                  </a:lnTo>
                  <a:lnTo>
                    <a:pt x="809358" y="307962"/>
                  </a:lnTo>
                  <a:lnTo>
                    <a:pt x="781456" y="307962"/>
                  </a:lnTo>
                  <a:lnTo>
                    <a:pt x="781456" y="335902"/>
                  </a:lnTo>
                  <a:lnTo>
                    <a:pt x="809358" y="335902"/>
                  </a:lnTo>
                  <a:lnTo>
                    <a:pt x="837272" y="335902"/>
                  </a:lnTo>
                  <a:lnTo>
                    <a:pt x="837272" y="363842"/>
                  </a:lnTo>
                  <a:lnTo>
                    <a:pt x="809358" y="363842"/>
                  </a:lnTo>
                  <a:lnTo>
                    <a:pt x="781456" y="363842"/>
                  </a:lnTo>
                  <a:lnTo>
                    <a:pt x="781456" y="335902"/>
                  </a:lnTo>
                  <a:lnTo>
                    <a:pt x="753541" y="335902"/>
                  </a:lnTo>
                  <a:lnTo>
                    <a:pt x="753541" y="307962"/>
                  </a:lnTo>
                  <a:lnTo>
                    <a:pt x="725627" y="307962"/>
                  </a:lnTo>
                  <a:lnTo>
                    <a:pt x="725627" y="280022"/>
                  </a:lnTo>
                  <a:lnTo>
                    <a:pt x="697725" y="280022"/>
                  </a:lnTo>
                  <a:lnTo>
                    <a:pt x="669810" y="280022"/>
                  </a:lnTo>
                  <a:lnTo>
                    <a:pt x="669810" y="307962"/>
                  </a:lnTo>
                  <a:lnTo>
                    <a:pt x="697725" y="307962"/>
                  </a:lnTo>
                  <a:lnTo>
                    <a:pt x="697725" y="363842"/>
                  </a:lnTo>
                  <a:lnTo>
                    <a:pt x="725627" y="363842"/>
                  </a:lnTo>
                  <a:lnTo>
                    <a:pt x="725627" y="447662"/>
                  </a:lnTo>
                  <a:lnTo>
                    <a:pt x="753541" y="447662"/>
                  </a:lnTo>
                  <a:lnTo>
                    <a:pt x="781456" y="447662"/>
                  </a:lnTo>
                  <a:lnTo>
                    <a:pt x="781456" y="391782"/>
                  </a:lnTo>
                  <a:lnTo>
                    <a:pt x="809358" y="391782"/>
                  </a:lnTo>
                  <a:lnTo>
                    <a:pt x="837272" y="391782"/>
                  </a:lnTo>
                  <a:lnTo>
                    <a:pt x="865174" y="391782"/>
                  </a:lnTo>
                  <a:lnTo>
                    <a:pt x="865174" y="363842"/>
                  </a:lnTo>
                  <a:lnTo>
                    <a:pt x="893089" y="363842"/>
                  </a:lnTo>
                  <a:lnTo>
                    <a:pt x="920991" y="363842"/>
                  </a:lnTo>
                  <a:lnTo>
                    <a:pt x="920991" y="419722"/>
                  </a:lnTo>
                  <a:lnTo>
                    <a:pt x="948905" y="419722"/>
                  </a:lnTo>
                  <a:lnTo>
                    <a:pt x="976807" y="419722"/>
                  </a:lnTo>
                  <a:lnTo>
                    <a:pt x="976807" y="391782"/>
                  </a:lnTo>
                  <a:lnTo>
                    <a:pt x="1004722" y="391782"/>
                  </a:lnTo>
                  <a:lnTo>
                    <a:pt x="1032624" y="391782"/>
                  </a:lnTo>
                  <a:lnTo>
                    <a:pt x="1032624" y="586092"/>
                  </a:lnTo>
                  <a:lnTo>
                    <a:pt x="1060538" y="586092"/>
                  </a:lnTo>
                  <a:lnTo>
                    <a:pt x="1060538" y="559422"/>
                  </a:lnTo>
                  <a:lnTo>
                    <a:pt x="1088453" y="559422"/>
                  </a:lnTo>
                  <a:lnTo>
                    <a:pt x="1088453" y="531482"/>
                  </a:lnTo>
                  <a:lnTo>
                    <a:pt x="1060538" y="531482"/>
                  </a:lnTo>
                  <a:lnTo>
                    <a:pt x="1060538" y="447662"/>
                  </a:lnTo>
                  <a:lnTo>
                    <a:pt x="1088453" y="447662"/>
                  </a:lnTo>
                  <a:lnTo>
                    <a:pt x="1088453" y="419722"/>
                  </a:lnTo>
                  <a:lnTo>
                    <a:pt x="1060538" y="419722"/>
                  </a:lnTo>
                  <a:lnTo>
                    <a:pt x="1060538" y="391782"/>
                  </a:lnTo>
                  <a:lnTo>
                    <a:pt x="1088453" y="391782"/>
                  </a:lnTo>
                  <a:lnTo>
                    <a:pt x="1116355" y="391782"/>
                  </a:lnTo>
                  <a:lnTo>
                    <a:pt x="1116355" y="363842"/>
                  </a:lnTo>
                  <a:lnTo>
                    <a:pt x="1144270" y="363842"/>
                  </a:lnTo>
                  <a:lnTo>
                    <a:pt x="1144270" y="30796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 descr=""/>
            <p:cNvSpPr/>
            <p:nvPr/>
          </p:nvSpPr>
          <p:spPr>
            <a:xfrm>
              <a:off x="13857605" y="1265653"/>
              <a:ext cx="921385" cy="529590"/>
            </a:xfrm>
            <a:custGeom>
              <a:avLst/>
              <a:gdLst/>
              <a:ahLst/>
              <a:cxnLst/>
              <a:rect l="l" t="t" r="r" b="b"/>
              <a:pathLst>
                <a:path w="921384" h="529589">
                  <a:moveTo>
                    <a:pt x="27901" y="306158"/>
                  </a:moveTo>
                  <a:lnTo>
                    <a:pt x="0" y="306158"/>
                  </a:lnTo>
                  <a:lnTo>
                    <a:pt x="0" y="334073"/>
                  </a:lnTo>
                  <a:lnTo>
                    <a:pt x="27901" y="334073"/>
                  </a:lnTo>
                  <a:lnTo>
                    <a:pt x="27901" y="306158"/>
                  </a:lnTo>
                  <a:close/>
                </a:path>
                <a:path w="921384" h="529589">
                  <a:moveTo>
                    <a:pt x="139534" y="306158"/>
                  </a:moveTo>
                  <a:lnTo>
                    <a:pt x="111633" y="306158"/>
                  </a:lnTo>
                  <a:lnTo>
                    <a:pt x="83718" y="306158"/>
                  </a:lnTo>
                  <a:lnTo>
                    <a:pt x="55816" y="306158"/>
                  </a:lnTo>
                  <a:lnTo>
                    <a:pt x="55816" y="334073"/>
                  </a:lnTo>
                  <a:lnTo>
                    <a:pt x="27901" y="334073"/>
                  </a:lnTo>
                  <a:lnTo>
                    <a:pt x="27901" y="361975"/>
                  </a:lnTo>
                  <a:lnTo>
                    <a:pt x="55816" y="361975"/>
                  </a:lnTo>
                  <a:lnTo>
                    <a:pt x="55816" y="389890"/>
                  </a:lnTo>
                  <a:lnTo>
                    <a:pt x="27901" y="389890"/>
                  </a:lnTo>
                  <a:lnTo>
                    <a:pt x="0" y="389890"/>
                  </a:lnTo>
                  <a:lnTo>
                    <a:pt x="0" y="473608"/>
                  </a:lnTo>
                  <a:lnTo>
                    <a:pt x="27901" y="473608"/>
                  </a:lnTo>
                  <a:lnTo>
                    <a:pt x="27901" y="445706"/>
                  </a:lnTo>
                  <a:lnTo>
                    <a:pt x="55816" y="445706"/>
                  </a:lnTo>
                  <a:lnTo>
                    <a:pt x="55816" y="417791"/>
                  </a:lnTo>
                  <a:lnTo>
                    <a:pt x="83718" y="417791"/>
                  </a:lnTo>
                  <a:lnTo>
                    <a:pt x="83718" y="361975"/>
                  </a:lnTo>
                  <a:lnTo>
                    <a:pt x="111633" y="361975"/>
                  </a:lnTo>
                  <a:lnTo>
                    <a:pt x="139534" y="361975"/>
                  </a:lnTo>
                  <a:lnTo>
                    <a:pt x="139534" y="306158"/>
                  </a:lnTo>
                  <a:close/>
                </a:path>
                <a:path w="921384" h="529589">
                  <a:moveTo>
                    <a:pt x="167449" y="473608"/>
                  </a:moveTo>
                  <a:lnTo>
                    <a:pt x="139534" y="473608"/>
                  </a:lnTo>
                  <a:lnTo>
                    <a:pt x="111633" y="473608"/>
                  </a:lnTo>
                  <a:lnTo>
                    <a:pt x="111633" y="445706"/>
                  </a:lnTo>
                  <a:lnTo>
                    <a:pt x="83718" y="445706"/>
                  </a:lnTo>
                  <a:lnTo>
                    <a:pt x="83718" y="473608"/>
                  </a:lnTo>
                  <a:lnTo>
                    <a:pt x="55816" y="473608"/>
                  </a:lnTo>
                  <a:lnTo>
                    <a:pt x="27901" y="473608"/>
                  </a:lnTo>
                  <a:lnTo>
                    <a:pt x="27901" y="501523"/>
                  </a:lnTo>
                  <a:lnTo>
                    <a:pt x="55816" y="501523"/>
                  </a:lnTo>
                  <a:lnTo>
                    <a:pt x="55816" y="529424"/>
                  </a:lnTo>
                  <a:lnTo>
                    <a:pt x="83718" y="529424"/>
                  </a:lnTo>
                  <a:lnTo>
                    <a:pt x="83718" y="501523"/>
                  </a:lnTo>
                  <a:lnTo>
                    <a:pt x="111633" y="501523"/>
                  </a:lnTo>
                  <a:lnTo>
                    <a:pt x="139534" y="501523"/>
                  </a:lnTo>
                  <a:lnTo>
                    <a:pt x="167449" y="501523"/>
                  </a:lnTo>
                  <a:lnTo>
                    <a:pt x="167449" y="473608"/>
                  </a:lnTo>
                  <a:close/>
                </a:path>
                <a:path w="921384" h="529589">
                  <a:moveTo>
                    <a:pt x="195351" y="251460"/>
                  </a:moveTo>
                  <a:lnTo>
                    <a:pt x="167449" y="251460"/>
                  </a:lnTo>
                  <a:lnTo>
                    <a:pt x="167449" y="279400"/>
                  </a:lnTo>
                  <a:lnTo>
                    <a:pt x="195351" y="279400"/>
                  </a:lnTo>
                  <a:lnTo>
                    <a:pt x="195351" y="251460"/>
                  </a:lnTo>
                  <a:close/>
                </a:path>
                <a:path w="921384" h="529589">
                  <a:moveTo>
                    <a:pt x="251180" y="251460"/>
                  </a:moveTo>
                  <a:lnTo>
                    <a:pt x="223266" y="251460"/>
                  </a:lnTo>
                  <a:lnTo>
                    <a:pt x="223266" y="307340"/>
                  </a:lnTo>
                  <a:lnTo>
                    <a:pt x="251180" y="307340"/>
                  </a:lnTo>
                  <a:lnTo>
                    <a:pt x="251180" y="251460"/>
                  </a:lnTo>
                  <a:close/>
                </a:path>
                <a:path w="921384" h="529589">
                  <a:moveTo>
                    <a:pt x="279082" y="223520"/>
                  </a:moveTo>
                  <a:lnTo>
                    <a:pt x="251180" y="223520"/>
                  </a:lnTo>
                  <a:lnTo>
                    <a:pt x="251180" y="251460"/>
                  </a:lnTo>
                  <a:lnTo>
                    <a:pt x="279082" y="251460"/>
                  </a:lnTo>
                  <a:lnTo>
                    <a:pt x="279082" y="223520"/>
                  </a:lnTo>
                  <a:close/>
                </a:path>
                <a:path w="921384" h="529589">
                  <a:moveTo>
                    <a:pt x="306997" y="473608"/>
                  </a:moveTo>
                  <a:lnTo>
                    <a:pt x="279082" y="473608"/>
                  </a:lnTo>
                  <a:lnTo>
                    <a:pt x="279082" y="501523"/>
                  </a:lnTo>
                  <a:lnTo>
                    <a:pt x="306997" y="501523"/>
                  </a:lnTo>
                  <a:lnTo>
                    <a:pt x="306997" y="473608"/>
                  </a:lnTo>
                  <a:close/>
                </a:path>
                <a:path w="921384" h="529589">
                  <a:moveTo>
                    <a:pt x="306997" y="417791"/>
                  </a:moveTo>
                  <a:lnTo>
                    <a:pt x="279082" y="417791"/>
                  </a:lnTo>
                  <a:lnTo>
                    <a:pt x="279082" y="389890"/>
                  </a:lnTo>
                  <a:lnTo>
                    <a:pt x="251180" y="389890"/>
                  </a:lnTo>
                  <a:lnTo>
                    <a:pt x="251180" y="417791"/>
                  </a:lnTo>
                  <a:lnTo>
                    <a:pt x="251180" y="445706"/>
                  </a:lnTo>
                  <a:lnTo>
                    <a:pt x="223266" y="445706"/>
                  </a:lnTo>
                  <a:lnTo>
                    <a:pt x="223266" y="417791"/>
                  </a:lnTo>
                  <a:lnTo>
                    <a:pt x="251180" y="417791"/>
                  </a:lnTo>
                  <a:lnTo>
                    <a:pt x="251180" y="389890"/>
                  </a:lnTo>
                  <a:lnTo>
                    <a:pt x="223266" y="389890"/>
                  </a:lnTo>
                  <a:lnTo>
                    <a:pt x="223266" y="361975"/>
                  </a:lnTo>
                  <a:lnTo>
                    <a:pt x="195351" y="361975"/>
                  </a:lnTo>
                  <a:lnTo>
                    <a:pt x="195351" y="389890"/>
                  </a:lnTo>
                  <a:lnTo>
                    <a:pt x="167449" y="389890"/>
                  </a:lnTo>
                  <a:lnTo>
                    <a:pt x="167449" y="361975"/>
                  </a:lnTo>
                  <a:lnTo>
                    <a:pt x="139534" y="361975"/>
                  </a:lnTo>
                  <a:lnTo>
                    <a:pt x="139534" y="417791"/>
                  </a:lnTo>
                  <a:lnTo>
                    <a:pt x="111633" y="417791"/>
                  </a:lnTo>
                  <a:lnTo>
                    <a:pt x="111633" y="445706"/>
                  </a:lnTo>
                  <a:lnTo>
                    <a:pt x="139534" y="445706"/>
                  </a:lnTo>
                  <a:lnTo>
                    <a:pt x="167449" y="445706"/>
                  </a:lnTo>
                  <a:lnTo>
                    <a:pt x="167449" y="473608"/>
                  </a:lnTo>
                  <a:lnTo>
                    <a:pt x="195351" y="473608"/>
                  </a:lnTo>
                  <a:lnTo>
                    <a:pt x="195351" y="501523"/>
                  </a:lnTo>
                  <a:lnTo>
                    <a:pt x="223266" y="501523"/>
                  </a:lnTo>
                  <a:lnTo>
                    <a:pt x="223266" y="473608"/>
                  </a:lnTo>
                  <a:lnTo>
                    <a:pt x="251180" y="473608"/>
                  </a:lnTo>
                  <a:lnTo>
                    <a:pt x="279082" y="473608"/>
                  </a:lnTo>
                  <a:lnTo>
                    <a:pt x="279082" y="445706"/>
                  </a:lnTo>
                  <a:lnTo>
                    <a:pt x="306997" y="445706"/>
                  </a:lnTo>
                  <a:lnTo>
                    <a:pt x="306997" y="417791"/>
                  </a:lnTo>
                  <a:close/>
                </a:path>
                <a:path w="921384" h="529589">
                  <a:moveTo>
                    <a:pt x="474446" y="417791"/>
                  </a:moveTo>
                  <a:lnTo>
                    <a:pt x="446532" y="417791"/>
                  </a:lnTo>
                  <a:lnTo>
                    <a:pt x="446532" y="445706"/>
                  </a:lnTo>
                  <a:lnTo>
                    <a:pt x="418630" y="445706"/>
                  </a:lnTo>
                  <a:lnTo>
                    <a:pt x="418630" y="473608"/>
                  </a:lnTo>
                  <a:lnTo>
                    <a:pt x="446532" y="473608"/>
                  </a:lnTo>
                  <a:lnTo>
                    <a:pt x="474446" y="473608"/>
                  </a:lnTo>
                  <a:lnTo>
                    <a:pt x="474446" y="417791"/>
                  </a:lnTo>
                  <a:close/>
                </a:path>
                <a:path w="921384" h="529589">
                  <a:moveTo>
                    <a:pt x="502348" y="306158"/>
                  </a:moveTo>
                  <a:lnTo>
                    <a:pt x="474446" y="306158"/>
                  </a:lnTo>
                  <a:lnTo>
                    <a:pt x="474446" y="250342"/>
                  </a:lnTo>
                  <a:lnTo>
                    <a:pt x="446532" y="250342"/>
                  </a:lnTo>
                  <a:lnTo>
                    <a:pt x="446532" y="167640"/>
                  </a:lnTo>
                  <a:lnTo>
                    <a:pt x="418630" y="167640"/>
                  </a:lnTo>
                  <a:lnTo>
                    <a:pt x="390715" y="167640"/>
                  </a:lnTo>
                  <a:lnTo>
                    <a:pt x="390715" y="195580"/>
                  </a:lnTo>
                  <a:lnTo>
                    <a:pt x="418630" y="195580"/>
                  </a:lnTo>
                  <a:lnTo>
                    <a:pt x="418630" y="223520"/>
                  </a:lnTo>
                  <a:lnTo>
                    <a:pt x="390715" y="223520"/>
                  </a:lnTo>
                  <a:lnTo>
                    <a:pt x="362813" y="223520"/>
                  </a:lnTo>
                  <a:lnTo>
                    <a:pt x="334899" y="223520"/>
                  </a:lnTo>
                  <a:lnTo>
                    <a:pt x="334899" y="167640"/>
                  </a:lnTo>
                  <a:lnTo>
                    <a:pt x="306997" y="167640"/>
                  </a:lnTo>
                  <a:lnTo>
                    <a:pt x="279082" y="167640"/>
                  </a:lnTo>
                  <a:lnTo>
                    <a:pt x="279082" y="111760"/>
                  </a:lnTo>
                  <a:lnTo>
                    <a:pt x="306997" y="111760"/>
                  </a:lnTo>
                  <a:lnTo>
                    <a:pt x="306997" y="83820"/>
                  </a:lnTo>
                  <a:lnTo>
                    <a:pt x="334899" y="83820"/>
                  </a:lnTo>
                  <a:lnTo>
                    <a:pt x="334899" y="27940"/>
                  </a:lnTo>
                  <a:lnTo>
                    <a:pt x="306997" y="27940"/>
                  </a:lnTo>
                  <a:lnTo>
                    <a:pt x="306997" y="55880"/>
                  </a:lnTo>
                  <a:lnTo>
                    <a:pt x="279082" y="55880"/>
                  </a:lnTo>
                  <a:lnTo>
                    <a:pt x="279082" y="83820"/>
                  </a:lnTo>
                  <a:lnTo>
                    <a:pt x="251180" y="83820"/>
                  </a:lnTo>
                  <a:lnTo>
                    <a:pt x="223266" y="83820"/>
                  </a:lnTo>
                  <a:lnTo>
                    <a:pt x="223266" y="111760"/>
                  </a:lnTo>
                  <a:lnTo>
                    <a:pt x="251180" y="111760"/>
                  </a:lnTo>
                  <a:lnTo>
                    <a:pt x="251180" y="139700"/>
                  </a:lnTo>
                  <a:lnTo>
                    <a:pt x="223266" y="139700"/>
                  </a:lnTo>
                  <a:lnTo>
                    <a:pt x="223266" y="111760"/>
                  </a:lnTo>
                  <a:lnTo>
                    <a:pt x="195351" y="111760"/>
                  </a:lnTo>
                  <a:lnTo>
                    <a:pt x="195351" y="139700"/>
                  </a:lnTo>
                  <a:lnTo>
                    <a:pt x="167449" y="139700"/>
                  </a:lnTo>
                  <a:lnTo>
                    <a:pt x="167449" y="111760"/>
                  </a:lnTo>
                  <a:lnTo>
                    <a:pt x="195351" y="111760"/>
                  </a:lnTo>
                  <a:lnTo>
                    <a:pt x="195351" y="83820"/>
                  </a:lnTo>
                  <a:lnTo>
                    <a:pt x="223266" y="83820"/>
                  </a:lnTo>
                  <a:lnTo>
                    <a:pt x="223266" y="0"/>
                  </a:lnTo>
                  <a:lnTo>
                    <a:pt x="195351" y="0"/>
                  </a:lnTo>
                  <a:lnTo>
                    <a:pt x="195351" y="55880"/>
                  </a:lnTo>
                  <a:lnTo>
                    <a:pt x="167449" y="55880"/>
                  </a:lnTo>
                  <a:lnTo>
                    <a:pt x="139534" y="55880"/>
                  </a:lnTo>
                  <a:lnTo>
                    <a:pt x="139534" y="83820"/>
                  </a:lnTo>
                  <a:lnTo>
                    <a:pt x="111633" y="83820"/>
                  </a:lnTo>
                  <a:lnTo>
                    <a:pt x="111633" y="111760"/>
                  </a:lnTo>
                  <a:lnTo>
                    <a:pt x="139534" y="111760"/>
                  </a:lnTo>
                  <a:lnTo>
                    <a:pt x="139534" y="167640"/>
                  </a:lnTo>
                  <a:lnTo>
                    <a:pt x="167449" y="167640"/>
                  </a:lnTo>
                  <a:lnTo>
                    <a:pt x="195351" y="167640"/>
                  </a:lnTo>
                  <a:lnTo>
                    <a:pt x="223266" y="167640"/>
                  </a:lnTo>
                  <a:lnTo>
                    <a:pt x="223266" y="195580"/>
                  </a:lnTo>
                  <a:lnTo>
                    <a:pt x="195351" y="195580"/>
                  </a:lnTo>
                  <a:lnTo>
                    <a:pt x="167449" y="195580"/>
                  </a:lnTo>
                  <a:lnTo>
                    <a:pt x="139534" y="195580"/>
                  </a:lnTo>
                  <a:lnTo>
                    <a:pt x="139534" y="167640"/>
                  </a:lnTo>
                  <a:lnTo>
                    <a:pt x="111633" y="167640"/>
                  </a:lnTo>
                  <a:lnTo>
                    <a:pt x="111633" y="195580"/>
                  </a:lnTo>
                  <a:lnTo>
                    <a:pt x="83718" y="195580"/>
                  </a:lnTo>
                  <a:lnTo>
                    <a:pt x="83718" y="251460"/>
                  </a:lnTo>
                  <a:lnTo>
                    <a:pt x="111633" y="251460"/>
                  </a:lnTo>
                  <a:lnTo>
                    <a:pt x="111633" y="279400"/>
                  </a:lnTo>
                  <a:lnTo>
                    <a:pt x="139534" y="279400"/>
                  </a:lnTo>
                  <a:lnTo>
                    <a:pt x="139534" y="223520"/>
                  </a:lnTo>
                  <a:lnTo>
                    <a:pt x="167449" y="223520"/>
                  </a:lnTo>
                  <a:lnTo>
                    <a:pt x="195351" y="223520"/>
                  </a:lnTo>
                  <a:lnTo>
                    <a:pt x="195351" y="251460"/>
                  </a:lnTo>
                  <a:lnTo>
                    <a:pt x="223266" y="251460"/>
                  </a:lnTo>
                  <a:lnTo>
                    <a:pt x="223266" y="223520"/>
                  </a:lnTo>
                  <a:lnTo>
                    <a:pt x="251180" y="223520"/>
                  </a:lnTo>
                  <a:lnTo>
                    <a:pt x="251180" y="195580"/>
                  </a:lnTo>
                  <a:lnTo>
                    <a:pt x="279082" y="195580"/>
                  </a:lnTo>
                  <a:lnTo>
                    <a:pt x="306997" y="195580"/>
                  </a:lnTo>
                  <a:lnTo>
                    <a:pt x="306997" y="279400"/>
                  </a:lnTo>
                  <a:lnTo>
                    <a:pt x="334899" y="279400"/>
                  </a:lnTo>
                  <a:lnTo>
                    <a:pt x="334899" y="251460"/>
                  </a:lnTo>
                  <a:lnTo>
                    <a:pt x="362813" y="251460"/>
                  </a:lnTo>
                  <a:lnTo>
                    <a:pt x="362813" y="279400"/>
                  </a:lnTo>
                  <a:lnTo>
                    <a:pt x="334899" y="279400"/>
                  </a:lnTo>
                  <a:lnTo>
                    <a:pt x="334899" y="307340"/>
                  </a:lnTo>
                  <a:lnTo>
                    <a:pt x="362813" y="307340"/>
                  </a:lnTo>
                  <a:lnTo>
                    <a:pt x="390715" y="307340"/>
                  </a:lnTo>
                  <a:lnTo>
                    <a:pt x="418630" y="307340"/>
                  </a:lnTo>
                  <a:lnTo>
                    <a:pt x="418630" y="251460"/>
                  </a:lnTo>
                  <a:lnTo>
                    <a:pt x="446532" y="251460"/>
                  </a:lnTo>
                  <a:lnTo>
                    <a:pt x="446532" y="334073"/>
                  </a:lnTo>
                  <a:lnTo>
                    <a:pt x="474446" y="334073"/>
                  </a:lnTo>
                  <a:lnTo>
                    <a:pt x="474446" y="361975"/>
                  </a:lnTo>
                  <a:lnTo>
                    <a:pt x="446532" y="361975"/>
                  </a:lnTo>
                  <a:lnTo>
                    <a:pt x="446532" y="334073"/>
                  </a:lnTo>
                  <a:lnTo>
                    <a:pt x="418630" y="334073"/>
                  </a:lnTo>
                  <a:lnTo>
                    <a:pt x="390715" y="334073"/>
                  </a:lnTo>
                  <a:lnTo>
                    <a:pt x="362813" y="334073"/>
                  </a:lnTo>
                  <a:lnTo>
                    <a:pt x="334899" y="334073"/>
                  </a:lnTo>
                  <a:lnTo>
                    <a:pt x="334899" y="529424"/>
                  </a:lnTo>
                  <a:lnTo>
                    <a:pt x="362813" y="529424"/>
                  </a:lnTo>
                  <a:lnTo>
                    <a:pt x="390715" y="529424"/>
                  </a:lnTo>
                  <a:lnTo>
                    <a:pt x="390715" y="501523"/>
                  </a:lnTo>
                  <a:lnTo>
                    <a:pt x="418630" y="501523"/>
                  </a:lnTo>
                  <a:lnTo>
                    <a:pt x="418630" y="473608"/>
                  </a:lnTo>
                  <a:lnTo>
                    <a:pt x="390715" y="473608"/>
                  </a:lnTo>
                  <a:lnTo>
                    <a:pt x="362813" y="473608"/>
                  </a:lnTo>
                  <a:lnTo>
                    <a:pt x="362813" y="361975"/>
                  </a:lnTo>
                  <a:lnTo>
                    <a:pt x="390715" y="361975"/>
                  </a:lnTo>
                  <a:lnTo>
                    <a:pt x="418630" y="361975"/>
                  </a:lnTo>
                  <a:lnTo>
                    <a:pt x="418630" y="389890"/>
                  </a:lnTo>
                  <a:lnTo>
                    <a:pt x="390715" y="389890"/>
                  </a:lnTo>
                  <a:lnTo>
                    <a:pt x="390715" y="445706"/>
                  </a:lnTo>
                  <a:lnTo>
                    <a:pt x="418630" y="445706"/>
                  </a:lnTo>
                  <a:lnTo>
                    <a:pt x="418630" y="417791"/>
                  </a:lnTo>
                  <a:lnTo>
                    <a:pt x="446532" y="417791"/>
                  </a:lnTo>
                  <a:lnTo>
                    <a:pt x="446532" y="389890"/>
                  </a:lnTo>
                  <a:lnTo>
                    <a:pt x="474446" y="389890"/>
                  </a:lnTo>
                  <a:lnTo>
                    <a:pt x="502348" y="389890"/>
                  </a:lnTo>
                  <a:lnTo>
                    <a:pt x="502348" y="306158"/>
                  </a:lnTo>
                  <a:close/>
                </a:path>
                <a:path w="921384" h="529589">
                  <a:moveTo>
                    <a:pt x="530263" y="389890"/>
                  </a:moveTo>
                  <a:lnTo>
                    <a:pt x="502348" y="389890"/>
                  </a:lnTo>
                  <a:lnTo>
                    <a:pt x="502348" y="445706"/>
                  </a:lnTo>
                  <a:lnTo>
                    <a:pt x="530263" y="445706"/>
                  </a:lnTo>
                  <a:lnTo>
                    <a:pt x="530263" y="389890"/>
                  </a:lnTo>
                  <a:close/>
                </a:path>
                <a:path w="921384" h="529589">
                  <a:moveTo>
                    <a:pt x="558177" y="445706"/>
                  </a:moveTo>
                  <a:lnTo>
                    <a:pt x="530263" y="445706"/>
                  </a:lnTo>
                  <a:lnTo>
                    <a:pt x="530263" y="473608"/>
                  </a:lnTo>
                  <a:lnTo>
                    <a:pt x="558177" y="473608"/>
                  </a:lnTo>
                  <a:lnTo>
                    <a:pt x="558177" y="445706"/>
                  </a:lnTo>
                  <a:close/>
                </a:path>
                <a:path w="921384" h="529589">
                  <a:moveTo>
                    <a:pt x="558177" y="334073"/>
                  </a:moveTo>
                  <a:lnTo>
                    <a:pt x="530263" y="334073"/>
                  </a:lnTo>
                  <a:lnTo>
                    <a:pt x="530263" y="389890"/>
                  </a:lnTo>
                  <a:lnTo>
                    <a:pt x="558177" y="389890"/>
                  </a:lnTo>
                  <a:lnTo>
                    <a:pt x="558177" y="334073"/>
                  </a:lnTo>
                  <a:close/>
                </a:path>
                <a:path w="921384" h="529589">
                  <a:moveTo>
                    <a:pt x="586079" y="417791"/>
                  </a:moveTo>
                  <a:lnTo>
                    <a:pt x="558177" y="417791"/>
                  </a:lnTo>
                  <a:lnTo>
                    <a:pt x="558177" y="445706"/>
                  </a:lnTo>
                  <a:lnTo>
                    <a:pt x="586079" y="445706"/>
                  </a:lnTo>
                  <a:lnTo>
                    <a:pt x="586079" y="417791"/>
                  </a:lnTo>
                  <a:close/>
                </a:path>
                <a:path w="921384" h="529589">
                  <a:moveTo>
                    <a:pt x="669810" y="278257"/>
                  </a:moveTo>
                  <a:lnTo>
                    <a:pt x="641896" y="278257"/>
                  </a:lnTo>
                  <a:lnTo>
                    <a:pt x="641896" y="306158"/>
                  </a:lnTo>
                  <a:lnTo>
                    <a:pt x="613994" y="306158"/>
                  </a:lnTo>
                  <a:lnTo>
                    <a:pt x="613994" y="278257"/>
                  </a:lnTo>
                  <a:lnTo>
                    <a:pt x="586079" y="278257"/>
                  </a:lnTo>
                  <a:lnTo>
                    <a:pt x="586079" y="389890"/>
                  </a:lnTo>
                  <a:lnTo>
                    <a:pt x="613994" y="389890"/>
                  </a:lnTo>
                  <a:lnTo>
                    <a:pt x="641896" y="389890"/>
                  </a:lnTo>
                  <a:lnTo>
                    <a:pt x="669810" y="389890"/>
                  </a:lnTo>
                  <a:lnTo>
                    <a:pt x="669810" y="361975"/>
                  </a:lnTo>
                  <a:lnTo>
                    <a:pt x="641896" y="361975"/>
                  </a:lnTo>
                  <a:lnTo>
                    <a:pt x="613994" y="361975"/>
                  </a:lnTo>
                  <a:lnTo>
                    <a:pt x="613994" y="334073"/>
                  </a:lnTo>
                  <a:lnTo>
                    <a:pt x="641896" y="334073"/>
                  </a:lnTo>
                  <a:lnTo>
                    <a:pt x="669810" y="334073"/>
                  </a:lnTo>
                  <a:lnTo>
                    <a:pt x="669810" y="278257"/>
                  </a:lnTo>
                  <a:close/>
                </a:path>
                <a:path w="921384" h="529589">
                  <a:moveTo>
                    <a:pt x="893076" y="445706"/>
                  </a:moveTo>
                  <a:lnTo>
                    <a:pt x="865174" y="445706"/>
                  </a:lnTo>
                  <a:lnTo>
                    <a:pt x="865174" y="501523"/>
                  </a:lnTo>
                  <a:lnTo>
                    <a:pt x="893076" y="501523"/>
                  </a:lnTo>
                  <a:lnTo>
                    <a:pt x="893076" y="445706"/>
                  </a:lnTo>
                  <a:close/>
                </a:path>
                <a:path w="921384" h="529589">
                  <a:moveTo>
                    <a:pt x="920991" y="361975"/>
                  </a:moveTo>
                  <a:lnTo>
                    <a:pt x="893076" y="361975"/>
                  </a:lnTo>
                  <a:lnTo>
                    <a:pt x="893076" y="445706"/>
                  </a:lnTo>
                  <a:lnTo>
                    <a:pt x="920991" y="445706"/>
                  </a:lnTo>
                  <a:lnTo>
                    <a:pt x="920991" y="361975"/>
                  </a:lnTo>
                  <a:close/>
                </a:path>
                <a:path w="921384" h="529589">
                  <a:moveTo>
                    <a:pt x="920991" y="278257"/>
                  </a:moveTo>
                  <a:lnTo>
                    <a:pt x="893076" y="278257"/>
                  </a:lnTo>
                  <a:lnTo>
                    <a:pt x="893076" y="306158"/>
                  </a:lnTo>
                  <a:lnTo>
                    <a:pt x="865174" y="306158"/>
                  </a:lnTo>
                  <a:lnTo>
                    <a:pt x="865174" y="334073"/>
                  </a:lnTo>
                  <a:lnTo>
                    <a:pt x="893076" y="334073"/>
                  </a:lnTo>
                  <a:lnTo>
                    <a:pt x="920991" y="334073"/>
                  </a:lnTo>
                  <a:lnTo>
                    <a:pt x="920991" y="27825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13634327" y="651379"/>
              <a:ext cx="1144270" cy="1144270"/>
            </a:xfrm>
            <a:custGeom>
              <a:avLst/>
              <a:gdLst/>
              <a:ahLst/>
              <a:cxnLst/>
              <a:rect l="l" t="t" r="r" b="b"/>
              <a:pathLst>
                <a:path w="1144269" h="1144270">
                  <a:moveTo>
                    <a:pt x="139547" y="1004163"/>
                  </a:moveTo>
                  <a:lnTo>
                    <a:pt x="55816" y="1004163"/>
                  </a:lnTo>
                  <a:lnTo>
                    <a:pt x="55816" y="1087882"/>
                  </a:lnTo>
                  <a:lnTo>
                    <a:pt x="139547" y="1087882"/>
                  </a:lnTo>
                  <a:lnTo>
                    <a:pt x="139547" y="1004163"/>
                  </a:lnTo>
                  <a:close/>
                </a:path>
                <a:path w="1144269" h="1144270">
                  <a:moveTo>
                    <a:pt x="139547" y="55257"/>
                  </a:moveTo>
                  <a:lnTo>
                    <a:pt x="55816" y="55257"/>
                  </a:lnTo>
                  <a:lnTo>
                    <a:pt x="55816" y="138988"/>
                  </a:lnTo>
                  <a:lnTo>
                    <a:pt x="139547" y="138988"/>
                  </a:lnTo>
                  <a:lnTo>
                    <a:pt x="139547" y="55257"/>
                  </a:lnTo>
                  <a:close/>
                </a:path>
                <a:path w="1144269" h="1144270">
                  <a:moveTo>
                    <a:pt x="195364" y="948690"/>
                  </a:moveTo>
                  <a:lnTo>
                    <a:pt x="0" y="948690"/>
                  </a:lnTo>
                  <a:lnTo>
                    <a:pt x="0" y="976630"/>
                  </a:lnTo>
                  <a:lnTo>
                    <a:pt x="0" y="1116330"/>
                  </a:lnTo>
                  <a:lnTo>
                    <a:pt x="0" y="1144270"/>
                  </a:lnTo>
                  <a:lnTo>
                    <a:pt x="195364" y="1144270"/>
                  </a:lnTo>
                  <a:lnTo>
                    <a:pt x="195364" y="1116330"/>
                  </a:lnTo>
                  <a:lnTo>
                    <a:pt x="27914" y="1116330"/>
                  </a:lnTo>
                  <a:lnTo>
                    <a:pt x="27914" y="976630"/>
                  </a:lnTo>
                  <a:lnTo>
                    <a:pt x="167462" y="976630"/>
                  </a:lnTo>
                  <a:lnTo>
                    <a:pt x="167462" y="1115796"/>
                  </a:lnTo>
                  <a:lnTo>
                    <a:pt x="195364" y="1115796"/>
                  </a:lnTo>
                  <a:lnTo>
                    <a:pt x="195364" y="976630"/>
                  </a:lnTo>
                  <a:lnTo>
                    <a:pt x="195364" y="976249"/>
                  </a:lnTo>
                  <a:lnTo>
                    <a:pt x="195364" y="948690"/>
                  </a:lnTo>
                  <a:close/>
                </a:path>
                <a:path w="1144269" h="1144270">
                  <a:moveTo>
                    <a:pt x="195364" y="0"/>
                  </a:moveTo>
                  <a:lnTo>
                    <a:pt x="167462" y="0"/>
                  </a:lnTo>
                  <a:lnTo>
                    <a:pt x="167462" y="27940"/>
                  </a:lnTo>
                  <a:lnTo>
                    <a:pt x="167462" y="166370"/>
                  </a:lnTo>
                  <a:lnTo>
                    <a:pt x="27914" y="166370"/>
                  </a:lnTo>
                  <a:lnTo>
                    <a:pt x="27914" y="27940"/>
                  </a:lnTo>
                  <a:lnTo>
                    <a:pt x="167462" y="27940"/>
                  </a:lnTo>
                  <a:lnTo>
                    <a:pt x="167462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0" y="166370"/>
                  </a:lnTo>
                  <a:lnTo>
                    <a:pt x="0" y="194310"/>
                  </a:lnTo>
                  <a:lnTo>
                    <a:pt x="195364" y="194310"/>
                  </a:lnTo>
                  <a:lnTo>
                    <a:pt x="195364" y="166890"/>
                  </a:lnTo>
                  <a:lnTo>
                    <a:pt x="195364" y="166370"/>
                  </a:lnTo>
                  <a:lnTo>
                    <a:pt x="195364" y="27940"/>
                  </a:lnTo>
                  <a:lnTo>
                    <a:pt x="195364" y="27355"/>
                  </a:lnTo>
                  <a:lnTo>
                    <a:pt x="195364" y="0"/>
                  </a:lnTo>
                  <a:close/>
                </a:path>
                <a:path w="1144269" h="1144270">
                  <a:moveTo>
                    <a:pt x="502361" y="1115796"/>
                  </a:moveTo>
                  <a:lnTo>
                    <a:pt x="474459" y="1115796"/>
                  </a:lnTo>
                  <a:lnTo>
                    <a:pt x="474459" y="1143698"/>
                  </a:lnTo>
                  <a:lnTo>
                    <a:pt x="502361" y="1143698"/>
                  </a:lnTo>
                  <a:lnTo>
                    <a:pt x="502361" y="1115796"/>
                  </a:lnTo>
                  <a:close/>
                </a:path>
                <a:path w="1144269" h="1144270">
                  <a:moveTo>
                    <a:pt x="530275" y="1087882"/>
                  </a:moveTo>
                  <a:lnTo>
                    <a:pt x="502361" y="1087882"/>
                  </a:lnTo>
                  <a:lnTo>
                    <a:pt x="502361" y="1115796"/>
                  </a:lnTo>
                  <a:lnTo>
                    <a:pt x="530275" y="1115796"/>
                  </a:lnTo>
                  <a:lnTo>
                    <a:pt x="530275" y="1087882"/>
                  </a:lnTo>
                  <a:close/>
                </a:path>
                <a:path w="1144269" h="1144270">
                  <a:moveTo>
                    <a:pt x="697725" y="1115796"/>
                  </a:moveTo>
                  <a:lnTo>
                    <a:pt x="669810" y="1115796"/>
                  </a:lnTo>
                  <a:lnTo>
                    <a:pt x="641908" y="1115796"/>
                  </a:lnTo>
                  <a:lnTo>
                    <a:pt x="641908" y="1143698"/>
                  </a:lnTo>
                  <a:lnTo>
                    <a:pt x="669810" y="1143698"/>
                  </a:lnTo>
                  <a:lnTo>
                    <a:pt x="697725" y="1143698"/>
                  </a:lnTo>
                  <a:lnTo>
                    <a:pt x="697725" y="1115796"/>
                  </a:lnTo>
                  <a:close/>
                </a:path>
                <a:path w="1144269" h="1144270">
                  <a:moveTo>
                    <a:pt x="753541" y="1087882"/>
                  </a:moveTo>
                  <a:lnTo>
                    <a:pt x="725627" y="1087882"/>
                  </a:lnTo>
                  <a:lnTo>
                    <a:pt x="725627" y="1115796"/>
                  </a:lnTo>
                  <a:lnTo>
                    <a:pt x="753541" y="1115796"/>
                  </a:lnTo>
                  <a:lnTo>
                    <a:pt x="753541" y="1087882"/>
                  </a:lnTo>
                  <a:close/>
                </a:path>
                <a:path w="1144269" h="1144270">
                  <a:moveTo>
                    <a:pt x="809358" y="1087882"/>
                  </a:moveTo>
                  <a:lnTo>
                    <a:pt x="781456" y="1087882"/>
                  </a:lnTo>
                  <a:lnTo>
                    <a:pt x="781456" y="1115796"/>
                  </a:lnTo>
                  <a:lnTo>
                    <a:pt x="809358" y="1115796"/>
                  </a:lnTo>
                  <a:lnTo>
                    <a:pt x="809358" y="1087882"/>
                  </a:lnTo>
                  <a:close/>
                </a:path>
                <a:path w="1144269" h="1144270">
                  <a:moveTo>
                    <a:pt x="837272" y="1115796"/>
                  </a:moveTo>
                  <a:lnTo>
                    <a:pt x="809358" y="1115796"/>
                  </a:lnTo>
                  <a:lnTo>
                    <a:pt x="809358" y="1143698"/>
                  </a:lnTo>
                  <a:lnTo>
                    <a:pt x="837272" y="1143698"/>
                  </a:lnTo>
                  <a:lnTo>
                    <a:pt x="837272" y="1115796"/>
                  </a:lnTo>
                  <a:close/>
                </a:path>
                <a:path w="1144269" h="1144270">
                  <a:moveTo>
                    <a:pt x="893089" y="1115796"/>
                  </a:moveTo>
                  <a:lnTo>
                    <a:pt x="865174" y="1115796"/>
                  </a:lnTo>
                  <a:lnTo>
                    <a:pt x="865174" y="1143698"/>
                  </a:lnTo>
                  <a:lnTo>
                    <a:pt x="893089" y="1143698"/>
                  </a:lnTo>
                  <a:lnTo>
                    <a:pt x="893089" y="1115796"/>
                  </a:lnTo>
                  <a:close/>
                </a:path>
                <a:path w="1144269" h="1144270">
                  <a:moveTo>
                    <a:pt x="976807" y="948347"/>
                  </a:moveTo>
                  <a:lnTo>
                    <a:pt x="948905" y="948347"/>
                  </a:lnTo>
                  <a:lnTo>
                    <a:pt x="948905" y="976249"/>
                  </a:lnTo>
                  <a:lnTo>
                    <a:pt x="976807" y="976249"/>
                  </a:lnTo>
                  <a:lnTo>
                    <a:pt x="976807" y="948347"/>
                  </a:lnTo>
                  <a:close/>
                </a:path>
                <a:path w="1144269" h="1144270">
                  <a:moveTo>
                    <a:pt x="1088453" y="1115796"/>
                  </a:moveTo>
                  <a:lnTo>
                    <a:pt x="1060538" y="1115796"/>
                  </a:lnTo>
                  <a:lnTo>
                    <a:pt x="1032624" y="1115796"/>
                  </a:lnTo>
                  <a:lnTo>
                    <a:pt x="1032624" y="1059980"/>
                  </a:lnTo>
                  <a:lnTo>
                    <a:pt x="1004722" y="1059980"/>
                  </a:lnTo>
                  <a:lnTo>
                    <a:pt x="1004722" y="1032510"/>
                  </a:lnTo>
                  <a:lnTo>
                    <a:pt x="1032624" y="1032510"/>
                  </a:lnTo>
                  <a:lnTo>
                    <a:pt x="1032624" y="1004570"/>
                  </a:lnTo>
                  <a:lnTo>
                    <a:pt x="976807" y="1004570"/>
                  </a:lnTo>
                  <a:lnTo>
                    <a:pt x="976807" y="1032510"/>
                  </a:lnTo>
                  <a:lnTo>
                    <a:pt x="976807" y="1059980"/>
                  </a:lnTo>
                  <a:lnTo>
                    <a:pt x="948905" y="1059980"/>
                  </a:lnTo>
                  <a:lnTo>
                    <a:pt x="948905" y="1032510"/>
                  </a:lnTo>
                  <a:lnTo>
                    <a:pt x="976807" y="1032510"/>
                  </a:lnTo>
                  <a:lnTo>
                    <a:pt x="976807" y="1004570"/>
                  </a:lnTo>
                  <a:lnTo>
                    <a:pt x="920991" y="1004570"/>
                  </a:lnTo>
                  <a:lnTo>
                    <a:pt x="920991" y="920750"/>
                  </a:lnTo>
                  <a:lnTo>
                    <a:pt x="1004722" y="920750"/>
                  </a:lnTo>
                  <a:lnTo>
                    <a:pt x="1004722" y="1004163"/>
                  </a:lnTo>
                  <a:lnTo>
                    <a:pt x="1032624" y="1004163"/>
                  </a:lnTo>
                  <a:lnTo>
                    <a:pt x="1032624" y="920750"/>
                  </a:lnTo>
                  <a:lnTo>
                    <a:pt x="1032624" y="920432"/>
                  </a:lnTo>
                  <a:lnTo>
                    <a:pt x="1032624" y="892810"/>
                  </a:lnTo>
                  <a:lnTo>
                    <a:pt x="893089" y="892810"/>
                  </a:lnTo>
                  <a:lnTo>
                    <a:pt x="893089" y="920750"/>
                  </a:lnTo>
                  <a:lnTo>
                    <a:pt x="893089" y="1004570"/>
                  </a:lnTo>
                  <a:lnTo>
                    <a:pt x="893089" y="1032065"/>
                  </a:lnTo>
                  <a:lnTo>
                    <a:pt x="865174" y="1032065"/>
                  </a:lnTo>
                  <a:lnTo>
                    <a:pt x="837272" y="1032065"/>
                  </a:lnTo>
                  <a:lnTo>
                    <a:pt x="837272" y="1059980"/>
                  </a:lnTo>
                  <a:lnTo>
                    <a:pt x="809358" y="1059980"/>
                  </a:lnTo>
                  <a:lnTo>
                    <a:pt x="809358" y="1087882"/>
                  </a:lnTo>
                  <a:lnTo>
                    <a:pt x="837272" y="1087882"/>
                  </a:lnTo>
                  <a:lnTo>
                    <a:pt x="865174" y="1087882"/>
                  </a:lnTo>
                  <a:lnTo>
                    <a:pt x="893089" y="1087882"/>
                  </a:lnTo>
                  <a:lnTo>
                    <a:pt x="893089" y="1115796"/>
                  </a:lnTo>
                  <a:lnTo>
                    <a:pt x="920991" y="1115796"/>
                  </a:lnTo>
                  <a:lnTo>
                    <a:pt x="920991" y="1087882"/>
                  </a:lnTo>
                  <a:lnTo>
                    <a:pt x="948905" y="1087882"/>
                  </a:lnTo>
                  <a:lnTo>
                    <a:pt x="976807" y="1087882"/>
                  </a:lnTo>
                  <a:lnTo>
                    <a:pt x="1004722" y="1087882"/>
                  </a:lnTo>
                  <a:lnTo>
                    <a:pt x="1004722" y="1115796"/>
                  </a:lnTo>
                  <a:lnTo>
                    <a:pt x="976807" y="1115796"/>
                  </a:lnTo>
                  <a:lnTo>
                    <a:pt x="976807" y="1143698"/>
                  </a:lnTo>
                  <a:lnTo>
                    <a:pt x="1004722" y="1143698"/>
                  </a:lnTo>
                  <a:lnTo>
                    <a:pt x="1032624" y="1143698"/>
                  </a:lnTo>
                  <a:lnTo>
                    <a:pt x="1060538" y="1143698"/>
                  </a:lnTo>
                  <a:lnTo>
                    <a:pt x="1088453" y="1143698"/>
                  </a:lnTo>
                  <a:lnTo>
                    <a:pt x="1088453" y="1115796"/>
                  </a:lnTo>
                  <a:close/>
                </a:path>
                <a:path w="1144269" h="1144270">
                  <a:moveTo>
                    <a:pt x="1088453" y="55257"/>
                  </a:moveTo>
                  <a:lnTo>
                    <a:pt x="1004722" y="55257"/>
                  </a:lnTo>
                  <a:lnTo>
                    <a:pt x="1004722" y="138988"/>
                  </a:lnTo>
                  <a:lnTo>
                    <a:pt x="1088453" y="138988"/>
                  </a:lnTo>
                  <a:lnTo>
                    <a:pt x="1088453" y="55257"/>
                  </a:lnTo>
                  <a:close/>
                </a:path>
                <a:path w="1144269" h="1144270">
                  <a:moveTo>
                    <a:pt x="1144270" y="0"/>
                  </a:moveTo>
                  <a:lnTo>
                    <a:pt x="1116355" y="0"/>
                  </a:lnTo>
                  <a:lnTo>
                    <a:pt x="1116355" y="27940"/>
                  </a:lnTo>
                  <a:lnTo>
                    <a:pt x="1116355" y="166370"/>
                  </a:lnTo>
                  <a:lnTo>
                    <a:pt x="976807" y="166370"/>
                  </a:lnTo>
                  <a:lnTo>
                    <a:pt x="976807" y="27940"/>
                  </a:lnTo>
                  <a:lnTo>
                    <a:pt x="1116355" y="27940"/>
                  </a:lnTo>
                  <a:lnTo>
                    <a:pt x="1116355" y="0"/>
                  </a:lnTo>
                  <a:lnTo>
                    <a:pt x="948905" y="0"/>
                  </a:lnTo>
                  <a:lnTo>
                    <a:pt x="948905" y="27940"/>
                  </a:lnTo>
                  <a:lnTo>
                    <a:pt x="948905" y="166370"/>
                  </a:lnTo>
                  <a:lnTo>
                    <a:pt x="948905" y="194310"/>
                  </a:lnTo>
                  <a:lnTo>
                    <a:pt x="1144270" y="194310"/>
                  </a:lnTo>
                  <a:lnTo>
                    <a:pt x="1144270" y="166890"/>
                  </a:lnTo>
                  <a:lnTo>
                    <a:pt x="1144270" y="166370"/>
                  </a:lnTo>
                  <a:lnTo>
                    <a:pt x="1144270" y="27940"/>
                  </a:lnTo>
                  <a:lnTo>
                    <a:pt x="1144270" y="27355"/>
                  </a:lnTo>
                  <a:lnTo>
                    <a:pt x="114427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5" name="object 105" descr=""/>
          <p:cNvSpPr txBox="1"/>
          <p:nvPr/>
        </p:nvSpPr>
        <p:spPr>
          <a:xfrm>
            <a:off x="386760" y="1297391"/>
            <a:ext cx="11519535" cy="636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62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dirty="0" sz="140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dirty="0" sz="1400" spc="-4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G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GRAMP</a:t>
            </a:r>
            <a:r>
              <a:rPr dirty="0" sz="1400" spc="-9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dirty="0" sz="1400" spc="-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BY</a:t>
            </a:r>
            <a:r>
              <a:rPr dirty="0" sz="1400" spc="-9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MISSING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565"/>
              </a:lnSpc>
            </a:pPr>
            <a:r>
              <a:rPr dirty="0" sz="1400" spc="-20" b="1">
                <a:solidFill>
                  <a:srgbClr val="151616"/>
                </a:solidFill>
                <a:latin typeface="Arial"/>
                <a:cs typeface="Arial"/>
              </a:rPr>
              <a:t>PARTS.</a:t>
            </a:r>
            <a:r>
              <a:rPr dirty="0" sz="1400" spc="-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SIX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DIMENSIONS,</a:t>
            </a:r>
            <a:r>
              <a:rPr dirty="0" sz="1400" spc="-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ACROSS</a:t>
            </a:r>
            <a:r>
              <a:rPr dirty="0" sz="1400" spc="-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dirty="0" sz="1400" spc="-4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VIEWS.</a:t>
            </a:r>
            <a:r>
              <a:rPr dirty="0" sz="1400" spc="37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(You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advised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study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handle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G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Cramp).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correct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technique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thread.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151616"/>
                </a:solidFill>
                <a:latin typeface="Arial"/>
                <a:cs typeface="Arial"/>
              </a:rPr>
              <a:t>Take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measurements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G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Cramp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given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study.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6" name="object 106" descr=""/>
          <p:cNvSpPr txBox="1"/>
          <p:nvPr/>
        </p:nvSpPr>
        <p:spPr>
          <a:xfrm>
            <a:off x="350358" y="856990"/>
            <a:ext cx="53092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73025" rIns="0" bIns="0" rtlCol="0" vert="horz">
            <a:spAutoFit/>
          </a:bodyPr>
          <a:lstStyle/>
          <a:p>
            <a:pPr marL="153035">
              <a:lnSpc>
                <a:spcPct val="100000"/>
              </a:lnSpc>
              <a:spcBef>
                <a:spcPts val="575"/>
              </a:spcBef>
              <a:tabLst>
                <a:tab pos="1496695" algn="l"/>
              </a:tabLst>
            </a:pPr>
            <a:r>
              <a:rPr dirty="0" baseline="2314" sz="1800" spc="-1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baseline="2314" sz="1800" spc="-44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baseline="2314" sz="1800" spc="-15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  <a:hlinkClick r:id="rId8"/>
              </a:rPr>
              <a:t>https://technologystudent.com/despro_flsh/third15.html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7" name="object 107" descr=""/>
          <p:cNvSpPr txBox="1"/>
          <p:nvPr/>
        </p:nvSpPr>
        <p:spPr>
          <a:xfrm>
            <a:off x="13636970" y="287729"/>
            <a:ext cx="10871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ORTHOGRAPHIC DRAWING ADVANCED EXERCISE FOUR</cp:keywords>
  <dc:title>orthq22.cdr</dc:title>
  <dcterms:created xsi:type="dcterms:W3CDTF">2023-11-03T15:32:13Z</dcterms:created>
  <dcterms:modified xsi:type="dcterms:W3CDTF">2023-11-03T15:32:13Z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2023-11-03T00:00:00Z</vt:filetime>
  </property>
  <property fmtid="{D5CDD505-2E9C-101B-9397-08002B2CF9AE}" pid="5" name="Producer">
    <vt:lpwstr>Corel PDF Engine Version 19.1.0.419</vt:lpwstr>
  </property>
</Properties>
</file>