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890" y="100705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13" y="0"/>
                </a:moveTo>
                <a:lnTo>
                  <a:pt x="0" y="0"/>
                </a:lnTo>
                <a:lnTo>
                  <a:pt x="0" y="385000"/>
                </a:lnTo>
                <a:lnTo>
                  <a:pt x="0" y="457200"/>
                </a:lnTo>
                <a:lnTo>
                  <a:pt x="10464813" y="457200"/>
                </a:lnTo>
                <a:lnTo>
                  <a:pt x="10464813" y="385000"/>
                </a:lnTo>
                <a:lnTo>
                  <a:pt x="10464813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s://technologystudent.com/despro_flsh/third3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153636" y="3027352"/>
            <a:ext cx="2423160" cy="3171825"/>
            <a:chOff x="1153636" y="3027352"/>
            <a:chExt cx="2423160" cy="3171825"/>
          </a:xfrm>
        </p:grpSpPr>
        <p:sp>
          <p:nvSpPr>
            <p:cNvPr id="5" name="object 5" descr=""/>
            <p:cNvSpPr/>
            <p:nvPr/>
          </p:nvSpPr>
          <p:spPr>
            <a:xfrm>
              <a:off x="1549519" y="3441685"/>
              <a:ext cx="403225" cy="1843405"/>
            </a:xfrm>
            <a:custGeom>
              <a:avLst/>
              <a:gdLst/>
              <a:ahLst/>
              <a:cxnLst/>
              <a:rect l="l" t="t" r="r" b="b"/>
              <a:pathLst>
                <a:path w="403225" h="1843404">
                  <a:moveTo>
                    <a:pt x="403228" y="0"/>
                  </a:moveTo>
                  <a:lnTo>
                    <a:pt x="0" y="209552"/>
                  </a:lnTo>
                  <a:lnTo>
                    <a:pt x="1595" y="1843088"/>
                  </a:lnTo>
                  <a:lnTo>
                    <a:pt x="390531" y="1624806"/>
                  </a:lnTo>
                  <a:lnTo>
                    <a:pt x="403228" y="0"/>
                  </a:lnTo>
                  <a:close/>
                </a:path>
              </a:pathLst>
            </a:custGeom>
            <a:solidFill>
              <a:srgbClr val="CD8B5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688432" y="3268652"/>
              <a:ext cx="946150" cy="1734185"/>
            </a:xfrm>
            <a:custGeom>
              <a:avLst/>
              <a:gdLst/>
              <a:ahLst/>
              <a:cxnLst/>
              <a:rect l="l" t="t" r="r" b="b"/>
              <a:pathLst>
                <a:path w="946150" h="1734185">
                  <a:moveTo>
                    <a:pt x="412755" y="0"/>
                  </a:moveTo>
                  <a:lnTo>
                    <a:pt x="0" y="215902"/>
                  </a:lnTo>
                  <a:lnTo>
                    <a:pt x="558803" y="1733558"/>
                  </a:lnTo>
                  <a:lnTo>
                    <a:pt x="946148" y="1435100"/>
                  </a:lnTo>
                  <a:lnTo>
                    <a:pt x="412755" y="0"/>
                  </a:lnTo>
                  <a:close/>
                </a:path>
              </a:pathLst>
            </a:custGeom>
            <a:solidFill>
              <a:srgbClr val="D091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251899" y="3245654"/>
              <a:ext cx="1315085" cy="2626360"/>
            </a:xfrm>
            <a:custGeom>
              <a:avLst/>
              <a:gdLst/>
              <a:ahLst/>
              <a:cxnLst/>
              <a:rect l="l" t="t" r="r" b="b"/>
              <a:pathLst>
                <a:path w="1315085" h="2626360">
                  <a:moveTo>
                    <a:pt x="0" y="0"/>
                  </a:moveTo>
                  <a:lnTo>
                    <a:pt x="0" y="1865085"/>
                  </a:lnTo>
                  <a:lnTo>
                    <a:pt x="299387" y="2038022"/>
                  </a:lnTo>
                  <a:lnTo>
                    <a:pt x="302169" y="740318"/>
                  </a:lnTo>
                  <a:lnTo>
                    <a:pt x="951833" y="2412165"/>
                  </a:lnTo>
                  <a:lnTo>
                    <a:pt x="1314985" y="2625959"/>
                  </a:lnTo>
                  <a:lnTo>
                    <a:pt x="1314439" y="725209"/>
                  </a:lnTo>
                  <a:lnTo>
                    <a:pt x="1012270" y="574121"/>
                  </a:lnTo>
                  <a:lnTo>
                    <a:pt x="997160" y="1724116"/>
                  </a:lnTo>
                  <a:lnTo>
                    <a:pt x="438144" y="2417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784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243926" y="3027356"/>
              <a:ext cx="1725295" cy="944880"/>
            </a:xfrm>
            <a:custGeom>
              <a:avLst/>
              <a:gdLst/>
              <a:ahLst/>
              <a:cxnLst/>
              <a:rect l="l" t="t" r="r" b="b"/>
              <a:pathLst>
                <a:path w="1725295" h="944879">
                  <a:moveTo>
                    <a:pt x="857250" y="241300"/>
                  </a:moveTo>
                  <a:lnTo>
                    <a:pt x="457200" y="0"/>
                  </a:lnTo>
                  <a:lnTo>
                    <a:pt x="0" y="222250"/>
                  </a:lnTo>
                  <a:lnTo>
                    <a:pt x="444500" y="457200"/>
                  </a:lnTo>
                  <a:lnTo>
                    <a:pt x="857250" y="241300"/>
                  </a:lnTo>
                  <a:close/>
                </a:path>
                <a:path w="1725295" h="944879">
                  <a:moveTo>
                    <a:pt x="1724812" y="735012"/>
                  </a:moveTo>
                  <a:lnTo>
                    <a:pt x="1460500" y="582612"/>
                  </a:lnTo>
                  <a:lnTo>
                    <a:pt x="1020762" y="792962"/>
                  </a:lnTo>
                  <a:lnTo>
                    <a:pt x="1321587" y="944562"/>
                  </a:lnTo>
                  <a:lnTo>
                    <a:pt x="1724812" y="735012"/>
                  </a:lnTo>
                  <a:close/>
                </a:path>
              </a:pathLst>
            </a:custGeom>
            <a:solidFill>
              <a:srgbClr val="DC9D6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565521" y="3762363"/>
              <a:ext cx="403225" cy="2109470"/>
            </a:xfrm>
            <a:custGeom>
              <a:avLst/>
              <a:gdLst/>
              <a:ahLst/>
              <a:cxnLst/>
              <a:rect l="l" t="t" r="r" b="b"/>
              <a:pathLst>
                <a:path w="403225" h="2109470">
                  <a:moveTo>
                    <a:pt x="403228" y="0"/>
                  </a:moveTo>
                  <a:lnTo>
                    <a:pt x="0" y="209552"/>
                  </a:lnTo>
                  <a:lnTo>
                    <a:pt x="1396" y="2109334"/>
                  </a:lnTo>
                  <a:lnTo>
                    <a:pt x="390531" y="1891504"/>
                  </a:lnTo>
                  <a:lnTo>
                    <a:pt x="403228" y="0"/>
                  </a:lnTo>
                  <a:close/>
                </a:path>
              </a:pathLst>
            </a:custGeom>
            <a:solidFill>
              <a:srgbClr val="CD8B5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157446" y="5060134"/>
              <a:ext cx="2415540" cy="1135380"/>
            </a:xfrm>
            <a:custGeom>
              <a:avLst/>
              <a:gdLst/>
              <a:ahLst/>
              <a:cxnLst/>
              <a:rect l="l" t="t" r="r" b="b"/>
              <a:pathLst>
                <a:path w="2415540" h="1135379">
                  <a:moveTo>
                    <a:pt x="1087478" y="1001621"/>
                  </a:moveTo>
                  <a:lnTo>
                    <a:pt x="2415391" y="234951"/>
                  </a:lnTo>
                </a:path>
                <a:path w="2415540" h="1135379">
                  <a:moveTo>
                    <a:pt x="1965830" y="113497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 rot="19740000">
            <a:off x="3796085" y="5505306"/>
            <a:ext cx="886529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25"/>
              </a:lnSpc>
            </a:pPr>
            <a:r>
              <a:rPr dirty="0" sz="2400" spc="200" i="1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 rot="19740000">
            <a:off x="3758857" y="5845831"/>
            <a:ext cx="961452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325"/>
              </a:lnSpc>
            </a:pPr>
            <a:r>
              <a:rPr dirty="0" sz="2400" spc="225" i="1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3008829" y="4856327"/>
            <a:ext cx="972185" cy="605155"/>
          </a:xfrm>
          <a:custGeom>
            <a:avLst/>
            <a:gdLst/>
            <a:ahLst/>
            <a:cxnLst/>
            <a:rect l="l" t="t" r="r" b="b"/>
            <a:pathLst>
              <a:path w="972185" h="605154">
                <a:moveTo>
                  <a:pt x="142311" y="72664"/>
                </a:moveTo>
                <a:lnTo>
                  <a:pt x="128999" y="94294"/>
                </a:lnTo>
                <a:lnTo>
                  <a:pt x="958546" y="604789"/>
                </a:lnTo>
                <a:lnTo>
                  <a:pt x="971859" y="583161"/>
                </a:lnTo>
                <a:lnTo>
                  <a:pt x="142311" y="72664"/>
                </a:lnTo>
                <a:close/>
              </a:path>
              <a:path w="972185" h="605154">
                <a:moveTo>
                  <a:pt x="0" y="0"/>
                </a:moveTo>
                <a:lnTo>
                  <a:pt x="111481" y="158069"/>
                </a:lnTo>
                <a:lnTo>
                  <a:pt x="112010" y="152806"/>
                </a:lnTo>
                <a:lnTo>
                  <a:pt x="112669" y="147618"/>
                </a:lnTo>
                <a:lnTo>
                  <a:pt x="122497" y="108932"/>
                </a:lnTo>
                <a:lnTo>
                  <a:pt x="128999" y="94294"/>
                </a:lnTo>
                <a:lnTo>
                  <a:pt x="69437" y="57640"/>
                </a:lnTo>
                <a:lnTo>
                  <a:pt x="82749" y="36010"/>
                </a:lnTo>
                <a:lnTo>
                  <a:pt x="179818" y="36010"/>
                </a:lnTo>
                <a:lnTo>
                  <a:pt x="182552" y="34060"/>
                </a:lnTo>
                <a:lnTo>
                  <a:pt x="186886" y="31132"/>
                </a:lnTo>
                <a:lnTo>
                  <a:pt x="191347" y="28285"/>
                </a:lnTo>
                <a:lnTo>
                  <a:pt x="0" y="0"/>
                </a:lnTo>
                <a:close/>
              </a:path>
              <a:path w="972185" h="605154">
                <a:moveTo>
                  <a:pt x="82749" y="36010"/>
                </a:moveTo>
                <a:lnTo>
                  <a:pt x="69437" y="57640"/>
                </a:lnTo>
                <a:lnTo>
                  <a:pt x="128999" y="94294"/>
                </a:lnTo>
                <a:lnTo>
                  <a:pt x="130453" y="91461"/>
                </a:lnTo>
                <a:lnTo>
                  <a:pt x="132756" y="87289"/>
                </a:lnTo>
                <a:lnTo>
                  <a:pt x="135191" y="83196"/>
                </a:lnTo>
                <a:lnTo>
                  <a:pt x="137750" y="79179"/>
                </a:lnTo>
                <a:lnTo>
                  <a:pt x="140436" y="75241"/>
                </a:lnTo>
                <a:lnTo>
                  <a:pt x="142311" y="72664"/>
                </a:lnTo>
                <a:lnTo>
                  <a:pt x="82749" y="36010"/>
                </a:lnTo>
                <a:close/>
              </a:path>
              <a:path w="972185" h="605154">
                <a:moveTo>
                  <a:pt x="179818" y="36010"/>
                </a:moveTo>
                <a:lnTo>
                  <a:pt x="82749" y="36010"/>
                </a:lnTo>
                <a:lnTo>
                  <a:pt x="142311" y="72664"/>
                </a:lnTo>
                <a:lnTo>
                  <a:pt x="143248" y="71377"/>
                </a:lnTo>
                <a:lnTo>
                  <a:pt x="146188" y="67598"/>
                </a:lnTo>
                <a:lnTo>
                  <a:pt x="174265" y="40140"/>
                </a:lnTo>
                <a:lnTo>
                  <a:pt x="178344" y="37062"/>
                </a:lnTo>
                <a:lnTo>
                  <a:pt x="179818" y="3601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1738821" y="1935304"/>
            <a:ext cx="821690" cy="73215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20955" marR="5080" indent="-8890">
              <a:lnSpc>
                <a:spcPts val="2680"/>
              </a:lnSpc>
              <a:spcBef>
                <a:spcPts val="355"/>
              </a:spcBef>
            </a:pP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PLAN 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2069024" y="2735405"/>
            <a:ext cx="153035" cy="1009650"/>
          </a:xfrm>
          <a:custGeom>
            <a:avLst/>
            <a:gdLst/>
            <a:ahLst/>
            <a:cxnLst/>
            <a:rect l="l" t="t" r="r" b="b"/>
            <a:pathLst>
              <a:path w="153035" h="1009650">
                <a:moveTo>
                  <a:pt x="0" y="831841"/>
                </a:moveTo>
                <a:lnTo>
                  <a:pt x="76205" y="1009652"/>
                </a:lnTo>
                <a:lnTo>
                  <a:pt x="114503" y="920290"/>
                </a:lnTo>
                <a:lnTo>
                  <a:pt x="63503" y="920290"/>
                </a:lnTo>
                <a:lnTo>
                  <a:pt x="63503" y="850346"/>
                </a:lnTo>
                <a:lnTo>
                  <a:pt x="23813" y="841889"/>
                </a:lnTo>
                <a:lnTo>
                  <a:pt x="4762" y="834148"/>
                </a:lnTo>
                <a:lnTo>
                  <a:pt x="0" y="831841"/>
                </a:lnTo>
                <a:close/>
              </a:path>
              <a:path w="153035" h="1009650">
                <a:moveTo>
                  <a:pt x="63503" y="850346"/>
                </a:moveTo>
                <a:lnTo>
                  <a:pt x="63503" y="920290"/>
                </a:lnTo>
                <a:lnTo>
                  <a:pt x="88905" y="920290"/>
                </a:lnTo>
                <a:lnTo>
                  <a:pt x="88905" y="850892"/>
                </a:lnTo>
                <a:lnTo>
                  <a:pt x="76205" y="850892"/>
                </a:lnTo>
                <a:lnTo>
                  <a:pt x="71442" y="850817"/>
                </a:lnTo>
                <a:lnTo>
                  <a:pt x="66678" y="850593"/>
                </a:lnTo>
                <a:lnTo>
                  <a:pt x="63503" y="850346"/>
                </a:lnTo>
                <a:close/>
              </a:path>
              <a:path w="153035" h="1009650">
                <a:moveTo>
                  <a:pt x="152410" y="831841"/>
                </a:moveTo>
                <a:lnTo>
                  <a:pt x="114307" y="846129"/>
                </a:lnTo>
                <a:lnTo>
                  <a:pt x="88905" y="850346"/>
                </a:lnTo>
                <a:lnTo>
                  <a:pt x="88905" y="920290"/>
                </a:lnTo>
                <a:lnTo>
                  <a:pt x="114503" y="920290"/>
                </a:lnTo>
                <a:lnTo>
                  <a:pt x="152410" y="831841"/>
                </a:lnTo>
                <a:close/>
              </a:path>
              <a:path w="153035" h="1009650">
                <a:moveTo>
                  <a:pt x="88905" y="0"/>
                </a:moveTo>
                <a:lnTo>
                  <a:pt x="63503" y="0"/>
                </a:lnTo>
                <a:lnTo>
                  <a:pt x="63504" y="850346"/>
                </a:lnTo>
                <a:lnTo>
                  <a:pt x="66678" y="850593"/>
                </a:lnTo>
                <a:lnTo>
                  <a:pt x="71442" y="850817"/>
                </a:lnTo>
                <a:lnTo>
                  <a:pt x="76205" y="850892"/>
                </a:lnTo>
                <a:lnTo>
                  <a:pt x="80967" y="850817"/>
                </a:lnTo>
                <a:lnTo>
                  <a:pt x="85730" y="850593"/>
                </a:lnTo>
                <a:lnTo>
                  <a:pt x="88905" y="850346"/>
                </a:lnTo>
                <a:lnTo>
                  <a:pt x="88905" y="0"/>
                </a:lnTo>
                <a:close/>
              </a:path>
              <a:path w="153035" h="1009650">
                <a:moveTo>
                  <a:pt x="88905" y="850346"/>
                </a:moveTo>
                <a:lnTo>
                  <a:pt x="85730" y="850593"/>
                </a:lnTo>
                <a:lnTo>
                  <a:pt x="80967" y="850817"/>
                </a:lnTo>
                <a:lnTo>
                  <a:pt x="76205" y="850892"/>
                </a:lnTo>
                <a:lnTo>
                  <a:pt x="88905" y="850892"/>
                </a:lnTo>
                <a:lnTo>
                  <a:pt x="88905" y="850346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 rot="1920000">
            <a:off x="449953" y="5414828"/>
            <a:ext cx="128693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45"/>
              </a:lnSpc>
            </a:pPr>
            <a:r>
              <a:rPr dirty="0" sz="2400" spc="285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 rot="1920000">
            <a:off x="604927" y="5754677"/>
            <a:ext cx="977728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265"/>
              </a:lnSpc>
            </a:pPr>
            <a:r>
              <a:rPr dirty="0" sz="2400" spc="254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1141732" y="2099150"/>
            <a:ext cx="8813800" cy="4795520"/>
            <a:chOff x="1141732" y="2099150"/>
            <a:chExt cx="8813800" cy="4795520"/>
          </a:xfrm>
        </p:grpSpPr>
        <p:sp>
          <p:nvSpPr>
            <p:cNvPr id="19" name="object 19" descr=""/>
            <p:cNvSpPr/>
            <p:nvPr/>
          </p:nvSpPr>
          <p:spPr>
            <a:xfrm>
              <a:off x="1141732" y="4856083"/>
              <a:ext cx="852805" cy="519430"/>
            </a:xfrm>
            <a:custGeom>
              <a:avLst/>
              <a:gdLst/>
              <a:ahLst/>
              <a:cxnLst/>
              <a:rect l="l" t="t" r="r" b="b"/>
              <a:pathLst>
                <a:path w="852805" h="519429">
                  <a:moveTo>
                    <a:pt x="709292" y="71161"/>
                  </a:moveTo>
                  <a:lnTo>
                    <a:pt x="0" y="497357"/>
                  </a:lnTo>
                  <a:lnTo>
                    <a:pt x="13082" y="519130"/>
                  </a:lnTo>
                  <a:lnTo>
                    <a:pt x="722376" y="92933"/>
                  </a:lnTo>
                  <a:lnTo>
                    <a:pt x="709292" y="71161"/>
                  </a:lnTo>
                  <a:close/>
                </a:path>
                <a:path w="852805" h="519429">
                  <a:moveTo>
                    <a:pt x="827045" y="35135"/>
                  </a:moveTo>
                  <a:lnTo>
                    <a:pt x="769247" y="35135"/>
                  </a:lnTo>
                  <a:lnTo>
                    <a:pt x="782330" y="56908"/>
                  </a:lnTo>
                  <a:lnTo>
                    <a:pt x="722376" y="92933"/>
                  </a:lnTo>
                  <a:lnTo>
                    <a:pt x="735570" y="131312"/>
                  </a:lnTo>
                  <a:lnTo>
                    <a:pt x="739221" y="156902"/>
                  </a:lnTo>
                  <a:lnTo>
                    <a:pt x="827045" y="35135"/>
                  </a:lnTo>
                  <a:close/>
                </a:path>
                <a:path w="852805" h="519429">
                  <a:moveTo>
                    <a:pt x="769247" y="35135"/>
                  </a:moveTo>
                  <a:lnTo>
                    <a:pt x="709292" y="71161"/>
                  </a:lnTo>
                  <a:lnTo>
                    <a:pt x="711140" y="73756"/>
                  </a:lnTo>
                  <a:lnTo>
                    <a:pt x="713786" y="77723"/>
                  </a:lnTo>
                  <a:lnTo>
                    <a:pt x="716302" y="81766"/>
                  </a:lnTo>
                  <a:lnTo>
                    <a:pt x="718692" y="85888"/>
                  </a:lnTo>
                  <a:lnTo>
                    <a:pt x="720954" y="90086"/>
                  </a:lnTo>
                  <a:lnTo>
                    <a:pt x="722376" y="92933"/>
                  </a:lnTo>
                  <a:lnTo>
                    <a:pt x="782330" y="56908"/>
                  </a:lnTo>
                  <a:lnTo>
                    <a:pt x="769247" y="35135"/>
                  </a:lnTo>
                  <a:close/>
                </a:path>
                <a:path w="852805" h="519429">
                  <a:moveTo>
                    <a:pt x="852387" y="0"/>
                  </a:moveTo>
                  <a:lnTo>
                    <a:pt x="660726" y="26261"/>
                  </a:lnTo>
                  <a:lnTo>
                    <a:pt x="665154" y="29155"/>
                  </a:lnTo>
                  <a:lnTo>
                    <a:pt x="669456" y="32125"/>
                  </a:lnTo>
                  <a:lnTo>
                    <a:pt x="699289" y="58654"/>
                  </a:lnTo>
                  <a:lnTo>
                    <a:pt x="709292" y="71161"/>
                  </a:lnTo>
                  <a:lnTo>
                    <a:pt x="769247" y="35135"/>
                  </a:lnTo>
                  <a:lnTo>
                    <a:pt x="827045" y="35135"/>
                  </a:lnTo>
                  <a:lnTo>
                    <a:pt x="85238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037922" y="4173682"/>
              <a:ext cx="4913630" cy="0"/>
            </a:xfrm>
            <a:custGeom>
              <a:avLst/>
              <a:gdLst/>
              <a:ahLst/>
              <a:cxnLst/>
              <a:rect l="l" t="t" r="r" b="b"/>
              <a:pathLst>
                <a:path w="4913630" h="0">
                  <a:moveTo>
                    <a:pt x="0" y="0"/>
                  </a:moveTo>
                  <a:lnTo>
                    <a:pt x="4913518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798006" y="2102960"/>
              <a:ext cx="2085339" cy="2085339"/>
            </a:xfrm>
            <a:custGeom>
              <a:avLst/>
              <a:gdLst/>
              <a:ahLst/>
              <a:cxnLst/>
              <a:rect l="l" t="t" r="r" b="b"/>
              <a:pathLst>
                <a:path w="2085340" h="2085339">
                  <a:moveTo>
                    <a:pt x="0" y="2084939"/>
                  </a:moveTo>
                  <a:lnTo>
                    <a:pt x="2084939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5073879" y="2379232"/>
              <a:ext cx="4236720" cy="4511675"/>
            </a:xfrm>
            <a:custGeom>
              <a:avLst/>
              <a:gdLst/>
              <a:ahLst/>
              <a:cxnLst/>
              <a:rect l="l" t="t" r="r" b="b"/>
              <a:pathLst>
                <a:path w="4236720" h="4511675">
                  <a:moveTo>
                    <a:pt x="583063" y="4511440"/>
                  </a:moveTo>
                  <a:lnTo>
                    <a:pt x="583063" y="0"/>
                  </a:lnTo>
                </a:path>
                <a:path w="4236720" h="4511675">
                  <a:moveTo>
                    <a:pt x="2728946" y="4511440"/>
                  </a:moveTo>
                  <a:lnTo>
                    <a:pt x="2728946" y="0"/>
                  </a:lnTo>
                </a:path>
                <a:path w="4236720" h="4511675">
                  <a:moveTo>
                    <a:pt x="3664050" y="1799088"/>
                  </a:moveTo>
                  <a:lnTo>
                    <a:pt x="3664050" y="881517"/>
                  </a:lnTo>
                  <a:lnTo>
                    <a:pt x="0" y="881517"/>
                  </a:lnTo>
                </a:path>
                <a:path w="4236720" h="4511675">
                  <a:moveTo>
                    <a:pt x="4236231" y="1799088"/>
                  </a:moveTo>
                  <a:lnTo>
                    <a:pt x="4236231" y="299580"/>
                  </a:lnTo>
                  <a:lnTo>
                    <a:pt x="24763" y="29958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5809227" y="6898375"/>
            <a:ext cx="19335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2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228059" y="6898375"/>
            <a:ext cx="1600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927213" y="1831069"/>
            <a:ext cx="16859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2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6484665" y="740879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9223" y="0"/>
                </a:moveTo>
                <a:lnTo>
                  <a:pt x="0" y="0"/>
                </a:lnTo>
                <a:lnTo>
                  <a:pt x="0" y="161658"/>
                </a:lnTo>
                <a:lnTo>
                  <a:pt x="149223" y="161658"/>
                </a:lnTo>
                <a:lnTo>
                  <a:pt x="149223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6722788" y="696421"/>
            <a:ext cx="24460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PROJECTION / GUIDE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LINES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6484665" y="1020283"/>
            <a:ext cx="149225" cy="161925"/>
          </a:xfrm>
          <a:custGeom>
            <a:avLst/>
            <a:gdLst/>
            <a:ahLst/>
            <a:cxnLst/>
            <a:rect l="l" t="t" r="r" b="b"/>
            <a:pathLst>
              <a:path w="149225" h="161925">
                <a:moveTo>
                  <a:pt x="149223" y="0"/>
                </a:moveTo>
                <a:lnTo>
                  <a:pt x="0" y="0"/>
                </a:lnTo>
                <a:lnTo>
                  <a:pt x="0" y="161657"/>
                </a:lnTo>
                <a:lnTo>
                  <a:pt x="149223" y="161657"/>
                </a:lnTo>
                <a:lnTo>
                  <a:pt x="149223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6722788" y="975824"/>
            <a:ext cx="2496185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45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GUIDE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(for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view)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4388518" y="2365443"/>
            <a:ext cx="5567045" cy="4518025"/>
            <a:chOff x="4388518" y="2365443"/>
            <a:chExt cx="5567045" cy="4518025"/>
          </a:xfrm>
        </p:grpSpPr>
        <p:sp>
          <p:nvSpPr>
            <p:cNvPr id="31" name="object 31" descr=""/>
            <p:cNvSpPr/>
            <p:nvPr/>
          </p:nvSpPr>
          <p:spPr>
            <a:xfrm>
              <a:off x="4392328" y="6878783"/>
              <a:ext cx="5559425" cy="0"/>
            </a:xfrm>
            <a:custGeom>
              <a:avLst/>
              <a:gdLst/>
              <a:ahLst/>
              <a:cxnLst/>
              <a:rect l="l" t="t" r="r" b="b"/>
              <a:pathLst>
                <a:path w="5559425" h="0">
                  <a:moveTo>
                    <a:pt x="0" y="0"/>
                  </a:moveTo>
                  <a:lnTo>
                    <a:pt x="5559112" y="0"/>
                  </a:lnTo>
                </a:path>
              </a:pathLst>
            </a:custGeom>
            <a:ln w="7199">
              <a:solidFill>
                <a:srgbClr val="E3341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5037922" y="2369253"/>
              <a:ext cx="4913630" cy="4490720"/>
            </a:xfrm>
            <a:custGeom>
              <a:avLst/>
              <a:gdLst/>
              <a:ahLst/>
              <a:cxnLst/>
              <a:rect l="l" t="t" r="r" b="b"/>
              <a:pathLst>
                <a:path w="4913630" h="4490720">
                  <a:moveTo>
                    <a:pt x="1152000" y="4490686"/>
                  </a:moveTo>
                  <a:lnTo>
                    <a:pt x="1152000" y="0"/>
                  </a:lnTo>
                </a:path>
                <a:path w="4913630" h="4490720">
                  <a:moveTo>
                    <a:pt x="2260080" y="4490686"/>
                  </a:moveTo>
                  <a:lnTo>
                    <a:pt x="2260080" y="0"/>
                  </a:lnTo>
                </a:path>
                <a:path w="4913630" h="4490720">
                  <a:moveTo>
                    <a:pt x="0" y="2728353"/>
                  </a:moveTo>
                  <a:lnTo>
                    <a:pt x="4913518" y="2728353"/>
                  </a:lnTo>
                </a:path>
                <a:path w="4913630" h="4490720">
                  <a:moveTo>
                    <a:pt x="0" y="3603283"/>
                  </a:moveTo>
                  <a:lnTo>
                    <a:pt x="4913518" y="3603283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8735594" y="4170534"/>
              <a:ext cx="577850" cy="2710815"/>
            </a:xfrm>
            <a:custGeom>
              <a:avLst/>
              <a:gdLst/>
              <a:ahLst/>
              <a:cxnLst/>
              <a:rect l="l" t="t" r="r" b="b"/>
              <a:pathLst>
                <a:path w="577850" h="2710815">
                  <a:moveTo>
                    <a:pt x="577706" y="2710795"/>
                  </a:moveTo>
                  <a:lnTo>
                    <a:pt x="0" y="2710795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8735450" y="5088931"/>
              <a:ext cx="574040" cy="882015"/>
            </a:xfrm>
            <a:custGeom>
              <a:avLst/>
              <a:gdLst/>
              <a:ahLst/>
              <a:cxnLst/>
              <a:rect l="l" t="t" r="r" b="b"/>
              <a:pathLst>
                <a:path w="574040" h="882014">
                  <a:moveTo>
                    <a:pt x="105" y="0"/>
                  </a:moveTo>
                  <a:lnTo>
                    <a:pt x="573883" y="0"/>
                  </a:lnTo>
                </a:path>
                <a:path w="574040" h="882014">
                  <a:moveTo>
                    <a:pt x="0" y="881901"/>
                  </a:moveTo>
                  <a:lnTo>
                    <a:pt x="573883" y="881901"/>
                  </a:lnTo>
                </a:path>
              </a:pathLst>
            </a:custGeom>
            <a:ln w="12697">
              <a:solidFill>
                <a:srgbClr val="151616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5663607" y="2686748"/>
              <a:ext cx="522605" cy="567055"/>
            </a:xfrm>
            <a:custGeom>
              <a:avLst/>
              <a:gdLst/>
              <a:ahLst/>
              <a:cxnLst/>
              <a:rect l="l" t="t" r="r" b="b"/>
              <a:pathLst>
                <a:path w="522604" h="567054">
                  <a:moveTo>
                    <a:pt x="0" y="0"/>
                  </a:moveTo>
                  <a:lnTo>
                    <a:pt x="522291" y="0"/>
                  </a:lnTo>
                  <a:lnTo>
                    <a:pt x="522291" y="566737"/>
                  </a:lnTo>
                  <a:lnTo>
                    <a:pt x="0" y="56673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294828" y="2688328"/>
              <a:ext cx="0" cy="571500"/>
            </a:xfrm>
            <a:custGeom>
              <a:avLst/>
              <a:gdLst/>
              <a:ahLst/>
              <a:cxnLst/>
              <a:rect l="l" t="t" r="r" b="b"/>
              <a:pathLst>
                <a:path w="0" h="571500">
                  <a:moveTo>
                    <a:pt x="0" y="571097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546934" y="1213332"/>
            <a:ext cx="3706495" cy="49657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23495" marR="5080" indent="-11430">
              <a:lnSpc>
                <a:spcPts val="1789"/>
              </a:lnSpc>
              <a:spcBef>
                <a:spcPts val="265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letter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‘N’,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projection.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 descr=""/>
          <p:cNvSpPr/>
          <p:nvPr/>
        </p:nvSpPr>
        <p:spPr>
          <a:xfrm>
            <a:off x="116902" y="1006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3"/>
                </a:lnTo>
                <a:lnTo>
                  <a:pt x="0" y="731520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 txBox="1"/>
          <p:nvPr/>
        </p:nvSpPr>
        <p:spPr>
          <a:xfrm>
            <a:off x="448124" y="6303713"/>
            <a:ext cx="4751070" cy="582930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PLEASE</a:t>
            </a:r>
            <a:r>
              <a:rPr dirty="0" sz="16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ESTIMATE</a:t>
            </a:r>
            <a:r>
              <a:rPr dirty="0" sz="16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44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270577" y="3790824"/>
            <a:ext cx="243204" cy="876935"/>
          </a:xfrm>
          <a:prstGeom prst="rect">
            <a:avLst/>
          </a:prstGeom>
        </p:spPr>
        <p:txBody>
          <a:bodyPr wrap="square" lIns="0" tIns="1905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1250" spc="-160" i="1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dirty="0" sz="1250" spc="-60" i="1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dirty="0" sz="1250" spc="-190" i="1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dirty="0" sz="1250" spc="-60" i="1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dirty="0" sz="1250" spc="-125" i="1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125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30429" y="662478"/>
            <a:ext cx="12312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 descr=""/>
          <p:cNvSpPr/>
          <p:nvPr/>
        </p:nvSpPr>
        <p:spPr>
          <a:xfrm>
            <a:off x="489690" y="611348"/>
            <a:ext cx="5537835" cy="353060"/>
          </a:xfrm>
          <a:custGeom>
            <a:avLst/>
            <a:gdLst/>
            <a:ahLst/>
            <a:cxnLst/>
            <a:rect l="l" t="t" r="r" b="b"/>
            <a:pathLst>
              <a:path w="5537835" h="353059">
                <a:moveTo>
                  <a:pt x="0" y="0"/>
                </a:moveTo>
                <a:lnTo>
                  <a:pt x="5537217" y="0"/>
                </a:lnTo>
                <a:lnTo>
                  <a:pt x="5537217" y="352612"/>
                </a:lnTo>
                <a:lnTo>
                  <a:pt x="0" y="35261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 txBox="1"/>
          <p:nvPr/>
        </p:nvSpPr>
        <p:spPr>
          <a:xfrm>
            <a:off x="2202942" y="658850"/>
            <a:ext cx="36341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https://technologystudent.com/despro_flsh/third3.html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9266544" y="196188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9257605" y="485697"/>
            <a:ext cx="1076325" cy="1076325"/>
            <a:chOff x="9257605" y="485697"/>
            <a:chExt cx="1076325" cy="1076325"/>
          </a:xfrm>
        </p:grpSpPr>
        <p:sp>
          <p:nvSpPr>
            <p:cNvPr id="46" name="object 46" descr=""/>
            <p:cNvSpPr/>
            <p:nvPr/>
          </p:nvSpPr>
          <p:spPr>
            <a:xfrm>
              <a:off x="9257605" y="485697"/>
              <a:ext cx="1076325" cy="1076325"/>
            </a:xfrm>
            <a:custGeom>
              <a:avLst/>
              <a:gdLst/>
              <a:ahLst/>
              <a:cxnLst/>
              <a:rect l="l" t="t" r="r" b="b"/>
              <a:pathLst>
                <a:path w="1076325" h="1076325">
                  <a:moveTo>
                    <a:pt x="1075909" y="0"/>
                  </a:moveTo>
                  <a:lnTo>
                    <a:pt x="0" y="0"/>
                  </a:lnTo>
                  <a:lnTo>
                    <a:pt x="0" y="1075910"/>
                  </a:lnTo>
                  <a:lnTo>
                    <a:pt x="1075909" y="1075910"/>
                  </a:lnTo>
                  <a:lnTo>
                    <a:pt x="10759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9316072" y="544176"/>
              <a:ext cx="935990" cy="327660"/>
            </a:xfrm>
            <a:custGeom>
              <a:avLst/>
              <a:gdLst/>
              <a:ahLst/>
              <a:cxnLst/>
              <a:rect l="l" t="t" r="r" b="b"/>
              <a:pathLst>
                <a:path w="935990" h="327659">
                  <a:moveTo>
                    <a:pt x="23393" y="210502"/>
                  </a:moveTo>
                  <a:lnTo>
                    <a:pt x="0" y="210502"/>
                  </a:lnTo>
                  <a:lnTo>
                    <a:pt x="0" y="233895"/>
                  </a:lnTo>
                  <a:lnTo>
                    <a:pt x="23393" y="233895"/>
                  </a:lnTo>
                  <a:lnTo>
                    <a:pt x="23393" y="210502"/>
                  </a:lnTo>
                  <a:close/>
                </a:path>
                <a:path w="935990" h="327659">
                  <a:moveTo>
                    <a:pt x="116954" y="187109"/>
                  </a:moveTo>
                  <a:lnTo>
                    <a:pt x="93560" y="187109"/>
                  </a:lnTo>
                  <a:lnTo>
                    <a:pt x="70167" y="187109"/>
                  </a:lnTo>
                  <a:lnTo>
                    <a:pt x="70167" y="210502"/>
                  </a:lnTo>
                  <a:lnTo>
                    <a:pt x="93560" y="210502"/>
                  </a:lnTo>
                  <a:lnTo>
                    <a:pt x="116954" y="210502"/>
                  </a:lnTo>
                  <a:lnTo>
                    <a:pt x="116954" y="187109"/>
                  </a:lnTo>
                  <a:close/>
                </a:path>
                <a:path w="935990" h="327659">
                  <a:moveTo>
                    <a:pt x="187121" y="187109"/>
                  </a:moveTo>
                  <a:lnTo>
                    <a:pt x="163728" y="187109"/>
                  </a:lnTo>
                  <a:lnTo>
                    <a:pt x="140335" y="187109"/>
                  </a:lnTo>
                  <a:lnTo>
                    <a:pt x="140335" y="210502"/>
                  </a:lnTo>
                  <a:lnTo>
                    <a:pt x="163728" y="210502"/>
                  </a:lnTo>
                  <a:lnTo>
                    <a:pt x="187121" y="210502"/>
                  </a:lnTo>
                  <a:lnTo>
                    <a:pt x="187121" y="187109"/>
                  </a:lnTo>
                  <a:close/>
                </a:path>
                <a:path w="935990" h="327659">
                  <a:moveTo>
                    <a:pt x="210502" y="140335"/>
                  </a:moveTo>
                  <a:lnTo>
                    <a:pt x="187121" y="140335"/>
                  </a:lnTo>
                  <a:lnTo>
                    <a:pt x="187121" y="163728"/>
                  </a:lnTo>
                  <a:lnTo>
                    <a:pt x="210502" y="163728"/>
                  </a:lnTo>
                  <a:lnTo>
                    <a:pt x="210502" y="140335"/>
                  </a:lnTo>
                  <a:close/>
                </a:path>
                <a:path w="935990" h="327659">
                  <a:moveTo>
                    <a:pt x="233895" y="70167"/>
                  </a:moveTo>
                  <a:lnTo>
                    <a:pt x="210502" y="70167"/>
                  </a:lnTo>
                  <a:lnTo>
                    <a:pt x="210502" y="46774"/>
                  </a:lnTo>
                  <a:lnTo>
                    <a:pt x="187121" y="46774"/>
                  </a:lnTo>
                  <a:lnTo>
                    <a:pt x="187121" y="93560"/>
                  </a:lnTo>
                  <a:lnTo>
                    <a:pt x="210502" y="93560"/>
                  </a:lnTo>
                  <a:lnTo>
                    <a:pt x="210502" y="140335"/>
                  </a:lnTo>
                  <a:lnTo>
                    <a:pt x="233895" y="140335"/>
                  </a:lnTo>
                  <a:lnTo>
                    <a:pt x="233895" y="70167"/>
                  </a:lnTo>
                  <a:close/>
                </a:path>
                <a:path w="935990" h="327659">
                  <a:moveTo>
                    <a:pt x="233895" y="0"/>
                  </a:moveTo>
                  <a:lnTo>
                    <a:pt x="210502" y="0"/>
                  </a:lnTo>
                  <a:lnTo>
                    <a:pt x="210502" y="23393"/>
                  </a:lnTo>
                  <a:lnTo>
                    <a:pt x="233895" y="23393"/>
                  </a:lnTo>
                  <a:lnTo>
                    <a:pt x="233895" y="0"/>
                  </a:lnTo>
                  <a:close/>
                </a:path>
                <a:path w="935990" h="327659">
                  <a:moveTo>
                    <a:pt x="257289" y="187109"/>
                  </a:moveTo>
                  <a:lnTo>
                    <a:pt x="233895" y="187109"/>
                  </a:lnTo>
                  <a:lnTo>
                    <a:pt x="210502" y="187109"/>
                  </a:lnTo>
                  <a:lnTo>
                    <a:pt x="210502" y="210502"/>
                  </a:lnTo>
                  <a:lnTo>
                    <a:pt x="233895" y="210502"/>
                  </a:lnTo>
                  <a:lnTo>
                    <a:pt x="257289" y="210502"/>
                  </a:lnTo>
                  <a:lnTo>
                    <a:pt x="257289" y="187109"/>
                  </a:lnTo>
                  <a:close/>
                </a:path>
                <a:path w="935990" h="327659">
                  <a:moveTo>
                    <a:pt x="257289" y="140335"/>
                  </a:moveTo>
                  <a:lnTo>
                    <a:pt x="233895" y="140335"/>
                  </a:lnTo>
                  <a:lnTo>
                    <a:pt x="233895" y="163728"/>
                  </a:lnTo>
                  <a:lnTo>
                    <a:pt x="257289" y="163728"/>
                  </a:lnTo>
                  <a:lnTo>
                    <a:pt x="257289" y="140335"/>
                  </a:lnTo>
                  <a:close/>
                </a:path>
                <a:path w="935990" h="327659">
                  <a:moveTo>
                    <a:pt x="257289" y="23393"/>
                  </a:moveTo>
                  <a:lnTo>
                    <a:pt x="233895" y="23393"/>
                  </a:lnTo>
                  <a:lnTo>
                    <a:pt x="233895" y="70167"/>
                  </a:lnTo>
                  <a:lnTo>
                    <a:pt x="257289" y="70167"/>
                  </a:lnTo>
                  <a:lnTo>
                    <a:pt x="257289" y="23393"/>
                  </a:lnTo>
                  <a:close/>
                </a:path>
                <a:path w="935990" h="327659">
                  <a:moveTo>
                    <a:pt x="280670" y="163728"/>
                  </a:moveTo>
                  <a:lnTo>
                    <a:pt x="257289" y="163728"/>
                  </a:lnTo>
                  <a:lnTo>
                    <a:pt x="257289" y="187109"/>
                  </a:lnTo>
                  <a:lnTo>
                    <a:pt x="280670" y="187109"/>
                  </a:lnTo>
                  <a:lnTo>
                    <a:pt x="280670" y="163728"/>
                  </a:lnTo>
                  <a:close/>
                </a:path>
                <a:path w="935990" h="327659">
                  <a:moveTo>
                    <a:pt x="304063" y="210502"/>
                  </a:moveTo>
                  <a:lnTo>
                    <a:pt x="280670" y="210502"/>
                  </a:lnTo>
                  <a:lnTo>
                    <a:pt x="257289" y="210502"/>
                  </a:lnTo>
                  <a:lnTo>
                    <a:pt x="257289" y="233895"/>
                  </a:lnTo>
                  <a:lnTo>
                    <a:pt x="233895" y="233895"/>
                  </a:lnTo>
                  <a:lnTo>
                    <a:pt x="233895" y="257276"/>
                  </a:lnTo>
                  <a:lnTo>
                    <a:pt x="257289" y="257276"/>
                  </a:lnTo>
                  <a:lnTo>
                    <a:pt x="280670" y="257276"/>
                  </a:lnTo>
                  <a:lnTo>
                    <a:pt x="280670" y="233895"/>
                  </a:lnTo>
                  <a:lnTo>
                    <a:pt x="304063" y="233895"/>
                  </a:lnTo>
                  <a:lnTo>
                    <a:pt x="304063" y="210502"/>
                  </a:lnTo>
                  <a:close/>
                </a:path>
                <a:path w="935990" h="327659">
                  <a:moveTo>
                    <a:pt x="304063" y="93560"/>
                  </a:moveTo>
                  <a:lnTo>
                    <a:pt x="280670" y="93560"/>
                  </a:lnTo>
                  <a:lnTo>
                    <a:pt x="257289" y="93560"/>
                  </a:lnTo>
                  <a:lnTo>
                    <a:pt x="257289" y="116941"/>
                  </a:lnTo>
                  <a:lnTo>
                    <a:pt x="280670" y="116941"/>
                  </a:lnTo>
                  <a:lnTo>
                    <a:pt x="280670" y="163728"/>
                  </a:lnTo>
                  <a:lnTo>
                    <a:pt x="304063" y="163728"/>
                  </a:lnTo>
                  <a:lnTo>
                    <a:pt x="304063" y="93560"/>
                  </a:lnTo>
                  <a:close/>
                </a:path>
                <a:path w="935990" h="327659">
                  <a:moveTo>
                    <a:pt x="350837" y="140335"/>
                  </a:moveTo>
                  <a:lnTo>
                    <a:pt x="327456" y="140335"/>
                  </a:lnTo>
                  <a:lnTo>
                    <a:pt x="327456" y="163728"/>
                  </a:lnTo>
                  <a:lnTo>
                    <a:pt x="350837" y="163728"/>
                  </a:lnTo>
                  <a:lnTo>
                    <a:pt x="350837" y="140335"/>
                  </a:lnTo>
                  <a:close/>
                </a:path>
                <a:path w="935990" h="327659">
                  <a:moveTo>
                    <a:pt x="421005" y="0"/>
                  </a:moveTo>
                  <a:lnTo>
                    <a:pt x="397624" y="0"/>
                  </a:lnTo>
                  <a:lnTo>
                    <a:pt x="374230" y="0"/>
                  </a:lnTo>
                  <a:lnTo>
                    <a:pt x="374230" y="23393"/>
                  </a:lnTo>
                  <a:lnTo>
                    <a:pt x="397624" y="23393"/>
                  </a:lnTo>
                  <a:lnTo>
                    <a:pt x="397624" y="46774"/>
                  </a:lnTo>
                  <a:lnTo>
                    <a:pt x="374230" y="46774"/>
                  </a:lnTo>
                  <a:lnTo>
                    <a:pt x="350837" y="46774"/>
                  </a:lnTo>
                  <a:lnTo>
                    <a:pt x="327456" y="46774"/>
                  </a:lnTo>
                  <a:lnTo>
                    <a:pt x="327456" y="0"/>
                  </a:lnTo>
                  <a:lnTo>
                    <a:pt x="304063" y="0"/>
                  </a:lnTo>
                  <a:lnTo>
                    <a:pt x="280670" y="0"/>
                  </a:lnTo>
                  <a:lnTo>
                    <a:pt x="257289" y="0"/>
                  </a:lnTo>
                  <a:lnTo>
                    <a:pt x="257289" y="23393"/>
                  </a:lnTo>
                  <a:lnTo>
                    <a:pt x="280670" y="23393"/>
                  </a:lnTo>
                  <a:lnTo>
                    <a:pt x="304063" y="23393"/>
                  </a:lnTo>
                  <a:lnTo>
                    <a:pt x="304063" y="70167"/>
                  </a:lnTo>
                  <a:lnTo>
                    <a:pt x="327456" y="70167"/>
                  </a:lnTo>
                  <a:lnTo>
                    <a:pt x="327456" y="93560"/>
                  </a:lnTo>
                  <a:lnTo>
                    <a:pt x="350837" y="93560"/>
                  </a:lnTo>
                  <a:lnTo>
                    <a:pt x="350837" y="70167"/>
                  </a:lnTo>
                  <a:lnTo>
                    <a:pt x="374230" y="70167"/>
                  </a:lnTo>
                  <a:lnTo>
                    <a:pt x="374230" y="93560"/>
                  </a:lnTo>
                  <a:lnTo>
                    <a:pt x="397624" y="93560"/>
                  </a:lnTo>
                  <a:lnTo>
                    <a:pt x="397624" y="70167"/>
                  </a:lnTo>
                  <a:lnTo>
                    <a:pt x="421005" y="70167"/>
                  </a:lnTo>
                  <a:lnTo>
                    <a:pt x="421005" y="0"/>
                  </a:lnTo>
                  <a:close/>
                </a:path>
                <a:path w="935990" h="327659">
                  <a:moveTo>
                    <a:pt x="514565" y="23393"/>
                  </a:moveTo>
                  <a:lnTo>
                    <a:pt x="491172" y="23393"/>
                  </a:lnTo>
                  <a:lnTo>
                    <a:pt x="491172" y="0"/>
                  </a:lnTo>
                  <a:lnTo>
                    <a:pt x="467791" y="0"/>
                  </a:lnTo>
                  <a:lnTo>
                    <a:pt x="467791" y="46774"/>
                  </a:lnTo>
                  <a:lnTo>
                    <a:pt x="444398" y="46774"/>
                  </a:lnTo>
                  <a:lnTo>
                    <a:pt x="444398" y="70167"/>
                  </a:lnTo>
                  <a:lnTo>
                    <a:pt x="467791" y="70167"/>
                  </a:lnTo>
                  <a:lnTo>
                    <a:pt x="467791" y="93560"/>
                  </a:lnTo>
                  <a:lnTo>
                    <a:pt x="444398" y="93560"/>
                  </a:lnTo>
                  <a:lnTo>
                    <a:pt x="444398" y="70167"/>
                  </a:lnTo>
                  <a:lnTo>
                    <a:pt x="421005" y="70167"/>
                  </a:lnTo>
                  <a:lnTo>
                    <a:pt x="421005" y="116941"/>
                  </a:lnTo>
                  <a:lnTo>
                    <a:pt x="397624" y="116941"/>
                  </a:lnTo>
                  <a:lnTo>
                    <a:pt x="374230" y="116941"/>
                  </a:lnTo>
                  <a:lnTo>
                    <a:pt x="374230" y="93560"/>
                  </a:lnTo>
                  <a:lnTo>
                    <a:pt x="350837" y="93560"/>
                  </a:lnTo>
                  <a:lnTo>
                    <a:pt x="350837" y="140335"/>
                  </a:lnTo>
                  <a:lnTo>
                    <a:pt x="374230" y="140335"/>
                  </a:lnTo>
                  <a:lnTo>
                    <a:pt x="374230" y="187109"/>
                  </a:lnTo>
                  <a:lnTo>
                    <a:pt x="350837" y="187109"/>
                  </a:lnTo>
                  <a:lnTo>
                    <a:pt x="327456" y="187109"/>
                  </a:lnTo>
                  <a:lnTo>
                    <a:pt x="327456" y="210502"/>
                  </a:lnTo>
                  <a:lnTo>
                    <a:pt x="350837" y="210502"/>
                  </a:lnTo>
                  <a:lnTo>
                    <a:pt x="374230" y="210502"/>
                  </a:lnTo>
                  <a:lnTo>
                    <a:pt x="397624" y="210502"/>
                  </a:lnTo>
                  <a:lnTo>
                    <a:pt x="397624" y="187109"/>
                  </a:lnTo>
                  <a:lnTo>
                    <a:pt x="421005" y="187109"/>
                  </a:lnTo>
                  <a:lnTo>
                    <a:pt x="421005" y="163728"/>
                  </a:lnTo>
                  <a:lnTo>
                    <a:pt x="397624" y="163728"/>
                  </a:lnTo>
                  <a:lnTo>
                    <a:pt x="397624" y="140335"/>
                  </a:lnTo>
                  <a:lnTo>
                    <a:pt x="421005" y="140335"/>
                  </a:lnTo>
                  <a:lnTo>
                    <a:pt x="421005" y="163728"/>
                  </a:lnTo>
                  <a:lnTo>
                    <a:pt x="444398" y="163728"/>
                  </a:lnTo>
                  <a:lnTo>
                    <a:pt x="444398" y="140335"/>
                  </a:lnTo>
                  <a:lnTo>
                    <a:pt x="467791" y="140335"/>
                  </a:lnTo>
                  <a:lnTo>
                    <a:pt x="467791" y="163728"/>
                  </a:lnTo>
                  <a:lnTo>
                    <a:pt x="491172" y="163728"/>
                  </a:lnTo>
                  <a:lnTo>
                    <a:pt x="491172" y="46774"/>
                  </a:lnTo>
                  <a:lnTo>
                    <a:pt x="514565" y="46774"/>
                  </a:lnTo>
                  <a:lnTo>
                    <a:pt x="514565" y="23393"/>
                  </a:lnTo>
                  <a:close/>
                </a:path>
                <a:path w="935990" h="327659">
                  <a:moveTo>
                    <a:pt x="584733" y="140335"/>
                  </a:moveTo>
                  <a:lnTo>
                    <a:pt x="561352" y="140335"/>
                  </a:lnTo>
                  <a:lnTo>
                    <a:pt x="561352" y="163728"/>
                  </a:lnTo>
                  <a:lnTo>
                    <a:pt x="584733" y="163728"/>
                  </a:lnTo>
                  <a:lnTo>
                    <a:pt x="584733" y="140335"/>
                  </a:lnTo>
                  <a:close/>
                </a:path>
                <a:path w="935990" h="327659">
                  <a:moveTo>
                    <a:pt x="584733" y="93560"/>
                  </a:moveTo>
                  <a:lnTo>
                    <a:pt x="561352" y="93560"/>
                  </a:lnTo>
                  <a:lnTo>
                    <a:pt x="537959" y="93560"/>
                  </a:lnTo>
                  <a:lnTo>
                    <a:pt x="514565" y="93560"/>
                  </a:lnTo>
                  <a:lnTo>
                    <a:pt x="514565" y="163728"/>
                  </a:lnTo>
                  <a:lnTo>
                    <a:pt x="537959" y="163728"/>
                  </a:lnTo>
                  <a:lnTo>
                    <a:pt x="537959" y="140335"/>
                  </a:lnTo>
                  <a:lnTo>
                    <a:pt x="561352" y="140335"/>
                  </a:lnTo>
                  <a:lnTo>
                    <a:pt x="561352" y="116941"/>
                  </a:lnTo>
                  <a:lnTo>
                    <a:pt x="584733" y="116941"/>
                  </a:lnTo>
                  <a:lnTo>
                    <a:pt x="584733" y="93560"/>
                  </a:lnTo>
                  <a:close/>
                </a:path>
                <a:path w="935990" h="327659">
                  <a:moveTo>
                    <a:pt x="584733" y="0"/>
                  </a:moveTo>
                  <a:lnTo>
                    <a:pt x="561352" y="0"/>
                  </a:lnTo>
                  <a:lnTo>
                    <a:pt x="537959" y="0"/>
                  </a:lnTo>
                  <a:lnTo>
                    <a:pt x="514565" y="0"/>
                  </a:lnTo>
                  <a:lnTo>
                    <a:pt x="514565" y="23393"/>
                  </a:lnTo>
                  <a:lnTo>
                    <a:pt x="537959" y="23393"/>
                  </a:lnTo>
                  <a:lnTo>
                    <a:pt x="537959" y="46774"/>
                  </a:lnTo>
                  <a:lnTo>
                    <a:pt x="514565" y="46774"/>
                  </a:lnTo>
                  <a:lnTo>
                    <a:pt x="514565" y="70167"/>
                  </a:lnTo>
                  <a:lnTo>
                    <a:pt x="537959" y="70167"/>
                  </a:lnTo>
                  <a:lnTo>
                    <a:pt x="561352" y="70167"/>
                  </a:lnTo>
                  <a:lnTo>
                    <a:pt x="584733" y="70167"/>
                  </a:lnTo>
                  <a:lnTo>
                    <a:pt x="584733" y="46774"/>
                  </a:lnTo>
                  <a:lnTo>
                    <a:pt x="561352" y="46774"/>
                  </a:lnTo>
                  <a:lnTo>
                    <a:pt x="561352" y="23393"/>
                  </a:lnTo>
                  <a:lnTo>
                    <a:pt x="584733" y="23393"/>
                  </a:lnTo>
                  <a:lnTo>
                    <a:pt x="584733" y="0"/>
                  </a:lnTo>
                  <a:close/>
                </a:path>
                <a:path w="935990" h="327659">
                  <a:moveTo>
                    <a:pt x="608126" y="233895"/>
                  </a:moveTo>
                  <a:lnTo>
                    <a:pt x="584733" y="233895"/>
                  </a:lnTo>
                  <a:lnTo>
                    <a:pt x="561352" y="233895"/>
                  </a:lnTo>
                  <a:lnTo>
                    <a:pt x="561352" y="280670"/>
                  </a:lnTo>
                  <a:lnTo>
                    <a:pt x="537959" y="280670"/>
                  </a:lnTo>
                  <a:lnTo>
                    <a:pt x="537959" y="233895"/>
                  </a:lnTo>
                  <a:lnTo>
                    <a:pt x="561352" y="233895"/>
                  </a:lnTo>
                  <a:lnTo>
                    <a:pt x="561352" y="210502"/>
                  </a:lnTo>
                  <a:lnTo>
                    <a:pt x="537959" y="210502"/>
                  </a:lnTo>
                  <a:lnTo>
                    <a:pt x="537959" y="187109"/>
                  </a:lnTo>
                  <a:lnTo>
                    <a:pt x="514565" y="187109"/>
                  </a:lnTo>
                  <a:lnTo>
                    <a:pt x="514565" y="210502"/>
                  </a:lnTo>
                  <a:lnTo>
                    <a:pt x="514565" y="257276"/>
                  </a:lnTo>
                  <a:lnTo>
                    <a:pt x="491172" y="257276"/>
                  </a:lnTo>
                  <a:lnTo>
                    <a:pt x="491172" y="210502"/>
                  </a:lnTo>
                  <a:lnTo>
                    <a:pt x="514565" y="210502"/>
                  </a:lnTo>
                  <a:lnTo>
                    <a:pt x="514565" y="187109"/>
                  </a:lnTo>
                  <a:lnTo>
                    <a:pt x="514565" y="163728"/>
                  </a:lnTo>
                  <a:lnTo>
                    <a:pt x="491172" y="163728"/>
                  </a:lnTo>
                  <a:lnTo>
                    <a:pt x="491172" y="187109"/>
                  </a:lnTo>
                  <a:lnTo>
                    <a:pt x="467791" y="187109"/>
                  </a:lnTo>
                  <a:lnTo>
                    <a:pt x="467791" y="163728"/>
                  </a:lnTo>
                  <a:lnTo>
                    <a:pt x="444398" y="163728"/>
                  </a:lnTo>
                  <a:lnTo>
                    <a:pt x="444398" y="210502"/>
                  </a:lnTo>
                  <a:lnTo>
                    <a:pt x="421005" y="210502"/>
                  </a:lnTo>
                  <a:lnTo>
                    <a:pt x="397624" y="210502"/>
                  </a:lnTo>
                  <a:lnTo>
                    <a:pt x="397624" y="233895"/>
                  </a:lnTo>
                  <a:lnTo>
                    <a:pt x="421005" y="233895"/>
                  </a:lnTo>
                  <a:lnTo>
                    <a:pt x="444398" y="233895"/>
                  </a:lnTo>
                  <a:lnTo>
                    <a:pt x="444398" y="257276"/>
                  </a:lnTo>
                  <a:lnTo>
                    <a:pt x="467791" y="257276"/>
                  </a:lnTo>
                  <a:lnTo>
                    <a:pt x="467791" y="280670"/>
                  </a:lnTo>
                  <a:lnTo>
                    <a:pt x="491172" y="280670"/>
                  </a:lnTo>
                  <a:lnTo>
                    <a:pt x="491172" y="327444"/>
                  </a:lnTo>
                  <a:lnTo>
                    <a:pt x="514565" y="327444"/>
                  </a:lnTo>
                  <a:lnTo>
                    <a:pt x="537959" y="327444"/>
                  </a:lnTo>
                  <a:lnTo>
                    <a:pt x="537959" y="304063"/>
                  </a:lnTo>
                  <a:lnTo>
                    <a:pt x="561352" y="304063"/>
                  </a:lnTo>
                  <a:lnTo>
                    <a:pt x="584733" y="304063"/>
                  </a:lnTo>
                  <a:lnTo>
                    <a:pt x="584733" y="257276"/>
                  </a:lnTo>
                  <a:lnTo>
                    <a:pt x="608126" y="257276"/>
                  </a:lnTo>
                  <a:lnTo>
                    <a:pt x="608126" y="233895"/>
                  </a:lnTo>
                  <a:close/>
                </a:path>
                <a:path w="935990" h="327659">
                  <a:moveTo>
                    <a:pt x="631520" y="0"/>
                  </a:moveTo>
                  <a:lnTo>
                    <a:pt x="608126" y="0"/>
                  </a:lnTo>
                  <a:lnTo>
                    <a:pt x="608126" y="23393"/>
                  </a:lnTo>
                  <a:lnTo>
                    <a:pt x="631520" y="23393"/>
                  </a:lnTo>
                  <a:lnTo>
                    <a:pt x="631520" y="0"/>
                  </a:lnTo>
                  <a:close/>
                </a:path>
                <a:path w="935990" h="327659">
                  <a:moveTo>
                    <a:pt x="654900" y="210502"/>
                  </a:moveTo>
                  <a:lnTo>
                    <a:pt x="631520" y="210502"/>
                  </a:lnTo>
                  <a:lnTo>
                    <a:pt x="631520" y="280670"/>
                  </a:lnTo>
                  <a:lnTo>
                    <a:pt x="654900" y="280670"/>
                  </a:lnTo>
                  <a:lnTo>
                    <a:pt x="654900" y="210502"/>
                  </a:lnTo>
                  <a:close/>
                </a:path>
                <a:path w="935990" h="327659">
                  <a:moveTo>
                    <a:pt x="654900" y="46774"/>
                  </a:moveTo>
                  <a:lnTo>
                    <a:pt x="631520" y="46774"/>
                  </a:lnTo>
                  <a:lnTo>
                    <a:pt x="631520" y="70167"/>
                  </a:lnTo>
                  <a:lnTo>
                    <a:pt x="654900" y="70167"/>
                  </a:lnTo>
                  <a:lnTo>
                    <a:pt x="654900" y="46774"/>
                  </a:lnTo>
                  <a:close/>
                </a:path>
                <a:path w="935990" h="327659">
                  <a:moveTo>
                    <a:pt x="725068" y="0"/>
                  </a:moveTo>
                  <a:lnTo>
                    <a:pt x="701687" y="0"/>
                  </a:lnTo>
                  <a:lnTo>
                    <a:pt x="701687" y="23393"/>
                  </a:lnTo>
                  <a:lnTo>
                    <a:pt x="725068" y="23393"/>
                  </a:lnTo>
                  <a:lnTo>
                    <a:pt x="725068" y="0"/>
                  </a:lnTo>
                  <a:close/>
                </a:path>
                <a:path w="935990" h="327659">
                  <a:moveTo>
                    <a:pt x="748461" y="93560"/>
                  </a:moveTo>
                  <a:lnTo>
                    <a:pt x="725068" y="93560"/>
                  </a:lnTo>
                  <a:lnTo>
                    <a:pt x="725068" y="46774"/>
                  </a:lnTo>
                  <a:lnTo>
                    <a:pt x="701687" y="46774"/>
                  </a:lnTo>
                  <a:lnTo>
                    <a:pt x="701687" y="93560"/>
                  </a:lnTo>
                  <a:lnTo>
                    <a:pt x="678294" y="93560"/>
                  </a:lnTo>
                  <a:lnTo>
                    <a:pt x="678294" y="70167"/>
                  </a:lnTo>
                  <a:lnTo>
                    <a:pt x="654900" y="70167"/>
                  </a:lnTo>
                  <a:lnTo>
                    <a:pt x="654900" y="116941"/>
                  </a:lnTo>
                  <a:lnTo>
                    <a:pt x="678294" y="116941"/>
                  </a:lnTo>
                  <a:lnTo>
                    <a:pt x="678294" y="140335"/>
                  </a:lnTo>
                  <a:lnTo>
                    <a:pt x="701687" y="140335"/>
                  </a:lnTo>
                  <a:lnTo>
                    <a:pt x="701687" y="116941"/>
                  </a:lnTo>
                  <a:lnTo>
                    <a:pt x="725068" y="116941"/>
                  </a:lnTo>
                  <a:lnTo>
                    <a:pt x="748461" y="116941"/>
                  </a:lnTo>
                  <a:lnTo>
                    <a:pt x="748461" y="93560"/>
                  </a:lnTo>
                  <a:close/>
                </a:path>
                <a:path w="935990" h="327659">
                  <a:moveTo>
                    <a:pt x="771855" y="187109"/>
                  </a:moveTo>
                  <a:lnTo>
                    <a:pt x="748461" y="187109"/>
                  </a:lnTo>
                  <a:lnTo>
                    <a:pt x="748461" y="163728"/>
                  </a:lnTo>
                  <a:lnTo>
                    <a:pt x="725068" y="163728"/>
                  </a:lnTo>
                  <a:lnTo>
                    <a:pt x="725068" y="140335"/>
                  </a:lnTo>
                  <a:lnTo>
                    <a:pt x="701687" y="140335"/>
                  </a:lnTo>
                  <a:lnTo>
                    <a:pt x="701687" y="187109"/>
                  </a:lnTo>
                  <a:lnTo>
                    <a:pt x="725068" y="187109"/>
                  </a:lnTo>
                  <a:lnTo>
                    <a:pt x="725068" y="210502"/>
                  </a:lnTo>
                  <a:lnTo>
                    <a:pt x="701687" y="210502"/>
                  </a:lnTo>
                  <a:lnTo>
                    <a:pt x="701687" y="187109"/>
                  </a:lnTo>
                  <a:lnTo>
                    <a:pt x="678294" y="187109"/>
                  </a:lnTo>
                  <a:lnTo>
                    <a:pt x="678294" y="140335"/>
                  </a:lnTo>
                  <a:lnTo>
                    <a:pt x="654900" y="140335"/>
                  </a:lnTo>
                  <a:lnTo>
                    <a:pt x="654900" y="163728"/>
                  </a:lnTo>
                  <a:lnTo>
                    <a:pt x="631520" y="163728"/>
                  </a:lnTo>
                  <a:lnTo>
                    <a:pt x="631520" y="93560"/>
                  </a:lnTo>
                  <a:lnTo>
                    <a:pt x="608126" y="93560"/>
                  </a:lnTo>
                  <a:lnTo>
                    <a:pt x="608126" y="116941"/>
                  </a:lnTo>
                  <a:lnTo>
                    <a:pt x="584733" y="116941"/>
                  </a:lnTo>
                  <a:lnTo>
                    <a:pt x="584733" y="140335"/>
                  </a:lnTo>
                  <a:lnTo>
                    <a:pt x="608126" y="140335"/>
                  </a:lnTo>
                  <a:lnTo>
                    <a:pt x="608126" y="210502"/>
                  </a:lnTo>
                  <a:lnTo>
                    <a:pt x="631520" y="210502"/>
                  </a:lnTo>
                  <a:lnTo>
                    <a:pt x="631520" y="187109"/>
                  </a:lnTo>
                  <a:lnTo>
                    <a:pt x="654900" y="187109"/>
                  </a:lnTo>
                  <a:lnTo>
                    <a:pt x="654900" y="210502"/>
                  </a:lnTo>
                  <a:lnTo>
                    <a:pt x="678294" y="210502"/>
                  </a:lnTo>
                  <a:lnTo>
                    <a:pt x="678294" y="233895"/>
                  </a:lnTo>
                  <a:lnTo>
                    <a:pt x="701687" y="233895"/>
                  </a:lnTo>
                  <a:lnTo>
                    <a:pt x="725068" y="233895"/>
                  </a:lnTo>
                  <a:lnTo>
                    <a:pt x="748461" y="233895"/>
                  </a:lnTo>
                  <a:lnTo>
                    <a:pt x="748461" y="210502"/>
                  </a:lnTo>
                  <a:lnTo>
                    <a:pt x="771855" y="210502"/>
                  </a:lnTo>
                  <a:lnTo>
                    <a:pt x="771855" y="187109"/>
                  </a:lnTo>
                  <a:close/>
                </a:path>
                <a:path w="935990" h="327659">
                  <a:moveTo>
                    <a:pt x="771855" y="116941"/>
                  </a:moveTo>
                  <a:lnTo>
                    <a:pt x="748461" y="116941"/>
                  </a:lnTo>
                  <a:lnTo>
                    <a:pt x="748461" y="163728"/>
                  </a:lnTo>
                  <a:lnTo>
                    <a:pt x="771855" y="163728"/>
                  </a:lnTo>
                  <a:lnTo>
                    <a:pt x="771855" y="116941"/>
                  </a:lnTo>
                  <a:close/>
                </a:path>
                <a:path w="935990" h="327659">
                  <a:moveTo>
                    <a:pt x="771855" y="23393"/>
                  </a:moveTo>
                  <a:lnTo>
                    <a:pt x="748461" y="23393"/>
                  </a:lnTo>
                  <a:lnTo>
                    <a:pt x="725068" y="23393"/>
                  </a:lnTo>
                  <a:lnTo>
                    <a:pt x="725068" y="46774"/>
                  </a:lnTo>
                  <a:lnTo>
                    <a:pt x="748461" y="46774"/>
                  </a:lnTo>
                  <a:lnTo>
                    <a:pt x="748461" y="93560"/>
                  </a:lnTo>
                  <a:lnTo>
                    <a:pt x="771855" y="93560"/>
                  </a:lnTo>
                  <a:lnTo>
                    <a:pt x="771855" y="23393"/>
                  </a:lnTo>
                  <a:close/>
                </a:path>
                <a:path w="935990" h="327659">
                  <a:moveTo>
                    <a:pt x="795235" y="210502"/>
                  </a:moveTo>
                  <a:lnTo>
                    <a:pt x="771855" y="210502"/>
                  </a:lnTo>
                  <a:lnTo>
                    <a:pt x="771855" y="233895"/>
                  </a:lnTo>
                  <a:lnTo>
                    <a:pt x="795235" y="233895"/>
                  </a:lnTo>
                  <a:lnTo>
                    <a:pt x="795235" y="210502"/>
                  </a:lnTo>
                  <a:close/>
                </a:path>
                <a:path w="935990" h="327659">
                  <a:moveTo>
                    <a:pt x="865403" y="210502"/>
                  </a:moveTo>
                  <a:lnTo>
                    <a:pt x="842022" y="210502"/>
                  </a:lnTo>
                  <a:lnTo>
                    <a:pt x="818629" y="210502"/>
                  </a:lnTo>
                  <a:lnTo>
                    <a:pt x="818629" y="280670"/>
                  </a:lnTo>
                  <a:lnTo>
                    <a:pt x="842022" y="280670"/>
                  </a:lnTo>
                  <a:lnTo>
                    <a:pt x="865403" y="280670"/>
                  </a:lnTo>
                  <a:lnTo>
                    <a:pt x="865403" y="210502"/>
                  </a:lnTo>
                  <a:close/>
                </a:path>
                <a:path w="935990" h="327659">
                  <a:moveTo>
                    <a:pt x="912190" y="187109"/>
                  </a:moveTo>
                  <a:lnTo>
                    <a:pt x="888796" y="187109"/>
                  </a:lnTo>
                  <a:lnTo>
                    <a:pt x="865403" y="187109"/>
                  </a:lnTo>
                  <a:lnTo>
                    <a:pt x="865403" y="210502"/>
                  </a:lnTo>
                  <a:lnTo>
                    <a:pt x="888796" y="210502"/>
                  </a:lnTo>
                  <a:lnTo>
                    <a:pt x="912190" y="210502"/>
                  </a:lnTo>
                  <a:lnTo>
                    <a:pt x="912190" y="187109"/>
                  </a:lnTo>
                  <a:close/>
                </a:path>
                <a:path w="935990" h="327659">
                  <a:moveTo>
                    <a:pt x="935570" y="210502"/>
                  </a:moveTo>
                  <a:lnTo>
                    <a:pt x="912190" y="210502"/>
                  </a:lnTo>
                  <a:lnTo>
                    <a:pt x="912190" y="233895"/>
                  </a:lnTo>
                  <a:lnTo>
                    <a:pt x="935570" y="233895"/>
                  </a:lnTo>
                  <a:lnTo>
                    <a:pt x="935570" y="21050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9316072" y="754679"/>
              <a:ext cx="959485" cy="281305"/>
            </a:xfrm>
            <a:custGeom>
              <a:avLst/>
              <a:gdLst/>
              <a:ahLst/>
              <a:cxnLst/>
              <a:rect l="l" t="t" r="r" b="b"/>
              <a:pathLst>
                <a:path w="959484" h="281305">
                  <a:moveTo>
                    <a:pt x="23393" y="140335"/>
                  </a:moveTo>
                  <a:lnTo>
                    <a:pt x="0" y="140335"/>
                  </a:lnTo>
                  <a:lnTo>
                    <a:pt x="0" y="163728"/>
                  </a:lnTo>
                  <a:lnTo>
                    <a:pt x="23393" y="163728"/>
                  </a:lnTo>
                  <a:lnTo>
                    <a:pt x="23393" y="140335"/>
                  </a:lnTo>
                  <a:close/>
                </a:path>
                <a:path w="959484" h="281305">
                  <a:moveTo>
                    <a:pt x="46774" y="163728"/>
                  </a:moveTo>
                  <a:lnTo>
                    <a:pt x="23393" y="163728"/>
                  </a:lnTo>
                  <a:lnTo>
                    <a:pt x="23393" y="187109"/>
                  </a:lnTo>
                  <a:lnTo>
                    <a:pt x="46774" y="187109"/>
                  </a:lnTo>
                  <a:lnTo>
                    <a:pt x="46774" y="163728"/>
                  </a:lnTo>
                  <a:close/>
                </a:path>
                <a:path w="959484" h="281305">
                  <a:moveTo>
                    <a:pt x="140335" y="187109"/>
                  </a:moveTo>
                  <a:lnTo>
                    <a:pt x="116954" y="187109"/>
                  </a:lnTo>
                  <a:lnTo>
                    <a:pt x="116954" y="210502"/>
                  </a:lnTo>
                  <a:lnTo>
                    <a:pt x="140335" y="210502"/>
                  </a:lnTo>
                  <a:lnTo>
                    <a:pt x="140335" y="187109"/>
                  </a:lnTo>
                  <a:close/>
                </a:path>
                <a:path w="959484" h="281305">
                  <a:moveTo>
                    <a:pt x="163728" y="163728"/>
                  </a:moveTo>
                  <a:lnTo>
                    <a:pt x="140335" y="163728"/>
                  </a:lnTo>
                  <a:lnTo>
                    <a:pt x="140335" y="187109"/>
                  </a:lnTo>
                  <a:lnTo>
                    <a:pt x="163728" y="187109"/>
                  </a:lnTo>
                  <a:lnTo>
                    <a:pt x="163728" y="163728"/>
                  </a:lnTo>
                  <a:close/>
                </a:path>
                <a:path w="959484" h="281305">
                  <a:moveTo>
                    <a:pt x="163728" y="116941"/>
                  </a:moveTo>
                  <a:lnTo>
                    <a:pt x="140335" y="116941"/>
                  </a:lnTo>
                  <a:lnTo>
                    <a:pt x="140335" y="140335"/>
                  </a:lnTo>
                  <a:lnTo>
                    <a:pt x="163728" y="140335"/>
                  </a:lnTo>
                  <a:lnTo>
                    <a:pt x="163728" y="116941"/>
                  </a:lnTo>
                  <a:close/>
                </a:path>
                <a:path w="959484" h="281305">
                  <a:moveTo>
                    <a:pt x="163728" y="70167"/>
                  </a:moveTo>
                  <a:lnTo>
                    <a:pt x="140335" y="70167"/>
                  </a:lnTo>
                  <a:lnTo>
                    <a:pt x="140335" y="93560"/>
                  </a:lnTo>
                  <a:lnTo>
                    <a:pt x="163728" y="93560"/>
                  </a:lnTo>
                  <a:lnTo>
                    <a:pt x="163728" y="70167"/>
                  </a:lnTo>
                  <a:close/>
                </a:path>
                <a:path w="959484" h="281305">
                  <a:moveTo>
                    <a:pt x="187121" y="140335"/>
                  </a:moveTo>
                  <a:lnTo>
                    <a:pt x="163728" y="140335"/>
                  </a:lnTo>
                  <a:lnTo>
                    <a:pt x="163728" y="163728"/>
                  </a:lnTo>
                  <a:lnTo>
                    <a:pt x="187121" y="163728"/>
                  </a:lnTo>
                  <a:lnTo>
                    <a:pt x="187121" y="140335"/>
                  </a:lnTo>
                  <a:close/>
                </a:path>
                <a:path w="959484" h="281305">
                  <a:moveTo>
                    <a:pt x="233895" y="163728"/>
                  </a:moveTo>
                  <a:lnTo>
                    <a:pt x="210502" y="163728"/>
                  </a:lnTo>
                  <a:lnTo>
                    <a:pt x="210502" y="187109"/>
                  </a:lnTo>
                  <a:lnTo>
                    <a:pt x="233895" y="187109"/>
                  </a:lnTo>
                  <a:lnTo>
                    <a:pt x="233895" y="163728"/>
                  </a:lnTo>
                  <a:close/>
                </a:path>
                <a:path w="959484" h="281305">
                  <a:moveTo>
                    <a:pt x="233895" y="116941"/>
                  </a:moveTo>
                  <a:lnTo>
                    <a:pt x="210502" y="116941"/>
                  </a:lnTo>
                  <a:lnTo>
                    <a:pt x="210502" y="23393"/>
                  </a:lnTo>
                  <a:lnTo>
                    <a:pt x="187121" y="23393"/>
                  </a:lnTo>
                  <a:lnTo>
                    <a:pt x="163728" y="23393"/>
                  </a:lnTo>
                  <a:lnTo>
                    <a:pt x="140335" y="23393"/>
                  </a:lnTo>
                  <a:lnTo>
                    <a:pt x="116954" y="23393"/>
                  </a:lnTo>
                  <a:lnTo>
                    <a:pt x="116954" y="46774"/>
                  </a:lnTo>
                  <a:lnTo>
                    <a:pt x="93560" y="46774"/>
                  </a:lnTo>
                  <a:lnTo>
                    <a:pt x="93560" y="70167"/>
                  </a:lnTo>
                  <a:lnTo>
                    <a:pt x="70167" y="70167"/>
                  </a:lnTo>
                  <a:lnTo>
                    <a:pt x="70167" y="46774"/>
                  </a:lnTo>
                  <a:lnTo>
                    <a:pt x="93560" y="46774"/>
                  </a:lnTo>
                  <a:lnTo>
                    <a:pt x="93560" y="23393"/>
                  </a:lnTo>
                  <a:lnTo>
                    <a:pt x="70167" y="23393"/>
                  </a:lnTo>
                  <a:lnTo>
                    <a:pt x="70167" y="0"/>
                  </a:lnTo>
                  <a:lnTo>
                    <a:pt x="46774" y="0"/>
                  </a:lnTo>
                  <a:lnTo>
                    <a:pt x="46774" y="23393"/>
                  </a:lnTo>
                  <a:lnTo>
                    <a:pt x="23393" y="23393"/>
                  </a:lnTo>
                  <a:lnTo>
                    <a:pt x="23393" y="70167"/>
                  </a:lnTo>
                  <a:lnTo>
                    <a:pt x="46774" y="70167"/>
                  </a:lnTo>
                  <a:lnTo>
                    <a:pt x="46774" y="93560"/>
                  </a:lnTo>
                  <a:lnTo>
                    <a:pt x="70167" y="93560"/>
                  </a:lnTo>
                  <a:lnTo>
                    <a:pt x="93560" y="93560"/>
                  </a:lnTo>
                  <a:lnTo>
                    <a:pt x="93560" y="140335"/>
                  </a:lnTo>
                  <a:lnTo>
                    <a:pt x="70167" y="140335"/>
                  </a:lnTo>
                  <a:lnTo>
                    <a:pt x="46774" y="140335"/>
                  </a:lnTo>
                  <a:lnTo>
                    <a:pt x="46774" y="163728"/>
                  </a:lnTo>
                  <a:lnTo>
                    <a:pt x="70167" y="163728"/>
                  </a:lnTo>
                  <a:lnTo>
                    <a:pt x="70167" y="187109"/>
                  </a:lnTo>
                  <a:lnTo>
                    <a:pt x="46774" y="187109"/>
                  </a:lnTo>
                  <a:lnTo>
                    <a:pt x="46774" y="210502"/>
                  </a:lnTo>
                  <a:lnTo>
                    <a:pt x="70167" y="210502"/>
                  </a:lnTo>
                  <a:lnTo>
                    <a:pt x="70167" y="233895"/>
                  </a:lnTo>
                  <a:lnTo>
                    <a:pt x="93560" y="233895"/>
                  </a:lnTo>
                  <a:lnTo>
                    <a:pt x="93560" y="187109"/>
                  </a:lnTo>
                  <a:lnTo>
                    <a:pt x="116954" y="187109"/>
                  </a:lnTo>
                  <a:lnTo>
                    <a:pt x="116954" y="163728"/>
                  </a:lnTo>
                  <a:lnTo>
                    <a:pt x="140335" y="163728"/>
                  </a:lnTo>
                  <a:lnTo>
                    <a:pt x="140335" y="140335"/>
                  </a:lnTo>
                  <a:lnTo>
                    <a:pt x="116954" y="140335"/>
                  </a:lnTo>
                  <a:lnTo>
                    <a:pt x="116954" y="116941"/>
                  </a:lnTo>
                  <a:lnTo>
                    <a:pt x="140335" y="116941"/>
                  </a:lnTo>
                  <a:lnTo>
                    <a:pt x="140335" y="93560"/>
                  </a:lnTo>
                  <a:lnTo>
                    <a:pt x="116954" y="93560"/>
                  </a:lnTo>
                  <a:lnTo>
                    <a:pt x="116954" y="70167"/>
                  </a:lnTo>
                  <a:lnTo>
                    <a:pt x="140335" y="70167"/>
                  </a:lnTo>
                  <a:lnTo>
                    <a:pt x="140335" y="46774"/>
                  </a:lnTo>
                  <a:lnTo>
                    <a:pt x="163728" y="46774"/>
                  </a:lnTo>
                  <a:lnTo>
                    <a:pt x="187121" y="46774"/>
                  </a:lnTo>
                  <a:lnTo>
                    <a:pt x="187121" y="140335"/>
                  </a:lnTo>
                  <a:lnTo>
                    <a:pt x="210502" y="140335"/>
                  </a:lnTo>
                  <a:lnTo>
                    <a:pt x="233895" y="140335"/>
                  </a:lnTo>
                  <a:lnTo>
                    <a:pt x="233895" y="116941"/>
                  </a:lnTo>
                  <a:close/>
                </a:path>
                <a:path w="959484" h="281305">
                  <a:moveTo>
                    <a:pt x="257289" y="210502"/>
                  </a:moveTo>
                  <a:lnTo>
                    <a:pt x="233895" y="210502"/>
                  </a:lnTo>
                  <a:lnTo>
                    <a:pt x="210502" y="210502"/>
                  </a:lnTo>
                  <a:lnTo>
                    <a:pt x="210502" y="257276"/>
                  </a:lnTo>
                  <a:lnTo>
                    <a:pt x="233895" y="257276"/>
                  </a:lnTo>
                  <a:lnTo>
                    <a:pt x="233895" y="233895"/>
                  </a:lnTo>
                  <a:lnTo>
                    <a:pt x="257289" y="233895"/>
                  </a:lnTo>
                  <a:lnTo>
                    <a:pt x="257289" y="210502"/>
                  </a:lnTo>
                  <a:close/>
                </a:path>
                <a:path w="959484" h="281305">
                  <a:moveTo>
                    <a:pt x="280670" y="140335"/>
                  </a:moveTo>
                  <a:lnTo>
                    <a:pt x="257289" y="140335"/>
                  </a:lnTo>
                  <a:lnTo>
                    <a:pt x="233895" y="140335"/>
                  </a:lnTo>
                  <a:lnTo>
                    <a:pt x="233895" y="163728"/>
                  </a:lnTo>
                  <a:lnTo>
                    <a:pt x="257289" y="163728"/>
                  </a:lnTo>
                  <a:lnTo>
                    <a:pt x="280670" y="163728"/>
                  </a:lnTo>
                  <a:lnTo>
                    <a:pt x="280670" y="140335"/>
                  </a:lnTo>
                  <a:close/>
                </a:path>
                <a:path w="959484" h="281305">
                  <a:moveTo>
                    <a:pt x="350837" y="23393"/>
                  </a:moveTo>
                  <a:lnTo>
                    <a:pt x="327456" y="23393"/>
                  </a:lnTo>
                  <a:lnTo>
                    <a:pt x="304063" y="23393"/>
                  </a:lnTo>
                  <a:lnTo>
                    <a:pt x="304063" y="46774"/>
                  </a:lnTo>
                  <a:lnTo>
                    <a:pt x="280670" y="46774"/>
                  </a:lnTo>
                  <a:lnTo>
                    <a:pt x="280670" y="70167"/>
                  </a:lnTo>
                  <a:lnTo>
                    <a:pt x="304063" y="70167"/>
                  </a:lnTo>
                  <a:lnTo>
                    <a:pt x="304063" y="93560"/>
                  </a:lnTo>
                  <a:lnTo>
                    <a:pt x="280670" y="93560"/>
                  </a:lnTo>
                  <a:lnTo>
                    <a:pt x="280670" y="70167"/>
                  </a:lnTo>
                  <a:lnTo>
                    <a:pt x="257289" y="70167"/>
                  </a:lnTo>
                  <a:lnTo>
                    <a:pt x="257289" y="93560"/>
                  </a:lnTo>
                  <a:lnTo>
                    <a:pt x="233895" y="93560"/>
                  </a:lnTo>
                  <a:lnTo>
                    <a:pt x="233895" y="116941"/>
                  </a:lnTo>
                  <a:lnTo>
                    <a:pt x="257289" y="116941"/>
                  </a:lnTo>
                  <a:lnTo>
                    <a:pt x="280670" y="116941"/>
                  </a:lnTo>
                  <a:lnTo>
                    <a:pt x="304063" y="116941"/>
                  </a:lnTo>
                  <a:lnTo>
                    <a:pt x="327456" y="116941"/>
                  </a:lnTo>
                  <a:lnTo>
                    <a:pt x="327456" y="46774"/>
                  </a:lnTo>
                  <a:lnTo>
                    <a:pt x="350837" y="46774"/>
                  </a:lnTo>
                  <a:lnTo>
                    <a:pt x="350837" y="23393"/>
                  </a:lnTo>
                  <a:close/>
                </a:path>
                <a:path w="959484" h="281305">
                  <a:moveTo>
                    <a:pt x="374230" y="93560"/>
                  </a:moveTo>
                  <a:lnTo>
                    <a:pt x="350837" y="93560"/>
                  </a:lnTo>
                  <a:lnTo>
                    <a:pt x="350837" y="116941"/>
                  </a:lnTo>
                  <a:lnTo>
                    <a:pt x="374230" y="116941"/>
                  </a:lnTo>
                  <a:lnTo>
                    <a:pt x="374230" y="93560"/>
                  </a:lnTo>
                  <a:close/>
                </a:path>
                <a:path w="959484" h="281305">
                  <a:moveTo>
                    <a:pt x="374230" y="46774"/>
                  </a:moveTo>
                  <a:lnTo>
                    <a:pt x="350837" y="46774"/>
                  </a:lnTo>
                  <a:lnTo>
                    <a:pt x="350837" y="70167"/>
                  </a:lnTo>
                  <a:lnTo>
                    <a:pt x="374230" y="70167"/>
                  </a:lnTo>
                  <a:lnTo>
                    <a:pt x="374230" y="46774"/>
                  </a:lnTo>
                  <a:close/>
                </a:path>
                <a:path w="959484" h="281305">
                  <a:moveTo>
                    <a:pt x="467791" y="70167"/>
                  </a:moveTo>
                  <a:lnTo>
                    <a:pt x="444398" y="70167"/>
                  </a:lnTo>
                  <a:lnTo>
                    <a:pt x="444398" y="46774"/>
                  </a:lnTo>
                  <a:lnTo>
                    <a:pt x="421005" y="46774"/>
                  </a:lnTo>
                  <a:lnTo>
                    <a:pt x="397624" y="46774"/>
                  </a:lnTo>
                  <a:lnTo>
                    <a:pt x="397624" y="70167"/>
                  </a:lnTo>
                  <a:lnTo>
                    <a:pt x="421005" y="70167"/>
                  </a:lnTo>
                  <a:lnTo>
                    <a:pt x="421005" y="93560"/>
                  </a:lnTo>
                  <a:lnTo>
                    <a:pt x="397624" y="93560"/>
                  </a:lnTo>
                  <a:lnTo>
                    <a:pt x="397624" y="116941"/>
                  </a:lnTo>
                  <a:lnTo>
                    <a:pt x="421005" y="116941"/>
                  </a:lnTo>
                  <a:lnTo>
                    <a:pt x="444398" y="116941"/>
                  </a:lnTo>
                  <a:lnTo>
                    <a:pt x="467791" y="116941"/>
                  </a:lnTo>
                  <a:lnTo>
                    <a:pt x="467791" y="70167"/>
                  </a:lnTo>
                  <a:close/>
                </a:path>
                <a:path w="959484" h="281305">
                  <a:moveTo>
                    <a:pt x="491172" y="163728"/>
                  </a:moveTo>
                  <a:lnTo>
                    <a:pt x="467791" y="163728"/>
                  </a:lnTo>
                  <a:lnTo>
                    <a:pt x="467791" y="187109"/>
                  </a:lnTo>
                  <a:lnTo>
                    <a:pt x="491172" y="187109"/>
                  </a:lnTo>
                  <a:lnTo>
                    <a:pt x="491172" y="163728"/>
                  </a:lnTo>
                  <a:close/>
                </a:path>
                <a:path w="959484" h="281305">
                  <a:moveTo>
                    <a:pt x="514565" y="187109"/>
                  </a:moveTo>
                  <a:lnTo>
                    <a:pt x="491172" y="187109"/>
                  </a:lnTo>
                  <a:lnTo>
                    <a:pt x="491172" y="210502"/>
                  </a:lnTo>
                  <a:lnTo>
                    <a:pt x="514565" y="210502"/>
                  </a:lnTo>
                  <a:lnTo>
                    <a:pt x="514565" y="187109"/>
                  </a:lnTo>
                  <a:close/>
                </a:path>
                <a:path w="959484" h="281305">
                  <a:moveTo>
                    <a:pt x="584733" y="140335"/>
                  </a:moveTo>
                  <a:lnTo>
                    <a:pt x="561352" y="140335"/>
                  </a:lnTo>
                  <a:lnTo>
                    <a:pt x="561352" y="116941"/>
                  </a:lnTo>
                  <a:lnTo>
                    <a:pt x="537959" y="116941"/>
                  </a:lnTo>
                  <a:lnTo>
                    <a:pt x="537959" y="140335"/>
                  </a:lnTo>
                  <a:lnTo>
                    <a:pt x="514565" y="140335"/>
                  </a:lnTo>
                  <a:lnTo>
                    <a:pt x="514565" y="163728"/>
                  </a:lnTo>
                  <a:lnTo>
                    <a:pt x="537959" y="163728"/>
                  </a:lnTo>
                  <a:lnTo>
                    <a:pt x="561352" y="163728"/>
                  </a:lnTo>
                  <a:lnTo>
                    <a:pt x="584733" y="163728"/>
                  </a:lnTo>
                  <a:lnTo>
                    <a:pt x="584733" y="140335"/>
                  </a:lnTo>
                  <a:close/>
                </a:path>
                <a:path w="959484" h="281305">
                  <a:moveTo>
                    <a:pt x="608126" y="163728"/>
                  </a:moveTo>
                  <a:lnTo>
                    <a:pt x="584733" y="163728"/>
                  </a:lnTo>
                  <a:lnTo>
                    <a:pt x="584733" y="187109"/>
                  </a:lnTo>
                  <a:lnTo>
                    <a:pt x="561352" y="187109"/>
                  </a:lnTo>
                  <a:lnTo>
                    <a:pt x="537959" y="187109"/>
                  </a:lnTo>
                  <a:lnTo>
                    <a:pt x="537959" y="210502"/>
                  </a:lnTo>
                  <a:lnTo>
                    <a:pt x="561352" y="210502"/>
                  </a:lnTo>
                  <a:lnTo>
                    <a:pt x="561352" y="233895"/>
                  </a:lnTo>
                  <a:lnTo>
                    <a:pt x="584733" y="233895"/>
                  </a:lnTo>
                  <a:lnTo>
                    <a:pt x="608126" y="233895"/>
                  </a:lnTo>
                  <a:lnTo>
                    <a:pt x="608126" y="163728"/>
                  </a:lnTo>
                  <a:close/>
                </a:path>
                <a:path w="959484" h="281305">
                  <a:moveTo>
                    <a:pt x="631520" y="70167"/>
                  </a:moveTo>
                  <a:lnTo>
                    <a:pt x="608126" y="70167"/>
                  </a:lnTo>
                  <a:lnTo>
                    <a:pt x="608126" y="93560"/>
                  </a:lnTo>
                  <a:lnTo>
                    <a:pt x="631520" y="93560"/>
                  </a:lnTo>
                  <a:lnTo>
                    <a:pt x="631520" y="70167"/>
                  </a:lnTo>
                  <a:close/>
                </a:path>
                <a:path w="959484" h="281305">
                  <a:moveTo>
                    <a:pt x="654900" y="116941"/>
                  </a:moveTo>
                  <a:lnTo>
                    <a:pt x="631520" y="116941"/>
                  </a:lnTo>
                  <a:lnTo>
                    <a:pt x="608126" y="116941"/>
                  </a:lnTo>
                  <a:lnTo>
                    <a:pt x="608126" y="140335"/>
                  </a:lnTo>
                  <a:lnTo>
                    <a:pt x="631520" y="140335"/>
                  </a:lnTo>
                  <a:lnTo>
                    <a:pt x="654900" y="140335"/>
                  </a:lnTo>
                  <a:lnTo>
                    <a:pt x="654900" y="116941"/>
                  </a:lnTo>
                  <a:close/>
                </a:path>
                <a:path w="959484" h="281305">
                  <a:moveTo>
                    <a:pt x="701687" y="93560"/>
                  </a:moveTo>
                  <a:lnTo>
                    <a:pt x="678294" y="93560"/>
                  </a:lnTo>
                  <a:lnTo>
                    <a:pt x="678294" y="116941"/>
                  </a:lnTo>
                  <a:lnTo>
                    <a:pt x="701687" y="116941"/>
                  </a:lnTo>
                  <a:lnTo>
                    <a:pt x="701687" y="93560"/>
                  </a:lnTo>
                  <a:close/>
                </a:path>
                <a:path w="959484" h="281305">
                  <a:moveTo>
                    <a:pt x="725068" y="233895"/>
                  </a:moveTo>
                  <a:lnTo>
                    <a:pt x="701687" y="233895"/>
                  </a:lnTo>
                  <a:lnTo>
                    <a:pt x="678294" y="233895"/>
                  </a:lnTo>
                  <a:lnTo>
                    <a:pt x="654900" y="233895"/>
                  </a:lnTo>
                  <a:lnTo>
                    <a:pt x="654900" y="187109"/>
                  </a:lnTo>
                  <a:lnTo>
                    <a:pt x="678294" y="187109"/>
                  </a:lnTo>
                  <a:lnTo>
                    <a:pt x="678294" y="140335"/>
                  </a:lnTo>
                  <a:lnTo>
                    <a:pt x="654900" y="140335"/>
                  </a:lnTo>
                  <a:lnTo>
                    <a:pt x="654900" y="163728"/>
                  </a:lnTo>
                  <a:lnTo>
                    <a:pt x="631520" y="163728"/>
                  </a:lnTo>
                  <a:lnTo>
                    <a:pt x="631520" y="257276"/>
                  </a:lnTo>
                  <a:lnTo>
                    <a:pt x="654900" y="257276"/>
                  </a:lnTo>
                  <a:lnTo>
                    <a:pt x="654900" y="280682"/>
                  </a:lnTo>
                  <a:lnTo>
                    <a:pt x="678294" y="280682"/>
                  </a:lnTo>
                  <a:lnTo>
                    <a:pt x="678294" y="257276"/>
                  </a:lnTo>
                  <a:lnTo>
                    <a:pt x="701687" y="257276"/>
                  </a:lnTo>
                  <a:lnTo>
                    <a:pt x="725068" y="257276"/>
                  </a:lnTo>
                  <a:lnTo>
                    <a:pt x="725068" y="233895"/>
                  </a:lnTo>
                  <a:close/>
                </a:path>
                <a:path w="959484" h="281305">
                  <a:moveTo>
                    <a:pt x="725068" y="140335"/>
                  </a:moveTo>
                  <a:lnTo>
                    <a:pt x="701687" y="140335"/>
                  </a:lnTo>
                  <a:lnTo>
                    <a:pt x="701687" y="163728"/>
                  </a:lnTo>
                  <a:lnTo>
                    <a:pt x="725068" y="163728"/>
                  </a:lnTo>
                  <a:lnTo>
                    <a:pt x="725068" y="140335"/>
                  </a:lnTo>
                  <a:close/>
                </a:path>
                <a:path w="959484" h="281305">
                  <a:moveTo>
                    <a:pt x="771855" y="46774"/>
                  </a:moveTo>
                  <a:lnTo>
                    <a:pt x="748461" y="46774"/>
                  </a:lnTo>
                  <a:lnTo>
                    <a:pt x="725068" y="46774"/>
                  </a:lnTo>
                  <a:lnTo>
                    <a:pt x="701687" y="46774"/>
                  </a:lnTo>
                  <a:lnTo>
                    <a:pt x="678294" y="46774"/>
                  </a:lnTo>
                  <a:lnTo>
                    <a:pt x="678294" y="70167"/>
                  </a:lnTo>
                  <a:lnTo>
                    <a:pt x="701687" y="70167"/>
                  </a:lnTo>
                  <a:lnTo>
                    <a:pt x="725068" y="70167"/>
                  </a:lnTo>
                  <a:lnTo>
                    <a:pt x="748461" y="70167"/>
                  </a:lnTo>
                  <a:lnTo>
                    <a:pt x="748461" y="93560"/>
                  </a:lnTo>
                  <a:lnTo>
                    <a:pt x="771855" y="93560"/>
                  </a:lnTo>
                  <a:lnTo>
                    <a:pt x="771855" y="46774"/>
                  </a:lnTo>
                  <a:close/>
                </a:path>
                <a:path w="959484" h="281305">
                  <a:moveTo>
                    <a:pt x="818629" y="23393"/>
                  </a:moveTo>
                  <a:lnTo>
                    <a:pt x="795235" y="23393"/>
                  </a:lnTo>
                  <a:lnTo>
                    <a:pt x="795235" y="46774"/>
                  </a:lnTo>
                  <a:lnTo>
                    <a:pt x="818629" y="46774"/>
                  </a:lnTo>
                  <a:lnTo>
                    <a:pt x="818629" y="23393"/>
                  </a:lnTo>
                  <a:close/>
                </a:path>
                <a:path w="959484" h="281305">
                  <a:moveTo>
                    <a:pt x="865403" y="93560"/>
                  </a:moveTo>
                  <a:lnTo>
                    <a:pt x="842022" y="93560"/>
                  </a:lnTo>
                  <a:lnTo>
                    <a:pt x="818629" y="93560"/>
                  </a:lnTo>
                  <a:lnTo>
                    <a:pt x="818629" y="70167"/>
                  </a:lnTo>
                  <a:lnTo>
                    <a:pt x="795235" y="70167"/>
                  </a:lnTo>
                  <a:lnTo>
                    <a:pt x="795235" y="116941"/>
                  </a:lnTo>
                  <a:lnTo>
                    <a:pt x="771855" y="116941"/>
                  </a:lnTo>
                  <a:lnTo>
                    <a:pt x="748461" y="116941"/>
                  </a:lnTo>
                  <a:lnTo>
                    <a:pt x="725068" y="116941"/>
                  </a:lnTo>
                  <a:lnTo>
                    <a:pt x="725068" y="140335"/>
                  </a:lnTo>
                  <a:lnTo>
                    <a:pt x="748461" y="140335"/>
                  </a:lnTo>
                  <a:lnTo>
                    <a:pt x="771855" y="140335"/>
                  </a:lnTo>
                  <a:lnTo>
                    <a:pt x="771855" y="163728"/>
                  </a:lnTo>
                  <a:lnTo>
                    <a:pt x="748461" y="163728"/>
                  </a:lnTo>
                  <a:lnTo>
                    <a:pt x="725068" y="163728"/>
                  </a:lnTo>
                  <a:lnTo>
                    <a:pt x="725068" y="233895"/>
                  </a:lnTo>
                  <a:lnTo>
                    <a:pt x="748461" y="233895"/>
                  </a:lnTo>
                  <a:lnTo>
                    <a:pt x="748461" y="210502"/>
                  </a:lnTo>
                  <a:lnTo>
                    <a:pt x="771855" y="210502"/>
                  </a:lnTo>
                  <a:lnTo>
                    <a:pt x="795235" y="210502"/>
                  </a:lnTo>
                  <a:lnTo>
                    <a:pt x="795235" y="140335"/>
                  </a:lnTo>
                  <a:lnTo>
                    <a:pt x="818629" y="140335"/>
                  </a:lnTo>
                  <a:lnTo>
                    <a:pt x="842022" y="140335"/>
                  </a:lnTo>
                  <a:lnTo>
                    <a:pt x="842022" y="116941"/>
                  </a:lnTo>
                  <a:lnTo>
                    <a:pt x="865403" y="116941"/>
                  </a:lnTo>
                  <a:lnTo>
                    <a:pt x="865403" y="93560"/>
                  </a:lnTo>
                  <a:close/>
                </a:path>
                <a:path w="959484" h="281305">
                  <a:moveTo>
                    <a:pt x="888796" y="46774"/>
                  </a:moveTo>
                  <a:lnTo>
                    <a:pt x="865403" y="46774"/>
                  </a:lnTo>
                  <a:lnTo>
                    <a:pt x="865403" y="0"/>
                  </a:lnTo>
                  <a:lnTo>
                    <a:pt x="842022" y="0"/>
                  </a:lnTo>
                  <a:lnTo>
                    <a:pt x="842022" y="70167"/>
                  </a:lnTo>
                  <a:lnTo>
                    <a:pt x="865403" y="70167"/>
                  </a:lnTo>
                  <a:lnTo>
                    <a:pt x="888796" y="70167"/>
                  </a:lnTo>
                  <a:lnTo>
                    <a:pt x="888796" y="46774"/>
                  </a:lnTo>
                  <a:close/>
                </a:path>
                <a:path w="959484" h="281305">
                  <a:moveTo>
                    <a:pt x="912190" y="23393"/>
                  </a:moveTo>
                  <a:lnTo>
                    <a:pt x="888796" y="23393"/>
                  </a:lnTo>
                  <a:lnTo>
                    <a:pt x="888796" y="46774"/>
                  </a:lnTo>
                  <a:lnTo>
                    <a:pt x="912190" y="46774"/>
                  </a:lnTo>
                  <a:lnTo>
                    <a:pt x="912190" y="23393"/>
                  </a:lnTo>
                  <a:close/>
                </a:path>
                <a:path w="959484" h="281305">
                  <a:moveTo>
                    <a:pt x="935570" y="140335"/>
                  </a:moveTo>
                  <a:lnTo>
                    <a:pt x="912190" y="140335"/>
                  </a:lnTo>
                  <a:lnTo>
                    <a:pt x="912190" y="116941"/>
                  </a:lnTo>
                  <a:lnTo>
                    <a:pt x="888796" y="116941"/>
                  </a:lnTo>
                  <a:lnTo>
                    <a:pt x="888796" y="140335"/>
                  </a:lnTo>
                  <a:lnTo>
                    <a:pt x="865403" y="140335"/>
                  </a:lnTo>
                  <a:lnTo>
                    <a:pt x="842022" y="140335"/>
                  </a:lnTo>
                  <a:lnTo>
                    <a:pt x="842022" y="163728"/>
                  </a:lnTo>
                  <a:lnTo>
                    <a:pt x="865403" y="163728"/>
                  </a:lnTo>
                  <a:lnTo>
                    <a:pt x="888796" y="163728"/>
                  </a:lnTo>
                  <a:lnTo>
                    <a:pt x="912190" y="163728"/>
                  </a:lnTo>
                  <a:lnTo>
                    <a:pt x="935570" y="163728"/>
                  </a:lnTo>
                  <a:lnTo>
                    <a:pt x="935570" y="140335"/>
                  </a:lnTo>
                  <a:close/>
                </a:path>
                <a:path w="959484" h="281305">
                  <a:moveTo>
                    <a:pt x="958964" y="210502"/>
                  </a:moveTo>
                  <a:lnTo>
                    <a:pt x="935570" y="210502"/>
                  </a:lnTo>
                  <a:lnTo>
                    <a:pt x="935570" y="233895"/>
                  </a:lnTo>
                  <a:lnTo>
                    <a:pt x="958964" y="233895"/>
                  </a:lnTo>
                  <a:lnTo>
                    <a:pt x="958964" y="210502"/>
                  </a:lnTo>
                  <a:close/>
                </a:path>
                <a:path w="959484" h="281305">
                  <a:moveTo>
                    <a:pt x="958964" y="163728"/>
                  </a:moveTo>
                  <a:lnTo>
                    <a:pt x="935570" y="163728"/>
                  </a:lnTo>
                  <a:lnTo>
                    <a:pt x="935570" y="187109"/>
                  </a:lnTo>
                  <a:lnTo>
                    <a:pt x="958964" y="187109"/>
                  </a:lnTo>
                  <a:lnTo>
                    <a:pt x="958964" y="163728"/>
                  </a:lnTo>
                  <a:close/>
                </a:path>
                <a:path w="959484" h="281305">
                  <a:moveTo>
                    <a:pt x="958964" y="93560"/>
                  </a:moveTo>
                  <a:lnTo>
                    <a:pt x="935570" y="93560"/>
                  </a:lnTo>
                  <a:lnTo>
                    <a:pt x="935570" y="140335"/>
                  </a:lnTo>
                  <a:lnTo>
                    <a:pt x="958964" y="140335"/>
                  </a:lnTo>
                  <a:lnTo>
                    <a:pt x="958964" y="93560"/>
                  </a:lnTo>
                  <a:close/>
                </a:path>
                <a:path w="959484" h="281305">
                  <a:moveTo>
                    <a:pt x="958964" y="46774"/>
                  </a:moveTo>
                  <a:lnTo>
                    <a:pt x="935570" y="46774"/>
                  </a:lnTo>
                  <a:lnTo>
                    <a:pt x="912190" y="46774"/>
                  </a:lnTo>
                  <a:lnTo>
                    <a:pt x="912190" y="93560"/>
                  </a:lnTo>
                  <a:lnTo>
                    <a:pt x="935570" y="93560"/>
                  </a:lnTo>
                  <a:lnTo>
                    <a:pt x="935570" y="70167"/>
                  </a:lnTo>
                  <a:lnTo>
                    <a:pt x="958964" y="70167"/>
                  </a:lnTo>
                  <a:lnTo>
                    <a:pt x="958964" y="4677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9316072" y="871620"/>
              <a:ext cx="959485" cy="327660"/>
            </a:xfrm>
            <a:custGeom>
              <a:avLst/>
              <a:gdLst/>
              <a:ahLst/>
              <a:cxnLst/>
              <a:rect l="l" t="t" r="r" b="b"/>
              <a:pathLst>
                <a:path w="959484" h="327659">
                  <a:moveTo>
                    <a:pt x="23393" y="163741"/>
                  </a:moveTo>
                  <a:lnTo>
                    <a:pt x="0" y="163741"/>
                  </a:lnTo>
                  <a:lnTo>
                    <a:pt x="0" y="187121"/>
                  </a:lnTo>
                  <a:lnTo>
                    <a:pt x="23393" y="187121"/>
                  </a:lnTo>
                  <a:lnTo>
                    <a:pt x="23393" y="163741"/>
                  </a:lnTo>
                  <a:close/>
                </a:path>
                <a:path w="959484" h="327659">
                  <a:moveTo>
                    <a:pt x="23393" y="116954"/>
                  </a:moveTo>
                  <a:lnTo>
                    <a:pt x="0" y="116954"/>
                  </a:lnTo>
                  <a:lnTo>
                    <a:pt x="0" y="140335"/>
                  </a:lnTo>
                  <a:lnTo>
                    <a:pt x="23393" y="140335"/>
                  </a:lnTo>
                  <a:lnTo>
                    <a:pt x="23393" y="116954"/>
                  </a:lnTo>
                  <a:close/>
                </a:path>
                <a:path w="959484" h="327659">
                  <a:moveTo>
                    <a:pt x="46774" y="233895"/>
                  </a:moveTo>
                  <a:lnTo>
                    <a:pt x="23393" y="233895"/>
                  </a:lnTo>
                  <a:lnTo>
                    <a:pt x="23393" y="210515"/>
                  </a:lnTo>
                  <a:lnTo>
                    <a:pt x="0" y="210515"/>
                  </a:lnTo>
                  <a:lnTo>
                    <a:pt x="0" y="257289"/>
                  </a:lnTo>
                  <a:lnTo>
                    <a:pt x="23393" y="257289"/>
                  </a:lnTo>
                  <a:lnTo>
                    <a:pt x="23393" y="280682"/>
                  </a:lnTo>
                  <a:lnTo>
                    <a:pt x="46774" y="280682"/>
                  </a:lnTo>
                  <a:lnTo>
                    <a:pt x="46774" y="233895"/>
                  </a:lnTo>
                  <a:close/>
                </a:path>
                <a:path w="959484" h="327659">
                  <a:moveTo>
                    <a:pt x="46774" y="187121"/>
                  </a:moveTo>
                  <a:lnTo>
                    <a:pt x="23393" y="187121"/>
                  </a:lnTo>
                  <a:lnTo>
                    <a:pt x="23393" y="210515"/>
                  </a:lnTo>
                  <a:lnTo>
                    <a:pt x="46774" y="210515"/>
                  </a:lnTo>
                  <a:lnTo>
                    <a:pt x="46774" y="187121"/>
                  </a:lnTo>
                  <a:close/>
                </a:path>
                <a:path w="959484" h="327659">
                  <a:moveTo>
                    <a:pt x="163728" y="187121"/>
                  </a:moveTo>
                  <a:lnTo>
                    <a:pt x="140335" y="187121"/>
                  </a:lnTo>
                  <a:lnTo>
                    <a:pt x="140335" y="210515"/>
                  </a:lnTo>
                  <a:lnTo>
                    <a:pt x="163728" y="210515"/>
                  </a:lnTo>
                  <a:lnTo>
                    <a:pt x="163728" y="187121"/>
                  </a:lnTo>
                  <a:close/>
                </a:path>
                <a:path w="959484" h="327659">
                  <a:moveTo>
                    <a:pt x="187121" y="233895"/>
                  </a:moveTo>
                  <a:lnTo>
                    <a:pt x="163728" y="233895"/>
                  </a:lnTo>
                  <a:lnTo>
                    <a:pt x="163728" y="280682"/>
                  </a:lnTo>
                  <a:lnTo>
                    <a:pt x="140335" y="280682"/>
                  </a:lnTo>
                  <a:lnTo>
                    <a:pt x="116954" y="280682"/>
                  </a:lnTo>
                  <a:lnTo>
                    <a:pt x="116954" y="304063"/>
                  </a:lnTo>
                  <a:lnTo>
                    <a:pt x="140335" y="304063"/>
                  </a:lnTo>
                  <a:lnTo>
                    <a:pt x="163728" y="304063"/>
                  </a:lnTo>
                  <a:lnTo>
                    <a:pt x="187121" y="304063"/>
                  </a:lnTo>
                  <a:lnTo>
                    <a:pt x="187121" y="233895"/>
                  </a:lnTo>
                  <a:close/>
                </a:path>
                <a:path w="959484" h="327659">
                  <a:moveTo>
                    <a:pt x="187121" y="70167"/>
                  </a:moveTo>
                  <a:lnTo>
                    <a:pt x="163728" y="70167"/>
                  </a:lnTo>
                  <a:lnTo>
                    <a:pt x="163728" y="93560"/>
                  </a:lnTo>
                  <a:lnTo>
                    <a:pt x="140335" y="93560"/>
                  </a:lnTo>
                  <a:lnTo>
                    <a:pt x="140335" y="116954"/>
                  </a:lnTo>
                  <a:lnTo>
                    <a:pt x="163728" y="116954"/>
                  </a:lnTo>
                  <a:lnTo>
                    <a:pt x="163728" y="140335"/>
                  </a:lnTo>
                  <a:lnTo>
                    <a:pt x="140335" y="140335"/>
                  </a:lnTo>
                  <a:lnTo>
                    <a:pt x="140335" y="116954"/>
                  </a:lnTo>
                  <a:lnTo>
                    <a:pt x="116954" y="116954"/>
                  </a:lnTo>
                  <a:lnTo>
                    <a:pt x="116954" y="140335"/>
                  </a:lnTo>
                  <a:lnTo>
                    <a:pt x="93560" y="140335"/>
                  </a:lnTo>
                  <a:lnTo>
                    <a:pt x="93560" y="163741"/>
                  </a:lnTo>
                  <a:lnTo>
                    <a:pt x="70167" y="163741"/>
                  </a:lnTo>
                  <a:lnTo>
                    <a:pt x="70167" y="140335"/>
                  </a:lnTo>
                  <a:lnTo>
                    <a:pt x="46774" y="140335"/>
                  </a:lnTo>
                  <a:lnTo>
                    <a:pt x="46774" y="187121"/>
                  </a:lnTo>
                  <a:lnTo>
                    <a:pt x="70167" y="187121"/>
                  </a:lnTo>
                  <a:lnTo>
                    <a:pt x="93560" y="187121"/>
                  </a:lnTo>
                  <a:lnTo>
                    <a:pt x="93560" y="210515"/>
                  </a:lnTo>
                  <a:lnTo>
                    <a:pt x="116954" y="210515"/>
                  </a:lnTo>
                  <a:lnTo>
                    <a:pt x="116954" y="163741"/>
                  </a:lnTo>
                  <a:lnTo>
                    <a:pt x="140335" y="163741"/>
                  </a:lnTo>
                  <a:lnTo>
                    <a:pt x="163728" y="163741"/>
                  </a:lnTo>
                  <a:lnTo>
                    <a:pt x="163728" y="187121"/>
                  </a:lnTo>
                  <a:lnTo>
                    <a:pt x="187121" y="187121"/>
                  </a:lnTo>
                  <a:lnTo>
                    <a:pt x="187121" y="70167"/>
                  </a:lnTo>
                  <a:close/>
                </a:path>
                <a:path w="959484" h="327659">
                  <a:moveTo>
                    <a:pt x="257289" y="140335"/>
                  </a:moveTo>
                  <a:lnTo>
                    <a:pt x="233895" y="140335"/>
                  </a:lnTo>
                  <a:lnTo>
                    <a:pt x="233895" y="163741"/>
                  </a:lnTo>
                  <a:lnTo>
                    <a:pt x="257289" y="163741"/>
                  </a:lnTo>
                  <a:lnTo>
                    <a:pt x="257289" y="140335"/>
                  </a:lnTo>
                  <a:close/>
                </a:path>
                <a:path w="959484" h="327659">
                  <a:moveTo>
                    <a:pt x="304063" y="116954"/>
                  </a:moveTo>
                  <a:lnTo>
                    <a:pt x="280670" y="116954"/>
                  </a:lnTo>
                  <a:lnTo>
                    <a:pt x="280670" y="140335"/>
                  </a:lnTo>
                  <a:lnTo>
                    <a:pt x="304063" y="140335"/>
                  </a:lnTo>
                  <a:lnTo>
                    <a:pt x="304063" y="116954"/>
                  </a:lnTo>
                  <a:close/>
                </a:path>
                <a:path w="959484" h="327659">
                  <a:moveTo>
                    <a:pt x="327456" y="233895"/>
                  </a:moveTo>
                  <a:lnTo>
                    <a:pt x="304063" y="233895"/>
                  </a:lnTo>
                  <a:lnTo>
                    <a:pt x="304063" y="210515"/>
                  </a:lnTo>
                  <a:lnTo>
                    <a:pt x="280670" y="210515"/>
                  </a:lnTo>
                  <a:lnTo>
                    <a:pt x="280670" y="163741"/>
                  </a:lnTo>
                  <a:lnTo>
                    <a:pt x="257289" y="163741"/>
                  </a:lnTo>
                  <a:lnTo>
                    <a:pt x="257289" y="210515"/>
                  </a:lnTo>
                  <a:lnTo>
                    <a:pt x="233895" y="210515"/>
                  </a:lnTo>
                  <a:lnTo>
                    <a:pt x="233895" y="163741"/>
                  </a:lnTo>
                  <a:lnTo>
                    <a:pt x="210502" y="163741"/>
                  </a:lnTo>
                  <a:lnTo>
                    <a:pt x="210502" y="233895"/>
                  </a:lnTo>
                  <a:lnTo>
                    <a:pt x="233895" y="233895"/>
                  </a:lnTo>
                  <a:lnTo>
                    <a:pt x="257289" y="233895"/>
                  </a:lnTo>
                  <a:lnTo>
                    <a:pt x="257289" y="257289"/>
                  </a:lnTo>
                  <a:lnTo>
                    <a:pt x="233895" y="257289"/>
                  </a:lnTo>
                  <a:lnTo>
                    <a:pt x="233895" y="280682"/>
                  </a:lnTo>
                  <a:lnTo>
                    <a:pt x="257289" y="280682"/>
                  </a:lnTo>
                  <a:lnTo>
                    <a:pt x="280670" y="280682"/>
                  </a:lnTo>
                  <a:lnTo>
                    <a:pt x="280670" y="304063"/>
                  </a:lnTo>
                  <a:lnTo>
                    <a:pt x="304063" y="304063"/>
                  </a:lnTo>
                  <a:lnTo>
                    <a:pt x="304063" y="257289"/>
                  </a:lnTo>
                  <a:lnTo>
                    <a:pt x="327456" y="257289"/>
                  </a:lnTo>
                  <a:lnTo>
                    <a:pt x="327456" y="233895"/>
                  </a:lnTo>
                  <a:close/>
                </a:path>
                <a:path w="959484" h="327659">
                  <a:moveTo>
                    <a:pt x="327456" y="140335"/>
                  </a:moveTo>
                  <a:lnTo>
                    <a:pt x="304063" y="140335"/>
                  </a:lnTo>
                  <a:lnTo>
                    <a:pt x="304063" y="163741"/>
                  </a:lnTo>
                  <a:lnTo>
                    <a:pt x="327456" y="163741"/>
                  </a:lnTo>
                  <a:lnTo>
                    <a:pt x="327456" y="140335"/>
                  </a:lnTo>
                  <a:close/>
                </a:path>
                <a:path w="959484" h="327659">
                  <a:moveTo>
                    <a:pt x="467791" y="210515"/>
                  </a:moveTo>
                  <a:lnTo>
                    <a:pt x="444398" y="210515"/>
                  </a:lnTo>
                  <a:lnTo>
                    <a:pt x="421005" y="210515"/>
                  </a:lnTo>
                  <a:lnTo>
                    <a:pt x="421005" y="233895"/>
                  </a:lnTo>
                  <a:lnTo>
                    <a:pt x="397624" y="233895"/>
                  </a:lnTo>
                  <a:lnTo>
                    <a:pt x="397624" y="257289"/>
                  </a:lnTo>
                  <a:lnTo>
                    <a:pt x="397624" y="280682"/>
                  </a:lnTo>
                  <a:lnTo>
                    <a:pt x="374230" y="280682"/>
                  </a:lnTo>
                  <a:lnTo>
                    <a:pt x="374230" y="257289"/>
                  </a:lnTo>
                  <a:lnTo>
                    <a:pt x="397624" y="257289"/>
                  </a:lnTo>
                  <a:lnTo>
                    <a:pt x="397624" y="233895"/>
                  </a:lnTo>
                  <a:lnTo>
                    <a:pt x="397624" y="210515"/>
                  </a:lnTo>
                  <a:lnTo>
                    <a:pt x="374230" y="210515"/>
                  </a:lnTo>
                  <a:lnTo>
                    <a:pt x="374230" y="233895"/>
                  </a:lnTo>
                  <a:lnTo>
                    <a:pt x="350837" y="233895"/>
                  </a:lnTo>
                  <a:lnTo>
                    <a:pt x="350837" y="327456"/>
                  </a:lnTo>
                  <a:lnTo>
                    <a:pt x="374230" y="327456"/>
                  </a:lnTo>
                  <a:lnTo>
                    <a:pt x="374230" y="304063"/>
                  </a:lnTo>
                  <a:lnTo>
                    <a:pt x="397624" y="304063"/>
                  </a:lnTo>
                  <a:lnTo>
                    <a:pt x="397624" y="327456"/>
                  </a:lnTo>
                  <a:lnTo>
                    <a:pt x="421005" y="327456"/>
                  </a:lnTo>
                  <a:lnTo>
                    <a:pt x="421005" y="257289"/>
                  </a:lnTo>
                  <a:lnTo>
                    <a:pt x="444398" y="257289"/>
                  </a:lnTo>
                  <a:lnTo>
                    <a:pt x="444398" y="233895"/>
                  </a:lnTo>
                  <a:lnTo>
                    <a:pt x="467791" y="233895"/>
                  </a:lnTo>
                  <a:lnTo>
                    <a:pt x="467791" y="210515"/>
                  </a:lnTo>
                  <a:close/>
                </a:path>
                <a:path w="959484" h="327659">
                  <a:moveTo>
                    <a:pt x="491172" y="163741"/>
                  </a:moveTo>
                  <a:lnTo>
                    <a:pt x="467791" y="163741"/>
                  </a:lnTo>
                  <a:lnTo>
                    <a:pt x="467791" y="187121"/>
                  </a:lnTo>
                  <a:lnTo>
                    <a:pt x="491172" y="187121"/>
                  </a:lnTo>
                  <a:lnTo>
                    <a:pt x="491172" y="163741"/>
                  </a:lnTo>
                  <a:close/>
                </a:path>
                <a:path w="959484" h="327659">
                  <a:moveTo>
                    <a:pt x="491172" y="93560"/>
                  </a:moveTo>
                  <a:lnTo>
                    <a:pt x="467791" y="93560"/>
                  </a:lnTo>
                  <a:lnTo>
                    <a:pt x="467791" y="70167"/>
                  </a:lnTo>
                  <a:lnTo>
                    <a:pt x="444398" y="70167"/>
                  </a:lnTo>
                  <a:lnTo>
                    <a:pt x="444398" y="93560"/>
                  </a:lnTo>
                  <a:lnTo>
                    <a:pt x="421005" y="93560"/>
                  </a:lnTo>
                  <a:lnTo>
                    <a:pt x="421005" y="70167"/>
                  </a:lnTo>
                  <a:lnTo>
                    <a:pt x="397624" y="70167"/>
                  </a:lnTo>
                  <a:lnTo>
                    <a:pt x="397624" y="46786"/>
                  </a:lnTo>
                  <a:lnTo>
                    <a:pt x="421005" y="46786"/>
                  </a:lnTo>
                  <a:lnTo>
                    <a:pt x="421005" y="70167"/>
                  </a:lnTo>
                  <a:lnTo>
                    <a:pt x="444398" y="70167"/>
                  </a:lnTo>
                  <a:lnTo>
                    <a:pt x="444398" y="46786"/>
                  </a:lnTo>
                  <a:lnTo>
                    <a:pt x="467791" y="46786"/>
                  </a:lnTo>
                  <a:lnTo>
                    <a:pt x="467791" y="23393"/>
                  </a:lnTo>
                  <a:lnTo>
                    <a:pt x="444398" y="23393"/>
                  </a:lnTo>
                  <a:lnTo>
                    <a:pt x="421005" y="23393"/>
                  </a:lnTo>
                  <a:lnTo>
                    <a:pt x="397624" y="23393"/>
                  </a:lnTo>
                  <a:lnTo>
                    <a:pt x="397624" y="0"/>
                  </a:lnTo>
                  <a:lnTo>
                    <a:pt x="374230" y="0"/>
                  </a:lnTo>
                  <a:lnTo>
                    <a:pt x="374230" y="23393"/>
                  </a:lnTo>
                  <a:lnTo>
                    <a:pt x="374230" y="46786"/>
                  </a:lnTo>
                  <a:lnTo>
                    <a:pt x="374230" y="70167"/>
                  </a:lnTo>
                  <a:lnTo>
                    <a:pt x="350837" y="70167"/>
                  </a:lnTo>
                  <a:lnTo>
                    <a:pt x="350837" y="46786"/>
                  </a:lnTo>
                  <a:lnTo>
                    <a:pt x="374230" y="46786"/>
                  </a:lnTo>
                  <a:lnTo>
                    <a:pt x="374230" y="23393"/>
                  </a:lnTo>
                  <a:lnTo>
                    <a:pt x="350837" y="23393"/>
                  </a:lnTo>
                  <a:lnTo>
                    <a:pt x="350837" y="0"/>
                  </a:lnTo>
                  <a:lnTo>
                    <a:pt x="327456" y="0"/>
                  </a:lnTo>
                  <a:lnTo>
                    <a:pt x="327456" y="23393"/>
                  </a:lnTo>
                  <a:lnTo>
                    <a:pt x="304063" y="23393"/>
                  </a:lnTo>
                  <a:lnTo>
                    <a:pt x="304063" y="70167"/>
                  </a:lnTo>
                  <a:lnTo>
                    <a:pt x="280670" y="70167"/>
                  </a:lnTo>
                  <a:lnTo>
                    <a:pt x="257289" y="70167"/>
                  </a:lnTo>
                  <a:lnTo>
                    <a:pt x="257289" y="93560"/>
                  </a:lnTo>
                  <a:lnTo>
                    <a:pt x="374230" y="93560"/>
                  </a:lnTo>
                  <a:lnTo>
                    <a:pt x="374230" y="116954"/>
                  </a:lnTo>
                  <a:lnTo>
                    <a:pt x="397624" y="116954"/>
                  </a:lnTo>
                  <a:lnTo>
                    <a:pt x="397624" y="140335"/>
                  </a:lnTo>
                  <a:lnTo>
                    <a:pt x="374230" y="140335"/>
                  </a:lnTo>
                  <a:lnTo>
                    <a:pt x="374230" y="116954"/>
                  </a:lnTo>
                  <a:lnTo>
                    <a:pt x="350837" y="116954"/>
                  </a:lnTo>
                  <a:lnTo>
                    <a:pt x="350837" y="187121"/>
                  </a:lnTo>
                  <a:lnTo>
                    <a:pt x="327456" y="187121"/>
                  </a:lnTo>
                  <a:lnTo>
                    <a:pt x="304063" y="187121"/>
                  </a:lnTo>
                  <a:lnTo>
                    <a:pt x="304063" y="210515"/>
                  </a:lnTo>
                  <a:lnTo>
                    <a:pt x="327456" y="210515"/>
                  </a:lnTo>
                  <a:lnTo>
                    <a:pt x="350837" y="210515"/>
                  </a:lnTo>
                  <a:lnTo>
                    <a:pt x="374230" y="210515"/>
                  </a:lnTo>
                  <a:lnTo>
                    <a:pt x="374230" y="163741"/>
                  </a:lnTo>
                  <a:lnTo>
                    <a:pt x="397624" y="163741"/>
                  </a:lnTo>
                  <a:lnTo>
                    <a:pt x="397624" y="187121"/>
                  </a:lnTo>
                  <a:lnTo>
                    <a:pt x="421005" y="187121"/>
                  </a:lnTo>
                  <a:lnTo>
                    <a:pt x="444398" y="187121"/>
                  </a:lnTo>
                  <a:lnTo>
                    <a:pt x="444398" y="163741"/>
                  </a:lnTo>
                  <a:lnTo>
                    <a:pt x="421005" y="163741"/>
                  </a:lnTo>
                  <a:lnTo>
                    <a:pt x="421005" y="116954"/>
                  </a:lnTo>
                  <a:lnTo>
                    <a:pt x="444398" y="116954"/>
                  </a:lnTo>
                  <a:lnTo>
                    <a:pt x="444398" y="140335"/>
                  </a:lnTo>
                  <a:lnTo>
                    <a:pt x="467791" y="140335"/>
                  </a:lnTo>
                  <a:lnTo>
                    <a:pt x="467791" y="116954"/>
                  </a:lnTo>
                  <a:lnTo>
                    <a:pt x="491172" y="116954"/>
                  </a:lnTo>
                  <a:lnTo>
                    <a:pt x="491172" y="93560"/>
                  </a:lnTo>
                  <a:close/>
                </a:path>
                <a:path w="959484" h="327659">
                  <a:moveTo>
                    <a:pt x="514565" y="233895"/>
                  </a:moveTo>
                  <a:lnTo>
                    <a:pt x="491172" y="233895"/>
                  </a:lnTo>
                  <a:lnTo>
                    <a:pt x="467791" y="233895"/>
                  </a:lnTo>
                  <a:lnTo>
                    <a:pt x="467791" y="280682"/>
                  </a:lnTo>
                  <a:lnTo>
                    <a:pt x="491172" y="280682"/>
                  </a:lnTo>
                  <a:lnTo>
                    <a:pt x="514565" y="280682"/>
                  </a:lnTo>
                  <a:lnTo>
                    <a:pt x="514565" y="233895"/>
                  </a:lnTo>
                  <a:close/>
                </a:path>
                <a:path w="959484" h="327659">
                  <a:moveTo>
                    <a:pt x="537959" y="187121"/>
                  </a:moveTo>
                  <a:lnTo>
                    <a:pt x="514565" y="187121"/>
                  </a:lnTo>
                  <a:lnTo>
                    <a:pt x="491172" y="187121"/>
                  </a:lnTo>
                  <a:lnTo>
                    <a:pt x="491172" y="210515"/>
                  </a:lnTo>
                  <a:lnTo>
                    <a:pt x="514565" y="210515"/>
                  </a:lnTo>
                  <a:lnTo>
                    <a:pt x="514565" y="233895"/>
                  </a:lnTo>
                  <a:lnTo>
                    <a:pt x="537959" y="233895"/>
                  </a:lnTo>
                  <a:lnTo>
                    <a:pt x="537959" y="187121"/>
                  </a:lnTo>
                  <a:close/>
                </a:path>
                <a:path w="959484" h="327659">
                  <a:moveTo>
                    <a:pt x="537959" y="140335"/>
                  </a:moveTo>
                  <a:lnTo>
                    <a:pt x="514565" y="140335"/>
                  </a:lnTo>
                  <a:lnTo>
                    <a:pt x="491172" y="140335"/>
                  </a:lnTo>
                  <a:lnTo>
                    <a:pt x="491172" y="163741"/>
                  </a:lnTo>
                  <a:lnTo>
                    <a:pt x="514565" y="163741"/>
                  </a:lnTo>
                  <a:lnTo>
                    <a:pt x="537959" y="163741"/>
                  </a:lnTo>
                  <a:lnTo>
                    <a:pt x="537959" y="140335"/>
                  </a:lnTo>
                  <a:close/>
                </a:path>
                <a:path w="959484" h="327659">
                  <a:moveTo>
                    <a:pt x="561352" y="233895"/>
                  </a:moveTo>
                  <a:lnTo>
                    <a:pt x="537959" y="233895"/>
                  </a:lnTo>
                  <a:lnTo>
                    <a:pt x="537959" y="257289"/>
                  </a:lnTo>
                  <a:lnTo>
                    <a:pt x="561352" y="257289"/>
                  </a:lnTo>
                  <a:lnTo>
                    <a:pt x="561352" y="233895"/>
                  </a:lnTo>
                  <a:close/>
                </a:path>
                <a:path w="959484" h="327659">
                  <a:moveTo>
                    <a:pt x="561352" y="163741"/>
                  </a:moveTo>
                  <a:lnTo>
                    <a:pt x="537959" y="163741"/>
                  </a:lnTo>
                  <a:lnTo>
                    <a:pt x="537959" y="187121"/>
                  </a:lnTo>
                  <a:lnTo>
                    <a:pt x="561352" y="187121"/>
                  </a:lnTo>
                  <a:lnTo>
                    <a:pt x="561352" y="163741"/>
                  </a:lnTo>
                  <a:close/>
                </a:path>
                <a:path w="959484" h="327659">
                  <a:moveTo>
                    <a:pt x="561352" y="116954"/>
                  </a:moveTo>
                  <a:lnTo>
                    <a:pt x="537959" y="116954"/>
                  </a:lnTo>
                  <a:lnTo>
                    <a:pt x="537959" y="140335"/>
                  </a:lnTo>
                  <a:lnTo>
                    <a:pt x="561352" y="140335"/>
                  </a:lnTo>
                  <a:lnTo>
                    <a:pt x="561352" y="116954"/>
                  </a:lnTo>
                  <a:close/>
                </a:path>
                <a:path w="959484" h="327659">
                  <a:moveTo>
                    <a:pt x="584733" y="210515"/>
                  </a:moveTo>
                  <a:lnTo>
                    <a:pt x="561352" y="210515"/>
                  </a:lnTo>
                  <a:lnTo>
                    <a:pt x="561352" y="233895"/>
                  </a:lnTo>
                  <a:lnTo>
                    <a:pt x="584733" y="233895"/>
                  </a:lnTo>
                  <a:lnTo>
                    <a:pt x="584733" y="210515"/>
                  </a:lnTo>
                  <a:close/>
                </a:path>
                <a:path w="959484" h="327659">
                  <a:moveTo>
                    <a:pt x="725068" y="257289"/>
                  </a:moveTo>
                  <a:lnTo>
                    <a:pt x="701687" y="257289"/>
                  </a:lnTo>
                  <a:lnTo>
                    <a:pt x="701687" y="280682"/>
                  </a:lnTo>
                  <a:lnTo>
                    <a:pt x="725068" y="280682"/>
                  </a:lnTo>
                  <a:lnTo>
                    <a:pt x="725068" y="257289"/>
                  </a:lnTo>
                  <a:close/>
                </a:path>
                <a:path w="959484" h="327659">
                  <a:moveTo>
                    <a:pt x="748461" y="163741"/>
                  </a:moveTo>
                  <a:lnTo>
                    <a:pt x="725068" y="163741"/>
                  </a:lnTo>
                  <a:lnTo>
                    <a:pt x="701687" y="163741"/>
                  </a:lnTo>
                  <a:lnTo>
                    <a:pt x="701687" y="187121"/>
                  </a:lnTo>
                  <a:lnTo>
                    <a:pt x="725068" y="187121"/>
                  </a:lnTo>
                  <a:lnTo>
                    <a:pt x="748461" y="187121"/>
                  </a:lnTo>
                  <a:lnTo>
                    <a:pt x="748461" y="163741"/>
                  </a:lnTo>
                  <a:close/>
                </a:path>
                <a:path w="959484" h="327659">
                  <a:moveTo>
                    <a:pt x="818629" y="140335"/>
                  </a:moveTo>
                  <a:lnTo>
                    <a:pt x="795235" y="140335"/>
                  </a:lnTo>
                  <a:lnTo>
                    <a:pt x="795235" y="163741"/>
                  </a:lnTo>
                  <a:lnTo>
                    <a:pt x="818629" y="163741"/>
                  </a:lnTo>
                  <a:lnTo>
                    <a:pt x="818629" y="140335"/>
                  </a:lnTo>
                  <a:close/>
                </a:path>
                <a:path w="959484" h="327659">
                  <a:moveTo>
                    <a:pt x="865403" y="257289"/>
                  </a:moveTo>
                  <a:lnTo>
                    <a:pt x="842022" y="257289"/>
                  </a:lnTo>
                  <a:lnTo>
                    <a:pt x="818629" y="257289"/>
                  </a:lnTo>
                  <a:lnTo>
                    <a:pt x="818629" y="233895"/>
                  </a:lnTo>
                  <a:lnTo>
                    <a:pt x="795235" y="233895"/>
                  </a:lnTo>
                  <a:lnTo>
                    <a:pt x="795235" y="280682"/>
                  </a:lnTo>
                  <a:lnTo>
                    <a:pt x="818629" y="280682"/>
                  </a:lnTo>
                  <a:lnTo>
                    <a:pt x="818629" y="304063"/>
                  </a:lnTo>
                  <a:lnTo>
                    <a:pt x="842022" y="304063"/>
                  </a:lnTo>
                  <a:lnTo>
                    <a:pt x="842022" y="280682"/>
                  </a:lnTo>
                  <a:lnTo>
                    <a:pt x="865403" y="280682"/>
                  </a:lnTo>
                  <a:lnTo>
                    <a:pt x="865403" y="257289"/>
                  </a:lnTo>
                  <a:close/>
                </a:path>
                <a:path w="959484" h="327659">
                  <a:moveTo>
                    <a:pt x="865403" y="163741"/>
                  </a:moveTo>
                  <a:lnTo>
                    <a:pt x="842022" y="163741"/>
                  </a:lnTo>
                  <a:lnTo>
                    <a:pt x="842022" y="187121"/>
                  </a:lnTo>
                  <a:lnTo>
                    <a:pt x="865403" y="187121"/>
                  </a:lnTo>
                  <a:lnTo>
                    <a:pt x="865403" y="163741"/>
                  </a:lnTo>
                  <a:close/>
                </a:path>
                <a:path w="959484" h="327659">
                  <a:moveTo>
                    <a:pt x="888796" y="210515"/>
                  </a:moveTo>
                  <a:lnTo>
                    <a:pt x="865403" y="210515"/>
                  </a:lnTo>
                  <a:lnTo>
                    <a:pt x="842022" y="210515"/>
                  </a:lnTo>
                  <a:lnTo>
                    <a:pt x="818629" y="210515"/>
                  </a:lnTo>
                  <a:lnTo>
                    <a:pt x="818629" y="233895"/>
                  </a:lnTo>
                  <a:lnTo>
                    <a:pt x="842022" y="233895"/>
                  </a:lnTo>
                  <a:lnTo>
                    <a:pt x="865403" y="233895"/>
                  </a:lnTo>
                  <a:lnTo>
                    <a:pt x="865403" y="257289"/>
                  </a:lnTo>
                  <a:lnTo>
                    <a:pt x="888796" y="257289"/>
                  </a:lnTo>
                  <a:lnTo>
                    <a:pt x="888796" y="210515"/>
                  </a:lnTo>
                  <a:close/>
                </a:path>
                <a:path w="959484" h="327659">
                  <a:moveTo>
                    <a:pt x="912190" y="257289"/>
                  </a:moveTo>
                  <a:lnTo>
                    <a:pt x="888796" y="257289"/>
                  </a:lnTo>
                  <a:lnTo>
                    <a:pt x="888796" y="280682"/>
                  </a:lnTo>
                  <a:lnTo>
                    <a:pt x="912190" y="280682"/>
                  </a:lnTo>
                  <a:lnTo>
                    <a:pt x="912190" y="257289"/>
                  </a:lnTo>
                  <a:close/>
                </a:path>
                <a:path w="959484" h="327659">
                  <a:moveTo>
                    <a:pt x="912190" y="93560"/>
                  </a:moveTo>
                  <a:lnTo>
                    <a:pt x="888796" y="93560"/>
                  </a:lnTo>
                  <a:lnTo>
                    <a:pt x="888796" y="70167"/>
                  </a:lnTo>
                  <a:lnTo>
                    <a:pt x="865403" y="70167"/>
                  </a:lnTo>
                  <a:lnTo>
                    <a:pt x="842022" y="70167"/>
                  </a:lnTo>
                  <a:lnTo>
                    <a:pt x="842022" y="93560"/>
                  </a:lnTo>
                  <a:lnTo>
                    <a:pt x="818629" y="93560"/>
                  </a:lnTo>
                  <a:lnTo>
                    <a:pt x="795235" y="93560"/>
                  </a:lnTo>
                  <a:lnTo>
                    <a:pt x="795235" y="116954"/>
                  </a:lnTo>
                  <a:lnTo>
                    <a:pt x="818629" y="116954"/>
                  </a:lnTo>
                  <a:lnTo>
                    <a:pt x="842022" y="116954"/>
                  </a:lnTo>
                  <a:lnTo>
                    <a:pt x="842022" y="140335"/>
                  </a:lnTo>
                  <a:lnTo>
                    <a:pt x="865403" y="140335"/>
                  </a:lnTo>
                  <a:lnTo>
                    <a:pt x="865403" y="116954"/>
                  </a:lnTo>
                  <a:lnTo>
                    <a:pt x="888796" y="116954"/>
                  </a:lnTo>
                  <a:lnTo>
                    <a:pt x="888796" y="140335"/>
                  </a:lnTo>
                  <a:lnTo>
                    <a:pt x="865403" y="140335"/>
                  </a:lnTo>
                  <a:lnTo>
                    <a:pt x="865403" y="163741"/>
                  </a:lnTo>
                  <a:lnTo>
                    <a:pt x="888796" y="163741"/>
                  </a:lnTo>
                  <a:lnTo>
                    <a:pt x="888796" y="187121"/>
                  </a:lnTo>
                  <a:lnTo>
                    <a:pt x="912190" y="187121"/>
                  </a:lnTo>
                  <a:lnTo>
                    <a:pt x="912190" y="93560"/>
                  </a:lnTo>
                  <a:close/>
                </a:path>
                <a:path w="959484" h="327659">
                  <a:moveTo>
                    <a:pt x="958964" y="93560"/>
                  </a:moveTo>
                  <a:lnTo>
                    <a:pt x="935570" y="93560"/>
                  </a:lnTo>
                  <a:lnTo>
                    <a:pt x="935570" y="116954"/>
                  </a:lnTo>
                  <a:lnTo>
                    <a:pt x="958964" y="116954"/>
                  </a:lnTo>
                  <a:lnTo>
                    <a:pt x="958964" y="935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9316072" y="1035361"/>
              <a:ext cx="959485" cy="374650"/>
            </a:xfrm>
            <a:custGeom>
              <a:avLst/>
              <a:gdLst/>
              <a:ahLst/>
              <a:cxnLst/>
              <a:rect l="l" t="t" r="r" b="b"/>
              <a:pathLst>
                <a:path w="959484" h="374650">
                  <a:moveTo>
                    <a:pt x="163728" y="257276"/>
                  </a:moveTo>
                  <a:lnTo>
                    <a:pt x="140335" y="257276"/>
                  </a:lnTo>
                  <a:lnTo>
                    <a:pt x="140335" y="280657"/>
                  </a:lnTo>
                  <a:lnTo>
                    <a:pt x="163728" y="280657"/>
                  </a:lnTo>
                  <a:lnTo>
                    <a:pt x="163728" y="257276"/>
                  </a:lnTo>
                  <a:close/>
                </a:path>
                <a:path w="959484" h="374650">
                  <a:moveTo>
                    <a:pt x="187121" y="163715"/>
                  </a:moveTo>
                  <a:lnTo>
                    <a:pt x="163728" y="163715"/>
                  </a:lnTo>
                  <a:lnTo>
                    <a:pt x="140335" y="163715"/>
                  </a:lnTo>
                  <a:lnTo>
                    <a:pt x="116954" y="163715"/>
                  </a:lnTo>
                  <a:lnTo>
                    <a:pt x="93560" y="163715"/>
                  </a:lnTo>
                  <a:lnTo>
                    <a:pt x="93560" y="210489"/>
                  </a:lnTo>
                  <a:lnTo>
                    <a:pt x="70167" y="210489"/>
                  </a:lnTo>
                  <a:lnTo>
                    <a:pt x="70167" y="187109"/>
                  </a:lnTo>
                  <a:lnTo>
                    <a:pt x="46774" y="187109"/>
                  </a:lnTo>
                  <a:lnTo>
                    <a:pt x="46774" y="210489"/>
                  </a:lnTo>
                  <a:lnTo>
                    <a:pt x="23393" y="210489"/>
                  </a:lnTo>
                  <a:lnTo>
                    <a:pt x="23393" y="187109"/>
                  </a:lnTo>
                  <a:lnTo>
                    <a:pt x="46774" y="187109"/>
                  </a:lnTo>
                  <a:lnTo>
                    <a:pt x="46774" y="163715"/>
                  </a:lnTo>
                  <a:lnTo>
                    <a:pt x="70167" y="163715"/>
                  </a:lnTo>
                  <a:lnTo>
                    <a:pt x="93560" y="163715"/>
                  </a:lnTo>
                  <a:lnTo>
                    <a:pt x="93560" y="116941"/>
                  </a:lnTo>
                  <a:lnTo>
                    <a:pt x="70167" y="116941"/>
                  </a:lnTo>
                  <a:lnTo>
                    <a:pt x="46774" y="116941"/>
                  </a:lnTo>
                  <a:lnTo>
                    <a:pt x="46774" y="140322"/>
                  </a:lnTo>
                  <a:lnTo>
                    <a:pt x="23393" y="140322"/>
                  </a:lnTo>
                  <a:lnTo>
                    <a:pt x="23393" y="163715"/>
                  </a:lnTo>
                  <a:lnTo>
                    <a:pt x="0" y="163715"/>
                  </a:lnTo>
                  <a:lnTo>
                    <a:pt x="0" y="280657"/>
                  </a:lnTo>
                  <a:lnTo>
                    <a:pt x="23393" y="280657"/>
                  </a:lnTo>
                  <a:lnTo>
                    <a:pt x="46774" y="280657"/>
                  </a:lnTo>
                  <a:lnTo>
                    <a:pt x="46774" y="257276"/>
                  </a:lnTo>
                  <a:lnTo>
                    <a:pt x="70167" y="257276"/>
                  </a:lnTo>
                  <a:lnTo>
                    <a:pt x="70167" y="280657"/>
                  </a:lnTo>
                  <a:lnTo>
                    <a:pt x="93560" y="280657"/>
                  </a:lnTo>
                  <a:lnTo>
                    <a:pt x="93560" y="233883"/>
                  </a:lnTo>
                  <a:lnTo>
                    <a:pt x="116954" y="233883"/>
                  </a:lnTo>
                  <a:lnTo>
                    <a:pt x="116954" y="257276"/>
                  </a:lnTo>
                  <a:lnTo>
                    <a:pt x="140335" y="257276"/>
                  </a:lnTo>
                  <a:lnTo>
                    <a:pt x="140335" y="233883"/>
                  </a:lnTo>
                  <a:lnTo>
                    <a:pt x="163728" y="233883"/>
                  </a:lnTo>
                  <a:lnTo>
                    <a:pt x="163728" y="210489"/>
                  </a:lnTo>
                  <a:lnTo>
                    <a:pt x="140335" y="210489"/>
                  </a:lnTo>
                  <a:lnTo>
                    <a:pt x="116954" y="210489"/>
                  </a:lnTo>
                  <a:lnTo>
                    <a:pt x="116954" y="187109"/>
                  </a:lnTo>
                  <a:lnTo>
                    <a:pt x="140335" y="187109"/>
                  </a:lnTo>
                  <a:lnTo>
                    <a:pt x="163728" y="187109"/>
                  </a:lnTo>
                  <a:lnTo>
                    <a:pt x="163728" y="210489"/>
                  </a:lnTo>
                  <a:lnTo>
                    <a:pt x="187121" y="210489"/>
                  </a:lnTo>
                  <a:lnTo>
                    <a:pt x="187121" y="163715"/>
                  </a:lnTo>
                  <a:close/>
                </a:path>
                <a:path w="959484" h="374650">
                  <a:moveTo>
                    <a:pt x="187121" y="70154"/>
                  </a:moveTo>
                  <a:lnTo>
                    <a:pt x="163728" y="70154"/>
                  </a:lnTo>
                  <a:lnTo>
                    <a:pt x="140335" y="70154"/>
                  </a:lnTo>
                  <a:lnTo>
                    <a:pt x="140335" y="46774"/>
                  </a:lnTo>
                  <a:lnTo>
                    <a:pt x="116954" y="46774"/>
                  </a:lnTo>
                  <a:lnTo>
                    <a:pt x="116954" y="70154"/>
                  </a:lnTo>
                  <a:lnTo>
                    <a:pt x="93560" y="70154"/>
                  </a:lnTo>
                  <a:lnTo>
                    <a:pt x="93560" y="116941"/>
                  </a:lnTo>
                  <a:lnTo>
                    <a:pt x="116954" y="116941"/>
                  </a:lnTo>
                  <a:lnTo>
                    <a:pt x="116954" y="93548"/>
                  </a:lnTo>
                  <a:lnTo>
                    <a:pt x="140335" y="93548"/>
                  </a:lnTo>
                  <a:lnTo>
                    <a:pt x="163728" y="93548"/>
                  </a:lnTo>
                  <a:lnTo>
                    <a:pt x="163728" y="140322"/>
                  </a:lnTo>
                  <a:lnTo>
                    <a:pt x="187121" y="140322"/>
                  </a:lnTo>
                  <a:lnTo>
                    <a:pt x="187121" y="70154"/>
                  </a:lnTo>
                  <a:close/>
                </a:path>
                <a:path w="959484" h="374650">
                  <a:moveTo>
                    <a:pt x="210502" y="210489"/>
                  </a:moveTo>
                  <a:lnTo>
                    <a:pt x="187121" y="210489"/>
                  </a:lnTo>
                  <a:lnTo>
                    <a:pt x="187121" y="233883"/>
                  </a:lnTo>
                  <a:lnTo>
                    <a:pt x="210502" y="233883"/>
                  </a:lnTo>
                  <a:lnTo>
                    <a:pt x="210502" y="210489"/>
                  </a:lnTo>
                  <a:close/>
                </a:path>
                <a:path w="959484" h="374650">
                  <a:moveTo>
                    <a:pt x="233895" y="304050"/>
                  </a:moveTo>
                  <a:lnTo>
                    <a:pt x="210502" y="304050"/>
                  </a:lnTo>
                  <a:lnTo>
                    <a:pt x="210502" y="280657"/>
                  </a:lnTo>
                  <a:lnTo>
                    <a:pt x="187121" y="280657"/>
                  </a:lnTo>
                  <a:lnTo>
                    <a:pt x="187121" y="327444"/>
                  </a:lnTo>
                  <a:lnTo>
                    <a:pt x="210502" y="327444"/>
                  </a:lnTo>
                  <a:lnTo>
                    <a:pt x="233895" y="327444"/>
                  </a:lnTo>
                  <a:lnTo>
                    <a:pt x="233895" y="304050"/>
                  </a:lnTo>
                  <a:close/>
                </a:path>
                <a:path w="959484" h="374650">
                  <a:moveTo>
                    <a:pt x="233895" y="163715"/>
                  </a:moveTo>
                  <a:lnTo>
                    <a:pt x="210502" y="163715"/>
                  </a:lnTo>
                  <a:lnTo>
                    <a:pt x="210502" y="187109"/>
                  </a:lnTo>
                  <a:lnTo>
                    <a:pt x="233895" y="187109"/>
                  </a:lnTo>
                  <a:lnTo>
                    <a:pt x="233895" y="163715"/>
                  </a:lnTo>
                  <a:close/>
                </a:path>
                <a:path w="959484" h="374650">
                  <a:moveTo>
                    <a:pt x="233895" y="116941"/>
                  </a:moveTo>
                  <a:lnTo>
                    <a:pt x="210502" y="116941"/>
                  </a:lnTo>
                  <a:lnTo>
                    <a:pt x="210502" y="140322"/>
                  </a:lnTo>
                  <a:lnTo>
                    <a:pt x="233895" y="140322"/>
                  </a:lnTo>
                  <a:lnTo>
                    <a:pt x="233895" y="116941"/>
                  </a:lnTo>
                  <a:close/>
                </a:path>
                <a:path w="959484" h="374650">
                  <a:moveTo>
                    <a:pt x="304063" y="163715"/>
                  </a:moveTo>
                  <a:lnTo>
                    <a:pt x="280670" y="163715"/>
                  </a:lnTo>
                  <a:lnTo>
                    <a:pt x="280670" y="140322"/>
                  </a:lnTo>
                  <a:lnTo>
                    <a:pt x="257289" y="140322"/>
                  </a:lnTo>
                  <a:lnTo>
                    <a:pt x="233895" y="140322"/>
                  </a:lnTo>
                  <a:lnTo>
                    <a:pt x="233895" y="163715"/>
                  </a:lnTo>
                  <a:lnTo>
                    <a:pt x="257289" y="163715"/>
                  </a:lnTo>
                  <a:lnTo>
                    <a:pt x="257289" y="187109"/>
                  </a:lnTo>
                  <a:lnTo>
                    <a:pt x="233895" y="187109"/>
                  </a:lnTo>
                  <a:lnTo>
                    <a:pt x="233895" y="257276"/>
                  </a:lnTo>
                  <a:lnTo>
                    <a:pt x="210502" y="257276"/>
                  </a:lnTo>
                  <a:lnTo>
                    <a:pt x="210502" y="280657"/>
                  </a:lnTo>
                  <a:lnTo>
                    <a:pt x="233895" y="280657"/>
                  </a:lnTo>
                  <a:lnTo>
                    <a:pt x="257289" y="280657"/>
                  </a:lnTo>
                  <a:lnTo>
                    <a:pt x="257289" y="257276"/>
                  </a:lnTo>
                  <a:lnTo>
                    <a:pt x="280670" y="257276"/>
                  </a:lnTo>
                  <a:lnTo>
                    <a:pt x="280670" y="233883"/>
                  </a:lnTo>
                  <a:lnTo>
                    <a:pt x="257289" y="233883"/>
                  </a:lnTo>
                  <a:lnTo>
                    <a:pt x="257289" y="210489"/>
                  </a:lnTo>
                  <a:lnTo>
                    <a:pt x="280670" y="210489"/>
                  </a:lnTo>
                  <a:lnTo>
                    <a:pt x="280670" y="187109"/>
                  </a:lnTo>
                  <a:lnTo>
                    <a:pt x="304063" y="187109"/>
                  </a:lnTo>
                  <a:lnTo>
                    <a:pt x="304063" y="163715"/>
                  </a:lnTo>
                  <a:close/>
                </a:path>
                <a:path w="959484" h="374650">
                  <a:moveTo>
                    <a:pt x="327456" y="140322"/>
                  </a:moveTo>
                  <a:lnTo>
                    <a:pt x="304063" y="140322"/>
                  </a:lnTo>
                  <a:lnTo>
                    <a:pt x="304063" y="163715"/>
                  </a:lnTo>
                  <a:lnTo>
                    <a:pt x="327456" y="163715"/>
                  </a:lnTo>
                  <a:lnTo>
                    <a:pt x="327456" y="140322"/>
                  </a:lnTo>
                  <a:close/>
                </a:path>
                <a:path w="959484" h="374650">
                  <a:moveTo>
                    <a:pt x="350837" y="280657"/>
                  </a:moveTo>
                  <a:lnTo>
                    <a:pt x="327456" y="280657"/>
                  </a:lnTo>
                  <a:lnTo>
                    <a:pt x="304063" y="280657"/>
                  </a:lnTo>
                  <a:lnTo>
                    <a:pt x="304063" y="374218"/>
                  </a:lnTo>
                  <a:lnTo>
                    <a:pt x="327456" y="374218"/>
                  </a:lnTo>
                  <a:lnTo>
                    <a:pt x="327456" y="350824"/>
                  </a:lnTo>
                  <a:lnTo>
                    <a:pt x="350837" y="350824"/>
                  </a:lnTo>
                  <a:lnTo>
                    <a:pt x="350837" y="280657"/>
                  </a:lnTo>
                  <a:close/>
                </a:path>
                <a:path w="959484" h="374650">
                  <a:moveTo>
                    <a:pt x="421005" y="187109"/>
                  </a:moveTo>
                  <a:lnTo>
                    <a:pt x="397624" y="187109"/>
                  </a:lnTo>
                  <a:lnTo>
                    <a:pt x="397624" y="210489"/>
                  </a:lnTo>
                  <a:lnTo>
                    <a:pt x="421005" y="210489"/>
                  </a:lnTo>
                  <a:lnTo>
                    <a:pt x="421005" y="187109"/>
                  </a:lnTo>
                  <a:close/>
                </a:path>
                <a:path w="959484" h="374650">
                  <a:moveTo>
                    <a:pt x="444398" y="163715"/>
                  </a:moveTo>
                  <a:lnTo>
                    <a:pt x="421005" y="163715"/>
                  </a:lnTo>
                  <a:lnTo>
                    <a:pt x="421005" y="187109"/>
                  </a:lnTo>
                  <a:lnTo>
                    <a:pt x="444398" y="187109"/>
                  </a:lnTo>
                  <a:lnTo>
                    <a:pt x="444398" y="163715"/>
                  </a:lnTo>
                  <a:close/>
                </a:path>
                <a:path w="959484" h="374650">
                  <a:moveTo>
                    <a:pt x="537959" y="233883"/>
                  </a:moveTo>
                  <a:lnTo>
                    <a:pt x="514565" y="233883"/>
                  </a:lnTo>
                  <a:lnTo>
                    <a:pt x="514565" y="257276"/>
                  </a:lnTo>
                  <a:lnTo>
                    <a:pt x="537959" y="257276"/>
                  </a:lnTo>
                  <a:lnTo>
                    <a:pt x="537959" y="233883"/>
                  </a:lnTo>
                  <a:close/>
                </a:path>
                <a:path w="959484" h="374650">
                  <a:moveTo>
                    <a:pt x="561352" y="140322"/>
                  </a:moveTo>
                  <a:lnTo>
                    <a:pt x="537959" y="140322"/>
                  </a:lnTo>
                  <a:lnTo>
                    <a:pt x="514565" y="140322"/>
                  </a:lnTo>
                  <a:lnTo>
                    <a:pt x="491172" y="140322"/>
                  </a:lnTo>
                  <a:lnTo>
                    <a:pt x="467791" y="140322"/>
                  </a:lnTo>
                  <a:lnTo>
                    <a:pt x="467791" y="163715"/>
                  </a:lnTo>
                  <a:lnTo>
                    <a:pt x="491172" y="163715"/>
                  </a:lnTo>
                  <a:lnTo>
                    <a:pt x="514565" y="163715"/>
                  </a:lnTo>
                  <a:lnTo>
                    <a:pt x="514565" y="187109"/>
                  </a:lnTo>
                  <a:lnTo>
                    <a:pt x="491172" y="187109"/>
                  </a:lnTo>
                  <a:lnTo>
                    <a:pt x="491172" y="210489"/>
                  </a:lnTo>
                  <a:lnTo>
                    <a:pt x="467791" y="210489"/>
                  </a:lnTo>
                  <a:lnTo>
                    <a:pt x="444398" y="210489"/>
                  </a:lnTo>
                  <a:lnTo>
                    <a:pt x="421005" y="210489"/>
                  </a:lnTo>
                  <a:lnTo>
                    <a:pt x="421005" y="257276"/>
                  </a:lnTo>
                  <a:lnTo>
                    <a:pt x="397624" y="257276"/>
                  </a:lnTo>
                  <a:lnTo>
                    <a:pt x="397624" y="280657"/>
                  </a:lnTo>
                  <a:lnTo>
                    <a:pt x="421005" y="280657"/>
                  </a:lnTo>
                  <a:lnTo>
                    <a:pt x="421005" y="304050"/>
                  </a:lnTo>
                  <a:lnTo>
                    <a:pt x="444398" y="304050"/>
                  </a:lnTo>
                  <a:lnTo>
                    <a:pt x="467791" y="304050"/>
                  </a:lnTo>
                  <a:lnTo>
                    <a:pt x="491172" y="304050"/>
                  </a:lnTo>
                  <a:lnTo>
                    <a:pt x="514565" y="304050"/>
                  </a:lnTo>
                  <a:lnTo>
                    <a:pt x="514565" y="327444"/>
                  </a:lnTo>
                  <a:lnTo>
                    <a:pt x="537959" y="327444"/>
                  </a:lnTo>
                  <a:lnTo>
                    <a:pt x="537959" y="280657"/>
                  </a:lnTo>
                  <a:lnTo>
                    <a:pt x="514565" y="280657"/>
                  </a:lnTo>
                  <a:lnTo>
                    <a:pt x="514565" y="257276"/>
                  </a:lnTo>
                  <a:lnTo>
                    <a:pt x="491172" y="257276"/>
                  </a:lnTo>
                  <a:lnTo>
                    <a:pt x="467791" y="257276"/>
                  </a:lnTo>
                  <a:lnTo>
                    <a:pt x="444398" y="257276"/>
                  </a:lnTo>
                  <a:lnTo>
                    <a:pt x="444398" y="233883"/>
                  </a:lnTo>
                  <a:lnTo>
                    <a:pt x="467791" y="233883"/>
                  </a:lnTo>
                  <a:lnTo>
                    <a:pt x="491172" y="233883"/>
                  </a:lnTo>
                  <a:lnTo>
                    <a:pt x="514565" y="233883"/>
                  </a:lnTo>
                  <a:lnTo>
                    <a:pt x="514565" y="210489"/>
                  </a:lnTo>
                  <a:lnTo>
                    <a:pt x="537959" y="210489"/>
                  </a:lnTo>
                  <a:lnTo>
                    <a:pt x="537959" y="187109"/>
                  </a:lnTo>
                  <a:lnTo>
                    <a:pt x="561352" y="187109"/>
                  </a:lnTo>
                  <a:lnTo>
                    <a:pt x="561352" y="140322"/>
                  </a:lnTo>
                  <a:close/>
                </a:path>
                <a:path w="959484" h="374650">
                  <a:moveTo>
                    <a:pt x="701687" y="23380"/>
                  </a:moveTo>
                  <a:lnTo>
                    <a:pt x="678294" y="23380"/>
                  </a:lnTo>
                  <a:lnTo>
                    <a:pt x="654900" y="23380"/>
                  </a:lnTo>
                  <a:lnTo>
                    <a:pt x="654900" y="0"/>
                  </a:lnTo>
                  <a:lnTo>
                    <a:pt x="631520" y="0"/>
                  </a:lnTo>
                  <a:lnTo>
                    <a:pt x="631520" y="23380"/>
                  </a:lnTo>
                  <a:lnTo>
                    <a:pt x="608126" y="23380"/>
                  </a:lnTo>
                  <a:lnTo>
                    <a:pt x="608126" y="0"/>
                  </a:lnTo>
                  <a:lnTo>
                    <a:pt x="584733" y="0"/>
                  </a:lnTo>
                  <a:lnTo>
                    <a:pt x="584733" y="46774"/>
                  </a:lnTo>
                  <a:lnTo>
                    <a:pt x="608126" y="46774"/>
                  </a:lnTo>
                  <a:lnTo>
                    <a:pt x="608126" y="93548"/>
                  </a:lnTo>
                  <a:lnTo>
                    <a:pt x="631520" y="93548"/>
                  </a:lnTo>
                  <a:lnTo>
                    <a:pt x="631520" y="116941"/>
                  </a:lnTo>
                  <a:lnTo>
                    <a:pt x="608126" y="116941"/>
                  </a:lnTo>
                  <a:lnTo>
                    <a:pt x="608126" y="93548"/>
                  </a:lnTo>
                  <a:lnTo>
                    <a:pt x="584733" y="93548"/>
                  </a:lnTo>
                  <a:lnTo>
                    <a:pt x="561352" y="93548"/>
                  </a:lnTo>
                  <a:lnTo>
                    <a:pt x="561352" y="140322"/>
                  </a:lnTo>
                  <a:lnTo>
                    <a:pt x="584733" y="140322"/>
                  </a:lnTo>
                  <a:lnTo>
                    <a:pt x="584733" y="233883"/>
                  </a:lnTo>
                  <a:lnTo>
                    <a:pt x="561352" y="233883"/>
                  </a:lnTo>
                  <a:lnTo>
                    <a:pt x="561352" y="304050"/>
                  </a:lnTo>
                  <a:lnTo>
                    <a:pt x="584733" y="304050"/>
                  </a:lnTo>
                  <a:lnTo>
                    <a:pt x="584733" y="280657"/>
                  </a:lnTo>
                  <a:lnTo>
                    <a:pt x="608126" y="280657"/>
                  </a:lnTo>
                  <a:lnTo>
                    <a:pt x="608126" y="304050"/>
                  </a:lnTo>
                  <a:lnTo>
                    <a:pt x="631520" y="304050"/>
                  </a:lnTo>
                  <a:lnTo>
                    <a:pt x="631520" y="327444"/>
                  </a:lnTo>
                  <a:lnTo>
                    <a:pt x="654900" y="327444"/>
                  </a:lnTo>
                  <a:lnTo>
                    <a:pt x="654900" y="304050"/>
                  </a:lnTo>
                  <a:lnTo>
                    <a:pt x="678294" y="304050"/>
                  </a:lnTo>
                  <a:lnTo>
                    <a:pt x="678294" y="280657"/>
                  </a:lnTo>
                  <a:lnTo>
                    <a:pt x="701687" y="280657"/>
                  </a:lnTo>
                  <a:lnTo>
                    <a:pt x="701687" y="257276"/>
                  </a:lnTo>
                  <a:lnTo>
                    <a:pt x="678294" y="257276"/>
                  </a:lnTo>
                  <a:lnTo>
                    <a:pt x="678294" y="210489"/>
                  </a:lnTo>
                  <a:lnTo>
                    <a:pt x="654900" y="210489"/>
                  </a:lnTo>
                  <a:lnTo>
                    <a:pt x="654900" y="233883"/>
                  </a:lnTo>
                  <a:lnTo>
                    <a:pt x="631520" y="233883"/>
                  </a:lnTo>
                  <a:lnTo>
                    <a:pt x="631520" y="257276"/>
                  </a:lnTo>
                  <a:lnTo>
                    <a:pt x="654900" y="257276"/>
                  </a:lnTo>
                  <a:lnTo>
                    <a:pt x="654900" y="280657"/>
                  </a:lnTo>
                  <a:lnTo>
                    <a:pt x="631520" y="280657"/>
                  </a:lnTo>
                  <a:lnTo>
                    <a:pt x="631520" y="257276"/>
                  </a:lnTo>
                  <a:lnTo>
                    <a:pt x="608126" y="257276"/>
                  </a:lnTo>
                  <a:lnTo>
                    <a:pt x="608126" y="210489"/>
                  </a:lnTo>
                  <a:lnTo>
                    <a:pt x="631520" y="210489"/>
                  </a:lnTo>
                  <a:lnTo>
                    <a:pt x="631520" y="187109"/>
                  </a:lnTo>
                  <a:lnTo>
                    <a:pt x="608126" y="187109"/>
                  </a:lnTo>
                  <a:lnTo>
                    <a:pt x="608126" y="163715"/>
                  </a:lnTo>
                  <a:lnTo>
                    <a:pt x="631520" y="163715"/>
                  </a:lnTo>
                  <a:lnTo>
                    <a:pt x="631520" y="140322"/>
                  </a:lnTo>
                  <a:lnTo>
                    <a:pt x="654900" y="140322"/>
                  </a:lnTo>
                  <a:lnTo>
                    <a:pt x="654900" y="163715"/>
                  </a:lnTo>
                  <a:lnTo>
                    <a:pt x="678294" y="163715"/>
                  </a:lnTo>
                  <a:lnTo>
                    <a:pt x="678294" y="70154"/>
                  </a:lnTo>
                  <a:lnTo>
                    <a:pt x="701687" y="70154"/>
                  </a:lnTo>
                  <a:lnTo>
                    <a:pt x="701687" y="23380"/>
                  </a:lnTo>
                  <a:close/>
                </a:path>
                <a:path w="959484" h="374650">
                  <a:moveTo>
                    <a:pt x="818629" y="233883"/>
                  </a:moveTo>
                  <a:lnTo>
                    <a:pt x="795235" y="233883"/>
                  </a:lnTo>
                  <a:lnTo>
                    <a:pt x="795235" y="257276"/>
                  </a:lnTo>
                  <a:lnTo>
                    <a:pt x="818629" y="257276"/>
                  </a:lnTo>
                  <a:lnTo>
                    <a:pt x="818629" y="233883"/>
                  </a:lnTo>
                  <a:close/>
                </a:path>
                <a:path w="959484" h="374650">
                  <a:moveTo>
                    <a:pt x="818629" y="140322"/>
                  </a:moveTo>
                  <a:lnTo>
                    <a:pt x="795235" y="140322"/>
                  </a:lnTo>
                  <a:lnTo>
                    <a:pt x="795235" y="163715"/>
                  </a:lnTo>
                  <a:lnTo>
                    <a:pt x="818629" y="163715"/>
                  </a:lnTo>
                  <a:lnTo>
                    <a:pt x="818629" y="140322"/>
                  </a:lnTo>
                  <a:close/>
                </a:path>
                <a:path w="959484" h="374650">
                  <a:moveTo>
                    <a:pt x="912190" y="140322"/>
                  </a:moveTo>
                  <a:lnTo>
                    <a:pt x="888796" y="140322"/>
                  </a:lnTo>
                  <a:lnTo>
                    <a:pt x="888796" y="116941"/>
                  </a:lnTo>
                  <a:lnTo>
                    <a:pt x="865403" y="116941"/>
                  </a:lnTo>
                  <a:lnTo>
                    <a:pt x="865403" y="140322"/>
                  </a:lnTo>
                  <a:lnTo>
                    <a:pt x="842022" y="140322"/>
                  </a:lnTo>
                  <a:lnTo>
                    <a:pt x="842022" y="163715"/>
                  </a:lnTo>
                  <a:lnTo>
                    <a:pt x="865403" y="163715"/>
                  </a:lnTo>
                  <a:lnTo>
                    <a:pt x="865403" y="187109"/>
                  </a:lnTo>
                  <a:lnTo>
                    <a:pt x="842022" y="187109"/>
                  </a:lnTo>
                  <a:lnTo>
                    <a:pt x="842022" y="233883"/>
                  </a:lnTo>
                  <a:lnTo>
                    <a:pt x="865403" y="233883"/>
                  </a:lnTo>
                  <a:lnTo>
                    <a:pt x="865403" y="210489"/>
                  </a:lnTo>
                  <a:lnTo>
                    <a:pt x="888796" y="210489"/>
                  </a:lnTo>
                  <a:lnTo>
                    <a:pt x="888796" y="163715"/>
                  </a:lnTo>
                  <a:lnTo>
                    <a:pt x="912190" y="163715"/>
                  </a:lnTo>
                  <a:lnTo>
                    <a:pt x="912190" y="140322"/>
                  </a:lnTo>
                  <a:close/>
                </a:path>
                <a:path w="959484" h="374650">
                  <a:moveTo>
                    <a:pt x="958964" y="46774"/>
                  </a:moveTo>
                  <a:lnTo>
                    <a:pt x="935570" y="46774"/>
                  </a:lnTo>
                  <a:lnTo>
                    <a:pt x="912190" y="46774"/>
                  </a:lnTo>
                  <a:lnTo>
                    <a:pt x="912190" y="70154"/>
                  </a:lnTo>
                  <a:lnTo>
                    <a:pt x="935570" y="70154"/>
                  </a:lnTo>
                  <a:lnTo>
                    <a:pt x="935570" y="163715"/>
                  </a:lnTo>
                  <a:lnTo>
                    <a:pt x="912190" y="163715"/>
                  </a:lnTo>
                  <a:lnTo>
                    <a:pt x="912190" y="187109"/>
                  </a:lnTo>
                  <a:lnTo>
                    <a:pt x="935570" y="187109"/>
                  </a:lnTo>
                  <a:lnTo>
                    <a:pt x="958964" y="187109"/>
                  </a:lnTo>
                  <a:lnTo>
                    <a:pt x="958964" y="4677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9316072" y="544519"/>
              <a:ext cx="959485" cy="958850"/>
            </a:xfrm>
            <a:custGeom>
              <a:avLst/>
              <a:gdLst/>
              <a:ahLst/>
              <a:cxnLst/>
              <a:rect l="l" t="t" r="r" b="b"/>
              <a:pathLst>
                <a:path w="959484" h="958850">
                  <a:moveTo>
                    <a:pt x="163728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0" y="139700"/>
                  </a:lnTo>
                  <a:lnTo>
                    <a:pt x="0" y="163830"/>
                  </a:lnTo>
                  <a:lnTo>
                    <a:pt x="163728" y="163830"/>
                  </a:lnTo>
                  <a:lnTo>
                    <a:pt x="163728" y="139992"/>
                  </a:lnTo>
                  <a:lnTo>
                    <a:pt x="163728" y="139700"/>
                  </a:lnTo>
                  <a:lnTo>
                    <a:pt x="163728" y="23050"/>
                  </a:lnTo>
                  <a:lnTo>
                    <a:pt x="140335" y="23050"/>
                  </a:lnTo>
                  <a:lnTo>
                    <a:pt x="140335" y="139700"/>
                  </a:lnTo>
                  <a:lnTo>
                    <a:pt x="23393" y="139700"/>
                  </a:lnTo>
                  <a:lnTo>
                    <a:pt x="23393" y="22860"/>
                  </a:lnTo>
                  <a:lnTo>
                    <a:pt x="163728" y="22860"/>
                  </a:lnTo>
                  <a:lnTo>
                    <a:pt x="163728" y="0"/>
                  </a:lnTo>
                  <a:close/>
                </a:path>
                <a:path w="959484" h="958850">
                  <a:moveTo>
                    <a:pt x="210502" y="841667"/>
                  </a:moveTo>
                  <a:lnTo>
                    <a:pt x="187121" y="841667"/>
                  </a:lnTo>
                  <a:lnTo>
                    <a:pt x="187121" y="888453"/>
                  </a:lnTo>
                  <a:lnTo>
                    <a:pt x="210502" y="888453"/>
                  </a:lnTo>
                  <a:lnTo>
                    <a:pt x="210502" y="841667"/>
                  </a:lnTo>
                  <a:close/>
                </a:path>
                <a:path w="959484" h="958850">
                  <a:moveTo>
                    <a:pt x="280670" y="818286"/>
                  </a:moveTo>
                  <a:lnTo>
                    <a:pt x="257289" y="818286"/>
                  </a:lnTo>
                  <a:lnTo>
                    <a:pt x="233895" y="818286"/>
                  </a:lnTo>
                  <a:lnTo>
                    <a:pt x="233895" y="888453"/>
                  </a:lnTo>
                  <a:lnTo>
                    <a:pt x="257289" y="888453"/>
                  </a:lnTo>
                  <a:lnTo>
                    <a:pt x="257289" y="865060"/>
                  </a:lnTo>
                  <a:lnTo>
                    <a:pt x="280670" y="865060"/>
                  </a:lnTo>
                  <a:lnTo>
                    <a:pt x="280670" y="818286"/>
                  </a:lnTo>
                  <a:close/>
                </a:path>
                <a:path w="959484" h="958850">
                  <a:moveTo>
                    <a:pt x="304063" y="865060"/>
                  </a:moveTo>
                  <a:lnTo>
                    <a:pt x="280670" y="865060"/>
                  </a:lnTo>
                  <a:lnTo>
                    <a:pt x="280670" y="888453"/>
                  </a:lnTo>
                  <a:lnTo>
                    <a:pt x="304063" y="888453"/>
                  </a:lnTo>
                  <a:lnTo>
                    <a:pt x="304063" y="865060"/>
                  </a:lnTo>
                  <a:close/>
                </a:path>
                <a:path w="959484" h="958850">
                  <a:moveTo>
                    <a:pt x="304063" y="771499"/>
                  </a:moveTo>
                  <a:lnTo>
                    <a:pt x="280670" y="771499"/>
                  </a:lnTo>
                  <a:lnTo>
                    <a:pt x="257289" y="771499"/>
                  </a:lnTo>
                  <a:lnTo>
                    <a:pt x="257289" y="794893"/>
                  </a:lnTo>
                  <a:lnTo>
                    <a:pt x="280670" y="794893"/>
                  </a:lnTo>
                  <a:lnTo>
                    <a:pt x="280670" y="818286"/>
                  </a:lnTo>
                  <a:lnTo>
                    <a:pt x="304063" y="818286"/>
                  </a:lnTo>
                  <a:lnTo>
                    <a:pt x="304063" y="771499"/>
                  </a:lnTo>
                  <a:close/>
                </a:path>
                <a:path w="959484" h="958850">
                  <a:moveTo>
                    <a:pt x="327456" y="935228"/>
                  </a:moveTo>
                  <a:lnTo>
                    <a:pt x="304063" y="935228"/>
                  </a:lnTo>
                  <a:lnTo>
                    <a:pt x="304063" y="911834"/>
                  </a:lnTo>
                  <a:lnTo>
                    <a:pt x="280670" y="911834"/>
                  </a:lnTo>
                  <a:lnTo>
                    <a:pt x="280670" y="888453"/>
                  </a:lnTo>
                  <a:lnTo>
                    <a:pt x="257289" y="888453"/>
                  </a:lnTo>
                  <a:lnTo>
                    <a:pt x="257289" y="935228"/>
                  </a:lnTo>
                  <a:lnTo>
                    <a:pt x="233895" y="935228"/>
                  </a:lnTo>
                  <a:lnTo>
                    <a:pt x="233895" y="958621"/>
                  </a:lnTo>
                  <a:lnTo>
                    <a:pt x="257289" y="958621"/>
                  </a:lnTo>
                  <a:lnTo>
                    <a:pt x="280670" y="958621"/>
                  </a:lnTo>
                  <a:lnTo>
                    <a:pt x="304063" y="958621"/>
                  </a:lnTo>
                  <a:lnTo>
                    <a:pt x="327456" y="958621"/>
                  </a:lnTo>
                  <a:lnTo>
                    <a:pt x="327456" y="935228"/>
                  </a:lnTo>
                  <a:close/>
                </a:path>
                <a:path w="959484" h="958850">
                  <a:moveTo>
                    <a:pt x="350837" y="911834"/>
                  </a:moveTo>
                  <a:lnTo>
                    <a:pt x="327456" y="911834"/>
                  </a:lnTo>
                  <a:lnTo>
                    <a:pt x="327456" y="935228"/>
                  </a:lnTo>
                  <a:lnTo>
                    <a:pt x="350837" y="935228"/>
                  </a:lnTo>
                  <a:lnTo>
                    <a:pt x="350837" y="911834"/>
                  </a:lnTo>
                  <a:close/>
                </a:path>
                <a:path w="959484" h="958850">
                  <a:moveTo>
                    <a:pt x="374230" y="888453"/>
                  </a:moveTo>
                  <a:lnTo>
                    <a:pt x="350837" y="888453"/>
                  </a:lnTo>
                  <a:lnTo>
                    <a:pt x="350837" y="911834"/>
                  </a:lnTo>
                  <a:lnTo>
                    <a:pt x="374230" y="911834"/>
                  </a:lnTo>
                  <a:lnTo>
                    <a:pt x="374230" y="888453"/>
                  </a:lnTo>
                  <a:close/>
                </a:path>
                <a:path w="959484" h="958850">
                  <a:moveTo>
                    <a:pt x="374230" y="841667"/>
                  </a:moveTo>
                  <a:lnTo>
                    <a:pt x="350837" y="841667"/>
                  </a:lnTo>
                  <a:lnTo>
                    <a:pt x="350837" y="865060"/>
                  </a:lnTo>
                  <a:lnTo>
                    <a:pt x="374230" y="865060"/>
                  </a:lnTo>
                  <a:lnTo>
                    <a:pt x="374230" y="841667"/>
                  </a:lnTo>
                  <a:close/>
                </a:path>
                <a:path w="959484" h="958850">
                  <a:moveTo>
                    <a:pt x="397624" y="911834"/>
                  </a:moveTo>
                  <a:lnTo>
                    <a:pt x="374230" y="911834"/>
                  </a:lnTo>
                  <a:lnTo>
                    <a:pt x="374230" y="958621"/>
                  </a:lnTo>
                  <a:lnTo>
                    <a:pt x="397624" y="958621"/>
                  </a:lnTo>
                  <a:lnTo>
                    <a:pt x="397624" y="911834"/>
                  </a:lnTo>
                  <a:close/>
                </a:path>
                <a:path w="959484" h="958850">
                  <a:moveTo>
                    <a:pt x="397624" y="818286"/>
                  </a:moveTo>
                  <a:lnTo>
                    <a:pt x="374230" y="818286"/>
                  </a:lnTo>
                  <a:lnTo>
                    <a:pt x="374230" y="841667"/>
                  </a:lnTo>
                  <a:lnTo>
                    <a:pt x="397624" y="841667"/>
                  </a:lnTo>
                  <a:lnTo>
                    <a:pt x="397624" y="818286"/>
                  </a:lnTo>
                  <a:close/>
                </a:path>
                <a:path w="959484" h="958850">
                  <a:moveTo>
                    <a:pt x="397624" y="771499"/>
                  </a:moveTo>
                  <a:lnTo>
                    <a:pt x="374230" y="771499"/>
                  </a:lnTo>
                  <a:lnTo>
                    <a:pt x="374230" y="677951"/>
                  </a:lnTo>
                  <a:lnTo>
                    <a:pt x="350837" y="677951"/>
                  </a:lnTo>
                  <a:lnTo>
                    <a:pt x="350837" y="654558"/>
                  </a:lnTo>
                  <a:lnTo>
                    <a:pt x="327456" y="654558"/>
                  </a:lnTo>
                  <a:lnTo>
                    <a:pt x="327456" y="677951"/>
                  </a:lnTo>
                  <a:lnTo>
                    <a:pt x="304063" y="677951"/>
                  </a:lnTo>
                  <a:lnTo>
                    <a:pt x="304063" y="724725"/>
                  </a:lnTo>
                  <a:lnTo>
                    <a:pt x="327456" y="724725"/>
                  </a:lnTo>
                  <a:lnTo>
                    <a:pt x="350837" y="724725"/>
                  </a:lnTo>
                  <a:lnTo>
                    <a:pt x="350837" y="771499"/>
                  </a:lnTo>
                  <a:lnTo>
                    <a:pt x="327456" y="771499"/>
                  </a:lnTo>
                  <a:lnTo>
                    <a:pt x="327456" y="841667"/>
                  </a:lnTo>
                  <a:lnTo>
                    <a:pt x="350837" y="841667"/>
                  </a:lnTo>
                  <a:lnTo>
                    <a:pt x="350837" y="794893"/>
                  </a:lnTo>
                  <a:lnTo>
                    <a:pt x="374230" y="794893"/>
                  </a:lnTo>
                  <a:lnTo>
                    <a:pt x="397624" y="794893"/>
                  </a:lnTo>
                  <a:lnTo>
                    <a:pt x="397624" y="771499"/>
                  </a:lnTo>
                  <a:close/>
                </a:path>
                <a:path w="959484" h="958850">
                  <a:moveTo>
                    <a:pt x="421005" y="888453"/>
                  </a:moveTo>
                  <a:lnTo>
                    <a:pt x="397624" y="888453"/>
                  </a:lnTo>
                  <a:lnTo>
                    <a:pt x="397624" y="911834"/>
                  </a:lnTo>
                  <a:lnTo>
                    <a:pt x="421005" y="911834"/>
                  </a:lnTo>
                  <a:lnTo>
                    <a:pt x="421005" y="888453"/>
                  </a:lnTo>
                  <a:close/>
                </a:path>
                <a:path w="959484" h="958850">
                  <a:moveTo>
                    <a:pt x="421005" y="794893"/>
                  </a:moveTo>
                  <a:lnTo>
                    <a:pt x="397624" y="794893"/>
                  </a:lnTo>
                  <a:lnTo>
                    <a:pt x="397624" y="818286"/>
                  </a:lnTo>
                  <a:lnTo>
                    <a:pt x="421005" y="818286"/>
                  </a:lnTo>
                  <a:lnTo>
                    <a:pt x="421005" y="794893"/>
                  </a:lnTo>
                  <a:close/>
                </a:path>
                <a:path w="959484" h="958850">
                  <a:moveTo>
                    <a:pt x="444398" y="935228"/>
                  </a:moveTo>
                  <a:lnTo>
                    <a:pt x="421005" y="935228"/>
                  </a:lnTo>
                  <a:lnTo>
                    <a:pt x="421005" y="958621"/>
                  </a:lnTo>
                  <a:lnTo>
                    <a:pt x="444398" y="958621"/>
                  </a:lnTo>
                  <a:lnTo>
                    <a:pt x="444398" y="935228"/>
                  </a:lnTo>
                  <a:close/>
                </a:path>
                <a:path w="959484" h="958850">
                  <a:moveTo>
                    <a:pt x="584733" y="818286"/>
                  </a:moveTo>
                  <a:lnTo>
                    <a:pt x="561352" y="818286"/>
                  </a:lnTo>
                  <a:lnTo>
                    <a:pt x="561352" y="841667"/>
                  </a:lnTo>
                  <a:lnTo>
                    <a:pt x="584733" y="841667"/>
                  </a:lnTo>
                  <a:lnTo>
                    <a:pt x="584733" y="818286"/>
                  </a:lnTo>
                  <a:close/>
                </a:path>
                <a:path w="959484" h="958850">
                  <a:moveTo>
                    <a:pt x="771855" y="935228"/>
                  </a:moveTo>
                  <a:lnTo>
                    <a:pt x="748461" y="935228"/>
                  </a:lnTo>
                  <a:lnTo>
                    <a:pt x="725068" y="935228"/>
                  </a:lnTo>
                  <a:lnTo>
                    <a:pt x="725068" y="958621"/>
                  </a:lnTo>
                  <a:lnTo>
                    <a:pt x="748461" y="958621"/>
                  </a:lnTo>
                  <a:lnTo>
                    <a:pt x="771855" y="958621"/>
                  </a:lnTo>
                  <a:lnTo>
                    <a:pt x="771855" y="935228"/>
                  </a:lnTo>
                  <a:close/>
                </a:path>
                <a:path w="959484" h="958850">
                  <a:moveTo>
                    <a:pt x="795235" y="491261"/>
                  </a:moveTo>
                  <a:lnTo>
                    <a:pt x="771855" y="491261"/>
                  </a:lnTo>
                  <a:lnTo>
                    <a:pt x="771855" y="515391"/>
                  </a:lnTo>
                  <a:lnTo>
                    <a:pt x="748461" y="515391"/>
                  </a:lnTo>
                  <a:lnTo>
                    <a:pt x="748461" y="561111"/>
                  </a:lnTo>
                  <a:lnTo>
                    <a:pt x="725068" y="561111"/>
                  </a:lnTo>
                  <a:lnTo>
                    <a:pt x="725068" y="585241"/>
                  </a:lnTo>
                  <a:lnTo>
                    <a:pt x="748461" y="585241"/>
                  </a:lnTo>
                  <a:lnTo>
                    <a:pt x="748461" y="608101"/>
                  </a:lnTo>
                  <a:lnTo>
                    <a:pt x="725068" y="608101"/>
                  </a:lnTo>
                  <a:lnTo>
                    <a:pt x="725068" y="632231"/>
                  </a:lnTo>
                  <a:lnTo>
                    <a:pt x="701687" y="632231"/>
                  </a:lnTo>
                  <a:lnTo>
                    <a:pt x="701687" y="677951"/>
                  </a:lnTo>
                  <a:lnTo>
                    <a:pt x="678294" y="677951"/>
                  </a:lnTo>
                  <a:lnTo>
                    <a:pt x="678294" y="702081"/>
                  </a:lnTo>
                  <a:lnTo>
                    <a:pt x="701687" y="702081"/>
                  </a:lnTo>
                  <a:lnTo>
                    <a:pt x="701687" y="724941"/>
                  </a:lnTo>
                  <a:lnTo>
                    <a:pt x="725068" y="724941"/>
                  </a:lnTo>
                  <a:lnTo>
                    <a:pt x="725068" y="771931"/>
                  </a:lnTo>
                  <a:lnTo>
                    <a:pt x="701687" y="771931"/>
                  </a:lnTo>
                  <a:lnTo>
                    <a:pt x="701687" y="796061"/>
                  </a:lnTo>
                  <a:lnTo>
                    <a:pt x="678294" y="796061"/>
                  </a:lnTo>
                  <a:lnTo>
                    <a:pt x="678294" y="818921"/>
                  </a:lnTo>
                  <a:lnTo>
                    <a:pt x="654900" y="818921"/>
                  </a:lnTo>
                  <a:lnTo>
                    <a:pt x="654900" y="865911"/>
                  </a:lnTo>
                  <a:lnTo>
                    <a:pt x="631520" y="865911"/>
                  </a:lnTo>
                  <a:lnTo>
                    <a:pt x="631520" y="841781"/>
                  </a:lnTo>
                  <a:lnTo>
                    <a:pt x="608126" y="841781"/>
                  </a:lnTo>
                  <a:lnTo>
                    <a:pt x="608126" y="865911"/>
                  </a:lnTo>
                  <a:lnTo>
                    <a:pt x="584733" y="865911"/>
                  </a:lnTo>
                  <a:lnTo>
                    <a:pt x="561352" y="865911"/>
                  </a:lnTo>
                  <a:lnTo>
                    <a:pt x="561352" y="888771"/>
                  </a:lnTo>
                  <a:lnTo>
                    <a:pt x="537959" y="888771"/>
                  </a:lnTo>
                  <a:lnTo>
                    <a:pt x="537959" y="841781"/>
                  </a:lnTo>
                  <a:lnTo>
                    <a:pt x="514565" y="841781"/>
                  </a:lnTo>
                  <a:lnTo>
                    <a:pt x="514565" y="818921"/>
                  </a:lnTo>
                  <a:lnTo>
                    <a:pt x="491172" y="818921"/>
                  </a:lnTo>
                  <a:lnTo>
                    <a:pt x="491172" y="841781"/>
                  </a:lnTo>
                  <a:lnTo>
                    <a:pt x="491172" y="888453"/>
                  </a:lnTo>
                  <a:lnTo>
                    <a:pt x="467791" y="888453"/>
                  </a:lnTo>
                  <a:lnTo>
                    <a:pt x="467791" y="841781"/>
                  </a:lnTo>
                  <a:lnTo>
                    <a:pt x="491172" y="841781"/>
                  </a:lnTo>
                  <a:lnTo>
                    <a:pt x="491172" y="818921"/>
                  </a:lnTo>
                  <a:lnTo>
                    <a:pt x="467791" y="818921"/>
                  </a:lnTo>
                  <a:lnTo>
                    <a:pt x="467791" y="841667"/>
                  </a:lnTo>
                  <a:lnTo>
                    <a:pt x="444398" y="841667"/>
                  </a:lnTo>
                  <a:lnTo>
                    <a:pt x="421005" y="841667"/>
                  </a:lnTo>
                  <a:lnTo>
                    <a:pt x="397624" y="841667"/>
                  </a:lnTo>
                  <a:lnTo>
                    <a:pt x="397624" y="865060"/>
                  </a:lnTo>
                  <a:lnTo>
                    <a:pt x="421005" y="865060"/>
                  </a:lnTo>
                  <a:lnTo>
                    <a:pt x="444398" y="865060"/>
                  </a:lnTo>
                  <a:lnTo>
                    <a:pt x="444398" y="911834"/>
                  </a:lnTo>
                  <a:lnTo>
                    <a:pt x="467791" y="911834"/>
                  </a:lnTo>
                  <a:lnTo>
                    <a:pt x="491172" y="911834"/>
                  </a:lnTo>
                  <a:lnTo>
                    <a:pt x="491172" y="888771"/>
                  </a:lnTo>
                  <a:lnTo>
                    <a:pt x="514565" y="888771"/>
                  </a:lnTo>
                  <a:lnTo>
                    <a:pt x="514565" y="912901"/>
                  </a:lnTo>
                  <a:lnTo>
                    <a:pt x="491172" y="912901"/>
                  </a:lnTo>
                  <a:lnTo>
                    <a:pt x="491172" y="935761"/>
                  </a:lnTo>
                  <a:lnTo>
                    <a:pt x="467791" y="935761"/>
                  </a:lnTo>
                  <a:lnTo>
                    <a:pt x="467791" y="958621"/>
                  </a:lnTo>
                  <a:lnTo>
                    <a:pt x="491172" y="958621"/>
                  </a:lnTo>
                  <a:lnTo>
                    <a:pt x="514565" y="958621"/>
                  </a:lnTo>
                  <a:lnTo>
                    <a:pt x="514565" y="935761"/>
                  </a:lnTo>
                  <a:lnTo>
                    <a:pt x="537959" y="935761"/>
                  </a:lnTo>
                  <a:lnTo>
                    <a:pt x="537959" y="912901"/>
                  </a:lnTo>
                  <a:lnTo>
                    <a:pt x="561352" y="912901"/>
                  </a:lnTo>
                  <a:lnTo>
                    <a:pt x="584733" y="912901"/>
                  </a:lnTo>
                  <a:lnTo>
                    <a:pt x="584733" y="888771"/>
                  </a:lnTo>
                  <a:lnTo>
                    <a:pt x="608126" y="888771"/>
                  </a:lnTo>
                  <a:lnTo>
                    <a:pt x="631520" y="888771"/>
                  </a:lnTo>
                  <a:lnTo>
                    <a:pt x="631520" y="935228"/>
                  </a:lnTo>
                  <a:lnTo>
                    <a:pt x="608126" y="935228"/>
                  </a:lnTo>
                  <a:lnTo>
                    <a:pt x="584733" y="935228"/>
                  </a:lnTo>
                  <a:lnTo>
                    <a:pt x="561352" y="935228"/>
                  </a:lnTo>
                  <a:lnTo>
                    <a:pt x="561352" y="958621"/>
                  </a:lnTo>
                  <a:lnTo>
                    <a:pt x="584733" y="958621"/>
                  </a:lnTo>
                  <a:lnTo>
                    <a:pt x="608126" y="958621"/>
                  </a:lnTo>
                  <a:lnTo>
                    <a:pt x="631520" y="958621"/>
                  </a:lnTo>
                  <a:lnTo>
                    <a:pt x="631520" y="935761"/>
                  </a:lnTo>
                  <a:lnTo>
                    <a:pt x="654900" y="935761"/>
                  </a:lnTo>
                  <a:lnTo>
                    <a:pt x="654900" y="912901"/>
                  </a:lnTo>
                  <a:lnTo>
                    <a:pt x="678294" y="912901"/>
                  </a:lnTo>
                  <a:lnTo>
                    <a:pt x="701687" y="912901"/>
                  </a:lnTo>
                  <a:lnTo>
                    <a:pt x="725068" y="912901"/>
                  </a:lnTo>
                  <a:lnTo>
                    <a:pt x="725068" y="888771"/>
                  </a:lnTo>
                  <a:lnTo>
                    <a:pt x="701687" y="888771"/>
                  </a:lnTo>
                  <a:lnTo>
                    <a:pt x="678294" y="888771"/>
                  </a:lnTo>
                  <a:lnTo>
                    <a:pt x="678294" y="865911"/>
                  </a:lnTo>
                  <a:lnTo>
                    <a:pt x="701687" y="865911"/>
                  </a:lnTo>
                  <a:lnTo>
                    <a:pt x="725068" y="865911"/>
                  </a:lnTo>
                  <a:lnTo>
                    <a:pt x="748461" y="865911"/>
                  </a:lnTo>
                  <a:lnTo>
                    <a:pt x="748461" y="818921"/>
                  </a:lnTo>
                  <a:lnTo>
                    <a:pt x="725068" y="818921"/>
                  </a:lnTo>
                  <a:lnTo>
                    <a:pt x="725068" y="841781"/>
                  </a:lnTo>
                  <a:lnTo>
                    <a:pt x="701687" y="841781"/>
                  </a:lnTo>
                  <a:lnTo>
                    <a:pt x="701687" y="818921"/>
                  </a:lnTo>
                  <a:lnTo>
                    <a:pt x="725068" y="818921"/>
                  </a:lnTo>
                  <a:lnTo>
                    <a:pt x="725068" y="796061"/>
                  </a:lnTo>
                  <a:lnTo>
                    <a:pt x="748461" y="796061"/>
                  </a:lnTo>
                  <a:lnTo>
                    <a:pt x="748461" y="724941"/>
                  </a:lnTo>
                  <a:lnTo>
                    <a:pt x="771855" y="724941"/>
                  </a:lnTo>
                  <a:lnTo>
                    <a:pt x="795235" y="724941"/>
                  </a:lnTo>
                  <a:lnTo>
                    <a:pt x="795235" y="677951"/>
                  </a:lnTo>
                  <a:lnTo>
                    <a:pt x="771855" y="677951"/>
                  </a:lnTo>
                  <a:lnTo>
                    <a:pt x="771855" y="655091"/>
                  </a:lnTo>
                  <a:lnTo>
                    <a:pt x="748461" y="655091"/>
                  </a:lnTo>
                  <a:lnTo>
                    <a:pt x="748461" y="632231"/>
                  </a:lnTo>
                  <a:lnTo>
                    <a:pt x="771855" y="632231"/>
                  </a:lnTo>
                  <a:lnTo>
                    <a:pt x="795235" y="632231"/>
                  </a:lnTo>
                  <a:lnTo>
                    <a:pt x="795235" y="608101"/>
                  </a:lnTo>
                  <a:lnTo>
                    <a:pt x="771855" y="608101"/>
                  </a:lnTo>
                  <a:lnTo>
                    <a:pt x="771855" y="538251"/>
                  </a:lnTo>
                  <a:lnTo>
                    <a:pt x="795235" y="538251"/>
                  </a:lnTo>
                  <a:lnTo>
                    <a:pt x="795235" y="491261"/>
                  </a:lnTo>
                  <a:close/>
                </a:path>
                <a:path w="959484" h="958850">
                  <a:moveTo>
                    <a:pt x="818629" y="911834"/>
                  </a:moveTo>
                  <a:lnTo>
                    <a:pt x="795235" y="911834"/>
                  </a:lnTo>
                  <a:lnTo>
                    <a:pt x="795235" y="888453"/>
                  </a:lnTo>
                  <a:lnTo>
                    <a:pt x="771855" y="888453"/>
                  </a:lnTo>
                  <a:lnTo>
                    <a:pt x="748461" y="888453"/>
                  </a:lnTo>
                  <a:lnTo>
                    <a:pt x="748461" y="911834"/>
                  </a:lnTo>
                  <a:lnTo>
                    <a:pt x="771855" y="911834"/>
                  </a:lnTo>
                  <a:lnTo>
                    <a:pt x="771855" y="935228"/>
                  </a:lnTo>
                  <a:lnTo>
                    <a:pt x="795235" y="935228"/>
                  </a:lnTo>
                  <a:lnTo>
                    <a:pt x="818629" y="935228"/>
                  </a:lnTo>
                  <a:lnTo>
                    <a:pt x="818629" y="911834"/>
                  </a:lnTo>
                  <a:close/>
                </a:path>
                <a:path w="959484" h="958850">
                  <a:moveTo>
                    <a:pt x="888796" y="888453"/>
                  </a:moveTo>
                  <a:lnTo>
                    <a:pt x="865403" y="888453"/>
                  </a:lnTo>
                  <a:lnTo>
                    <a:pt x="842022" y="888453"/>
                  </a:lnTo>
                  <a:lnTo>
                    <a:pt x="842022" y="865060"/>
                  </a:lnTo>
                  <a:lnTo>
                    <a:pt x="818629" y="865060"/>
                  </a:lnTo>
                  <a:lnTo>
                    <a:pt x="818629" y="911834"/>
                  </a:lnTo>
                  <a:lnTo>
                    <a:pt x="842022" y="911834"/>
                  </a:lnTo>
                  <a:lnTo>
                    <a:pt x="842022" y="958621"/>
                  </a:lnTo>
                  <a:lnTo>
                    <a:pt x="865403" y="958621"/>
                  </a:lnTo>
                  <a:lnTo>
                    <a:pt x="888796" y="958621"/>
                  </a:lnTo>
                  <a:lnTo>
                    <a:pt x="888796" y="935228"/>
                  </a:lnTo>
                  <a:lnTo>
                    <a:pt x="865403" y="935228"/>
                  </a:lnTo>
                  <a:lnTo>
                    <a:pt x="865403" y="911834"/>
                  </a:lnTo>
                  <a:lnTo>
                    <a:pt x="888796" y="911834"/>
                  </a:lnTo>
                  <a:lnTo>
                    <a:pt x="888796" y="888453"/>
                  </a:lnTo>
                  <a:close/>
                </a:path>
                <a:path w="959484" h="958850">
                  <a:moveTo>
                    <a:pt x="912190" y="911834"/>
                  </a:moveTo>
                  <a:lnTo>
                    <a:pt x="888796" y="911834"/>
                  </a:lnTo>
                  <a:lnTo>
                    <a:pt x="888796" y="935228"/>
                  </a:lnTo>
                  <a:lnTo>
                    <a:pt x="912190" y="935228"/>
                  </a:lnTo>
                  <a:lnTo>
                    <a:pt x="912190" y="911834"/>
                  </a:lnTo>
                  <a:close/>
                </a:path>
                <a:path w="959484" h="958850">
                  <a:moveTo>
                    <a:pt x="935570" y="818286"/>
                  </a:moveTo>
                  <a:lnTo>
                    <a:pt x="912190" y="818286"/>
                  </a:lnTo>
                  <a:lnTo>
                    <a:pt x="912190" y="841667"/>
                  </a:lnTo>
                  <a:lnTo>
                    <a:pt x="935570" y="841667"/>
                  </a:lnTo>
                  <a:lnTo>
                    <a:pt x="935570" y="818286"/>
                  </a:lnTo>
                  <a:close/>
                </a:path>
                <a:path w="959484" h="958850">
                  <a:moveTo>
                    <a:pt x="958964" y="865060"/>
                  </a:moveTo>
                  <a:lnTo>
                    <a:pt x="935570" y="865060"/>
                  </a:lnTo>
                  <a:lnTo>
                    <a:pt x="912190" y="865060"/>
                  </a:lnTo>
                  <a:lnTo>
                    <a:pt x="888796" y="865060"/>
                  </a:lnTo>
                  <a:lnTo>
                    <a:pt x="888796" y="888453"/>
                  </a:lnTo>
                  <a:lnTo>
                    <a:pt x="912190" y="888453"/>
                  </a:lnTo>
                  <a:lnTo>
                    <a:pt x="912190" y="911834"/>
                  </a:lnTo>
                  <a:lnTo>
                    <a:pt x="935570" y="911834"/>
                  </a:lnTo>
                  <a:lnTo>
                    <a:pt x="935570" y="935228"/>
                  </a:lnTo>
                  <a:lnTo>
                    <a:pt x="958964" y="935228"/>
                  </a:lnTo>
                  <a:lnTo>
                    <a:pt x="958964" y="865060"/>
                  </a:lnTo>
                  <a:close/>
                </a:path>
                <a:path w="959484" h="958850">
                  <a:moveTo>
                    <a:pt x="958964" y="701332"/>
                  </a:moveTo>
                  <a:lnTo>
                    <a:pt x="935570" y="701332"/>
                  </a:lnTo>
                  <a:lnTo>
                    <a:pt x="912190" y="701332"/>
                  </a:lnTo>
                  <a:lnTo>
                    <a:pt x="912190" y="724725"/>
                  </a:lnTo>
                  <a:lnTo>
                    <a:pt x="888796" y="724725"/>
                  </a:lnTo>
                  <a:lnTo>
                    <a:pt x="888796" y="771499"/>
                  </a:lnTo>
                  <a:lnTo>
                    <a:pt x="865403" y="771499"/>
                  </a:lnTo>
                  <a:lnTo>
                    <a:pt x="865403" y="841667"/>
                  </a:lnTo>
                  <a:lnTo>
                    <a:pt x="888796" y="841667"/>
                  </a:lnTo>
                  <a:lnTo>
                    <a:pt x="888796" y="818286"/>
                  </a:lnTo>
                  <a:lnTo>
                    <a:pt x="912190" y="818286"/>
                  </a:lnTo>
                  <a:lnTo>
                    <a:pt x="912190" y="748118"/>
                  </a:lnTo>
                  <a:lnTo>
                    <a:pt x="935570" y="748118"/>
                  </a:lnTo>
                  <a:lnTo>
                    <a:pt x="935570" y="724725"/>
                  </a:lnTo>
                  <a:lnTo>
                    <a:pt x="958964" y="724725"/>
                  </a:lnTo>
                  <a:lnTo>
                    <a:pt x="958964" y="70133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9316072" y="544519"/>
              <a:ext cx="959485" cy="958850"/>
            </a:xfrm>
            <a:custGeom>
              <a:avLst/>
              <a:gdLst/>
              <a:ahLst/>
              <a:cxnLst/>
              <a:rect l="l" t="t" r="r" b="b"/>
              <a:pathLst>
                <a:path w="959484" h="958850">
                  <a:moveTo>
                    <a:pt x="116954" y="841667"/>
                  </a:moveTo>
                  <a:lnTo>
                    <a:pt x="46774" y="841667"/>
                  </a:lnTo>
                  <a:lnTo>
                    <a:pt x="46774" y="911834"/>
                  </a:lnTo>
                  <a:lnTo>
                    <a:pt x="116954" y="911834"/>
                  </a:lnTo>
                  <a:lnTo>
                    <a:pt x="116954" y="841667"/>
                  </a:lnTo>
                  <a:close/>
                </a:path>
                <a:path w="959484" h="958850">
                  <a:moveTo>
                    <a:pt x="116954" y="46431"/>
                  </a:moveTo>
                  <a:lnTo>
                    <a:pt x="46774" y="46431"/>
                  </a:lnTo>
                  <a:lnTo>
                    <a:pt x="46774" y="116598"/>
                  </a:lnTo>
                  <a:lnTo>
                    <a:pt x="116954" y="116598"/>
                  </a:lnTo>
                  <a:lnTo>
                    <a:pt x="116954" y="46431"/>
                  </a:lnTo>
                  <a:close/>
                </a:path>
                <a:path w="959484" h="958850">
                  <a:moveTo>
                    <a:pt x="163728" y="795020"/>
                  </a:moveTo>
                  <a:lnTo>
                    <a:pt x="0" y="795020"/>
                  </a:lnTo>
                  <a:lnTo>
                    <a:pt x="0" y="817880"/>
                  </a:lnTo>
                  <a:lnTo>
                    <a:pt x="0" y="934720"/>
                  </a:lnTo>
                  <a:lnTo>
                    <a:pt x="0" y="958850"/>
                  </a:lnTo>
                  <a:lnTo>
                    <a:pt x="163728" y="958850"/>
                  </a:lnTo>
                  <a:lnTo>
                    <a:pt x="163728" y="935228"/>
                  </a:lnTo>
                  <a:lnTo>
                    <a:pt x="163728" y="934720"/>
                  </a:lnTo>
                  <a:lnTo>
                    <a:pt x="163728" y="818286"/>
                  </a:lnTo>
                  <a:lnTo>
                    <a:pt x="140335" y="818286"/>
                  </a:lnTo>
                  <a:lnTo>
                    <a:pt x="140335" y="934720"/>
                  </a:lnTo>
                  <a:lnTo>
                    <a:pt x="23393" y="934720"/>
                  </a:lnTo>
                  <a:lnTo>
                    <a:pt x="23393" y="817880"/>
                  </a:lnTo>
                  <a:lnTo>
                    <a:pt x="163728" y="817880"/>
                  </a:lnTo>
                  <a:lnTo>
                    <a:pt x="163728" y="795020"/>
                  </a:lnTo>
                  <a:close/>
                </a:path>
                <a:path w="959484" h="958850">
                  <a:moveTo>
                    <a:pt x="163728" y="23050"/>
                  </a:moveTo>
                  <a:lnTo>
                    <a:pt x="140335" y="23050"/>
                  </a:lnTo>
                  <a:lnTo>
                    <a:pt x="140335" y="139992"/>
                  </a:lnTo>
                  <a:lnTo>
                    <a:pt x="163728" y="139992"/>
                  </a:lnTo>
                  <a:lnTo>
                    <a:pt x="163728" y="23050"/>
                  </a:lnTo>
                  <a:close/>
                </a:path>
                <a:path w="959484" h="958850">
                  <a:moveTo>
                    <a:pt x="818629" y="794893"/>
                  </a:moveTo>
                  <a:lnTo>
                    <a:pt x="795235" y="794893"/>
                  </a:lnTo>
                  <a:lnTo>
                    <a:pt x="795235" y="818286"/>
                  </a:lnTo>
                  <a:lnTo>
                    <a:pt x="818629" y="818286"/>
                  </a:lnTo>
                  <a:lnTo>
                    <a:pt x="818629" y="794893"/>
                  </a:lnTo>
                  <a:close/>
                </a:path>
                <a:path w="959484" h="958850">
                  <a:moveTo>
                    <a:pt x="865403" y="771499"/>
                  </a:moveTo>
                  <a:lnTo>
                    <a:pt x="842022" y="771499"/>
                  </a:lnTo>
                  <a:lnTo>
                    <a:pt x="842022" y="841667"/>
                  </a:lnTo>
                  <a:lnTo>
                    <a:pt x="865403" y="841667"/>
                  </a:lnTo>
                  <a:lnTo>
                    <a:pt x="865403" y="771499"/>
                  </a:lnTo>
                  <a:close/>
                </a:path>
                <a:path w="959484" h="958850">
                  <a:moveTo>
                    <a:pt x="865403" y="748030"/>
                  </a:moveTo>
                  <a:lnTo>
                    <a:pt x="748461" y="748030"/>
                  </a:lnTo>
                  <a:lnTo>
                    <a:pt x="748461" y="770890"/>
                  </a:lnTo>
                  <a:lnTo>
                    <a:pt x="748461" y="842010"/>
                  </a:lnTo>
                  <a:lnTo>
                    <a:pt x="748461" y="864870"/>
                  </a:lnTo>
                  <a:lnTo>
                    <a:pt x="865403" y="864870"/>
                  </a:lnTo>
                  <a:lnTo>
                    <a:pt x="865403" y="842010"/>
                  </a:lnTo>
                  <a:lnTo>
                    <a:pt x="771855" y="842010"/>
                  </a:lnTo>
                  <a:lnTo>
                    <a:pt x="771855" y="770890"/>
                  </a:lnTo>
                  <a:lnTo>
                    <a:pt x="865403" y="770890"/>
                  </a:lnTo>
                  <a:lnTo>
                    <a:pt x="865403" y="748030"/>
                  </a:lnTo>
                  <a:close/>
                </a:path>
                <a:path w="959484" h="958850">
                  <a:moveTo>
                    <a:pt x="912190" y="46431"/>
                  </a:moveTo>
                  <a:lnTo>
                    <a:pt x="842022" y="46431"/>
                  </a:lnTo>
                  <a:lnTo>
                    <a:pt x="842022" y="116598"/>
                  </a:lnTo>
                  <a:lnTo>
                    <a:pt x="912190" y="116598"/>
                  </a:lnTo>
                  <a:lnTo>
                    <a:pt x="912190" y="46431"/>
                  </a:lnTo>
                  <a:close/>
                </a:path>
                <a:path w="959484" h="958850">
                  <a:moveTo>
                    <a:pt x="958964" y="0"/>
                  </a:moveTo>
                  <a:lnTo>
                    <a:pt x="795235" y="0"/>
                  </a:lnTo>
                  <a:lnTo>
                    <a:pt x="795235" y="22860"/>
                  </a:lnTo>
                  <a:lnTo>
                    <a:pt x="795235" y="139700"/>
                  </a:lnTo>
                  <a:lnTo>
                    <a:pt x="795235" y="163830"/>
                  </a:lnTo>
                  <a:lnTo>
                    <a:pt x="958964" y="163830"/>
                  </a:lnTo>
                  <a:lnTo>
                    <a:pt x="958964" y="139992"/>
                  </a:lnTo>
                  <a:lnTo>
                    <a:pt x="958964" y="139700"/>
                  </a:lnTo>
                  <a:lnTo>
                    <a:pt x="958964" y="23050"/>
                  </a:lnTo>
                  <a:lnTo>
                    <a:pt x="935570" y="23050"/>
                  </a:lnTo>
                  <a:lnTo>
                    <a:pt x="935570" y="139700"/>
                  </a:lnTo>
                  <a:lnTo>
                    <a:pt x="818629" y="139700"/>
                  </a:lnTo>
                  <a:lnTo>
                    <a:pt x="818629" y="22860"/>
                  </a:lnTo>
                  <a:lnTo>
                    <a:pt x="958964" y="22860"/>
                  </a:lnTo>
                  <a:lnTo>
                    <a:pt x="95896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- EXERCISE THREE</cp:keywords>
  <dc:title>orthq3.cdr</dc:title>
  <dcterms:created xsi:type="dcterms:W3CDTF">2023-10-30T18:12:38Z</dcterms:created>
  <dcterms:modified xsi:type="dcterms:W3CDTF">2023-10-30T18:12:38Z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2023-10-30T00:00:00Z</vt:filetime>
  </property>
  <property fmtid="{D5CDD505-2E9C-101B-9397-08002B2CF9AE}" pid="5" name="Producer">
    <vt:lpwstr>Corel PDF Engine Version 19.1.0.419</vt:lpwstr>
  </property>
</Properties>
</file>