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despro_flsh/third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2783898" y="4967890"/>
            <a:ext cx="7660640" cy="1930400"/>
            <a:chOff x="2783898" y="4967890"/>
            <a:chExt cx="7660640" cy="1930400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4380" y="4971700"/>
              <a:ext cx="4221480" cy="1911985"/>
            </a:xfrm>
            <a:custGeom>
              <a:avLst/>
              <a:gdLst/>
              <a:ahLst/>
              <a:cxnLst/>
              <a:rect l="l" t="t" r="r" b="b"/>
              <a:pathLst>
                <a:path w="4221480" h="1911984">
                  <a:moveTo>
                    <a:pt x="0" y="1911488"/>
                  </a:moveTo>
                  <a:lnTo>
                    <a:pt x="4220982" y="1911488"/>
                  </a:lnTo>
                  <a:lnTo>
                    <a:pt x="4220982" y="0"/>
                  </a:lnTo>
                  <a:lnTo>
                    <a:pt x="0" y="0"/>
                  </a:lnTo>
                  <a:lnTo>
                    <a:pt x="0" y="1911488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0248" y="6891479"/>
              <a:ext cx="7647940" cy="0"/>
            </a:xfrm>
            <a:custGeom>
              <a:avLst/>
              <a:gdLst/>
              <a:ahLst/>
              <a:cxnLst/>
              <a:rect l="l" t="t" r="r" b="b"/>
              <a:pathLst>
                <a:path w="7647940">
                  <a:moveTo>
                    <a:pt x="0" y="0"/>
                  </a:moveTo>
                  <a:lnTo>
                    <a:pt x="7647807" y="0"/>
                  </a:lnTo>
                </a:path>
              </a:pathLst>
            </a:custGeom>
            <a:ln w="12701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4601" y="6898375"/>
            <a:ext cx="1933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56687" y="6898375"/>
            <a:ext cx="1600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>
            <a:grpSpLocks noGrp="1" noUngrp="1" noRot="1" noMove="1" noResize="1"/>
          </p:cNvGrpSpPr>
          <p:nvPr/>
        </p:nvGrpSpPr>
        <p:grpSpPr>
          <a:xfrm>
            <a:off x="561211" y="2194774"/>
            <a:ext cx="9757410" cy="4696460"/>
            <a:chOff x="561211" y="2194774"/>
            <a:chExt cx="9757410" cy="4696460"/>
          </a:xfrm>
        </p:grpSpPr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29006" y="2198584"/>
              <a:ext cx="2785745" cy="2785745"/>
            </a:xfrm>
            <a:custGeom>
              <a:avLst/>
              <a:gdLst/>
              <a:ahLst/>
              <a:cxnLst/>
              <a:rect l="l" t="t" r="r" b="b"/>
              <a:pathLst>
                <a:path w="2785745" h="2785745">
                  <a:moveTo>
                    <a:pt x="0" y="2785607"/>
                  </a:moveTo>
                  <a:lnTo>
                    <a:pt x="278560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1604" y="2469797"/>
              <a:ext cx="7093584" cy="3759835"/>
            </a:xfrm>
            <a:custGeom>
              <a:avLst/>
              <a:gdLst/>
              <a:ahLst/>
              <a:cxnLst/>
              <a:rect l="l" t="t" r="r" b="b"/>
              <a:pathLst>
                <a:path w="7093584" h="3759835">
                  <a:moveTo>
                    <a:pt x="7093559" y="3759210"/>
                  </a:moveTo>
                  <a:lnTo>
                    <a:pt x="7093559" y="0"/>
                  </a:lnTo>
                  <a:lnTo>
                    <a:pt x="0" y="0"/>
                  </a:lnTo>
                </a:path>
                <a:path w="7093584" h="3759835">
                  <a:moveTo>
                    <a:pt x="5231725" y="3708421"/>
                  </a:moveTo>
                  <a:lnTo>
                    <a:pt x="5231725" y="1847855"/>
                  </a:lnTo>
                  <a:lnTo>
                    <a:pt x="0" y="1847855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123" y="4972492"/>
              <a:ext cx="6738620" cy="1912620"/>
            </a:xfrm>
            <a:custGeom>
              <a:avLst/>
              <a:gdLst/>
              <a:ahLst/>
              <a:cxnLst/>
              <a:rect l="l" t="t" r="r" b="b"/>
              <a:pathLst>
                <a:path w="6738620" h="1912620">
                  <a:moveTo>
                    <a:pt x="0" y="1912045"/>
                  </a:moveTo>
                  <a:lnTo>
                    <a:pt x="4216402" y="1912045"/>
                  </a:lnTo>
                  <a:lnTo>
                    <a:pt x="4216402" y="1551689"/>
                  </a:lnTo>
                  <a:lnTo>
                    <a:pt x="2035489" y="1209015"/>
                  </a:lnTo>
                  <a:lnTo>
                    <a:pt x="2035489" y="565332"/>
                  </a:lnTo>
                  <a:lnTo>
                    <a:pt x="997836" y="0"/>
                  </a:lnTo>
                </a:path>
                <a:path w="6738620" h="1912620">
                  <a:moveTo>
                    <a:pt x="4884212" y="25106"/>
                  </a:moveTo>
                  <a:lnTo>
                    <a:pt x="6738145" y="25106"/>
                  </a:lnTo>
                  <a:lnTo>
                    <a:pt x="6738145" y="1912045"/>
                  </a:lnTo>
                  <a:lnTo>
                    <a:pt x="4884212" y="1912045"/>
                  </a:lnTo>
                  <a:lnTo>
                    <a:pt x="4884212" y="25106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211" y="3151501"/>
              <a:ext cx="1649909" cy="1198356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4011" y="4185265"/>
              <a:ext cx="303530" cy="227965"/>
            </a:xfrm>
            <a:custGeom>
              <a:avLst/>
              <a:gdLst/>
              <a:ahLst/>
              <a:cxnLst/>
              <a:rect l="l" t="t" r="r" b="b"/>
              <a:pathLst>
                <a:path w="303530" h="227964">
                  <a:moveTo>
                    <a:pt x="250380" y="31240"/>
                  </a:moveTo>
                  <a:lnTo>
                    <a:pt x="0" y="217699"/>
                  </a:lnTo>
                  <a:lnTo>
                    <a:pt x="7589" y="227887"/>
                  </a:lnTo>
                  <a:lnTo>
                    <a:pt x="257968" y="41428"/>
                  </a:lnTo>
                  <a:lnTo>
                    <a:pt x="250380" y="31240"/>
                  </a:lnTo>
                  <a:close/>
                </a:path>
                <a:path w="303530" h="227964">
                  <a:moveTo>
                    <a:pt x="290159" y="28087"/>
                  </a:moveTo>
                  <a:lnTo>
                    <a:pt x="254614" y="28087"/>
                  </a:lnTo>
                  <a:lnTo>
                    <a:pt x="262202" y="38275"/>
                  </a:lnTo>
                  <a:lnTo>
                    <a:pt x="257968" y="41428"/>
                  </a:lnTo>
                  <a:lnTo>
                    <a:pt x="274162" y="63173"/>
                  </a:lnTo>
                  <a:lnTo>
                    <a:pt x="290159" y="28087"/>
                  </a:lnTo>
                  <a:close/>
                </a:path>
                <a:path w="303530" h="227964">
                  <a:moveTo>
                    <a:pt x="254614" y="28087"/>
                  </a:moveTo>
                  <a:lnTo>
                    <a:pt x="250380" y="31240"/>
                  </a:lnTo>
                  <a:lnTo>
                    <a:pt x="257968" y="41428"/>
                  </a:lnTo>
                  <a:lnTo>
                    <a:pt x="262202" y="38275"/>
                  </a:lnTo>
                  <a:lnTo>
                    <a:pt x="254614" y="28087"/>
                  </a:lnTo>
                  <a:close/>
                </a:path>
                <a:path w="303530" h="227964">
                  <a:moveTo>
                    <a:pt x="302966" y="0"/>
                  </a:moveTo>
                  <a:lnTo>
                    <a:pt x="234188" y="9497"/>
                  </a:lnTo>
                  <a:lnTo>
                    <a:pt x="250380" y="31240"/>
                  </a:lnTo>
                  <a:lnTo>
                    <a:pt x="254614" y="28087"/>
                  </a:lnTo>
                  <a:lnTo>
                    <a:pt x="290159" y="28087"/>
                  </a:lnTo>
                  <a:lnTo>
                    <a:pt x="30296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7103" y="4292401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24662" y="4169116"/>
            <a:ext cx="384175" cy="130175"/>
          </a:xfrm>
          <a:custGeom>
            <a:avLst/>
            <a:gdLst/>
            <a:ahLst/>
            <a:cxnLst/>
            <a:rect l="l" t="t" r="r" b="b"/>
            <a:pathLst>
              <a:path w="384175" h="130175">
                <a:moveTo>
                  <a:pt x="60262" y="26086"/>
                </a:moveTo>
                <a:lnTo>
                  <a:pt x="56803" y="38304"/>
                </a:lnTo>
                <a:lnTo>
                  <a:pt x="380560" y="129956"/>
                </a:lnTo>
                <a:lnTo>
                  <a:pt x="384016" y="117737"/>
                </a:lnTo>
                <a:lnTo>
                  <a:pt x="60262" y="26086"/>
                </a:lnTo>
                <a:close/>
              </a:path>
              <a:path w="384175" h="130175">
                <a:moveTo>
                  <a:pt x="67647" y="0"/>
                </a:moveTo>
                <a:lnTo>
                  <a:pt x="0" y="15627"/>
                </a:lnTo>
                <a:lnTo>
                  <a:pt x="49416" y="64396"/>
                </a:lnTo>
                <a:lnTo>
                  <a:pt x="56803" y="38304"/>
                </a:lnTo>
                <a:lnTo>
                  <a:pt x="51728" y="36868"/>
                </a:lnTo>
                <a:lnTo>
                  <a:pt x="55185" y="24649"/>
                </a:lnTo>
                <a:lnTo>
                  <a:pt x="60669" y="24649"/>
                </a:lnTo>
                <a:lnTo>
                  <a:pt x="67647" y="0"/>
                </a:lnTo>
                <a:close/>
              </a:path>
              <a:path w="384175" h="130175">
                <a:moveTo>
                  <a:pt x="55185" y="24649"/>
                </a:moveTo>
                <a:lnTo>
                  <a:pt x="51728" y="36868"/>
                </a:lnTo>
                <a:lnTo>
                  <a:pt x="56803" y="38304"/>
                </a:lnTo>
                <a:lnTo>
                  <a:pt x="60262" y="26086"/>
                </a:lnTo>
                <a:lnTo>
                  <a:pt x="55185" y="24649"/>
                </a:lnTo>
                <a:close/>
              </a:path>
              <a:path w="384175" h="130175">
                <a:moveTo>
                  <a:pt x="60669" y="24649"/>
                </a:moveTo>
                <a:lnTo>
                  <a:pt x="55185" y="24649"/>
                </a:lnTo>
                <a:lnTo>
                  <a:pt x="60262" y="26086"/>
                </a:lnTo>
                <a:lnTo>
                  <a:pt x="60669" y="24649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2426" y="4151705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6902" y="1006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2883" y="5750944"/>
            <a:ext cx="220091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46685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75623" y="6649210"/>
            <a:ext cx="6940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9690" y="611348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https://technologystudent.com/despro_flsh/third7.html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31650" y="55813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334281" y="1401613"/>
            <a:ext cx="28575" cy="57150"/>
          </a:xfrm>
          <a:custGeom>
            <a:avLst/>
            <a:gdLst/>
            <a:ahLst/>
            <a:cxnLst/>
            <a:rect l="l" t="t" r="r" b="b"/>
            <a:pathLst>
              <a:path w="28575" h="57150">
                <a:moveTo>
                  <a:pt x="28425" y="0"/>
                </a:moveTo>
                <a:lnTo>
                  <a:pt x="0" y="0"/>
                </a:lnTo>
                <a:lnTo>
                  <a:pt x="0" y="56846"/>
                </a:lnTo>
                <a:lnTo>
                  <a:pt x="28425" y="56846"/>
                </a:lnTo>
                <a:lnTo>
                  <a:pt x="28425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18522" y="1401613"/>
            <a:ext cx="28575" cy="114300"/>
          </a:xfrm>
          <a:custGeom>
            <a:avLst/>
            <a:gdLst/>
            <a:ahLst/>
            <a:cxnLst/>
            <a:rect l="l" t="t" r="r" b="b"/>
            <a:pathLst>
              <a:path w="28575" h="114300">
                <a:moveTo>
                  <a:pt x="28422" y="0"/>
                </a:moveTo>
                <a:lnTo>
                  <a:pt x="0" y="0"/>
                </a:lnTo>
                <a:lnTo>
                  <a:pt x="0" y="113694"/>
                </a:lnTo>
                <a:lnTo>
                  <a:pt x="28422" y="113694"/>
                </a:lnTo>
                <a:lnTo>
                  <a:pt x="28422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9192164" y="861558"/>
            <a:ext cx="1165860" cy="1165860"/>
            <a:chOff x="9192164" y="861558"/>
            <a:chExt cx="1165860" cy="1165860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92158" y="861562"/>
              <a:ext cx="1137285" cy="426720"/>
            </a:xfrm>
            <a:custGeom>
              <a:avLst/>
              <a:gdLst/>
              <a:ahLst/>
              <a:cxnLst/>
              <a:rect l="l" t="t" r="r" b="b"/>
              <a:pathLst>
                <a:path w="1137284" h="426719">
                  <a:moveTo>
                    <a:pt x="28422" y="255816"/>
                  </a:moveTo>
                  <a:lnTo>
                    <a:pt x="0" y="255816"/>
                  </a:lnTo>
                  <a:lnTo>
                    <a:pt x="0" y="284238"/>
                  </a:lnTo>
                  <a:lnTo>
                    <a:pt x="28422" y="284238"/>
                  </a:lnTo>
                  <a:lnTo>
                    <a:pt x="28422" y="255816"/>
                  </a:lnTo>
                  <a:close/>
                </a:path>
                <a:path w="1137284" h="426719">
                  <a:moveTo>
                    <a:pt x="142113" y="227393"/>
                  </a:moveTo>
                  <a:lnTo>
                    <a:pt x="113690" y="227393"/>
                  </a:lnTo>
                  <a:lnTo>
                    <a:pt x="85267" y="227393"/>
                  </a:lnTo>
                  <a:lnTo>
                    <a:pt x="85267" y="255816"/>
                  </a:lnTo>
                  <a:lnTo>
                    <a:pt x="113690" y="255816"/>
                  </a:lnTo>
                  <a:lnTo>
                    <a:pt x="113690" y="284238"/>
                  </a:lnTo>
                  <a:lnTo>
                    <a:pt x="142113" y="284238"/>
                  </a:lnTo>
                  <a:lnTo>
                    <a:pt x="142113" y="227393"/>
                  </a:lnTo>
                  <a:close/>
                </a:path>
                <a:path w="1137284" h="426719">
                  <a:moveTo>
                    <a:pt x="227393" y="227393"/>
                  </a:moveTo>
                  <a:lnTo>
                    <a:pt x="198970" y="227393"/>
                  </a:lnTo>
                  <a:lnTo>
                    <a:pt x="170548" y="227393"/>
                  </a:lnTo>
                  <a:lnTo>
                    <a:pt x="170548" y="255816"/>
                  </a:lnTo>
                  <a:lnTo>
                    <a:pt x="198970" y="255816"/>
                  </a:lnTo>
                  <a:lnTo>
                    <a:pt x="227393" y="255816"/>
                  </a:lnTo>
                  <a:lnTo>
                    <a:pt x="227393" y="227393"/>
                  </a:lnTo>
                  <a:close/>
                </a:path>
                <a:path w="1137284" h="426719">
                  <a:moveTo>
                    <a:pt x="255816" y="170548"/>
                  </a:moveTo>
                  <a:lnTo>
                    <a:pt x="227393" y="170548"/>
                  </a:lnTo>
                  <a:lnTo>
                    <a:pt x="227393" y="198970"/>
                  </a:lnTo>
                  <a:lnTo>
                    <a:pt x="255816" y="198970"/>
                  </a:lnTo>
                  <a:lnTo>
                    <a:pt x="255816" y="170548"/>
                  </a:lnTo>
                  <a:close/>
                </a:path>
                <a:path w="1137284" h="426719">
                  <a:moveTo>
                    <a:pt x="284238" y="397929"/>
                  </a:moveTo>
                  <a:lnTo>
                    <a:pt x="255816" y="397929"/>
                  </a:lnTo>
                  <a:lnTo>
                    <a:pt x="255816" y="284238"/>
                  </a:lnTo>
                  <a:lnTo>
                    <a:pt x="227393" y="284238"/>
                  </a:lnTo>
                  <a:lnTo>
                    <a:pt x="198970" y="284238"/>
                  </a:lnTo>
                  <a:lnTo>
                    <a:pt x="170548" y="284238"/>
                  </a:lnTo>
                  <a:lnTo>
                    <a:pt x="170548" y="312661"/>
                  </a:lnTo>
                  <a:lnTo>
                    <a:pt x="198970" y="312661"/>
                  </a:lnTo>
                  <a:lnTo>
                    <a:pt x="227393" y="312661"/>
                  </a:lnTo>
                  <a:lnTo>
                    <a:pt x="227393" y="426364"/>
                  </a:lnTo>
                  <a:lnTo>
                    <a:pt x="255816" y="426364"/>
                  </a:lnTo>
                  <a:lnTo>
                    <a:pt x="284238" y="426364"/>
                  </a:lnTo>
                  <a:lnTo>
                    <a:pt x="284238" y="397929"/>
                  </a:lnTo>
                  <a:close/>
                </a:path>
                <a:path w="1137284" h="426719">
                  <a:moveTo>
                    <a:pt x="284238" y="85267"/>
                  </a:moveTo>
                  <a:lnTo>
                    <a:pt x="255816" y="85267"/>
                  </a:lnTo>
                  <a:lnTo>
                    <a:pt x="255816" y="56845"/>
                  </a:lnTo>
                  <a:lnTo>
                    <a:pt x="227393" y="56845"/>
                  </a:lnTo>
                  <a:lnTo>
                    <a:pt x="227393" y="113703"/>
                  </a:lnTo>
                  <a:lnTo>
                    <a:pt x="255816" y="113703"/>
                  </a:lnTo>
                  <a:lnTo>
                    <a:pt x="255816" y="170548"/>
                  </a:lnTo>
                  <a:lnTo>
                    <a:pt x="284238" y="170548"/>
                  </a:lnTo>
                  <a:lnTo>
                    <a:pt x="284238" y="85267"/>
                  </a:lnTo>
                  <a:close/>
                </a:path>
                <a:path w="1137284" h="426719">
                  <a:moveTo>
                    <a:pt x="312661" y="227393"/>
                  </a:moveTo>
                  <a:lnTo>
                    <a:pt x="284238" y="227393"/>
                  </a:lnTo>
                  <a:lnTo>
                    <a:pt x="255816" y="227393"/>
                  </a:lnTo>
                  <a:lnTo>
                    <a:pt x="255816" y="255816"/>
                  </a:lnTo>
                  <a:lnTo>
                    <a:pt x="284238" y="255816"/>
                  </a:lnTo>
                  <a:lnTo>
                    <a:pt x="312661" y="255816"/>
                  </a:lnTo>
                  <a:lnTo>
                    <a:pt x="312661" y="227393"/>
                  </a:lnTo>
                  <a:close/>
                </a:path>
                <a:path w="1137284" h="426719">
                  <a:moveTo>
                    <a:pt x="312661" y="170548"/>
                  </a:moveTo>
                  <a:lnTo>
                    <a:pt x="284238" y="170548"/>
                  </a:lnTo>
                  <a:lnTo>
                    <a:pt x="284238" y="198970"/>
                  </a:lnTo>
                  <a:lnTo>
                    <a:pt x="312661" y="198970"/>
                  </a:lnTo>
                  <a:lnTo>
                    <a:pt x="312661" y="170548"/>
                  </a:lnTo>
                  <a:close/>
                </a:path>
                <a:path w="1137284" h="426719">
                  <a:moveTo>
                    <a:pt x="312661" y="28422"/>
                  </a:moveTo>
                  <a:lnTo>
                    <a:pt x="284238" y="28422"/>
                  </a:lnTo>
                  <a:lnTo>
                    <a:pt x="255816" y="28422"/>
                  </a:lnTo>
                  <a:lnTo>
                    <a:pt x="255816" y="56845"/>
                  </a:lnTo>
                  <a:lnTo>
                    <a:pt x="284238" y="56845"/>
                  </a:lnTo>
                  <a:lnTo>
                    <a:pt x="312661" y="56845"/>
                  </a:lnTo>
                  <a:lnTo>
                    <a:pt x="312661" y="28422"/>
                  </a:lnTo>
                  <a:close/>
                </a:path>
                <a:path w="1137284" h="426719">
                  <a:moveTo>
                    <a:pt x="341083" y="198970"/>
                  </a:moveTo>
                  <a:lnTo>
                    <a:pt x="312661" y="198970"/>
                  </a:lnTo>
                  <a:lnTo>
                    <a:pt x="312661" y="227393"/>
                  </a:lnTo>
                  <a:lnTo>
                    <a:pt x="341083" y="227393"/>
                  </a:lnTo>
                  <a:lnTo>
                    <a:pt x="341083" y="198970"/>
                  </a:lnTo>
                  <a:close/>
                </a:path>
                <a:path w="1137284" h="426719">
                  <a:moveTo>
                    <a:pt x="369506" y="255816"/>
                  </a:moveTo>
                  <a:lnTo>
                    <a:pt x="341083" y="255816"/>
                  </a:lnTo>
                  <a:lnTo>
                    <a:pt x="312661" y="255816"/>
                  </a:lnTo>
                  <a:lnTo>
                    <a:pt x="312661" y="284238"/>
                  </a:lnTo>
                  <a:lnTo>
                    <a:pt x="284238" y="284238"/>
                  </a:lnTo>
                  <a:lnTo>
                    <a:pt x="284238" y="312661"/>
                  </a:lnTo>
                  <a:lnTo>
                    <a:pt x="312661" y="312661"/>
                  </a:lnTo>
                  <a:lnTo>
                    <a:pt x="341083" y="312661"/>
                  </a:lnTo>
                  <a:lnTo>
                    <a:pt x="341083" y="284238"/>
                  </a:lnTo>
                  <a:lnTo>
                    <a:pt x="369506" y="284238"/>
                  </a:lnTo>
                  <a:lnTo>
                    <a:pt x="369506" y="255816"/>
                  </a:lnTo>
                  <a:close/>
                </a:path>
                <a:path w="1137284" h="426719">
                  <a:moveTo>
                    <a:pt x="369506" y="113703"/>
                  </a:moveTo>
                  <a:lnTo>
                    <a:pt x="341083" y="113703"/>
                  </a:lnTo>
                  <a:lnTo>
                    <a:pt x="312661" y="113703"/>
                  </a:lnTo>
                  <a:lnTo>
                    <a:pt x="312661" y="142113"/>
                  </a:lnTo>
                  <a:lnTo>
                    <a:pt x="341083" y="142113"/>
                  </a:lnTo>
                  <a:lnTo>
                    <a:pt x="341083" y="198970"/>
                  </a:lnTo>
                  <a:lnTo>
                    <a:pt x="369506" y="198970"/>
                  </a:lnTo>
                  <a:lnTo>
                    <a:pt x="369506" y="113703"/>
                  </a:lnTo>
                  <a:close/>
                </a:path>
                <a:path w="1137284" h="426719">
                  <a:moveTo>
                    <a:pt x="369506" y="0"/>
                  </a:moveTo>
                  <a:lnTo>
                    <a:pt x="341083" y="0"/>
                  </a:lnTo>
                  <a:lnTo>
                    <a:pt x="312661" y="0"/>
                  </a:lnTo>
                  <a:lnTo>
                    <a:pt x="312661" y="28422"/>
                  </a:lnTo>
                  <a:lnTo>
                    <a:pt x="341083" y="28422"/>
                  </a:lnTo>
                  <a:lnTo>
                    <a:pt x="369506" y="28422"/>
                  </a:lnTo>
                  <a:lnTo>
                    <a:pt x="369506" y="0"/>
                  </a:lnTo>
                  <a:close/>
                </a:path>
                <a:path w="1137284" h="426719">
                  <a:moveTo>
                    <a:pt x="426364" y="170548"/>
                  </a:moveTo>
                  <a:lnTo>
                    <a:pt x="397929" y="170548"/>
                  </a:lnTo>
                  <a:lnTo>
                    <a:pt x="397929" y="198970"/>
                  </a:lnTo>
                  <a:lnTo>
                    <a:pt x="426364" y="198970"/>
                  </a:lnTo>
                  <a:lnTo>
                    <a:pt x="426364" y="170548"/>
                  </a:lnTo>
                  <a:close/>
                </a:path>
                <a:path w="1137284" h="426719">
                  <a:moveTo>
                    <a:pt x="483209" y="0"/>
                  </a:moveTo>
                  <a:lnTo>
                    <a:pt x="454787" y="0"/>
                  </a:lnTo>
                  <a:lnTo>
                    <a:pt x="454787" y="28422"/>
                  </a:lnTo>
                  <a:lnTo>
                    <a:pt x="483209" y="28422"/>
                  </a:lnTo>
                  <a:lnTo>
                    <a:pt x="483209" y="0"/>
                  </a:lnTo>
                  <a:close/>
                </a:path>
                <a:path w="1137284" h="426719">
                  <a:moveTo>
                    <a:pt x="710603" y="170548"/>
                  </a:moveTo>
                  <a:lnTo>
                    <a:pt x="682167" y="170548"/>
                  </a:lnTo>
                  <a:lnTo>
                    <a:pt x="682167" y="198970"/>
                  </a:lnTo>
                  <a:lnTo>
                    <a:pt x="710603" y="198970"/>
                  </a:lnTo>
                  <a:lnTo>
                    <a:pt x="710603" y="170548"/>
                  </a:lnTo>
                  <a:close/>
                </a:path>
                <a:path w="1137284" h="426719">
                  <a:moveTo>
                    <a:pt x="710603" y="113703"/>
                  </a:moveTo>
                  <a:lnTo>
                    <a:pt x="682167" y="113703"/>
                  </a:lnTo>
                  <a:lnTo>
                    <a:pt x="653745" y="113703"/>
                  </a:lnTo>
                  <a:lnTo>
                    <a:pt x="653745" y="142113"/>
                  </a:lnTo>
                  <a:lnTo>
                    <a:pt x="625322" y="142113"/>
                  </a:lnTo>
                  <a:lnTo>
                    <a:pt x="625322" y="198970"/>
                  </a:lnTo>
                  <a:lnTo>
                    <a:pt x="653745" y="198970"/>
                  </a:lnTo>
                  <a:lnTo>
                    <a:pt x="653745" y="170548"/>
                  </a:lnTo>
                  <a:lnTo>
                    <a:pt x="682167" y="170548"/>
                  </a:lnTo>
                  <a:lnTo>
                    <a:pt x="682167" y="142113"/>
                  </a:lnTo>
                  <a:lnTo>
                    <a:pt x="710603" y="142113"/>
                  </a:lnTo>
                  <a:lnTo>
                    <a:pt x="710603" y="113703"/>
                  </a:lnTo>
                  <a:close/>
                </a:path>
                <a:path w="1137284" h="426719">
                  <a:moveTo>
                    <a:pt x="710603" y="0"/>
                  </a:moveTo>
                  <a:lnTo>
                    <a:pt x="682167" y="0"/>
                  </a:lnTo>
                  <a:lnTo>
                    <a:pt x="653745" y="0"/>
                  </a:lnTo>
                  <a:lnTo>
                    <a:pt x="625322" y="0"/>
                  </a:lnTo>
                  <a:lnTo>
                    <a:pt x="625322" y="28422"/>
                  </a:lnTo>
                  <a:lnTo>
                    <a:pt x="625322" y="56845"/>
                  </a:lnTo>
                  <a:lnTo>
                    <a:pt x="625322" y="85267"/>
                  </a:lnTo>
                  <a:lnTo>
                    <a:pt x="596900" y="85267"/>
                  </a:lnTo>
                  <a:lnTo>
                    <a:pt x="596900" y="56845"/>
                  </a:lnTo>
                  <a:lnTo>
                    <a:pt x="625322" y="56845"/>
                  </a:lnTo>
                  <a:lnTo>
                    <a:pt x="625322" y="28422"/>
                  </a:lnTo>
                  <a:lnTo>
                    <a:pt x="596900" y="28422"/>
                  </a:lnTo>
                  <a:lnTo>
                    <a:pt x="596900" y="0"/>
                  </a:lnTo>
                  <a:lnTo>
                    <a:pt x="568477" y="0"/>
                  </a:lnTo>
                  <a:lnTo>
                    <a:pt x="568477" y="56845"/>
                  </a:lnTo>
                  <a:lnTo>
                    <a:pt x="540054" y="56845"/>
                  </a:lnTo>
                  <a:lnTo>
                    <a:pt x="511632" y="56845"/>
                  </a:lnTo>
                  <a:lnTo>
                    <a:pt x="369506" y="56845"/>
                  </a:lnTo>
                  <a:lnTo>
                    <a:pt x="369506" y="85267"/>
                  </a:lnTo>
                  <a:lnTo>
                    <a:pt x="397929" y="85267"/>
                  </a:lnTo>
                  <a:lnTo>
                    <a:pt x="426364" y="85267"/>
                  </a:lnTo>
                  <a:lnTo>
                    <a:pt x="454787" y="85267"/>
                  </a:lnTo>
                  <a:lnTo>
                    <a:pt x="454787" y="113703"/>
                  </a:lnTo>
                  <a:lnTo>
                    <a:pt x="483209" y="113703"/>
                  </a:lnTo>
                  <a:lnTo>
                    <a:pt x="511632" y="113703"/>
                  </a:lnTo>
                  <a:lnTo>
                    <a:pt x="511632" y="85267"/>
                  </a:lnTo>
                  <a:lnTo>
                    <a:pt x="540054" y="85267"/>
                  </a:lnTo>
                  <a:lnTo>
                    <a:pt x="568477" y="85267"/>
                  </a:lnTo>
                  <a:lnTo>
                    <a:pt x="568477" y="113703"/>
                  </a:lnTo>
                  <a:lnTo>
                    <a:pt x="540054" y="113703"/>
                  </a:lnTo>
                  <a:lnTo>
                    <a:pt x="511632" y="113703"/>
                  </a:lnTo>
                  <a:lnTo>
                    <a:pt x="511632" y="142113"/>
                  </a:lnTo>
                  <a:lnTo>
                    <a:pt x="483209" y="142113"/>
                  </a:lnTo>
                  <a:lnTo>
                    <a:pt x="454787" y="142113"/>
                  </a:lnTo>
                  <a:lnTo>
                    <a:pt x="454787" y="113703"/>
                  </a:lnTo>
                  <a:lnTo>
                    <a:pt x="426364" y="113703"/>
                  </a:lnTo>
                  <a:lnTo>
                    <a:pt x="397929" y="113703"/>
                  </a:lnTo>
                  <a:lnTo>
                    <a:pt x="397929" y="142113"/>
                  </a:lnTo>
                  <a:lnTo>
                    <a:pt x="426364" y="142113"/>
                  </a:lnTo>
                  <a:lnTo>
                    <a:pt x="426364" y="170548"/>
                  </a:lnTo>
                  <a:lnTo>
                    <a:pt x="454787" y="170548"/>
                  </a:lnTo>
                  <a:lnTo>
                    <a:pt x="454787" y="227393"/>
                  </a:lnTo>
                  <a:lnTo>
                    <a:pt x="426364" y="227393"/>
                  </a:lnTo>
                  <a:lnTo>
                    <a:pt x="397929" y="227393"/>
                  </a:lnTo>
                  <a:lnTo>
                    <a:pt x="397929" y="255816"/>
                  </a:lnTo>
                  <a:lnTo>
                    <a:pt x="426364" y="255816"/>
                  </a:lnTo>
                  <a:lnTo>
                    <a:pt x="454787" y="255816"/>
                  </a:lnTo>
                  <a:lnTo>
                    <a:pt x="483209" y="255816"/>
                  </a:lnTo>
                  <a:lnTo>
                    <a:pt x="483209" y="227393"/>
                  </a:lnTo>
                  <a:lnTo>
                    <a:pt x="511632" y="227393"/>
                  </a:lnTo>
                  <a:lnTo>
                    <a:pt x="511632" y="198970"/>
                  </a:lnTo>
                  <a:lnTo>
                    <a:pt x="483209" y="198970"/>
                  </a:lnTo>
                  <a:lnTo>
                    <a:pt x="483209" y="170548"/>
                  </a:lnTo>
                  <a:lnTo>
                    <a:pt x="511632" y="170548"/>
                  </a:lnTo>
                  <a:lnTo>
                    <a:pt x="511632" y="198970"/>
                  </a:lnTo>
                  <a:lnTo>
                    <a:pt x="540054" y="198970"/>
                  </a:lnTo>
                  <a:lnTo>
                    <a:pt x="540054" y="170548"/>
                  </a:lnTo>
                  <a:lnTo>
                    <a:pt x="568477" y="170548"/>
                  </a:lnTo>
                  <a:lnTo>
                    <a:pt x="568477" y="198970"/>
                  </a:lnTo>
                  <a:lnTo>
                    <a:pt x="596900" y="198970"/>
                  </a:lnTo>
                  <a:lnTo>
                    <a:pt x="596900" y="113703"/>
                  </a:lnTo>
                  <a:lnTo>
                    <a:pt x="625322" y="113703"/>
                  </a:lnTo>
                  <a:lnTo>
                    <a:pt x="653745" y="113703"/>
                  </a:lnTo>
                  <a:lnTo>
                    <a:pt x="653745" y="85267"/>
                  </a:lnTo>
                  <a:lnTo>
                    <a:pt x="682167" y="85267"/>
                  </a:lnTo>
                  <a:lnTo>
                    <a:pt x="710603" y="85267"/>
                  </a:lnTo>
                  <a:lnTo>
                    <a:pt x="710603" y="56845"/>
                  </a:lnTo>
                  <a:lnTo>
                    <a:pt x="682167" y="56845"/>
                  </a:lnTo>
                  <a:lnTo>
                    <a:pt x="682167" y="28422"/>
                  </a:lnTo>
                  <a:lnTo>
                    <a:pt x="710603" y="28422"/>
                  </a:lnTo>
                  <a:lnTo>
                    <a:pt x="710603" y="0"/>
                  </a:lnTo>
                  <a:close/>
                </a:path>
                <a:path w="1137284" h="426719">
                  <a:moveTo>
                    <a:pt x="739013" y="284238"/>
                  </a:moveTo>
                  <a:lnTo>
                    <a:pt x="710603" y="284238"/>
                  </a:lnTo>
                  <a:lnTo>
                    <a:pt x="682167" y="284238"/>
                  </a:lnTo>
                  <a:lnTo>
                    <a:pt x="682167" y="341083"/>
                  </a:lnTo>
                  <a:lnTo>
                    <a:pt x="710603" y="341083"/>
                  </a:lnTo>
                  <a:lnTo>
                    <a:pt x="710603" y="312661"/>
                  </a:lnTo>
                  <a:lnTo>
                    <a:pt x="739013" y="312661"/>
                  </a:lnTo>
                  <a:lnTo>
                    <a:pt x="739013" y="284238"/>
                  </a:lnTo>
                  <a:close/>
                </a:path>
                <a:path w="1137284" h="426719">
                  <a:moveTo>
                    <a:pt x="767448" y="0"/>
                  </a:moveTo>
                  <a:lnTo>
                    <a:pt x="739013" y="0"/>
                  </a:lnTo>
                  <a:lnTo>
                    <a:pt x="739013" y="28422"/>
                  </a:lnTo>
                  <a:lnTo>
                    <a:pt x="767448" y="28422"/>
                  </a:lnTo>
                  <a:lnTo>
                    <a:pt x="767448" y="0"/>
                  </a:lnTo>
                  <a:close/>
                </a:path>
                <a:path w="1137284" h="426719">
                  <a:moveTo>
                    <a:pt x="795870" y="255816"/>
                  </a:moveTo>
                  <a:lnTo>
                    <a:pt x="767448" y="255816"/>
                  </a:lnTo>
                  <a:lnTo>
                    <a:pt x="767448" y="341083"/>
                  </a:lnTo>
                  <a:lnTo>
                    <a:pt x="795870" y="341083"/>
                  </a:lnTo>
                  <a:lnTo>
                    <a:pt x="795870" y="255816"/>
                  </a:lnTo>
                  <a:close/>
                </a:path>
                <a:path w="1137284" h="426719">
                  <a:moveTo>
                    <a:pt x="795870" y="56845"/>
                  </a:moveTo>
                  <a:lnTo>
                    <a:pt x="767448" y="56845"/>
                  </a:lnTo>
                  <a:lnTo>
                    <a:pt x="767448" y="85267"/>
                  </a:lnTo>
                  <a:lnTo>
                    <a:pt x="795870" y="85267"/>
                  </a:lnTo>
                  <a:lnTo>
                    <a:pt x="795870" y="56845"/>
                  </a:lnTo>
                  <a:close/>
                </a:path>
                <a:path w="1137284" h="426719">
                  <a:moveTo>
                    <a:pt x="881138" y="0"/>
                  </a:moveTo>
                  <a:lnTo>
                    <a:pt x="852716" y="0"/>
                  </a:lnTo>
                  <a:lnTo>
                    <a:pt x="852716" y="28422"/>
                  </a:lnTo>
                  <a:lnTo>
                    <a:pt x="881138" y="28422"/>
                  </a:lnTo>
                  <a:lnTo>
                    <a:pt x="881138" y="0"/>
                  </a:lnTo>
                  <a:close/>
                </a:path>
                <a:path w="1137284" h="426719">
                  <a:moveTo>
                    <a:pt x="909561" y="113703"/>
                  </a:moveTo>
                  <a:lnTo>
                    <a:pt x="881138" y="113703"/>
                  </a:lnTo>
                  <a:lnTo>
                    <a:pt x="881138" y="56845"/>
                  </a:lnTo>
                  <a:lnTo>
                    <a:pt x="852716" y="56845"/>
                  </a:lnTo>
                  <a:lnTo>
                    <a:pt x="852716" y="113703"/>
                  </a:lnTo>
                  <a:lnTo>
                    <a:pt x="824293" y="113703"/>
                  </a:lnTo>
                  <a:lnTo>
                    <a:pt x="824293" y="85267"/>
                  </a:lnTo>
                  <a:lnTo>
                    <a:pt x="795870" y="85267"/>
                  </a:lnTo>
                  <a:lnTo>
                    <a:pt x="795870" y="142113"/>
                  </a:lnTo>
                  <a:lnTo>
                    <a:pt x="824293" y="142113"/>
                  </a:lnTo>
                  <a:lnTo>
                    <a:pt x="824293" y="170548"/>
                  </a:lnTo>
                  <a:lnTo>
                    <a:pt x="852716" y="170548"/>
                  </a:lnTo>
                  <a:lnTo>
                    <a:pt x="852716" y="142113"/>
                  </a:lnTo>
                  <a:lnTo>
                    <a:pt x="881138" y="142113"/>
                  </a:lnTo>
                  <a:lnTo>
                    <a:pt x="909561" y="142113"/>
                  </a:lnTo>
                  <a:lnTo>
                    <a:pt x="909561" y="113703"/>
                  </a:lnTo>
                  <a:close/>
                </a:path>
                <a:path w="1137284" h="426719">
                  <a:moveTo>
                    <a:pt x="937983" y="227393"/>
                  </a:moveTo>
                  <a:lnTo>
                    <a:pt x="909561" y="227393"/>
                  </a:lnTo>
                  <a:lnTo>
                    <a:pt x="909561" y="198970"/>
                  </a:lnTo>
                  <a:lnTo>
                    <a:pt x="881138" y="198970"/>
                  </a:lnTo>
                  <a:lnTo>
                    <a:pt x="881138" y="170548"/>
                  </a:lnTo>
                  <a:lnTo>
                    <a:pt x="852716" y="170548"/>
                  </a:lnTo>
                  <a:lnTo>
                    <a:pt x="852716" y="227393"/>
                  </a:lnTo>
                  <a:lnTo>
                    <a:pt x="881138" y="227393"/>
                  </a:lnTo>
                  <a:lnTo>
                    <a:pt x="881138" y="255816"/>
                  </a:lnTo>
                  <a:lnTo>
                    <a:pt x="852716" y="255816"/>
                  </a:lnTo>
                  <a:lnTo>
                    <a:pt x="852716" y="227393"/>
                  </a:lnTo>
                  <a:lnTo>
                    <a:pt x="824293" y="227393"/>
                  </a:lnTo>
                  <a:lnTo>
                    <a:pt x="824293" y="170548"/>
                  </a:lnTo>
                  <a:lnTo>
                    <a:pt x="795870" y="170548"/>
                  </a:lnTo>
                  <a:lnTo>
                    <a:pt x="795870" y="198970"/>
                  </a:lnTo>
                  <a:lnTo>
                    <a:pt x="767448" y="198970"/>
                  </a:lnTo>
                  <a:lnTo>
                    <a:pt x="767448" y="113703"/>
                  </a:lnTo>
                  <a:lnTo>
                    <a:pt x="739013" y="113703"/>
                  </a:lnTo>
                  <a:lnTo>
                    <a:pt x="739013" y="142113"/>
                  </a:lnTo>
                  <a:lnTo>
                    <a:pt x="710603" y="142113"/>
                  </a:lnTo>
                  <a:lnTo>
                    <a:pt x="710603" y="170548"/>
                  </a:lnTo>
                  <a:lnTo>
                    <a:pt x="739013" y="170548"/>
                  </a:lnTo>
                  <a:lnTo>
                    <a:pt x="739013" y="255816"/>
                  </a:lnTo>
                  <a:lnTo>
                    <a:pt x="767448" y="255816"/>
                  </a:lnTo>
                  <a:lnTo>
                    <a:pt x="767448" y="227393"/>
                  </a:lnTo>
                  <a:lnTo>
                    <a:pt x="795870" y="227393"/>
                  </a:lnTo>
                  <a:lnTo>
                    <a:pt x="795870" y="255816"/>
                  </a:lnTo>
                  <a:lnTo>
                    <a:pt x="824293" y="255816"/>
                  </a:lnTo>
                  <a:lnTo>
                    <a:pt x="824293" y="284238"/>
                  </a:lnTo>
                  <a:lnTo>
                    <a:pt x="852716" y="284238"/>
                  </a:lnTo>
                  <a:lnTo>
                    <a:pt x="881138" y="284238"/>
                  </a:lnTo>
                  <a:lnTo>
                    <a:pt x="909561" y="284238"/>
                  </a:lnTo>
                  <a:lnTo>
                    <a:pt x="909561" y="255816"/>
                  </a:lnTo>
                  <a:lnTo>
                    <a:pt x="937983" y="255816"/>
                  </a:lnTo>
                  <a:lnTo>
                    <a:pt x="937983" y="227393"/>
                  </a:lnTo>
                  <a:close/>
                </a:path>
                <a:path w="1137284" h="426719">
                  <a:moveTo>
                    <a:pt x="937983" y="142113"/>
                  </a:moveTo>
                  <a:lnTo>
                    <a:pt x="909561" y="142113"/>
                  </a:lnTo>
                  <a:lnTo>
                    <a:pt x="909561" y="198970"/>
                  </a:lnTo>
                  <a:lnTo>
                    <a:pt x="937983" y="198970"/>
                  </a:lnTo>
                  <a:lnTo>
                    <a:pt x="937983" y="142113"/>
                  </a:lnTo>
                  <a:close/>
                </a:path>
                <a:path w="1137284" h="426719">
                  <a:moveTo>
                    <a:pt x="937983" y="28422"/>
                  </a:moveTo>
                  <a:lnTo>
                    <a:pt x="909561" y="28422"/>
                  </a:lnTo>
                  <a:lnTo>
                    <a:pt x="881138" y="28422"/>
                  </a:lnTo>
                  <a:lnTo>
                    <a:pt x="881138" y="56845"/>
                  </a:lnTo>
                  <a:lnTo>
                    <a:pt x="909561" y="56845"/>
                  </a:lnTo>
                  <a:lnTo>
                    <a:pt x="909561" y="113703"/>
                  </a:lnTo>
                  <a:lnTo>
                    <a:pt x="937983" y="113703"/>
                  </a:lnTo>
                  <a:lnTo>
                    <a:pt x="937983" y="28422"/>
                  </a:lnTo>
                  <a:close/>
                </a:path>
                <a:path w="1137284" h="426719">
                  <a:moveTo>
                    <a:pt x="966419" y="255816"/>
                  </a:moveTo>
                  <a:lnTo>
                    <a:pt x="937983" y="255816"/>
                  </a:lnTo>
                  <a:lnTo>
                    <a:pt x="937983" y="284238"/>
                  </a:lnTo>
                  <a:lnTo>
                    <a:pt x="966419" y="284238"/>
                  </a:lnTo>
                  <a:lnTo>
                    <a:pt x="966419" y="255816"/>
                  </a:lnTo>
                  <a:close/>
                </a:path>
                <a:path w="1137284" h="426719">
                  <a:moveTo>
                    <a:pt x="1080109" y="312661"/>
                  </a:moveTo>
                  <a:lnTo>
                    <a:pt x="1051687" y="312661"/>
                  </a:lnTo>
                  <a:lnTo>
                    <a:pt x="1051687" y="255816"/>
                  </a:lnTo>
                  <a:lnTo>
                    <a:pt x="1023264" y="255816"/>
                  </a:lnTo>
                  <a:lnTo>
                    <a:pt x="994829" y="255816"/>
                  </a:lnTo>
                  <a:lnTo>
                    <a:pt x="994829" y="284238"/>
                  </a:lnTo>
                  <a:lnTo>
                    <a:pt x="966419" y="284238"/>
                  </a:lnTo>
                  <a:lnTo>
                    <a:pt x="966419" y="312661"/>
                  </a:lnTo>
                  <a:lnTo>
                    <a:pt x="994829" y="312661"/>
                  </a:lnTo>
                  <a:lnTo>
                    <a:pt x="994829" y="341083"/>
                  </a:lnTo>
                  <a:lnTo>
                    <a:pt x="1023264" y="341083"/>
                  </a:lnTo>
                  <a:lnTo>
                    <a:pt x="1051687" y="341083"/>
                  </a:lnTo>
                  <a:lnTo>
                    <a:pt x="1080109" y="341083"/>
                  </a:lnTo>
                  <a:lnTo>
                    <a:pt x="1080109" y="312661"/>
                  </a:lnTo>
                  <a:close/>
                </a:path>
                <a:path w="1137284" h="426719">
                  <a:moveTo>
                    <a:pt x="1108532" y="227393"/>
                  </a:moveTo>
                  <a:lnTo>
                    <a:pt x="1080109" y="227393"/>
                  </a:lnTo>
                  <a:lnTo>
                    <a:pt x="1051687" y="227393"/>
                  </a:lnTo>
                  <a:lnTo>
                    <a:pt x="1051687" y="255816"/>
                  </a:lnTo>
                  <a:lnTo>
                    <a:pt x="1080109" y="255816"/>
                  </a:lnTo>
                  <a:lnTo>
                    <a:pt x="1108532" y="255816"/>
                  </a:lnTo>
                  <a:lnTo>
                    <a:pt x="1108532" y="227393"/>
                  </a:lnTo>
                  <a:close/>
                </a:path>
                <a:path w="1137284" h="426719">
                  <a:moveTo>
                    <a:pt x="1136954" y="255816"/>
                  </a:moveTo>
                  <a:lnTo>
                    <a:pt x="1108532" y="255816"/>
                  </a:lnTo>
                  <a:lnTo>
                    <a:pt x="1108532" y="284238"/>
                  </a:lnTo>
                  <a:lnTo>
                    <a:pt x="1136954" y="284238"/>
                  </a:lnTo>
                  <a:lnTo>
                    <a:pt x="1136954" y="2558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92158" y="1061739"/>
              <a:ext cx="1165860" cy="368300"/>
            </a:xfrm>
            <a:custGeom>
              <a:avLst/>
              <a:gdLst/>
              <a:ahLst/>
              <a:cxnLst/>
              <a:rect l="l" t="t" r="r" b="b"/>
              <a:pathLst>
                <a:path w="1165859" h="368300">
                  <a:moveTo>
                    <a:pt x="28422" y="226187"/>
                  </a:moveTo>
                  <a:lnTo>
                    <a:pt x="0" y="226187"/>
                  </a:lnTo>
                  <a:lnTo>
                    <a:pt x="0" y="254609"/>
                  </a:lnTo>
                  <a:lnTo>
                    <a:pt x="28422" y="254609"/>
                  </a:lnTo>
                  <a:lnTo>
                    <a:pt x="28422" y="226187"/>
                  </a:lnTo>
                  <a:close/>
                </a:path>
                <a:path w="1165859" h="368300">
                  <a:moveTo>
                    <a:pt x="56845" y="254609"/>
                  </a:moveTo>
                  <a:lnTo>
                    <a:pt x="28422" y="254609"/>
                  </a:lnTo>
                  <a:lnTo>
                    <a:pt x="28422" y="283032"/>
                  </a:lnTo>
                  <a:lnTo>
                    <a:pt x="56845" y="283032"/>
                  </a:lnTo>
                  <a:lnTo>
                    <a:pt x="56845" y="254609"/>
                  </a:lnTo>
                  <a:close/>
                </a:path>
                <a:path w="1165859" h="368300">
                  <a:moveTo>
                    <a:pt x="142113" y="112483"/>
                  </a:moveTo>
                  <a:lnTo>
                    <a:pt x="113690" y="112483"/>
                  </a:lnTo>
                  <a:lnTo>
                    <a:pt x="113690" y="226187"/>
                  </a:lnTo>
                  <a:lnTo>
                    <a:pt x="85267" y="226187"/>
                  </a:lnTo>
                  <a:lnTo>
                    <a:pt x="85267" y="283032"/>
                  </a:lnTo>
                  <a:lnTo>
                    <a:pt x="56845" y="283032"/>
                  </a:lnTo>
                  <a:lnTo>
                    <a:pt x="56845" y="311454"/>
                  </a:lnTo>
                  <a:lnTo>
                    <a:pt x="85267" y="311454"/>
                  </a:lnTo>
                  <a:lnTo>
                    <a:pt x="85267" y="339877"/>
                  </a:lnTo>
                  <a:lnTo>
                    <a:pt x="113690" y="339877"/>
                  </a:lnTo>
                  <a:lnTo>
                    <a:pt x="113690" y="283032"/>
                  </a:lnTo>
                  <a:lnTo>
                    <a:pt x="142113" y="283032"/>
                  </a:lnTo>
                  <a:lnTo>
                    <a:pt x="142113" y="112483"/>
                  </a:lnTo>
                  <a:close/>
                </a:path>
                <a:path w="1165859" h="368300">
                  <a:moveTo>
                    <a:pt x="198970" y="254609"/>
                  </a:moveTo>
                  <a:lnTo>
                    <a:pt x="170548" y="254609"/>
                  </a:lnTo>
                  <a:lnTo>
                    <a:pt x="170548" y="283032"/>
                  </a:lnTo>
                  <a:lnTo>
                    <a:pt x="198970" y="283032"/>
                  </a:lnTo>
                  <a:lnTo>
                    <a:pt x="198970" y="254609"/>
                  </a:lnTo>
                  <a:close/>
                </a:path>
                <a:path w="1165859" h="368300">
                  <a:moveTo>
                    <a:pt x="198970" y="197751"/>
                  </a:moveTo>
                  <a:lnTo>
                    <a:pt x="170548" y="197751"/>
                  </a:lnTo>
                  <a:lnTo>
                    <a:pt x="170548" y="226187"/>
                  </a:lnTo>
                  <a:lnTo>
                    <a:pt x="198970" y="226187"/>
                  </a:lnTo>
                  <a:lnTo>
                    <a:pt x="198970" y="197751"/>
                  </a:lnTo>
                  <a:close/>
                </a:path>
                <a:path w="1165859" h="368300">
                  <a:moveTo>
                    <a:pt x="198970" y="140906"/>
                  </a:moveTo>
                  <a:lnTo>
                    <a:pt x="170548" y="140906"/>
                  </a:lnTo>
                  <a:lnTo>
                    <a:pt x="170548" y="169341"/>
                  </a:lnTo>
                  <a:lnTo>
                    <a:pt x="198970" y="169341"/>
                  </a:lnTo>
                  <a:lnTo>
                    <a:pt x="198970" y="140906"/>
                  </a:lnTo>
                  <a:close/>
                </a:path>
                <a:path w="1165859" h="368300">
                  <a:moveTo>
                    <a:pt x="227393" y="226187"/>
                  </a:moveTo>
                  <a:lnTo>
                    <a:pt x="198970" y="226187"/>
                  </a:lnTo>
                  <a:lnTo>
                    <a:pt x="198970" y="254609"/>
                  </a:lnTo>
                  <a:lnTo>
                    <a:pt x="227393" y="254609"/>
                  </a:lnTo>
                  <a:lnTo>
                    <a:pt x="227393" y="226187"/>
                  </a:lnTo>
                  <a:close/>
                </a:path>
                <a:path w="1165859" h="368300">
                  <a:moveTo>
                    <a:pt x="284238" y="254609"/>
                  </a:moveTo>
                  <a:lnTo>
                    <a:pt x="255816" y="254609"/>
                  </a:lnTo>
                  <a:lnTo>
                    <a:pt x="255816" y="283032"/>
                  </a:lnTo>
                  <a:lnTo>
                    <a:pt x="284238" y="283032"/>
                  </a:lnTo>
                  <a:lnTo>
                    <a:pt x="284238" y="254609"/>
                  </a:lnTo>
                  <a:close/>
                </a:path>
                <a:path w="1165859" h="368300">
                  <a:moveTo>
                    <a:pt x="483209" y="197751"/>
                  </a:moveTo>
                  <a:lnTo>
                    <a:pt x="454787" y="197751"/>
                  </a:lnTo>
                  <a:lnTo>
                    <a:pt x="454787" y="226187"/>
                  </a:lnTo>
                  <a:lnTo>
                    <a:pt x="483209" y="226187"/>
                  </a:lnTo>
                  <a:lnTo>
                    <a:pt x="483209" y="197751"/>
                  </a:lnTo>
                  <a:close/>
                </a:path>
                <a:path w="1165859" h="368300">
                  <a:moveTo>
                    <a:pt x="483209" y="140906"/>
                  </a:moveTo>
                  <a:lnTo>
                    <a:pt x="454787" y="140906"/>
                  </a:lnTo>
                  <a:lnTo>
                    <a:pt x="454787" y="169341"/>
                  </a:lnTo>
                  <a:lnTo>
                    <a:pt x="483209" y="169341"/>
                  </a:lnTo>
                  <a:lnTo>
                    <a:pt x="483209" y="140906"/>
                  </a:lnTo>
                  <a:close/>
                </a:path>
                <a:path w="1165859" h="368300">
                  <a:moveTo>
                    <a:pt x="710603" y="198120"/>
                  </a:moveTo>
                  <a:lnTo>
                    <a:pt x="682167" y="198120"/>
                  </a:lnTo>
                  <a:lnTo>
                    <a:pt x="682167" y="140970"/>
                  </a:lnTo>
                  <a:lnTo>
                    <a:pt x="653745" y="140970"/>
                  </a:lnTo>
                  <a:lnTo>
                    <a:pt x="653745" y="85090"/>
                  </a:lnTo>
                  <a:lnTo>
                    <a:pt x="682167" y="85090"/>
                  </a:lnTo>
                  <a:lnTo>
                    <a:pt x="682167" y="55880"/>
                  </a:lnTo>
                  <a:lnTo>
                    <a:pt x="653745" y="55880"/>
                  </a:lnTo>
                  <a:lnTo>
                    <a:pt x="653745" y="27940"/>
                  </a:lnTo>
                  <a:lnTo>
                    <a:pt x="625322" y="27940"/>
                  </a:lnTo>
                  <a:lnTo>
                    <a:pt x="625322" y="55880"/>
                  </a:lnTo>
                  <a:lnTo>
                    <a:pt x="625322" y="113030"/>
                  </a:lnTo>
                  <a:lnTo>
                    <a:pt x="596900" y="113030"/>
                  </a:lnTo>
                  <a:lnTo>
                    <a:pt x="596900" y="55880"/>
                  </a:lnTo>
                  <a:lnTo>
                    <a:pt x="625322" y="55880"/>
                  </a:lnTo>
                  <a:lnTo>
                    <a:pt x="625322" y="27940"/>
                  </a:lnTo>
                  <a:lnTo>
                    <a:pt x="625322" y="0"/>
                  </a:lnTo>
                  <a:lnTo>
                    <a:pt x="596900" y="0"/>
                  </a:lnTo>
                  <a:lnTo>
                    <a:pt x="596900" y="27940"/>
                  </a:lnTo>
                  <a:lnTo>
                    <a:pt x="568477" y="27940"/>
                  </a:lnTo>
                  <a:lnTo>
                    <a:pt x="568477" y="113030"/>
                  </a:lnTo>
                  <a:lnTo>
                    <a:pt x="568477" y="140906"/>
                  </a:lnTo>
                  <a:lnTo>
                    <a:pt x="540054" y="140906"/>
                  </a:lnTo>
                  <a:lnTo>
                    <a:pt x="540054" y="113030"/>
                  </a:lnTo>
                  <a:lnTo>
                    <a:pt x="568477" y="113030"/>
                  </a:lnTo>
                  <a:lnTo>
                    <a:pt x="568477" y="27940"/>
                  </a:lnTo>
                  <a:lnTo>
                    <a:pt x="568477" y="0"/>
                  </a:lnTo>
                  <a:lnTo>
                    <a:pt x="540054" y="0"/>
                  </a:lnTo>
                  <a:lnTo>
                    <a:pt x="540054" y="55880"/>
                  </a:lnTo>
                  <a:lnTo>
                    <a:pt x="511632" y="55880"/>
                  </a:lnTo>
                  <a:lnTo>
                    <a:pt x="483209" y="55880"/>
                  </a:lnTo>
                  <a:lnTo>
                    <a:pt x="483209" y="85090"/>
                  </a:lnTo>
                  <a:lnTo>
                    <a:pt x="511632" y="85090"/>
                  </a:lnTo>
                  <a:lnTo>
                    <a:pt x="540054" y="85090"/>
                  </a:lnTo>
                  <a:lnTo>
                    <a:pt x="540054" y="112483"/>
                  </a:lnTo>
                  <a:lnTo>
                    <a:pt x="511632" y="112483"/>
                  </a:lnTo>
                  <a:lnTo>
                    <a:pt x="483209" y="112483"/>
                  </a:lnTo>
                  <a:lnTo>
                    <a:pt x="483209" y="140906"/>
                  </a:lnTo>
                  <a:lnTo>
                    <a:pt x="511632" y="140906"/>
                  </a:lnTo>
                  <a:lnTo>
                    <a:pt x="511632" y="169341"/>
                  </a:lnTo>
                  <a:lnTo>
                    <a:pt x="483209" y="169341"/>
                  </a:lnTo>
                  <a:lnTo>
                    <a:pt x="483209" y="197751"/>
                  </a:lnTo>
                  <a:lnTo>
                    <a:pt x="511632" y="197751"/>
                  </a:lnTo>
                  <a:lnTo>
                    <a:pt x="540054" y="197751"/>
                  </a:lnTo>
                  <a:lnTo>
                    <a:pt x="540054" y="169341"/>
                  </a:lnTo>
                  <a:lnTo>
                    <a:pt x="568477" y="169341"/>
                  </a:lnTo>
                  <a:lnTo>
                    <a:pt x="568477" y="140970"/>
                  </a:lnTo>
                  <a:lnTo>
                    <a:pt x="596900" y="140970"/>
                  </a:lnTo>
                  <a:lnTo>
                    <a:pt x="596900" y="170180"/>
                  </a:lnTo>
                  <a:lnTo>
                    <a:pt x="568477" y="170180"/>
                  </a:lnTo>
                  <a:lnTo>
                    <a:pt x="568477" y="198120"/>
                  </a:lnTo>
                  <a:lnTo>
                    <a:pt x="540054" y="198120"/>
                  </a:lnTo>
                  <a:lnTo>
                    <a:pt x="540054" y="227330"/>
                  </a:lnTo>
                  <a:lnTo>
                    <a:pt x="511632" y="227330"/>
                  </a:lnTo>
                  <a:lnTo>
                    <a:pt x="483209" y="227330"/>
                  </a:lnTo>
                  <a:lnTo>
                    <a:pt x="483209" y="255270"/>
                  </a:lnTo>
                  <a:lnTo>
                    <a:pt x="511632" y="255270"/>
                  </a:lnTo>
                  <a:lnTo>
                    <a:pt x="511632" y="283210"/>
                  </a:lnTo>
                  <a:lnTo>
                    <a:pt x="540054" y="283210"/>
                  </a:lnTo>
                  <a:lnTo>
                    <a:pt x="540054" y="312420"/>
                  </a:lnTo>
                  <a:lnTo>
                    <a:pt x="511632" y="312420"/>
                  </a:lnTo>
                  <a:lnTo>
                    <a:pt x="483209" y="312420"/>
                  </a:lnTo>
                  <a:lnTo>
                    <a:pt x="483209" y="255270"/>
                  </a:lnTo>
                  <a:lnTo>
                    <a:pt x="454787" y="255270"/>
                  </a:lnTo>
                  <a:lnTo>
                    <a:pt x="426364" y="255270"/>
                  </a:lnTo>
                  <a:lnTo>
                    <a:pt x="426364" y="198120"/>
                  </a:lnTo>
                  <a:lnTo>
                    <a:pt x="397929" y="198120"/>
                  </a:lnTo>
                  <a:lnTo>
                    <a:pt x="397929" y="227330"/>
                  </a:lnTo>
                  <a:lnTo>
                    <a:pt x="369506" y="227330"/>
                  </a:lnTo>
                  <a:lnTo>
                    <a:pt x="369506" y="198120"/>
                  </a:lnTo>
                  <a:lnTo>
                    <a:pt x="341083" y="198120"/>
                  </a:lnTo>
                  <a:lnTo>
                    <a:pt x="341083" y="170180"/>
                  </a:lnTo>
                  <a:lnTo>
                    <a:pt x="369506" y="170180"/>
                  </a:lnTo>
                  <a:lnTo>
                    <a:pt x="369506" y="198120"/>
                  </a:lnTo>
                  <a:lnTo>
                    <a:pt x="397929" y="198120"/>
                  </a:lnTo>
                  <a:lnTo>
                    <a:pt x="397929" y="113030"/>
                  </a:lnTo>
                  <a:lnTo>
                    <a:pt x="426364" y="113030"/>
                  </a:lnTo>
                  <a:lnTo>
                    <a:pt x="426364" y="140906"/>
                  </a:lnTo>
                  <a:lnTo>
                    <a:pt x="454787" y="140906"/>
                  </a:lnTo>
                  <a:lnTo>
                    <a:pt x="454787" y="112483"/>
                  </a:lnTo>
                  <a:lnTo>
                    <a:pt x="426364" y="112483"/>
                  </a:lnTo>
                  <a:lnTo>
                    <a:pt x="426364" y="85090"/>
                  </a:lnTo>
                  <a:lnTo>
                    <a:pt x="397929" y="85090"/>
                  </a:lnTo>
                  <a:lnTo>
                    <a:pt x="369506" y="85090"/>
                  </a:lnTo>
                  <a:lnTo>
                    <a:pt x="369506" y="113030"/>
                  </a:lnTo>
                  <a:lnTo>
                    <a:pt x="341083" y="113030"/>
                  </a:lnTo>
                  <a:lnTo>
                    <a:pt x="341083" y="140970"/>
                  </a:lnTo>
                  <a:lnTo>
                    <a:pt x="312661" y="140970"/>
                  </a:lnTo>
                  <a:lnTo>
                    <a:pt x="312661" y="170180"/>
                  </a:lnTo>
                  <a:lnTo>
                    <a:pt x="284238" y="170180"/>
                  </a:lnTo>
                  <a:lnTo>
                    <a:pt x="284238" y="198120"/>
                  </a:lnTo>
                  <a:lnTo>
                    <a:pt x="312661" y="198120"/>
                  </a:lnTo>
                  <a:lnTo>
                    <a:pt x="312661" y="226187"/>
                  </a:lnTo>
                  <a:lnTo>
                    <a:pt x="284238" y="226187"/>
                  </a:lnTo>
                  <a:lnTo>
                    <a:pt x="284238" y="254609"/>
                  </a:lnTo>
                  <a:lnTo>
                    <a:pt x="312661" y="254609"/>
                  </a:lnTo>
                  <a:lnTo>
                    <a:pt x="312661" y="227330"/>
                  </a:lnTo>
                  <a:lnTo>
                    <a:pt x="341083" y="227330"/>
                  </a:lnTo>
                  <a:lnTo>
                    <a:pt x="341083" y="255270"/>
                  </a:lnTo>
                  <a:lnTo>
                    <a:pt x="369506" y="255270"/>
                  </a:lnTo>
                  <a:lnTo>
                    <a:pt x="369506" y="283210"/>
                  </a:lnTo>
                  <a:lnTo>
                    <a:pt x="341083" y="283210"/>
                  </a:lnTo>
                  <a:lnTo>
                    <a:pt x="341083" y="255270"/>
                  </a:lnTo>
                  <a:lnTo>
                    <a:pt x="312661" y="255270"/>
                  </a:lnTo>
                  <a:lnTo>
                    <a:pt x="312661" y="312420"/>
                  </a:lnTo>
                  <a:lnTo>
                    <a:pt x="341083" y="312420"/>
                  </a:lnTo>
                  <a:lnTo>
                    <a:pt x="369506" y="312420"/>
                  </a:lnTo>
                  <a:lnTo>
                    <a:pt x="369506" y="340360"/>
                  </a:lnTo>
                  <a:lnTo>
                    <a:pt x="397929" y="340360"/>
                  </a:lnTo>
                  <a:lnTo>
                    <a:pt x="426364" y="340360"/>
                  </a:lnTo>
                  <a:lnTo>
                    <a:pt x="426364" y="312420"/>
                  </a:lnTo>
                  <a:lnTo>
                    <a:pt x="454787" y="312420"/>
                  </a:lnTo>
                  <a:lnTo>
                    <a:pt x="454787" y="340360"/>
                  </a:lnTo>
                  <a:lnTo>
                    <a:pt x="483209" y="340360"/>
                  </a:lnTo>
                  <a:lnTo>
                    <a:pt x="483209" y="368300"/>
                  </a:lnTo>
                  <a:lnTo>
                    <a:pt x="511632" y="368300"/>
                  </a:lnTo>
                  <a:lnTo>
                    <a:pt x="511632" y="340360"/>
                  </a:lnTo>
                  <a:lnTo>
                    <a:pt x="540054" y="340360"/>
                  </a:lnTo>
                  <a:lnTo>
                    <a:pt x="540054" y="368300"/>
                  </a:lnTo>
                  <a:lnTo>
                    <a:pt x="568477" y="368300"/>
                  </a:lnTo>
                  <a:lnTo>
                    <a:pt x="568477" y="340360"/>
                  </a:lnTo>
                  <a:lnTo>
                    <a:pt x="596900" y="340360"/>
                  </a:lnTo>
                  <a:lnTo>
                    <a:pt x="596900" y="312420"/>
                  </a:lnTo>
                  <a:lnTo>
                    <a:pt x="568477" y="312420"/>
                  </a:lnTo>
                  <a:lnTo>
                    <a:pt x="568477" y="283210"/>
                  </a:lnTo>
                  <a:lnTo>
                    <a:pt x="596900" y="283210"/>
                  </a:lnTo>
                  <a:lnTo>
                    <a:pt x="596900" y="198120"/>
                  </a:lnTo>
                  <a:lnTo>
                    <a:pt x="625322" y="198120"/>
                  </a:lnTo>
                  <a:lnTo>
                    <a:pt x="653745" y="198120"/>
                  </a:lnTo>
                  <a:lnTo>
                    <a:pt x="653745" y="226187"/>
                  </a:lnTo>
                  <a:lnTo>
                    <a:pt x="625322" y="226187"/>
                  </a:lnTo>
                  <a:lnTo>
                    <a:pt x="625322" y="254609"/>
                  </a:lnTo>
                  <a:lnTo>
                    <a:pt x="653745" y="254609"/>
                  </a:lnTo>
                  <a:lnTo>
                    <a:pt x="653745" y="227330"/>
                  </a:lnTo>
                  <a:lnTo>
                    <a:pt x="682167" y="227330"/>
                  </a:lnTo>
                  <a:lnTo>
                    <a:pt x="710603" y="227330"/>
                  </a:lnTo>
                  <a:lnTo>
                    <a:pt x="710603" y="198120"/>
                  </a:lnTo>
                  <a:close/>
                </a:path>
                <a:path w="1165859" h="368300">
                  <a:moveTo>
                    <a:pt x="739013" y="254609"/>
                  </a:moveTo>
                  <a:lnTo>
                    <a:pt x="710603" y="254609"/>
                  </a:lnTo>
                  <a:lnTo>
                    <a:pt x="710603" y="283032"/>
                  </a:lnTo>
                  <a:lnTo>
                    <a:pt x="739013" y="283032"/>
                  </a:lnTo>
                  <a:lnTo>
                    <a:pt x="739013" y="254609"/>
                  </a:lnTo>
                  <a:close/>
                </a:path>
                <a:path w="1165859" h="368300">
                  <a:moveTo>
                    <a:pt x="767448" y="140906"/>
                  </a:moveTo>
                  <a:lnTo>
                    <a:pt x="739013" y="140906"/>
                  </a:lnTo>
                  <a:lnTo>
                    <a:pt x="739013" y="169341"/>
                  </a:lnTo>
                  <a:lnTo>
                    <a:pt x="767448" y="169341"/>
                  </a:lnTo>
                  <a:lnTo>
                    <a:pt x="767448" y="140906"/>
                  </a:lnTo>
                  <a:close/>
                </a:path>
                <a:path w="1165859" h="368300">
                  <a:moveTo>
                    <a:pt x="795870" y="197751"/>
                  </a:moveTo>
                  <a:lnTo>
                    <a:pt x="767448" y="197751"/>
                  </a:lnTo>
                  <a:lnTo>
                    <a:pt x="739013" y="197751"/>
                  </a:lnTo>
                  <a:lnTo>
                    <a:pt x="739013" y="226187"/>
                  </a:lnTo>
                  <a:lnTo>
                    <a:pt x="767448" y="226187"/>
                  </a:lnTo>
                  <a:lnTo>
                    <a:pt x="795870" y="226187"/>
                  </a:lnTo>
                  <a:lnTo>
                    <a:pt x="795870" y="197751"/>
                  </a:lnTo>
                  <a:close/>
                </a:path>
                <a:path w="1165859" h="368300">
                  <a:moveTo>
                    <a:pt x="852716" y="169341"/>
                  </a:moveTo>
                  <a:lnTo>
                    <a:pt x="824293" y="169341"/>
                  </a:lnTo>
                  <a:lnTo>
                    <a:pt x="824293" y="197751"/>
                  </a:lnTo>
                  <a:lnTo>
                    <a:pt x="852716" y="197751"/>
                  </a:lnTo>
                  <a:lnTo>
                    <a:pt x="852716" y="169341"/>
                  </a:lnTo>
                  <a:close/>
                </a:path>
                <a:path w="1165859" h="368300">
                  <a:moveTo>
                    <a:pt x="881138" y="226187"/>
                  </a:moveTo>
                  <a:lnTo>
                    <a:pt x="852716" y="226187"/>
                  </a:lnTo>
                  <a:lnTo>
                    <a:pt x="852716" y="254609"/>
                  </a:lnTo>
                  <a:lnTo>
                    <a:pt x="881138" y="254609"/>
                  </a:lnTo>
                  <a:lnTo>
                    <a:pt x="881138" y="226187"/>
                  </a:lnTo>
                  <a:close/>
                </a:path>
                <a:path w="1165859" h="368300">
                  <a:moveTo>
                    <a:pt x="937983" y="112483"/>
                  </a:moveTo>
                  <a:lnTo>
                    <a:pt x="909561" y="112483"/>
                  </a:lnTo>
                  <a:lnTo>
                    <a:pt x="881138" y="112483"/>
                  </a:lnTo>
                  <a:lnTo>
                    <a:pt x="852716" y="112483"/>
                  </a:lnTo>
                  <a:lnTo>
                    <a:pt x="824293" y="112483"/>
                  </a:lnTo>
                  <a:lnTo>
                    <a:pt x="824293" y="140906"/>
                  </a:lnTo>
                  <a:lnTo>
                    <a:pt x="852716" y="140906"/>
                  </a:lnTo>
                  <a:lnTo>
                    <a:pt x="881138" y="140906"/>
                  </a:lnTo>
                  <a:lnTo>
                    <a:pt x="909561" y="140906"/>
                  </a:lnTo>
                  <a:lnTo>
                    <a:pt x="909561" y="169341"/>
                  </a:lnTo>
                  <a:lnTo>
                    <a:pt x="937983" y="169341"/>
                  </a:lnTo>
                  <a:lnTo>
                    <a:pt x="937983" y="112483"/>
                  </a:lnTo>
                  <a:close/>
                </a:path>
                <a:path w="1165859" h="368300">
                  <a:moveTo>
                    <a:pt x="994829" y="84061"/>
                  </a:moveTo>
                  <a:lnTo>
                    <a:pt x="966419" y="84061"/>
                  </a:lnTo>
                  <a:lnTo>
                    <a:pt x="966419" y="112483"/>
                  </a:lnTo>
                  <a:lnTo>
                    <a:pt x="994829" y="112483"/>
                  </a:lnTo>
                  <a:lnTo>
                    <a:pt x="994829" y="84061"/>
                  </a:lnTo>
                  <a:close/>
                </a:path>
                <a:path w="1165859" h="368300">
                  <a:moveTo>
                    <a:pt x="1051687" y="169341"/>
                  </a:moveTo>
                  <a:lnTo>
                    <a:pt x="1023264" y="169341"/>
                  </a:lnTo>
                  <a:lnTo>
                    <a:pt x="994829" y="169341"/>
                  </a:lnTo>
                  <a:lnTo>
                    <a:pt x="994829" y="140906"/>
                  </a:lnTo>
                  <a:lnTo>
                    <a:pt x="966419" y="140906"/>
                  </a:lnTo>
                  <a:lnTo>
                    <a:pt x="966419" y="197751"/>
                  </a:lnTo>
                  <a:lnTo>
                    <a:pt x="937983" y="197751"/>
                  </a:lnTo>
                  <a:lnTo>
                    <a:pt x="909561" y="197751"/>
                  </a:lnTo>
                  <a:lnTo>
                    <a:pt x="881138" y="197751"/>
                  </a:lnTo>
                  <a:lnTo>
                    <a:pt x="881138" y="226187"/>
                  </a:lnTo>
                  <a:lnTo>
                    <a:pt x="909561" y="226187"/>
                  </a:lnTo>
                  <a:lnTo>
                    <a:pt x="937983" y="226187"/>
                  </a:lnTo>
                  <a:lnTo>
                    <a:pt x="937983" y="254609"/>
                  </a:lnTo>
                  <a:lnTo>
                    <a:pt x="909561" y="254609"/>
                  </a:lnTo>
                  <a:lnTo>
                    <a:pt x="881138" y="254609"/>
                  </a:lnTo>
                  <a:lnTo>
                    <a:pt x="881138" y="339877"/>
                  </a:lnTo>
                  <a:lnTo>
                    <a:pt x="909561" y="339877"/>
                  </a:lnTo>
                  <a:lnTo>
                    <a:pt x="909561" y="311454"/>
                  </a:lnTo>
                  <a:lnTo>
                    <a:pt x="937983" y="311454"/>
                  </a:lnTo>
                  <a:lnTo>
                    <a:pt x="966419" y="311454"/>
                  </a:lnTo>
                  <a:lnTo>
                    <a:pt x="966419" y="226187"/>
                  </a:lnTo>
                  <a:lnTo>
                    <a:pt x="994829" y="226187"/>
                  </a:lnTo>
                  <a:lnTo>
                    <a:pt x="1023264" y="226187"/>
                  </a:lnTo>
                  <a:lnTo>
                    <a:pt x="1023264" y="197751"/>
                  </a:lnTo>
                  <a:lnTo>
                    <a:pt x="1051687" y="197751"/>
                  </a:lnTo>
                  <a:lnTo>
                    <a:pt x="1051687" y="169341"/>
                  </a:lnTo>
                  <a:close/>
                </a:path>
                <a:path w="1165859" h="368300">
                  <a:moveTo>
                    <a:pt x="1108532" y="84061"/>
                  </a:moveTo>
                  <a:lnTo>
                    <a:pt x="1080109" y="84061"/>
                  </a:lnTo>
                  <a:lnTo>
                    <a:pt x="1080109" y="112483"/>
                  </a:lnTo>
                  <a:lnTo>
                    <a:pt x="1108532" y="112483"/>
                  </a:lnTo>
                  <a:lnTo>
                    <a:pt x="1108532" y="84061"/>
                  </a:lnTo>
                  <a:close/>
                </a:path>
                <a:path w="1165859" h="368300">
                  <a:moveTo>
                    <a:pt x="1136954" y="226187"/>
                  </a:moveTo>
                  <a:lnTo>
                    <a:pt x="1108532" y="226187"/>
                  </a:lnTo>
                  <a:lnTo>
                    <a:pt x="1108532" y="197751"/>
                  </a:lnTo>
                  <a:lnTo>
                    <a:pt x="1080109" y="197751"/>
                  </a:lnTo>
                  <a:lnTo>
                    <a:pt x="1080109" y="226187"/>
                  </a:lnTo>
                  <a:lnTo>
                    <a:pt x="1051687" y="226187"/>
                  </a:lnTo>
                  <a:lnTo>
                    <a:pt x="1023264" y="226187"/>
                  </a:lnTo>
                  <a:lnTo>
                    <a:pt x="1023264" y="254609"/>
                  </a:lnTo>
                  <a:lnTo>
                    <a:pt x="1051687" y="254609"/>
                  </a:lnTo>
                  <a:lnTo>
                    <a:pt x="1080109" y="254609"/>
                  </a:lnTo>
                  <a:lnTo>
                    <a:pt x="1108532" y="254609"/>
                  </a:lnTo>
                  <a:lnTo>
                    <a:pt x="1136954" y="254609"/>
                  </a:lnTo>
                  <a:lnTo>
                    <a:pt x="1136954" y="226187"/>
                  </a:lnTo>
                  <a:close/>
                </a:path>
                <a:path w="1165859" h="368300">
                  <a:moveTo>
                    <a:pt x="1165377" y="254609"/>
                  </a:moveTo>
                  <a:lnTo>
                    <a:pt x="1136954" y="254609"/>
                  </a:lnTo>
                  <a:lnTo>
                    <a:pt x="1136954" y="283032"/>
                  </a:lnTo>
                  <a:lnTo>
                    <a:pt x="1165377" y="283032"/>
                  </a:lnTo>
                  <a:lnTo>
                    <a:pt x="1165377" y="254609"/>
                  </a:lnTo>
                  <a:close/>
                </a:path>
                <a:path w="1165859" h="368300">
                  <a:moveTo>
                    <a:pt x="1165377" y="169341"/>
                  </a:moveTo>
                  <a:lnTo>
                    <a:pt x="1136954" y="169341"/>
                  </a:lnTo>
                  <a:lnTo>
                    <a:pt x="1136954" y="226187"/>
                  </a:lnTo>
                  <a:lnTo>
                    <a:pt x="1165377" y="226187"/>
                  </a:lnTo>
                  <a:lnTo>
                    <a:pt x="1165377" y="169341"/>
                  </a:lnTo>
                  <a:close/>
                </a:path>
                <a:path w="1165859" h="368300">
                  <a:moveTo>
                    <a:pt x="1165377" y="112483"/>
                  </a:moveTo>
                  <a:lnTo>
                    <a:pt x="1136954" y="112483"/>
                  </a:lnTo>
                  <a:lnTo>
                    <a:pt x="1108532" y="112483"/>
                  </a:lnTo>
                  <a:lnTo>
                    <a:pt x="1108532" y="169341"/>
                  </a:lnTo>
                  <a:lnTo>
                    <a:pt x="1136954" y="169341"/>
                  </a:lnTo>
                  <a:lnTo>
                    <a:pt x="1136954" y="140906"/>
                  </a:lnTo>
                  <a:lnTo>
                    <a:pt x="1165377" y="140906"/>
                  </a:lnTo>
                  <a:lnTo>
                    <a:pt x="1165377" y="11248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92158" y="1117378"/>
              <a:ext cx="1165860" cy="540385"/>
            </a:xfrm>
            <a:custGeom>
              <a:avLst/>
              <a:gdLst/>
              <a:ahLst/>
              <a:cxnLst/>
              <a:rect l="l" t="t" r="r" b="b"/>
              <a:pathLst>
                <a:path w="1165859" h="540385">
                  <a:moveTo>
                    <a:pt x="28422" y="341083"/>
                  </a:moveTo>
                  <a:lnTo>
                    <a:pt x="0" y="341083"/>
                  </a:lnTo>
                  <a:lnTo>
                    <a:pt x="0" y="369506"/>
                  </a:lnTo>
                  <a:lnTo>
                    <a:pt x="28422" y="369506"/>
                  </a:lnTo>
                  <a:lnTo>
                    <a:pt x="28422" y="341083"/>
                  </a:lnTo>
                  <a:close/>
                </a:path>
                <a:path w="1165859" h="540385">
                  <a:moveTo>
                    <a:pt x="28422" y="284238"/>
                  </a:moveTo>
                  <a:lnTo>
                    <a:pt x="0" y="284238"/>
                  </a:lnTo>
                  <a:lnTo>
                    <a:pt x="0" y="312661"/>
                  </a:lnTo>
                  <a:lnTo>
                    <a:pt x="28422" y="312661"/>
                  </a:lnTo>
                  <a:lnTo>
                    <a:pt x="28422" y="284238"/>
                  </a:lnTo>
                  <a:close/>
                </a:path>
                <a:path w="1165859" h="540385">
                  <a:moveTo>
                    <a:pt x="56845" y="369506"/>
                  </a:moveTo>
                  <a:lnTo>
                    <a:pt x="28422" y="369506"/>
                  </a:lnTo>
                  <a:lnTo>
                    <a:pt x="28422" y="397929"/>
                  </a:lnTo>
                  <a:lnTo>
                    <a:pt x="56845" y="397929"/>
                  </a:lnTo>
                  <a:lnTo>
                    <a:pt x="56845" y="369506"/>
                  </a:lnTo>
                  <a:close/>
                </a:path>
                <a:path w="1165859" h="540385">
                  <a:moveTo>
                    <a:pt x="85267" y="170548"/>
                  </a:moveTo>
                  <a:lnTo>
                    <a:pt x="56845" y="170548"/>
                  </a:lnTo>
                  <a:lnTo>
                    <a:pt x="56845" y="198970"/>
                  </a:lnTo>
                  <a:lnTo>
                    <a:pt x="85267" y="198970"/>
                  </a:lnTo>
                  <a:lnTo>
                    <a:pt x="85267" y="170548"/>
                  </a:lnTo>
                  <a:close/>
                </a:path>
                <a:path w="1165859" h="540385">
                  <a:moveTo>
                    <a:pt x="142113" y="312661"/>
                  </a:moveTo>
                  <a:lnTo>
                    <a:pt x="113690" y="312661"/>
                  </a:lnTo>
                  <a:lnTo>
                    <a:pt x="85267" y="312661"/>
                  </a:lnTo>
                  <a:lnTo>
                    <a:pt x="56845" y="312661"/>
                  </a:lnTo>
                  <a:lnTo>
                    <a:pt x="56845" y="341083"/>
                  </a:lnTo>
                  <a:lnTo>
                    <a:pt x="85267" y="341083"/>
                  </a:lnTo>
                  <a:lnTo>
                    <a:pt x="113690" y="341083"/>
                  </a:lnTo>
                  <a:lnTo>
                    <a:pt x="113690" y="369506"/>
                  </a:lnTo>
                  <a:lnTo>
                    <a:pt x="85267" y="369506"/>
                  </a:lnTo>
                  <a:lnTo>
                    <a:pt x="85267" y="426351"/>
                  </a:lnTo>
                  <a:lnTo>
                    <a:pt x="113690" y="426351"/>
                  </a:lnTo>
                  <a:lnTo>
                    <a:pt x="113690" y="397929"/>
                  </a:lnTo>
                  <a:lnTo>
                    <a:pt x="142113" y="397929"/>
                  </a:lnTo>
                  <a:lnTo>
                    <a:pt x="142113" y="312661"/>
                  </a:lnTo>
                  <a:close/>
                </a:path>
                <a:path w="1165859" h="540385">
                  <a:moveTo>
                    <a:pt x="170548" y="227393"/>
                  </a:moveTo>
                  <a:lnTo>
                    <a:pt x="142113" y="227393"/>
                  </a:lnTo>
                  <a:lnTo>
                    <a:pt x="142113" y="255816"/>
                  </a:lnTo>
                  <a:lnTo>
                    <a:pt x="170548" y="255816"/>
                  </a:lnTo>
                  <a:lnTo>
                    <a:pt x="170548" y="227393"/>
                  </a:lnTo>
                  <a:close/>
                </a:path>
                <a:path w="1165859" h="540385">
                  <a:moveTo>
                    <a:pt x="170548" y="170548"/>
                  </a:moveTo>
                  <a:lnTo>
                    <a:pt x="142113" y="170548"/>
                  </a:lnTo>
                  <a:lnTo>
                    <a:pt x="142113" y="56845"/>
                  </a:lnTo>
                  <a:lnTo>
                    <a:pt x="113690" y="56845"/>
                  </a:lnTo>
                  <a:lnTo>
                    <a:pt x="113690" y="85267"/>
                  </a:lnTo>
                  <a:lnTo>
                    <a:pt x="85267" y="85267"/>
                  </a:lnTo>
                  <a:lnTo>
                    <a:pt x="85267" y="56845"/>
                  </a:lnTo>
                  <a:lnTo>
                    <a:pt x="113690" y="56845"/>
                  </a:lnTo>
                  <a:lnTo>
                    <a:pt x="113690" y="28422"/>
                  </a:lnTo>
                  <a:lnTo>
                    <a:pt x="85267" y="28422"/>
                  </a:lnTo>
                  <a:lnTo>
                    <a:pt x="85267" y="0"/>
                  </a:lnTo>
                  <a:lnTo>
                    <a:pt x="56845" y="0"/>
                  </a:lnTo>
                  <a:lnTo>
                    <a:pt x="56845" y="28422"/>
                  </a:lnTo>
                  <a:lnTo>
                    <a:pt x="28422" y="28422"/>
                  </a:lnTo>
                  <a:lnTo>
                    <a:pt x="28422" y="56845"/>
                  </a:lnTo>
                  <a:lnTo>
                    <a:pt x="56845" y="56845"/>
                  </a:lnTo>
                  <a:lnTo>
                    <a:pt x="56845" y="85267"/>
                  </a:lnTo>
                  <a:lnTo>
                    <a:pt x="28422" y="85267"/>
                  </a:lnTo>
                  <a:lnTo>
                    <a:pt x="28422" y="56845"/>
                  </a:lnTo>
                  <a:lnTo>
                    <a:pt x="0" y="56845"/>
                  </a:lnTo>
                  <a:lnTo>
                    <a:pt x="0" y="113703"/>
                  </a:lnTo>
                  <a:lnTo>
                    <a:pt x="28422" y="113703"/>
                  </a:lnTo>
                  <a:lnTo>
                    <a:pt x="28422" y="142113"/>
                  </a:lnTo>
                  <a:lnTo>
                    <a:pt x="56845" y="142113"/>
                  </a:lnTo>
                  <a:lnTo>
                    <a:pt x="56845" y="113703"/>
                  </a:lnTo>
                  <a:lnTo>
                    <a:pt x="85267" y="113703"/>
                  </a:lnTo>
                  <a:lnTo>
                    <a:pt x="113690" y="113703"/>
                  </a:lnTo>
                  <a:lnTo>
                    <a:pt x="113690" y="227393"/>
                  </a:lnTo>
                  <a:lnTo>
                    <a:pt x="142113" y="227393"/>
                  </a:lnTo>
                  <a:lnTo>
                    <a:pt x="142113" y="198970"/>
                  </a:lnTo>
                  <a:lnTo>
                    <a:pt x="170548" y="198970"/>
                  </a:lnTo>
                  <a:lnTo>
                    <a:pt x="170548" y="170548"/>
                  </a:lnTo>
                  <a:close/>
                </a:path>
                <a:path w="1165859" h="540385">
                  <a:moveTo>
                    <a:pt x="198970" y="426351"/>
                  </a:moveTo>
                  <a:lnTo>
                    <a:pt x="170548" y="426351"/>
                  </a:lnTo>
                  <a:lnTo>
                    <a:pt x="170548" y="397929"/>
                  </a:lnTo>
                  <a:lnTo>
                    <a:pt x="142113" y="397929"/>
                  </a:lnTo>
                  <a:lnTo>
                    <a:pt x="142113" y="426351"/>
                  </a:lnTo>
                  <a:lnTo>
                    <a:pt x="113690" y="426351"/>
                  </a:lnTo>
                  <a:lnTo>
                    <a:pt x="113690" y="454787"/>
                  </a:lnTo>
                  <a:lnTo>
                    <a:pt x="142113" y="454787"/>
                  </a:lnTo>
                  <a:lnTo>
                    <a:pt x="170548" y="454787"/>
                  </a:lnTo>
                  <a:lnTo>
                    <a:pt x="198970" y="454787"/>
                  </a:lnTo>
                  <a:lnTo>
                    <a:pt x="198970" y="426351"/>
                  </a:lnTo>
                  <a:close/>
                </a:path>
                <a:path w="1165859" h="540385">
                  <a:moveTo>
                    <a:pt x="227393" y="227393"/>
                  </a:moveTo>
                  <a:lnTo>
                    <a:pt x="198970" y="227393"/>
                  </a:lnTo>
                  <a:lnTo>
                    <a:pt x="198970" y="255816"/>
                  </a:lnTo>
                  <a:lnTo>
                    <a:pt x="170548" y="255816"/>
                  </a:lnTo>
                  <a:lnTo>
                    <a:pt x="170548" y="284238"/>
                  </a:lnTo>
                  <a:lnTo>
                    <a:pt x="198970" y="284238"/>
                  </a:lnTo>
                  <a:lnTo>
                    <a:pt x="198970" y="312661"/>
                  </a:lnTo>
                  <a:lnTo>
                    <a:pt x="170548" y="312661"/>
                  </a:lnTo>
                  <a:lnTo>
                    <a:pt x="170548" y="341083"/>
                  </a:lnTo>
                  <a:lnTo>
                    <a:pt x="198970" y="341083"/>
                  </a:lnTo>
                  <a:lnTo>
                    <a:pt x="227393" y="341083"/>
                  </a:lnTo>
                  <a:lnTo>
                    <a:pt x="227393" y="227393"/>
                  </a:lnTo>
                  <a:close/>
                </a:path>
                <a:path w="1165859" h="540385">
                  <a:moveTo>
                    <a:pt x="369506" y="284238"/>
                  </a:moveTo>
                  <a:lnTo>
                    <a:pt x="341083" y="284238"/>
                  </a:lnTo>
                  <a:lnTo>
                    <a:pt x="341083" y="312661"/>
                  </a:lnTo>
                  <a:lnTo>
                    <a:pt x="369506" y="312661"/>
                  </a:lnTo>
                  <a:lnTo>
                    <a:pt x="369506" y="284238"/>
                  </a:lnTo>
                  <a:close/>
                </a:path>
                <a:path w="1165859" h="540385">
                  <a:moveTo>
                    <a:pt x="397929" y="426351"/>
                  </a:moveTo>
                  <a:lnTo>
                    <a:pt x="369506" y="426351"/>
                  </a:lnTo>
                  <a:lnTo>
                    <a:pt x="369506" y="397929"/>
                  </a:lnTo>
                  <a:lnTo>
                    <a:pt x="341083" y="397929"/>
                  </a:lnTo>
                  <a:lnTo>
                    <a:pt x="341083" y="341083"/>
                  </a:lnTo>
                  <a:lnTo>
                    <a:pt x="312661" y="341083"/>
                  </a:lnTo>
                  <a:lnTo>
                    <a:pt x="312661" y="397929"/>
                  </a:lnTo>
                  <a:lnTo>
                    <a:pt x="284238" y="397929"/>
                  </a:lnTo>
                  <a:lnTo>
                    <a:pt x="284238" y="312661"/>
                  </a:lnTo>
                  <a:lnTo>
                    <a:pt x="255816" y="312661"/>
                  </a:lnTo>
                  <a:lnTo>
                    <a:pt x="255816" y="341083"/>
                  </a:lnTo>
                  <a:lnTo>
                    <a:pt x="227393" y="341083"/>
                  </a:lnTo>
                  <a:lnTo>
                    <a:pt x="227393" y="369506"/>
                  </a:lnTo>
                  <a:lnTo>
                    <a:pt x="198970" y="369506"/>
                  </a:lnTo>
                  <a:lnTo>
                    <a:pt x="170548" y="369506"/>
                  </a:lnTo>
                  <a:lnTo>
                    <a:pt x="170548" y="397929"/>
                  </a:lnTo>
                  <a:lnTo>
                    <a:pt x="198970" y="397929"/>
                  </a:lnTo>
                  <a:lnTo>
                    <a:pt x="227393" y="397929"/>
                  </a:lnTo>
                  <a:lnTo>
                    <a:pt x="227393" y="426351"/>
                  </a:lnTo>
                  <a:lnTo>
                    <a:pt x="255816" y="426351"/>
                  </a:lnTo>
                  <a:lnTo>
                    <a:pt x="284238" y="426351"/>
                  </a:lnTo>
                  <a:lnTo>
                    <a:pt x="312661" y="426351"/>
                  </a:lnTo>
                  <a:lnTo>
                    <a:pt x="312661" y="454787"/>
                  </a:lnTo>
                  <a:lnTo>
                    <a:pt x="284238" y="454787"/>
                  </a:lnTo>
                  <a:lnTo>
                    <a:pt x="284238" y="483209"/>
                  </a:lnTo>
                  <a:lnTo>
                    <a:pt x="312661" y="483209"/>
                  </a:lnTo>
                  <a:lnTo>
                    <a:pt x="341083" y="483209"/>
                  </a:lnTo>
                  <a:lnTo>
                    <a:pt x="341083" y="511632"/>
                  </a:lnTo>
                  <a:lnTo>
                    <a:pt x="369506" y="511632"/>
                  </a:lnTo>
                  <a:lnTo>
                    <a:pt x="369506" y="454787"/>
                  </a:lnTo>
                  <a:lnTo>
                    <a:pt x="397929" y="454787"/>
                  </a:lnTo>
                  <a:lnTo>
                    <a:pt x="397929" y="426351"/>
                  </a:lnTo>
                  <a:close/>
                </a:path>
                <a:path w="1165859" h="540385">
                  <a:moveTo>
                    <a:pt x="426364" y="312661"/>
                  </a:moveTo>
                  <a:lnTo>
                    <a:pt x="397929" y="312661"/>
                  </a:lnTo>
                  <a:lnTo>
                    <a:pt x="369506" y="312661"/>
                  </a:lnTo>
                  <a:lnTo>
                    <a:pt x="369506" y="341083"/>
                  </a:lnTo>
                  <a:lnTo>
                    <a:pt x="397929" y="341083"/>
                  </a:lnTo>
                  <a:lnTo>
                    <a:pt x="397929" y="369506"/>
                  </a:lnTo>
                  <a:lnTo>
                    <a:pt x="369506" y="369506"/>
                  </a:lnTo>
                  <a:lnTo>
                    <a:pt x="369506" y="397929"/>
                  </a:lnTo>
                  <a:lnTo>
                    <a:pt x="397929" y="397929"/>
                  </a:lnTo>
                  <a:lnTo>
                    <a:pt x="426364" y="397929"/>
                  </a:lnTo>
                  <a:lnTo>
                    <a:pt x="426364" y="312661"/>
                  </a:lnTo>
                  <a:close/>
                </a:path>
                <a:path w="1165859" h="540385">
                  <a:moveTo>
                    <a:pt x="483209" y="312661"/>
                  </a:moveTo>
                  <a:lnTo>
                    <a:pt x="454787" y="312661"/>
                  </a:lnTo>
                  <a:lnTo>
                    <a:pt x="454787" y="341083"/>
                  </a:lnTo>
                  <a:lnTo>
                    <a:pt x="483209" y="341083"/>
                  </a:lnTo>
                  <a:lnTo>
                    <a:pt x="483209" y="312661"/>
                  </a:lnTo>
                  <a:close/>
                </a:path>
                <a:path w="1165859" h="540385">
                  <a:moveTo>
                    <a:pt x="540054" y="312661"/>
                  </a:moveTo>
                  <a:lnTo>
                    <a:pt x="511632" y="312661"/>
                  </a:lnTo>
                  <a:lnTo>
                    <a:pt x="511632" y="341083"/>
                  </a:lnTo>
                  <a:lnTo>
                    <a:pt x="483209" y="341083"/>
                  </a:lnTo>
                  <a:lnTo>
                    <a:pt x="483209" y="369506"/>
                  </a:lnTo>
                  <a:lnTo>
                    <a:pt x="511632" y="369506"/>
                  </a:lnTo>
                  <a:lnTo>
                    <a:pt x="540054" y="369506"/>
                  </a:lnTo>
                  <a:lnTo>
                    <a:pt x="540054" y="312661"/>
                  </a:lnTo>
                  <a:close/>
                </a:path>
                <a:path w="1165859" h="540385">
                  <a:moveTo>
                    <a:pt x="568477" y="397929"/>
                  </a:moveTo>
                  <a:lnTo>
                    <a:pt x="540054" y="397929"/>
                  </a:lnTo>
                  <a:lnTo>
                    <a:pt x="511632" y="397929"/>
                  </a:lnTo>
                  <a:lnTo>
                    <a:pt x="511632" y="426351"/>
                  </a:lnTo>
                  <a:lnTo>
                    <a:pt x="483209" y="426351"/>
                  </a:lnTo>
                  <a:lnTo>
                    <a:pt x="483209" y="454787"/>
                  </a:lnTo>
                  <a:lnTo>
                    <a:pt x="483209" y="483209"/>
                  </a:lnTo>
                  <a:lnTo>
                    <a:pt x="454787" y="483209"/>
                  </a:lnTo>
                  <a:lnTo>
                    <a:pt x="454787" y="454787"/>
                  </a:lnTo>
                  <a:lnTo>
                    <a:pt x="483209" y="454787"/>
                  </a:lnTo>
                  <a:lnTo>
                    <a:pt x="483209" y="426351"/>
                  </a:lnTo>
                  <a:lnTo>
                    <a:pt x="483209" y="397929"/>
                  </a:lnTo>
                  <a:lnTo>
                    <a:pt x="454787" y="397929"/>
                  </a:lnTo>
                  <a:lnTo>
                    <a:pt x="454787" y="426351"/>
                  </a:lnTo>
                  <a:lnTo>
                    <a:pt x="426364" y="426351"/>
                  </a:lnTo>
                  <a:lnTo>
                    <a:pt x="426364" y="540054"/>
                  </a:lnTo>
                  <a:lnTo>
                    <a:pt x="454787" y="540054"/>
                  </a:lnTo>
                  <a:lnTo>
                    <a:pt x="454787" y="511632"/>
                  </a:lnTo>
                  <a:lnTo>
                    <a:pt x="483209" y="511632"/>
                  </a:lnTo>
                  <a:lnTo>
                    <a:pt x="483209" y="540054"/>
                  </a:lnTo>
                  <a:lnTo>
                    <a:pt x="511632" y="540054"/>
                  </a:lnTo>
                  <a:lnTo>
                    <a:pt x="511632" y="454787"/>
                  </a:lnTo>
                  <a:lnTo>
                    <a:pt x="540054" y="454787"/>
                  </a:lnTo>
                  <a:lnTo>
                    <a:pt x="540054" y="426351"/>
                  </a:lnTo>
                  <a:lnTo>
                    <a:pt x="568477" y="426351"/>
                  </a:lnTo>
                  <a:lnTo>
                    <a:pt x="568477" y="397929"/>
                  </a:lnTo>
                  <a:close/>
                </a:path>
                <a:path w="1165859" h="540385">
                  <a:moveTo>
                    <a:pt x="596900" y="341083"/>
                  </a:moveTo>
                  <a:lnTo>
                    <a:pt x="568477" y="341083"/>
                  </a:lnTo>
                  <a:lnTo>
                    <a:pt x="568477" y="369506"/>
                  </a:lnTo>
                  <a:lnTo>
                    <a:pt x="596900" y="369506"/>
                  </a:lnTo>
                  <a:lnTo>
                    <a:pt x="596900" y="341083"/>
                  </a:lnTo>
                  <a:close/>
                </a:path>
                <a:path w="1165859" h="540385">
                  <a:moveTo>
                    <a:pt x="625322" y="426351"/>
                  </a:moveTo>
                  <a:lnTo>
                    <a:pt x="596900" y="426351"/>
                  </a:lnTo>
                  <a:lnTo>
                    <a:pt x="568477" y="426351"/>
                  </a:lnTo>
                  <a:lnTo>
                    <a:pt x="568477" y="483209"/>
                  </a:lnTo>
                  <a:lnTo>
                    <a:pt x="596900" y="483209"/>
                  </a:lnTo>
                  <a:lnTo>
                    <a:pt x="625322" y="483209"/>
                  </a:lnTo>
                  <a:lnTo>
                    <a:pt x="625322" y="426351"/>
                  </a:lnTo>
                  <a:close/>
                </a:path>
                <a:path w="1165859" h="540385">
                  <a:moveTo>
                    <a:pt x="682167" y="426351"/>
                  </a:moveTo>
                  <a:lnTo>
                    <a:pt x="653745" y="426351"/>
                  </a:lnTo>
                  <a:lnTo>
                    <a:pt x="653745" y="454787"/>
                  </a:lnTo>
                  <a:lnTo>
                    <a:pt x="682167" y="454787"/>
                  </a:lnTo>
                  <a:lnTo>
                    <a:pt x="682167" y="426351"/>
                  </a:lnTo>
                  <a:close/>
                </a:path>
                <a:path w="1165859" h="540385">
                  <a:moveTo>
                    <a:pt x="682167" y="341083"/>
                  </a:moveTo>
                  <a:lnTo>
                    <a:pt x="653745" y="341083"/>
                  </a:lnTo>
                  <a:lnTo>
                    <a:pt x="625322" y="341083"/>
                  </a:lnTo>
                  <a:lnTo>
                    <a:pt x="625322" y="369506"/>
                  </a:lnTo>
                  <a:lnTo>
                    <a:pt x="596900" y="369506"/>
                  </a:lnTo>
                  <a:lnTo>
                    <a:pt x="596900" y="397929"/>
                  </a:lnTo>
                  <a:lnTo>
                    <a:pt x="625322" y="397929"/>
                  </a:lnTo>
                  <a:lnTo>
                    <a:pt x="625322" y="426351"/>
                  </a:lnTo>
                  <a:lnTo>
                    <a:pt x="653745" y="426351"/>
                  </a:lnTo>
                  <a:lnTo>
                    <a:pt x="653745" y="369506"/>
                  </a:lnTo>
                  <a:lnTo>
                    <a:pt x="682167" y="369506"/>
                  </a:lnTo>
                  <a:lnTo>
                    <a:pt x="682167" y="341083"/>
                  </a:lnTo>
                  <a:close/>
                </a:path>
                <a:path w="1165859" h="540385">
                  <a:moveTo>
                    <a:pt x="682167" y="284238"/>
                  </a:moveTo>
                  <a:lnTo>
                    <a:pt x="653745" y="284238"/>
                  </a:lnTo>
                  <a:lnTo>
                    <a:pt x="653745" y="255816"/>
                  </a:lnTo>
                  <a:lnTo>
                    <a:pt x="625322" y="255816"/>
                  </a:lnTo>
                  <a:lnTo>
                    <a:pt x="625322" y="284238"/>
                  </a:lnTo>
                  <a:lnTo>
                    <a:pt x="596900" y="284238"/>
                  </a:lnTo>
                  <a:lnTo>
                    <a:pt x="596900" y="341083"/>
                  </a:lnTo>
                  <a:lnTo>
                    <a:pt x="625322" y="341083"/>
                  </a:lnTo>
                  <a:lnTo>
                    <a:pt x="625322" y="312661"/>
                  </a:lnTo>
                  <a:lnTo>
                    <a:pt x="653745" y="312661"/>
                  </a:lnTo>
                  <a:lnTo>
                    <a:pt x="682167" y="312661"/>
                  </a:lnTo>
                  <a:lnTo>
                    <a:pt x="682167" y="284238"/>
                  </a:lnTo>
                  <a:close/>
                </a:path>
                <a:path w="1165859" h="540385">
                  <a:moveTo>
                    <a:pt x="710603" y="397929"/>
                  </a:moveTo>
                  <a:lnTo>
                    <a:pt x="682167" y="397929"/>
                  </a:lnTo>
                  <a:lnTo>
                    <a:pt x="682167" y="426351"/>
                  </a:lnTo>
                  <a:lnTo>
                    <a:pt x="710603" y="426351"/>
                  </a:lnTo>
                  <a:lnTo>
                    <a:pt x="710603" y="397929"/>
                  </a:lnTo>
                  <a:close/>
                </a:path>
                <a:path w="1165859" h="540385">
                  <a:moveTo>
                    <a:pt x="767448" y="312661"/>
                  </a:moveTo>
                  <a:lnTo>
                    <a:pt x="739013" y="312661"/>
                  </a:lnTo>
                  <a:lnTo>
                    <a:pt x="739013" y="341083"/>
                  </a:lnTo>
                  <a:lnTo>
                    <a:pt x="767448" y="341083"/>
                  </a:lnTo>
                  <a:lnTo>
                    <a:pt x="767448" y="312661"/>
                  </a:lnTo>
                  <a:close/>
                </a:path>
                <a:path w="1165859" h="540385">
                  <a:moveTo>
                    <a:pt x="881138" y="454787"/>
                  </a:moveTo>
                  <a:lnTo>
                    <a:pt x="852716" y="454787"/>
                  </a:lnTo>
                  <a:lnTo>
                    <a:pt x="852716" y="483209"/>
                  </a:lnTo>
                  <a:lnTo>
                    <a:pt x="881138" y="483209"/>
                  </a:lnTo>
                  <a:lnTo>
                    <a:pt x="881138" y="454787"/>
                  </a:lnTo>
                  <a:close/>
                </a:path>
                <a:path w="1165859" h="540385">
                  <a:moveTo>
                    <a:pt x="881138" y="284238"/>
                  </a:moveTo>
                  <a:lnTo>
                    <a:pt x="852716" y="284238"/>
                  </a:lnTo>
                  <a:lnTo>
                    <a:pt x="824293" y="284238"/>
                  </a:lnTo>
                  <a:lnTo>
                    <a:pt x="795870" y="284238"/>
                  </a:lnTo>
                  <a:lnTo>
                    <a:pt x="795870" y="227393"/>
                  </a:lnTo>
                  <a:lnTo>
                    <a:pt x="824293" y="227393"/>
                  </a:lnTo>
                  <a:lnTo>
                    <a:pt x="824293" y="170548"/>
                  </a:lnTo>
                  <a:lnTo>
                    <a:pt x="795870" y="170548"/>
                  </a:lnTo>
                  <a:lnTo>
                    <a:pt x="795870" y="198970"/>
                  </a:lnTo>
                  <a:lnTo>
                    <a:pt x="767448" y="198970"/>
                  </a:lnTo>
                  <a:lnTo>
                    <a:pt x="767448" y="255816"/>
                  </a:lnTo>
                  <a:lnTo>
                    <a:pt x="739013" y="255816"/>
                  </a:lnTo>
                  <a:lnTo>
                    <a:pt x="710603" y="255816"/>
                  </a:lnTo>
                  <a:lnTo>
                    <a:pt x="710603" y="227393"/>
                  </a:lnTo>
                  <a:lnTo>
                    <a:pt x="682167" y="227393"/>
                  </a:lnTo>
                  <a:lnTo>
                    <a:pt x="653745" y="227393"/>
                  </a:lnTo>
                  <a:lnTo>
                    <a:pt x="653745" y="255816"/>
                  </a:lnTo>
                  <a:lnTo>
                    <a:pt x="682167" y="255816"/>
                  </a:lnTo>
                  <a:lnTo>
                    <a:pt x="682167" y="284238"/>
                  </a:lnTo>
                  <a:lnTo>
                    <a:pt x="710603" y="284238"/>
                  </a:lnTo>
                  <a:lnTo>
                    <a:pt x="710603" y="312661"/>
                  </a:lnTo>
                  <a:lnTo>
                    <a:pt x="739013" y="312661"/>
                  </a:lnTo>
                  <a:lnTo>
                    <a:pt x="739013" y="284238"/>
                  </a:lnTo>
                  <a:lnTo>
                    <a:pt x="767448" y="284238"/>
                  </a:lnTo>
                  <a:lnTo>
                    <a:pt x="767448" y="312661"/>
                  </a:lnTo>
                  <a:lnTo>
                    <a:pt x="795870" y="312661"/>
                  </a:lnTo>
                  <a:lnTo>
                    <a:pt x="795870" y="341083"/>
                  </a:lnTo>
                  <a:lnTo>
                    <a:pt x="824293" y="341083"/>
                  </a:lnTo>
                  <a:lnTo>
                    <a:pt x="824293" y="312661"/>
                  </a:lnTo>
                  <a:lnTo>
                    <a:pt x="852716" y="312661"/>
                  </a:lnTo>
                  <a:lnTo>
                    <a:pt x="881138" y="312661"/>
                  </a:lnTo>
                  <a:lnTo>
                    <a:pt x="881138" y="284238"/>
                  </a:lnTo>
                  <a:close/>
                </a:path>
                <a:path w="1165859" h="540385">
                  <a:moveTo>
                    <a:pt x="909561" y="341083"/>
                  </a:moveTo>
                  <a:lnTo>
                    <a:pt x="881138" y="341083"/>
                  </a:lnTo>
                  <a:lnTo>
                    <a:pt x="852716" y="341083"/>
                  </a:lnTo>
                  <a:lnTo>
                    <a:pt x="852716" y="369506"/>
                  </a:lnTo>
                  <a:lnTo>
                    <a:pt x="881138" y="369506"/>
                  </a:lnTo>
                  <a:lnTo>
                    <a:pt x="909561" y="369506"/>
                  </a:lnTo>
                  <a:lnTo>
                    <a:pt x="909561" y="341083"/>
                  </a:lnTo>
                  <a:close/>
                </a:path>
                <a:path w="1165859" h="540385">
                  <a:moveTo>
                    <a:pt x="994829" y="312661"/>
                  </a:moveTo>
                  <a:lnTo>
                    <a:pt x="966419" y="312661"/>
                  </a:lnTo>
                  <a:lnTo>
                    <a:pt x="966419" y="341083"/>
                  </a:lnTo>
                  <a:lnTo>
                    <a:pt x="994829" y="341083"/>
                  </a:lnTo>
                  <a:lnTo>
                    <a:pt x="994829" y="312661"/>
                  </a:lnTo>
                  <a:close/>
                </a:path>
                <a:path w="1165859" h="540385">
                  <a:moveTo>
                    <a:pt x="1051687" y="454787"/>
                  </a:moveTo>
                  <a:lnTo>
                    <a:pt x="1023264" y="454787"/>
                  </a:lnTo>
                  <a:lnTo>
                    <a:pt x="994829" y="454787"/>
                  </a:lnTo>
                  <a:lnTo>
                    <a:pt x="994829" y="426351"/>
                  </a:lnTo>
                  <a:lnTo>
                    <a:pt x="966419" y="426351"/>
                  </a:lnTo>
                  <a:lnTo>
                    <a:pt x="966419" y="483209"/>
                  </a:lnTo>
                  <a:lnTo>
                    <a:pt x="994829" y="483209"/>
                  </a:lnTo>
                  <a:lnTo>
                    <a:pt x="994829" y="511632"/>
                  </a:lnTo>
                  <a:lnTo>
                    <a:pt x="1023264" y="511632"/>
                  </a:lnTo>
                  <a:lnTo>
                    <a:pt x="1023264" y="483209"/>
                  </a:lnTo>
                  <a:lnTo>
                    <a:pt x="1051687" y="483209"/>
                  </a:lnTo>
                  <a:lnTo>
                    <a:pt x="1051687" y="454787"/>
                  </a:lnTo>
                  <a:close/>
                </a:path>
                <a:path w="1165859" h="540385">
                  <a:moveTo>
                    <a:pt x="1051687" y="341083"/>
                  </a:moveTo>
                  <a:lnTo>
                    <a:pt x="1023264" y="341083"/>
                  </a:lnTo>
                  <a:lnTo>
                    <a:pt x="1023264" y="369506"/>
                  </a:lnTo>
                  <a:lnTo>
                    <a:pt x="1051687" y="369506"/>
                  </a:lnTo>
                  <a:lnTo>
                    <a:pt x="1051687" y="341083"/>
                  </a:lnTo>
                  <a:close/>
                </a:path>
                <a:path w="1165859" h="540385">
                  <a:moveTo>
                    <a:pt x="1080109" y="397929"/>
                  </a:moveTo>
                  <a:lnTo>
                    <a:pt x="1051687" y="397929"/>
                  </a:lnTo>
                  <a:lnTo>
                    <a:pt x="1023264" y="397929"/>
                  </a:lnTo>
                  <a:lnTo>
                    <a:pt x="1023264" y="426351"/>
                  </a:lnTo>
                  <a:lnTo>
                    <a:pt x="1051687" y="426351"/>
                  </a:lnTo>
                  <a:lnTo>
                    <a:pt x="1051687" y="454787"/>
                  </a:lnTo>
                  <a:lnTo>
                    <a:pt x="1080109" y="454787"/>
                  </a:lnTo>
                  <a:lnTo>
                    <a:pt x="1080109" y="397929"/>
                  </a:lnTo>
                  <a:close/>
                </a:path>
                <a:path w="1165859" h="540385">
                  <a:moveTo>
                    <a:pt x="1108532" y="255816"/>
                  </a:moveTo>
                  <a:lnTo>
                    <a:pt x="1080109" y="255816"/>
                  </a:lnTo>
                  <a:lnTo>
                    <a:pt x="1080109" y="227393"/>
                  </a:lnTo>
                  <a:lnTo>
                    <a:pt x="1051687" y="227393"/>
                  </a:lnTo>
                  <a:lnTo>
                    <a:pt x="1023264" y="227393"/>
                  </a:lnTo>
                  <a:lnTo>
                    <a:pt x="1023264" y="255816"/>
                  </a:lnTo>
                  <a:lnTo>
                    <a:pt x="994829" y="255816"/>
                  </a:lnTo>
                  <a:lnTo>
                    <a:pt x="966419" y="255816"/>
                  </a:lnTo>
                  <a:lnTo>
                    <a:pt x="966419" y="284238"/>
                  </a:lnTo>
                  <a:lnTo>
                    <a:pt x="994829" y="284238"/>
                  </a:lnTo>
                  <a:lnTo>
                    <a:pt x="1023264" y="284238"/>
                  </a:lnTo>
                  <a:lnTo>
                    <a:pt x="1023264" y="312661"/>
                  </a:lnTo>
                  <a:lnTo>
                    <a:pt x="1051687" y="312661"/>
                  </a:lnTo>
                  <a:lnTo>
                    <a:pt x="1051687" y="284238"/>
                  </a:lnTo>
                  <a:lnTo>
                    <a:pt x="1080109" y="284238"/>
                  </a:lnTo>
                  <a:lnTo>
                    <a:pt x="1080109" y="312661"/>
                  </a:lnTo>
                  <a:lnTo>
                    <a:pt x="1051687" y="312661"/>
                  </a:lnTo>
                  <a:lnTo>
                    <a:pt x="1051687" y="341083"/>
                  </a:lnTo>
                  <a:lnTo>
                    <a:pt x="1080109" y="341083"/>
                  </a:lnTo>
                  <a:lnTo>
                    <a:pt x="1080109" y="369506"/>
                  </a:lnTo>
                  <a:lnTo>
                    <a:pt x="1108532" y="369506"/>
                  </a:lnTo>
                  <a:lnTo>
                    <a:pt x="1108532" y="255816"/>
                  </a:lnTo>
                  <a:close/>
                </a:path>
                <a:path w="1165859" h="540385">
                  <a:moveTo>
                    <a:pt x="1165377" y="255816"/>
                  </a:moveTo>
                  <a:lnTo>
                    <a:pt x="1136954" y="255816"/>
                  </a:lnTo>
                  <a:lnTo>
                    <a:pt x="1136954" y="284238"/>
                  </a:lnTo>
                  <a:lnTo>
                    <a:pt x="1165377" y="284238"/>
                  </a:lnTo>
                  <a:lnTo>
                    <a:pt x="1165377" y="2558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92158" y="1515307"/>
              <a:ext cx="1165860" cy="455295"/>
            </a:xfrm>
            <a:custGeom>
              <a:avLst/>
              <a:gdLst/>
              <a:ahLst/>
              <a:cxnLst/>
              <a:rect l="l" t="t" r="r" b="b"/>
              <a:pathLst>
                <a:path w="1165859" h="455294">
                  <a:moveTo>
                    <a:pt x="198970" y="255816"/>
                  </a:moveTo>
                  <a:lnTo>
                    <a:pt x="170548" y="255816"/>
                  </a:lnTo>
                  <a:lnTo>
                    <a:pt x="170548" y="284238"/>
                  </a:lnTo>
                  <a:lnTo>
                    <a:pt x="198970" y="284238"/>
                  </a:lnTo>
                  <a:lnTo>
                    <a:pt x="198970" y="255816"/>
                  </a:lnTo>
                  <a:close/>
                </a:path>
                <a:path w="1165859" h="455294">
                  <a:moveTo>
                    <a:pt x="227393" y="56857"/>
                  </a:moveTo>
                  <a:lnTo>
                    <a:pt x="198970" y="56857"/>
                  </a:lnTo>
                  <a:lnTo>
                    <a:pt x="198970" y="85280"/>
                  </a:lnTo>
                  <a:lnTo>
                    <a:pt x="170548" y="85280"/>
                  </a:lnTo>
                  <a:lnTo>
                    <a:pt x="142113" y="85280"/>
                  </a:lnTo>
                  <a:lnTo>
                    <a:pt x="113690" y="85280"/>
                  </a:lnTo>
                  <a:lnTo>
                    <a:pt x="85267" y="85280"/>
                  </a:lnTo>
                  <a:lnTo>
                    <a:pt x="56845" y="85280"/>
                  </a:lnTo>
                  <a:lnTo>
                    <a:pt x="56845" y="28422"/>
                  </a:lnTo>
                  <a:lnTo>
                    <a:pt x="28422" y="28422"/>
                  </a:lnTo>
                  <a:lnTo>
                    <a:pt x="28422" y="0"/>
                  </a:lnTo>
                  <a:lnTo>
                    <a:pt x="0" y="0"/>
                  </a:lnTo>
                  <a:lnTo>
                    <a:pt x="0" y="56857"/>
                  </a:lnTo>
                  <a:lnTo>
                    <a:pt x="28422" y="56857"/>
                  </a:lnTo>
                  <a:lnTo>
                    <a:pt x="28422" y="113703"/>
                  </a:lnTo>
                  <a:lnTo>
                    <a:pt x="56845" y="113703"/>
                  </a:lnTo>
                  <a:lnTo>
                    <a:pt x="56845" y="142125"/>
                  </a:lnTo>
                  <a:lnTo>
                    <a:pt x="85267" y="142125"/>
                  </a:lnTo>
                  <a:lnTo>
                    <a:pt x="113690" y="142125"/>
                  </a:lnTo>
                  <a:lnTo>
                    <a:pt x="113690" y="198970"/>
                  </a:lnTo>
                  <a:lnTo>
                    <a:pt x="85267" y="198970"/>
                  </a:lnTo>
                  <a:lnTo>
                    <a:pt x="85267" y="170548"/>
                  </a:lnTo>
                  <a:lnTo>
                    <a:pt x="56845" y="170548"/>
                  </a:lnTo>
                  <a:lnTo>
                    <a:pt x="28422" y="170548"/>
                  </a:lnTo>
                  <a:lnTo>
                    <a:pt x="28422" y="113703"/>
                  </a:lnTo>
                  <a:lnTo>
                    <a:pt x="0" y="113703"/>
                  </a:lnTo>
                  <a:lnTo>
                    <a:pt x="0" y="284238"/>
                  </a:lnTo>
                  <a:lnTo>
                    <a:pt x="28422" y="284238"/>
                  </a:lnTo>
                  <a:lnTo>
                    <a:pt x="56845" y="284238"/>
                  </a:lnTo>
                  <a:lnTo>
                    <a:pt x="56845" y="255816"/>
                  </a:lnTo>
                  <a:lnTo>
                    <a:pt x="85267" y="255816"/>
                  </a:lnTo>
                  <a:lnTo>
                    <a:pt x="85267" y="284238"/>
                  </a:lnTo>
                  <a:lnTo>
                    <a:pt x="113690" y="284238"/>
                  </a:lnTo>
                  <a:lnTo>
                    <a:pt x="113690" y="227393"/>
                  </a:lnTo>
                  <a:lnTo>
                    <a:pt x="142113" y="227393"/>
                  </a:lnTo>
                  <a:lnTo>
                    <a:pt x="142113" y="255816"/>
                  </a:lnTo>
                  <a:lnTo>
                    <a:pt x="170548" y="255816"/>
                  </a:lnTo>
                  <a:lnTo>
                    <a:pt x="170548" y="227393"/>
                  </a:lnTo>
                  <a:lnTo>
                    <a:pt x="198970" y="227393"/>
                  </a:lnTo>
                  <a:lnTo>
                    <a:pt x="198970" y="198970"/>
                  </a:lnTo>
                  <a:lnTo>
                    <a:pt x="170548" y="198970"/>
                  </a:lnTo>
                  <a:lnTo>
                    <a:pt x="170548" y="170548"/>
                  </a:lnTo>
                  <a:lnTo>
                    <a:pt x="198970" y="170548"/>
                  </a:lnTo>
                  <a:lnTo>
                    <a:pt x="198970" y="198970"/>
                  </a:lnTo>
                  <a:lnTo>
                    <a:pt x="227393" y="198970"/>
                  </a:lnTo>
                  <a:lnTo>
                    <a:pt x="227393" y="142125"/>
                  </a:lnTo>
                  <a:lnTo>
                    <a:pt x="198970" y="142125"/>
                  </a:lnTo>
                  <a:lnTo>
                    <a:pt x="170548" y="142125"/>
                  </a:lnTo>
                  <a:lnTo>
                    <a:pt x="142113" y="142125"/>
                  </a:lnTo>
                  <a:lnTo>
                    <a:pt x="142113" y="113703"/>
                  </a:lnTo>
                  <a:lnTo>
                    <a:pt x="170548" y="113703"/>
                  </a:lnTo>
                  <a:lnTo>
                    <a:pt x="198970" y="113703"/>
                  </a:lnTo>
                  <a:lnTo>
                    <a:pt x="227393" y="113703"/>
                  </a:lnTo>
                  <a:lnTo>
                    <a:pt x="227393" y="56857"/>
                  </a:lnTo>
                  <a:close/>
                </a:path>
                <a:path w="1165859" h="455294">
                  <a:moveTo>
                    <a:pt x="255816" y="198970"/>
                  </a:moveTo>
                  <a:lnTo>
                    <a:pt x="227393" y="198970"/>
                  </a:lnTo>
                  <a:lnTo>
                    <a:pt x="227393" y="227393"/>
                  </a:lnTo>
                  <a:lnTo>
                    <a:pt x="255816" y="227393"/>
                  </a:lnTo>
                  <a:lnTo>
                    <a:pt x="255816" y="198970"/>
                  </a:lnTo>
                  <a:close/>
                </a:path>
                <a:path w="1165859" h="455294">
                  <a:moveTo>
                    <a:pt x="284238" y="142125"/>
                  </a:moveTo>
                  <a:lnTo>
                    <a:pt x="255816" y="142125"/>
                  </a:lnTo>
                  <a:lnTo>
                    <a:pt x="255816" y="170548"/>
                  </a:lnTo>
                  <a:lnTo>
                    <a:pt x="284238" y="170548"/>
                  </a:lnTo>
                  <a:lnTo>
                    <a:pt x="284238" y="142125"/>
                  </a:lnTo>
                  <a:close/>
                </a:path>
                <a:path w="1165859" h="455294">
                  <a:moveTo>
                    <a:pt x="284238" y="85280"/>
                  </a:moveTo>
                  <a:lnTo>
                    <a:pt x="255816" y="85280"/>
                  </a:lnTo>
                  <a:lnTo>
                    <a:pt x="255816" y="113703"/>
                  </a:lnTo>
                  <a:lnTo>
                    <a:pt x="284238" y="113703"/>
                  </a:lnTo>
                  <a:lnTo>
                    <a:pt x="284238" y="85280"/>
                  </a:lnTo>
                  <a:close/>
                </a:path>
                <a:path w="1165859" h="455294">
                  <a:moveTo>
                    <a:pt x="312661" y="312674"/>
                  </a:moveTo>
                  <a:lnTo>
                    <a:pt x="284238" y="312674"/>
                  </a:lnTo>
                  <a:lnTo>
                    <a:pt x="255816" y="312674"/>
                  </a:lnTo>
                  <a:lnTo>
                    <a:pt x="255816" y="284238"/>
                  </a:lnTo>
                  <a:lnTo>
                    <a:pt x="227393" y="284238"/>
                  </a:lnTo>
                  <a:lnTo>
                    <a:pt x="227393" y="341096"/>
                  </a:lnTo>
                  <a:lnTo>
                    <a:pt x="255816" y="341096"/>
                  </a:lnTo>
                  <a:lnTo>
                    <a:pt x="255816" y="369519"/>
                  </a:lnTo>
                  <a:lnTo>
                    <a:pt x="227393" y="369519"/>
                  </a:lnTo>
                  <a:lnTo>
                    <a:pt x="227393" y="426364"/>
                  </a:lnTo>
                  <a:lnTo>
                    <a:pt x="255816" y="426364"/>
                  </a:lnTo>
                  <a:lnTo>
                    <a:pt x="255816" y="397941"/>
                  </a:lnTo>
                  <a:lnTo>
                    <a:pt x="284238" y="397941"/>
                  </a:lnTo>
                  <a:lnTo>
                    <a:pt x="284238" y="341096"/>
                  </a:lnTo>
                  <a:lnTo>
                    <a:pt x="312661" y="341096"/>
                  </a:lnTo>
                  <a:lnTo>
                    <a:pt x="312661" y="312674"/>
                  </a:lnTo>
                  <a:close/>
                </a:path>
                <a:path w="1165859" h="455294">
                  <a:moveTo>
                    <a:pt x="341083" y="341096"/>
                  </a:moveTo>
                  <a:lnTo>
                    <a:pt x="312661" y="341096"/>
                  </a:lnTo>
                  <a:lnTo>
                    <a:pt x="312661" y="397941"/>
                  </a:lnTo>
                  <a:lnTo>
                    <a:pt x="341083" y="397941"/>
                  </a:lnTo>
                  <a:lnTo>
                    <a:pt x="341083" y="341096"/>
                  </a:lnTo>
                  <a:close/>
                </a:path>
                <a:path w="1165859" h="455294">
                  <a:moveTo>
                    <a:pt x="341083" y="227393"/>
                  </a:moveTo>
                  <a:lnTo>
                    <a:pt x="312661" y="227393"/>
                  </a:lnTo>
                  <a:lnTo>
                    <a:pt x="312661" y="170548"/>
                  </a:lnTo>
                  <a:lnTo>
                    <a:pt x="284238" y="170548"/>
                  </a:lnTo>
                  <a:lnTo>
                    <a:pt x="284238" y="255816"/>
                  </a:lnTo>
                  <a:lnTo>
                    <a:pt x="255816" y="255816"/>
                  </a:lnTo>
                  <a:lnTo>
                    <a:pt x="255816" y="284238"/>
                  </a:lnTo>
                  <a:lnTo>
                    <a:pt x="284238" y="284238"/>
                  </a:lnTo>
                  <a:lnTo>
                    <a:pt x="312661" y="284238"/>
                  </a:lnTo>
                  <a:lnTo>
                    <a:pt x="312661" y="255816"/>
                  </a:lnTo>
                  <a:lnTo>
                    <a:pt x="341083" y="255816"/>
                  </a:lnTo>
                  <a:lnTo>
                    <a:pt x="341083" y="227393"/>
                  </a:lnTo>
                  <a:close/>
                </a:path>
                <a:path w="1165859" h="455294">
                  <a:moveTo>
                    <a:pt x="341083" y="113703"/>
                  </a:moveTo>
                  <a:lnTo>
                    <a:pt x="312661" y="113703"/>
                  </a:lnTo>
                  <a:lnTo>
                    <a:pt x="284238" y="113703"/>
                  </a:lnTo>
                  <a:lnTo>
                    <a:pt x="284238" y="142125"/>
                  </a:lnTo>
                  <a:lnTo>
                    <a:pt x="312661" y="142125"/>
                  </a:lnTo>
                  <a:lnTo>
                    <a:pt x="312661" y="170548"/>
                  </a:lnTo>
                  <a:lnTo>
                    <a:pt x="341083" y="170548"/>
                  </a:lnTo>
                  <a:lnTo>
                    <a:pt x="341083" y="113703"/>
                  </a:lnTo>
                  <a:close/>
                </a:path>
                <a:path w="1165859" h="455294">
                  <a:moveTo>
                    <a:pt x="369506" y="397941"/>
                  </a:moveTo>
                  <a:lnTo>
                    <a:pt x="341083" y="397941"/>
                  </a:lnTo>
                  <a:lnTo>
                    <a:pt x="341083" y="426364"/>
                  </a:lnTo>
                  <a:lnTo>
                    <a:pt x="369506" y="426364"/>
                  </a:lnTo>
                  <a:lnTo>
                    <a:pt x="369506" y="397941"/>
                  </a:lnTo>
                  <a:close/>
                </a:path>
                <a:path w="1165859" h="455294">
                  <a:moveTo>
                    <a:pt x="397929" y="113703"/>
                  </a:moveTo>
                  <a:lnTo>
                    <a:pt x="369506" y="113703"/>
                  </a:lnTo>
                  <a:lnTo>
                    <a:pt x="369506" y="142125"/>
                  </a:lnTo>
                  <a:lnTo>
                    <a:pt x="397929" y="142125"/>
                  </a:lnTo>
                  <a:lnTo>
                    <a:pt x="397929" y="113703"/>
                  </a:lnTo>
                  <a:close/>
                </a:path>
                <a:path w="1165859" h="455294">
                  <a:moveTo>
                    <a:pt x="454787" y="369519"/>
                  </a:moveTo>
                  <a:lnTo>
                    <a:pt x="426364" y="369519"/>
                  </a:lnTo>
                  <a:lnTo>
                    <a:pt x="426364" y="341096"/>
                  </a:lnTo>
                  <a:lnTo>
                    <a:pt x="397929" y="341096"/>
                  </a:lnTo>
                  <a:lnTo>
                    <a:pt x="397929" y="312674"/>
                  </a:lnTo>
                  <a:lnTo>
                    <a:pt x="369506" y="312674"/>
                  </a:lnTo>
                  <a:lnTo>
                    <a:pt x="369506" y="284238"/>
                  </a:lnTo>
                  <a:lnTo>
                    <a:pt x="341083" y="284238"/>
                  </a:lnTo>
                  <a:lnTo>
                    <a:pt x="312661" y="284238"/>
                  </a:lnTo>
                  <a:lnTo>
                    <a:pt x="312661" y="312674"/>
                  </a:lnTo>
                  <a:lnTo>
                    <a:pt x="341083" y="312674"/>
                  </a:lnTo>
                  <a:lnTo>
                    <a:pt x="341083" y="341096"/>
                  </a:lnTo>
                  <a:lnTo>
                    <a:pt x="369506" y="341096"/>
                  </a:lnTo>
                  <a:lnTo>
                    <a:pt x="369506" y="369519"/>
                  </a:lnTo>
                  <a:lnTo>
                    <a:pt x="397929" y="369519"/>
                  </a:lnTo>
                  <a:lnTo>
                    <a:pt x="397929" y="397941"/>
                  </a:lnTo>
                  <a:lnTo>
                    <a:pt x="426364" y="397941"/>
                  </a:lnTo>
                  <a:lnTo>
                    <a:pt x="454787" y="397941"/>
                  </a:lnTo>
                  <a:lnTo>
                    <a:pt x="454787" y="369519"/>
                  </a:lnTo>
                  <a:close/>
                </a:path>
                <a:path w="1165859" h="455294">
                  <a:moveTo>
                    <a:pt x="454787" y="227393"/>
                  </a:moveTo>
                  <a:lnTo>
                    <a:pt x="426364" y="227393"/>
                  </a:lnTo>
                  <a:lnTo>
                    <a:pt x="426364" y="255816"/>
                  </a:lnTo>
                  <a:lnTo>
                    <a:pt x="454787" y="255816"/>
                  </a:lnTo>
                  <a:lnTo>
                    <a:pt x="454787" y="227393"/>
                  </a:lnTo>
                  <a:close/>
                </a:path>
                <a:path w="1165859" h="455294">
                  <a:moveTo>
                    <a:pt x="483209" y="284238"/>
                  </a:moveTo>
                  <a:lnTo>
                    <a:pt x="454787" y="284238"/>
                  </a:lnTo>
                  <a:lnTo>
                    <a:pt x="426364" y="284238"/>
                  </a:lnTo>
                  <a:lnTo>
                    <a:pt x="397929" y="284238"/>
                  </a:lnTo>
                  <a:lnTo>
                    <a:pt x="397929" y="312674"/>
                  </a:lnTo>
                  <a:lnTo>
                    <a:pt x="426364" y="312674"/>
                  </a:lnTo>
                  <a:lnTo>
                    <a:pt x="454787" y="312674"/>
                  </a:lnTo>
                  <a:lnTo>
                    <a:pt x="483209" y="312674"/>
                  </a:lnTo>
                  <a:lnTo>
                    <a:pt x="483209" y="284238"/>
                  </a:lnTo>
                  <a:close/>
                </a:path>
                <a:path w="1165859" h="455294">
                  <a:moveTo>
                    <a:pt x="511632" y="341096"/>
                  </a:moveTo>
                  <a:lnTo>
                    <a:pt x="483209" y="341096"/>
                  </a:lnTo>
                  <a:lnTo>
                    <a:pt x="454787" y="341096"/>
                  </a:lnTo>
                  <a:lnTo>
                    <a:pt x="454787" y="369519"/>
                  </a:lnTo>
                  <a:lnTo>
                    <a:pt x="483209" y="369519"/>
                  </a:lnTo>
                  <a:lnTo>
                    <a:pt x="511632" y="369519"/>
                  </a:lnTo>
                  <a:lnTo>
                    <a:pt x="511632" y="341096"/>
                  </a:lnTo>
                  <a:close/>
                </a:path>
                <a:path w="1165859" h="455294">
                  <a:moveTo>
                    <a:pt x="511632" y="170548"/>
                  </a:moveTo>
                  <a:lnTo>
                    <a:pt x="483209" y="170548"/>
                  </a:lnTo>
                  <a:lnTo>
                    <a:pt x="483209" y="142125"/>
                  </a:lnTo>
                  <a:lnTo>
                    <a:pt x="454787" y="142125"/>
                  </a:lnTo>
                  <a:lnTo>
                    <a:pt x="454787" y="170548"/>
                  </a:lnTo>
                  <a:lnTo>
                    <a:pt x="426364" y="170548"/>
                  </a:lnTo>
                  <a:lnTo>
                    <a:pt x="426364" y="142125"/>
                  </a:lnTo>
                  <a:lnTo>
                    <a:pt x="397929" y="142125"/>
                  </a:lnTo>
                  <a:lnTo>
                    <a:pt x="397929" y="170548"/>
                  </a:lnTo>
                  <a:lnTo>
                    <a:pt x="369506" y="170548"/>
                  </a:lnTo>
                  <a:lnTo>
                    <a:pt x="369506" y="198970"/>
                  </a:lnTo>
                  <a:lnTo>
                    <a:pt x="341083" y="198970"/>
                  </a:lnTo>
                  <a:lnTo>
                    <a:pt x="341083" y="227393"/>
                  </a:lnTo>
                  <a:lnTo>
                    <a:pt x="369506" y="227393"/>
                  </a:lnTo>
                  <a:lnTo>
                    <a:pt x="397929" y="227393"/>
                  </a:lnTo>
                  <a:lnTo>
                    <a:pt x="426364" y="227393"/>
                  </a:lnTo>
                  <a:lnTo>
                    <a:pt x="426364" y="198970"/>
                  </a:lnTo>
                  <a:lnTo>
                    <a:pt x="454787" y="198970"/>
                  </a:lnTo>
                  <a:lnTo>
                    <a:pt x="454787" y="227393"/>
                  </a:lnTo>
                  <a:lnTo>
                    <a:pt x="483209" y="227393"/>
                  </a:lnTo>
                  <a:lnTo>
                    <a:pt x="483209" y="198970"/>
                  </a:lnTo>
                  <a:lnTo>
                    <a:pt x="511632" y="198970"/>
                  </a:lnTo>
                  <a:lnTo>
                    <a:pt x="511632" y="170548"/>
                  </a:lnTo>
                  <a:close/>
                </a:path>
                <a:path w="1165859" h="455294">
                  <a:moveTo>
                    <a:pt x="540054" y="142125"/>
                  </a:moveTo>
                  <a:lnTo>
                    <a:pt x="511632" y="142125"/>
                  </a:lnTo>
                  <a:lnTo>
                    <a:pt x="511632" y="170548"/>
                  </a:lnTo>
                  <a:lnTo>
                    <a:pt x="540054" y="170548"/>
                  </a:lnTo>
                  <a:lnTo>
                    <a:pt x="540054" y="142125"/>
                  </a:lnTo>
                  <a:close/>
                </a:path>
                <a:path w="1165859" h="455294">
                  <a:moveTo>
                    <a:pt x="596900" y="426364"/>
                  </a:moveTo>
                  <a:lnTo>
                    <a:pt x="568477" y="426364"/>
                  </a:lnTo>
                  <a:lnTo>
                    <a:pt x="568477" y="369519"/>
                  </a:lnTo>
                  <a:lnTo>
                    <a:pt x="540054" y="369519"/>
                  </a:lnTo>
                  <a:lnTo>
                    <a:pt x="511632" y="369519"/>
                  </a:lnTo>
                  <a:lnTo>
                    <a:pt x="511632" y="426364"/>
                  </a:lnTo>
                  <a:lnTo>
                    <a:pt x="540054" y="426364"/>
                  </a:lnTo>
                  <a:lnTo>
                    <a:pt x="540054" y="454787"/>
                  </a:lnTo>
                  <a:lnTo>
                    <a:pt x="568477" y="454787"/>
                  </a:lnTo>
                  <a:lnTo>
                    <a:pt x="596900" y="454787"/>
                  </a:lnTo>
                  <a:lnTo>
                    <a:pt x="596900" y="426364"/>
                  </a:lnTo>
                  <a:close/>
                </a:path>
                <a:path w="1165859" h="455294">
                  <a:moveTo>
                    <a:pt x="596900" y="341096"/>
                  </a:moveTo>
                  <a:lnTo>
                    <a:pt x="568477" y="341096"/>
                  </a:lnTo>
                  <a:lnTo>
                    <a:pt x="568477" y="369519"/>
                  </a:lnTo>
                  <a:lnTo>
                    <a:pt x="596900" y="369519"/>
                  </a:lnTo>
                  <a:lnTo>
                    <a:pt x="596900" y="341096"/>
                  </a:lnTo>
                  <a:close/>
                </a:path>
                <a:path w="1165859" h="455294">
                  <a:moveTo>
                    <a:pt x="653745" y="284238"/>
                  </a:moveTo>
                  <a:lnTo>
                    <a:pt x="625322" y="284238"/>
                  </a:lnTo>
                  <a:lnTo>
                    <a:pt x="625322" y="255816"/>
                  </a:lnTo>
                  <a:lnTo>
                    <a:pt x="596900" y="255816"/>
                  </a:lnTo>
                  <a:lnTo>
                    <a:pt x="596900" y="227393"/>
                  </a:lnTo>
                  <a:lnTo>
                    <a:pt x="568477" y="227393"/>
                  </a:lnTo>
                  <a:lnTo>
                    <a:pt x="568477" y="255816"/>
                  </a:lnTo>
                  <a:lnTo>
                    <a:pt x="540054" y="255816"/>
                  </a:lnTo>
                  <a:lnTo>
                    <a:pt x="540054" y="198970"/>
                  </a:lnTo>
                  <a:lnTo>
                    <a:pt x="511632" y="198970"/>
                  </a:lnTo>
                  <a:lnTo>
                    <a:pt x="511632" y="255816"/>
                  </a:lnTo>
                  <a:lnTo>
                    <a:pt x="483209" y="255816"/>
                  </a:lnTo>
                  <a:lnTo>
                    <a:pt x="483209" y="284238"/>
                  </a:lnTo>
                  <a:lnTo>
                    <a:pt x="511632" y="284238"/>
                  </a:lnTo>
                  <a:lnTo>
                    <a:pt x="511632" y="312674"/>
                  </a:lnTo>
                  <a:lnTo>
                    <a:pt x="540054" y="312674"/>
                  </a:lnTo>
                  <a:lnTo>
                    <a:pt x="568477" y="312674"/>
                  </a:lnTo>
                  <a:lnTo>
                    <a:pt x="596900" y="312674"/>
                  </a:lnTo>
                  <a:lnTo>
                    <a:pt x="625322" y="312674"/>
                  </a:lnTo>
                  <a:lnTo>
                    <a:pt x="625322" y="369519"/>
                  </a:lnTo>
                  <a:lnTo>
                    <a:pt x="653745" y="369519"/>
                  </a:lnTo>
                  <a:lnTo>
                    <a:pt x="653745" y="284238"/>
                  </a:lnTo>
                  <a:close/>
                </a:path>
                <a:path w="1165859" h="455294">
                  <a:moveTo>
                    <a:pt x="653745" y="227393"/>
                  </a:moveTo>
                  <a:lnTo>
                    <a:pt x="625322" y="227393"/>
                  </a:lnTo>
                  <a:lnTo>
                    <a:pt x="625322" y="255816"/>
                  </a:lnTo>
                  <a:lnTo>
                    <a:pt x="653745" y="255816"/>
                  </a:lnTo>
                  <a:lnTo>
                    <a:pt x="653745" y="227393"/>
                  </a:lnTo>
                  <a:close/>
                </a:path>
                <a:path w="1165859" h="455294">
                  <a:moveTo>
                    <a:pt x="881138" y="56857"/>
                  </a:moveTo>
                  <a:lnTo>
                    <a:pt x="852716" y="56857"/>
                  </a:lnTo>
                  <a:lnTo>
                    <a:pt x="852716" y="85280"/>
                  </a:lnTo>
                  <a:lnTo>
                    <a:pt x="881138" y="85280"/>
                  </a:lnTo>
                  <a:lnTo>
                    <a:pt x="881138" y="56857"/>
                  </a:lnTo>
                  <a:close/>
                </a:path>
                <a:path w="1165859" h="455294">
                  <a:moveTo>
                    <a:pt x="994829" y="227393"/>
                  </a:moveTo>
                  <a:lnTo>
                    <a:pt x="966419" y="227393"/>
                  </a:lnTo>
                  <a:lnTo>
                    <a:pt x="966419" y="255816"/>
                  </a:lnTo>
                  <a:lnTo>
                    <a:pt x="994829" y="255816"/>
                  </a:lnTo>
                  <a:lnTo>
                    <a:pt x="994829" y="227393"/>
                  </a:lnTo>
                  <a:close/>
                </a:path>
                <a:path w="1165859" h="455294">
                  <a:moveTo>
                    <a:pt x="994829" y="113703"/>
                  </a:moveTo>
                  <a:lnTo>
                    <a:pt x="966419" y="113703"/>
                  </a:lnTo>
                  <a:lnTo>
                    <a:pt x="966419" y="142125"/>
                  </a:lnTo>
                  <a:lnTo>
                    <a:pt x="994829" y="142125"/>
                  </a:lnTo>
                  <a:lnTo>
                    <a:pt x="994829" y="113703"/>
                  </a:lnTo>
                  <a:close/>
                </a:path>
                <a:path w="1165859" h="455294">
                  <a:moveTo>
                    <a:pt x="1108532" y="113703"/>
                  </a:moveTo>
                  <a:lnTo>
                    <a:pt x="1080109" y="113703"/>
                  </a:lnTo>
                  <a:lnTo>
                    <a:pt x="1080109" y="85280"/>
                  </a:lnTo>
                  <a:lnTo>
                    <a:pt x="1051687" y="85280"/>
                  </a:lnTo>
                  <a:lnTo>
                    <a:pt x="1051687" y="113703"/>
                  </a:lnTo>
                  <a:lnTo>
                    <a:pt x="1023264" y="113703"/>
                  </a:lnTo>
                  <a:lnTo>
                    <a:pt x="1023264" y="142125"/>
                  </a:lnTo>
                  <a:lnTo>
                    <a:pt x="1051687" y="142125"/>
                  </a:lnTo>
                  <a:lnTo>
                    <a:pt x="1051687" y="170548"/>
                  </a:lnTo>
                  <a:lnTo>
                    <a:pt x="1023264" y="170548"/>
                  </a:lnTo>
                  <a:lnTo>
                    <a:pt x="1023264" y="227393"/>
                  </a:lnTo>
                  <a:lnTo>
                    <a:pt x="1051687" y="227393"/>
                  </a:lnTo>
                  <a:lnTo>
                    <a:pt x="1051687" y="198970"/>
                  </a:lnTo>
                  <a:lnTo>
                    <a:pt x="1080109" y="198970"/>
                  </a:lnTo>
                  <a:lnTo>
                    <a:pt x="1080109" y="142125"/>
                  </a:lnTo>
                  <a:lnTo>
                    <a:pt x="1108532" y="142125"/>
                  </a:lnTo>
                  <a:lnTo>
                    <a:pt x="1108532" y="113703"/>
                  </a:lnTo>
                  <a:close/>
                </a:path>
                <a:path w="1165859" h="455294">
                  <a:moveTo>
                    <a:pt x="1108532" y="56857"/>
                  </a:moveTo>
                  <a:lnTo>
                    <a:pt x="1080109" y="56857"/>
                  </a:lnTo>
                  <a:lnTo>
                    <a:pt x="1080109" y="85280"/>
                  </a:lnTo>
                  <a:lnTo>
                    <a:pt x="1108532" y="85280"/>
                  </a:lnTo>
                  <a:lnTo>
                    <a:pt x="1108532" y="56857"/>
                  </a:lnTo>
                  <a:close/>
                </a:path>
                <a:path w="1165859" h="455294">
                  <a:moveTo>
                    <a:pt x="1136954" y="341096"/>
                  </a:moveTo>
                  <a:lnTo>
                    <a:pt x="1108532" y="341096"/>
                  </a:lnTo>
                  <a:lnTo>
                    <a:pt x="1108532" y="369519"/>
                  </a:lnTo>
                  <a:lnTo>
                    <a:pt x="1136954" y="369519"/>
                  </a:lnTo>
                  <a:lnTo>
                    <a:pt x="1136954" y="341096"/>
                  </a:lnTo>
                  <a:close/>
                </a:path>
                <a:path w="1165859" h="455294">
                  <a:moveTo>
                    <a:pt x="1165377" y="198970"/>
                  </a:moveTo>
                  <a:lnTo>
                    <a:pt x="1136954" y="198970"/>
                  </a:lnTo>
                  <a:lnTo>
                    <a:pt x="1108532" y="198970"/>
                  </a:lnTo>
                  <a:lnTo>
                    <a:pt x="1108532" y="227393"/>
                  </a:lnTo>
                  <a:lnTo>
                    <a:pt x="1080109" y="227393"/>
                  </a:lnTo>
                  <a:lnTo>
                    <a:pt x="1080109" y="284238"/>
                  </a:lnTo>
                  <a:lnTo>
                    <a:pt x="1051687" y="284238"/>
                  </a:lnTo>
                  <a:lnTo>
                    <a:pt x="1051687" y="369519"/>
                  </a:lnTo>
                  <a:lnTo>
                    <a:pt x="1080109" y="369519"/>
                  </a:lnTo>
                  <a:lnTo>
                    <a:pt x="1080109" y="341096"/>
                  </a:lnTo>
                  <a:lnTo>
                    <a:pt x="1108532" y="341096"/>
                  </a:lnTo>
                  <a:lnTo>
                    <a:pt x="1108532" y="255816"/>
                  </a:lnTo>
                  <a:lnTo>
                    <a:pt x="1136954" y="255816"/>
                  </a:lnTo>
                  <a:lnTo>
                    <a:pt x="1136954" y="227393"/>
                  </a:lnTo>
                  <a:lnTo>
                    <a:pt x="1165377" y="227393"/>
                  </a:lnTo>
                  <a:lnTo>
                    <a:pt x="1165377" y="198970"/>
                  </a:lnTo>
                  <a:close/>
                </a:path>
                <a:path w="1165859" h="455294">
                  <a:moveTo>
                    <a:pt x="1165377" y="0"/>
                  </a:moveTo>
                  <a:lnTo>
                    <a:pt x="1136954" y="0"/>
                  </a:lnTo>
                  <a:lnTo>
                    <a:pt x="1108532" y="0"/>
                  </a:lnTo>
                  <a:lnTo>
                    <a:pt x="1108532" y="28422"/>
                  </a:lnTo>
                  <a:lnTo>
                    <a:pt x="1136954" y="28422"/>
                  </a:lnTo>
                  <a:lnTo>
                    <a:pt x="1136954" y="142125"/>
                  </a:lnTo>
                  <a:lnTo>
                    <a:pt x="1108532" y="142125"/>
                  </a:lnTo>
                  <a:lnTo>
                    <a:pt x="1108532" y="170548"/>
                  </a:lnTo>
                  <a:lnTo>
                    <a:pt x="1136954" y="170548"/>
                  </a:lnTo>
                  <a:lnTo>
                    <a:pt x="1165377" y="170548"/>
                  </a:lnTo>
                  <a:lnTo>
                    <a:pt x="116537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92158" y="862019"/>
              <a:ext cx="1165860" cy="1165225"/>
            </a:xfrm>
            <a:custGeom>
              <a:avLst/>
              <a:gdLst/>
              <a:ahLst/>
              <a:cxnLst/>
              <a:rect l="l" t="t" r="r" b="b"/>
              <a:pathLst>
                <a:path w="1165859" h="1165225">
                  <a:moveTo>
                    <a:pt x="198970" y="27965"/>
                  </a:moveTo>
                  <a:lnTo>
                    <a:pt x="170548" y="27965"/>
                  </a:lnTo>
                  <a:lnTo>
                    <a:pt x="170548" y="170091"/>
                  </a:lnTo>
                  <a:lnTo>
                    <a:pt x="198970" y="170091"/>
                  </a:lnTo>
                  <a:lnTo>
                    <a:pt x="198970" y="27965"/>
                  </a:lnTo>
                  <a:close/>
                </a:path>
                <a:path w="1165859" h="1165225">
                  <a:moveTo>
                    <a:pt x="198970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170180"/>
                  </a:lnTo>
                  <a:lnTo>
                    <a:pt x="0" y="198120"/>
                  </a:lnTo>
                  <a:lnTo>
                    <a:pt x="198970" y="198120"/>
                  </a:lnTo>
                  <a:lnTo>
                    <a:pt x="198970" y="170180"/>
                  </a:lnTo>
                  <a:lnTo>
                    <a:pt x="28422" y="170180"/>
                  </a:lnTo>
                  <a:lnTo>
                    <a:pt x="28422" y="27940"/>
                  </a:lnTo>
                  <a:lnTo>
                    <a:pt x="198970" y="27940"/>
                  </a:lnTo>
                  <a:lnTo>
                    <a:pt x="198970" y="0"/>
                  </a:lnTo>
                  <a:close/>
                </a:path>
                <a:path w="1165859" h="1165225">
                  <a:moveTo>
                    <a:pt x="369506" y="1051229"/>
                  </a:moveTo>
                  <a:lnTo>
                    <a:pt x="341083" y="1051229"/>
                  </a:lnTo>
                  <a:lnTo>
                    <a:pt x="341083" y="1079652"/>
                  </a:lnTo>
                  <a:lnTo>
                    <a:pt x="369506" y="1079652"/>
                  </a:lnTo>
                  <a:lnTo>
                    <a:pt x="369506" y="1051229"/>
                  </a:lnTo>
                  <a:close/>
                </a:path>
                <a:path w="1165859" h="1165225">
                  <a:moveTo>
                    <a:pt x="397929" y="1136497"/>
                  </a:moveTo>
                  <a:lnTo>
                    <a:pt x="369506" y="1136497"/>
                  </a:lnTo>
                  <a:lnTo>
                    <a:pt x="369506" y="1108075"/>
                  </a:lnTo>
                  <a:lnTo>
                    <a:pt x="341083" y="1108075"/>
                  </a:lnTo>
                  <a:lnTo>
                    <a:pt x="341083" y="1079652"/>
                  </a:lnTo>
                  <a:lnTo>
                    <a:pt x="312661" y="1079652"/>
                  </a:lnTo>
                  <a:lnTo>
                    <a:pt x="312661" y="1136497"/>
                  </a:lnTo>
                  <a:lnTo>
                    <a:pt x="284238" y="1136497"/>
                  </a:lnTo>
                  <a:lnTo>
                    <a:pt x="284238" y="1164920"/>
                  </a:lnTo>
                  <a:lnTo>
                    <a:pt x="312661" y="1164920"/>
                  </a:lnTo>
                  <a:lnTo>
                    <a:pt x="341083" y="1164920"/>
                  </a:lnTo>
                  <a:lnTo>
                    <a:pt x="369506" y="1164920"/>
                  </a:lnTo>
                  <a:lnTo>
                    <a:pt x="397929" y="1164920"/>
                  </a:lnTo>
                  <a:lnTo>
                    <a:pt x="397929" y="1136497"/>
                  </a:lnTo>
                  <a:close/>
                </a:path>
                <a:path w="1165859" h="1165225">
                  <a:moveTo>
                    <a:pt x="426364" y="1108075"/>
                  </a:moveTo>
                  <a:lnTo>
                    <a:pt x="397929" y="1108075"/>
                  </a:lnTo>
                  <a:lnTo>
                    <a:pt x="397929" y="1136497"/>
                  </a:lnTo>
                  <a:lnTo>
                    <a:pt x="426364" y="1136497"/>
                  </a:lnTo>
                  <a:lnTo>
                    <a:pt x="426364" y="1108075"/>
                  </a:lnTo>
                  <a:close/>
                </a:path>
                <a:path w="1165859" h="1165225">
                  <a:moveTo>
                    <a:pt x="454787" y="1079652"/>
                  </a:moveTo>
                  <a:lnTo>
                    <a:pt x="426364" y="1079652"/>
                  </a:lnTo>
                  <a:lnTo>
                    <a:pt x="426364" y="1108075"/>
                  </a:lnTo>
                  <a:lnTo>
                    <a:pt x="454787" y="1108075"/>
                  </a:lnTo>
                  <a:lnTo>
                    <a:pt x="454787" y="1079652"/>
                  </a:lnTo>
                  <a:close/>
                </a:path>
                <a:path w="1165859" h="1165225">
                  <a:moveTo>
                    <a:pt x="483209" y="1108075"/>
                  </a:moveTo>
                  <a:lnTo>
                    <a:pt x="454787" y="1108075"/>
                  </a:lnTo>
                  <a:lnTo>
                    <a:pt x="454787" y="1164920"/>
                  </a:lnTo>
                  <a:lnTo>
                    <a:pt x="483209" y="1164920"/>
                  </a:lnTo>
                  <a:lnTo>
                    <a:pt x="483209" y="1108075"/>
                  </a:lnTo>
                  <a:close/>
                </a:path>
                <a:path w="1165859" h="1165225">
                  <a:moveTo>
                    <a:pt x="511632" y="1079652"/>
                  </a:moveTo>
                  <a:lnTo>
                    <a:pt x="483209" y="1079652"/>
                  </a:lnTo>
                  <a:lnTo>
                    <a:pt x="483209" y="1108075"/>
                  </a:lnTo>
                  <a:lnTo>
                    <a:pt x="511632" y="1108075"/>
                  </a:lnTo>
                  <a:lnTo>
                    <a:pt x="511632" y="1079652"/>
                  </a:lnTo>
                  <a:close/>
                </a:path>
                <a:path w="1165859" h="1165225">
                  <a:moveTo>
                    <a:pt x="540054" y="1136497"/>
                  </a:moveTo>
                  <a:lnTo>
                    <a:pt x="511632" y="1136497"/>
                  </a:lnTo>
                  <a:lnTo>
                    <a:pt x="511632" y="1164920"/>
                  </a:lnTo>
                  <a:lnTo>
                    <a:pt x="540054" y="1164920"/>
                  </a:lnTo>
                  <a:lnTo>
                    <a:pt x="540054" y="1136497"/>
                  </a:lnTo>
                  <a:close/>
                </a:path>
                <a:path w="1165859" h="1165225">
                  <a:moveTo>
                    <a:pt x="937983" y="1136497"/>
                  </a:moveTo>
                  <a:lnTo>
                    <a:pt x="909561" y="1136497"/>
                  </a:lnTo>
                  <a:lnTo>
                    <a:pt x="881138" y="1136497"/>
                  </a:lnTo>
                  <a:lnTo>
                    <a:pt x="881138" y="1164920"/>
                  </a:lnTo>
                  <a:lnTo>
                    <a:pt x="909561" y="1164920"/>
                  </a:lnTo>
                  <a:lnTo>
                    <a:pt x="937983" y="1164920"/>
                  </a:lnTo>
                  <a:lnTo>
                    <a:pt x="937983" y="1136497"/>
                  </a:lnTo>
                  <a:close/>
                </a:path>
                <a:path w="1165859" h="1165225">
                  <a:moveTo>
                    <a:pt x="966419" y="597230"/>
                  </a:moveTo>
                  <a:lnTo>
                    <a:pt x="937983" y="597230"/>
                  </a:lnTo>
                  <a:lnTo>
                    <a:pt x="937983" y="625170"/>
                  </a:lnTo>
                  <a:lnTo>
                    <a:pt x="909561" y="625170"/>
                  </a:lnTo>
                  <a:lnTo>
                    <a:pt x="909561" y="682320"/>
                  </a:lnTo>
                  <a:lnTo>
                    <a:pt x="881138" y="682320"/>
                  </a:lnTo>
                  <a:lnTo>
                    <a:pt x="881138" y="710260"/>
                  </a:lnTo>
                  <a:lnTo>
                    <a:pt x="909561" y="710260"/>
                  </a:lnTo>
                  <a:lnTo>
                    <a:pt x="909561" y="739470"/>
                  </a:lnTo>
                  <a:lnTo>
                    <a:pt x="881138" y="739470"/>
                  </a:lnTo>
                  <a:lnTo>
                    <a:pt x="881138" y="767410"/>
                  </a:lnTo>
                  <a:lnTo>
                    <a:pt x="852716" y="767410"/>
                  </a:lnTo>
                  <a:lnTo>
                    <a:pt x="852716" y="824560"/>
                  </a:lnTo>
                  <a:lnTo>
                    <a:pt x="824293" y="824560"/>
                  </a:lnTo>
                  <a:lnTo>
                    <a:pt x="824293" y="852500"/>
                  </a:lnTo>
                  <a:lnTo>
                    <a:pt x="852716" y="852500"/>
                  </a:lnTo>
                  <a:lnTo>
                    <a:pt x="852716" y="881710"/>
                  </a:lnTo>
                  <a:lnTo>
                    <a:pt x="881138" y="881710"/>
                  </a:lnTo>
                  <a:lnTo>
                    <a:pt x="881138" y="937590"/>
                  </a:lnTo>
                  <a:lnTo>
                    <a:pt x="852716" y="937590"/>
                  </a:lnTo>
                  <a:lnTo>
                    <a:pt x="852716" y="966800"/>
                  </a:lnTo>
                  <a:lnTo>
                    <a:pt x="824293" y="966800"/>
                  </a:lnTo>
                  <a:lnTo>
                    <a:pt x="824293" y="994740"/>
                  </a:lnTo>
                  <a:lnTo>
                    <a:pt x="795870" y="994740"/>
                  </a:lnTo>
                  <a:lnTo>
                    <a:pt x="795870" y="1051890"/>
                  </a:lnTo>
                  <a:lnTo>
                    <a:pt x="767448" y="1051890"/>
                  </a:lnTo>
                  <a:lnTo>
                    <a:pt x="739013" y="1051890"/>
                  </a:lnTo>
                  <a:lnTo>
                    <a:pt x="739013" y="1023950"/>
                  </a:lnTo>
                  <a:lnTo>
                    <a:pt x="767448" y="1023950"/>
                  </a:lnTo>
                  <a:lnTo>
                    <a:pt x="767448" y="994740"/>
                  </a:lnTo>
                  <a:lnTo>
                    <a:pt x="795870" y="994740"/>
                  </a:lnTo>
                  <a:lnTo>
                    <a:pt x="795870" y="966800"/>
                  </a:lnTo>
                  <a:lnTo>
                    <a:pt x="824293" y="966800"/>
                  </a:lnTo>
                  <a:lnTo>
                    <a:pt x="824293" y="937590"/>
                  </a:lnTo>
                  <a:lnTo>
                    <a:pt x="852716" y="937590"/>
                  </a:lnTo>
                  <a:lnTo>
                    <a:pt x="852716" y="909650"/>
                  </a:lnTo>
                  <a:lnTo>
                    <a:pt x="824293" y="909650"/>
                  </a:lnTo>
                  <a:lnTo>
                    <a:pt x="824293" y="852500"/>
                  </a:lnTo>
                  <a:lnTo>
                    <a:pt x="795870" y="852500"/>
                  </a:lnTo>
                  <a:lnTo>
                    <a:pt x="795870" y="881710"/>
                  </a:lnTo>
                  <a:lnTo>
                    <a:pt x="767448" y="881710"/>
                  </a:lnTo>
                  <a:lnTo>
                    <a:pt x="767448" y="909650"/>
                  </a:lnTo>
                  <a:lnTo>
                    <a:pt x="795870" y="909650"/>
                  </a:lnTo>
                  <a:lnTo>
                    <a:pt x="795870" y="937590"/>
                  </a:lnTo>
                  <a:lnTo>
                    <a:pt x="767448" y="937590"/>
                  </a:lnTo>
                  <a:lnTo>
                    <a:pt x="767448" y="909650"/>
                  </a:lnTo>
                  <a:lnTo>
                    <a:pt x="739013" y="909650"/>
                  </a:lnTo>
                  <a:lnTo>
                    <a:pt x="739013" y="852500"/>
                  </a:lnTo>
                  <a:lnTo>
                    <a:pt x="767448" y="852500"/>
                  </a:lnTo>
                  <a:lnTo>
                    <a:pt x="767448" y="824560"/>
                  </a:lnTo>
                  <a:lnTo>
                    <a:pt x="739013" y="824560"/>
                  </a:lnTo>
                  <a:lnTo>
                    <a:pt x="739013" y="796620"/>
                  </a:lnTo>
                  <a:lnTo>
                    <a:pt x="767448" y="796620"/>
                  </a:lnTo>
                  <a:lnTo>
                    <a:pt x="767448" y="767410"/>
                  </a:lnTo>
                  <a:lnTo>
                    <a:pt x="795870" y="767410"/>
                  </a:lnTo>
                  <a:lnTo>
                    <a:pt x="795870" y="796620"/>
                  </a:lnTo>
                  <a:lnTo>
                    <a:pt x="824293" y="796620"/>
                  </a:lnTo>
                  <a:lnTo>
                    <a:pt x="824293" y="682320"/>
                  </a:lnTo>
                  <a:lnTo>
                    <a:pt x="852716" y="682320"/>
                  </a:lnTo>
                  <a:lnTo>
                    <a:pt x="852716" y="625170"/>
                  </a:lnTo>
                  <a:lnTo>
                    <a:pt x="824293" y="625170"/>
                  </a:lnTo>
                  <a:lnTo>
                    <a:pt x="795870" y="625170"/>
                  </a:lnTo>
                  <a:lnTo>
                    <a:pt x="795870" y="597230"/>
                  </a:lnTo>
                  <a:lnTo>
                    <a:pt x="767448" y="597230"/>
                  </a:lnTo>
                  <a:lnTo>
                    <a:pt x="767448" y="625170"/>
                  </a:lnTo>
                  <a:lnTo>
                    <a:pt x="739013" y="625170"/>
                  </a:lnTo>
                  <a:lnTo>
                    <a:pt x="739013" y="597230"/>
                  </a:lnTo>
                  <a:lnTo>
                    <a:pt x="710603" y="597230"/>
                  </a:lnTo>
                  <a:lnTo>
                    <a:pt x="710603" y="654380"/>
                  </a:lnTo>
                  <a:lnTo>
                    <a:pt x="739013" y="654380"/>
                  </a:lnTo>
                  <a:lnTo>
                    <a:pt x="739013" y="710260"/>
                  </a:lnTo>
                  <a:lnTo>
                    <a:pt x="767448" y="710260"/>
                  </a:lnTo>
                  <a:lnTo>
                    <a:pt x="767448" y="739470"/>
                  </a:lnTo>
                  <a:lnTo>
                    <a:pt x="739013" y="739470"/>
                  </a:lnTo>
                  <a:lnTo>
                    <a:pt x="739013" y="710260"/>
                  </a:lnTo>
                  <a:lnTo>
                    <a:pt x="710603" y="710260"/>
                  </a:lnTo>
                  <a:lnTo>
                    <a:pt x="682167" y="710260"/>
                  </a:lnTo>
                  <a:lnTo>
                    <a:pt x="682167" y="767410"/>
                  </a:lnTo>
                  <a:lnTo>
                    <a:pt x="710603" y="767410"/>
                  </a:lnTo>
                  <a:lnTo>
                    <a:pt x="710603" y="796620"/>
                  </a:lnTo>
                  <a:lnTo>
                    <a:pt x="710603" y="824560"/>
                  </a:lnTo>
                  <a:lnTo>
                    <a:pt x="710603" y="852500"/>
                  </a:lnTo>
                  <a:lnTo>
                    <a:pt x="682167" y="852500"/>
                  </a:lnTo>
                  <a:lnTo>
                    <a:pt x="682167" y="824560"/>
                  </a:lnTo>
                  <a:lnTo>
                    <a:pt x="710603" y="824560"/>
                  </a:lnTo>
                  <a:lnTo>
                    <a:pt x="710603" y="796620"/>
                  </a:lnTo>
                  <a:lnTo>
                    <a:pt x="682167" y="796620"/>
                  </a:lnTo>
                  <a:lnTo>
                    <a:pt x="682167" y="767410"/>
                  </a:lnTo>
                  <a:lnTo>
                    <a:pt x="653745" y="767410"/>
                  </a:lnTo>
                  <a:lnTo>
                    <a:pt x="625322" y="767410"/>
                  </a:lnTo>
                  <a:lnTo>
                    <a:pt x="625322" y="796620"/>
                  </a:lnTo>
                  <a:lnTo>
                    <a:pt x="625322" y="824560"/>
                  </a:lnTo>
                  <a:lnTo>
                    <a:pt x="596900" y="824560"/>
                  </a:lnTo>
                  <a:lnTo>
                    <a:pt x="596900" y="796620"/>
                  </a:lnTo>
                  <a:lnTo>
                    <a:pt x="625322" y="796620"/>
                  </a:lnTo>
                  <a:lnTo>
                    <a:pt x="625322" y="767410"/>
                  </a:lnTo>
                  <a:lnTo>
                    <a:pt x="596900" y="767410"/>
                  </a:lnTo>
                  <a:lnTo>
                    <a:pt x="568477" y="767410"/>
                  </a:lnTo>
                  <a:lnTo>
                    <a:pt x="568477" y="824560"/>
                  </a:lnTo>
                  <a:lnTo>
                    <a:pt x="540054" y="824560"/>
                  </a:lnTo>
                  <a:lnTo>
                    <a:pt x="540054" y="852500"/>
                  </a:lnTo>
                  <a:lnTo>
                    <a:pt x="568477" y="852500"/>
                  </a:lnTo>
                  <a:lnTo>
                    <a:pt x="596900" y="852500"/>
                  </a:lnTo>
                  <a:lnTo>
                    <a:pt x="596900" y="881710"/>
                  </a:lnTo>
                  <a:lnTo>
                    <a:pt x="625322" y="881710"/>
                  </a:lnTo>
                  <a:lnTo>
                    <a:pt x="625322" y="852500"/>
                  </a:lnTo>
                  <a:lnTo>
                    <a:pt x="653745" y="852500"/>
                  </a:lnTo>
                  <a:lnTo>
                    <a:pt x="653745" y="881710"/>
                  </a:lnTo>
                  <a:lnTo>
                    <a:pt x="682167" y="881710"/>
                  </a:lnTo>
                  <a:lnTo>
                    <a:pt x="682167" y="966800"/>
                  </a:lnTo>
                  <a:lnTo>
                    <a:pt x="710603" y="966800"/>
                  </a:lnTo>
                  <a:lnTo>
                    <a:pt x="710603" y="937590"/>
                  </a:lnTo>
                  <a:lnTo>
                    <a:pt x="739013" y="937590"/>
                  </a:lnTo>
                  <a:lnTo>
                    <a:pt x="739013" y="994740"/>
                  </a:lnTo>
                  <a:lnTo>
                    <a:pt x="710603" y="994740"/>
                  </a:lnTo>
                  <a:lnTo>
                    <a:pt x="682167" y="994740"/>
                  </a:lnTo>
                  <a:lnTo>
                    <a:pt x="682167" y="1023950"/>
                  </a:lnTo>
                  <a:lnTo>
                    <a:pt x="710603" y="1023950"/>
                  </a:lnTo>
                  <a:lnTo>
                    <a:pt x="710603" y="1051890"/>
                  </a:lnTo>
                  <a:lnTo>
                    <a:pt x="682167" y="1051890"/>
                  </a:lnTo>
                  <a:lnTo>
                    <a:pt x="682167" y="1079830"/>
                  </a:lnTo>
                  <a:lnTo>
                    <a:pt x="653745" y="1079830"/>
                  </a:lnTo>
                  <a:lnTo>
                    <a:pt x="653745" y="1051890"/>
                  </a:lnTo>
                  <a:lnTo>
                    <a:pt x="625322" y="1051890"/>
                  </a:lnTo>
                  <a:lnTo>
                    <a:pt x="596900" y="1051890"/>
                  </a:lnTo>
                  <a:lnTo>
                    <a:pt x="596900" y="1079830"/>
                  </a:lnTo>
                  <a:lnTo>
                    <a:pt x="625322" y="1079830"/>
                  </a:lnTo>
                  <a:lnTo>
                    <a:pt x="625322" y="1109040"/>
                  </a:lnTo>
                  <a:lnTo>
                    <a:pt x="596900" y="1109040"/>
                  </a:lnTo>
                  <a:lnTo>
                    <a:pt x="596900" y="1136980"/>
                  </a:lnTo>
                  <a:lnTo>
                    <a:pt x="568477" y="1136980"/>
                  </a:lnTo>
                  <a:lnTo>
                    <a:pt x="568477" y="1164920"/>
                  </a:lnTo>
                  <a:lnTo>
                    <a:pt x="596900" y="1164920"/>
                  </a:lnTo>
                  <a:lnTo>
                    <a:pt x="625322" y="1164920"/>
                  </a:lnTo>
                  <a:lnTo>
                    <a:pt x="625322" y="1136980"/>
                  </a:lnTo>
                  <a:lnTo>
                    <a:pt x="653745" y="1136980"/>
                  </a:lnTo>
                  <a:lnTo>
                    <a:pt x="653745" y="1109040"/>
                  </a:lnTo>
                  <a:lnTo>
                    <a:pt x="682167" y="1109040"/>
                  </a:lnTo>
                  <a:lnTo>
                    <a:pt x="710603" y="1109040"/>
                  </a:lnTo>
                  <a:lnTo>
                    <a:pt x="710603" y="1079830"/>
                  </a:lnTo>
                  <a:lnTo>
                    <a:pt x="739013" y="1079830"/>
                  </a:lnTo>
                  <a:lnTo>
                    <a:pt x="767448" y="1079830"/>
                  </a:lnTo>
                  <a:lnTo>
                    <a:pt x="767448" y="1136497"/>
                  </a:lnTo>
                  <a:lnTo>
                    <a:pt x="739013" y="1136497"/>
                  </a:lnTo>
                  <a:lnTo>
                    <a:pt x="710603" y="1136497"/>
                  </a:lnTo>
                  <a:lnTo>
                    <a:pt x="682167" y="1136497"/>
                  </a:lnTo>
                  <a:lnTo>
                    <a:pt x="682167" y="1164920"/>
                  </a:lnTo>
                  <a:lnTo>
                    <a:pt x="710603" y="1164920"/>
                  </a:lnTo>
                  <a:lnTo>
                    <a:pt x="739013" y="1164920"/>
                  </a:lnTo>
                  <a:lnTo>
                    <a:pt x="767448" y="1164920"/>
                  </a:lnTo>
                  <a:lnTo>
                    <a:pt x="767448" y="1136980"/>
                  </a:lnTo>
                  <a:lnTo>
                    <a:pt x="795870" y="1136980"/>
                  </a:lnTo>
                  <a:lnTo>
                    <a:pt x="795870" y="1109040"/>
                  </a:lnTo>
                  <a:lnTo>
                    <a:pt x="824293" y="1109040"/>
                  </a:lnTo>
                  <a:lnTo>
                    <a:pt x="852716" y="1109040"/>
                  </a:lnTo>
                  <a:lnTo>
                    <a:pt x="881138" y="1109040"/>
                  </a:lnTo>
                  <a:lnTo>
                    <a:pt x="881138" y="1079830"/>
                  </a:lnTo>
                  <a:lnTo>
                    <a:pt x="852716" y="1079830"/>
                  </a:lnTo>
                  <a:lnTo>
                    <a:pt x="824293" y="1079830"/>
                  </a:lnTo>
                  <a:lnTo>
                    <a:pt x="824293" y="1051890"/>
                  </a:lnTo>
                  <a:lnTo>
                    <a:pt x="852716" y="1051890"/>
                  </a:lnTo>
                  <a:lnTo>
                    <a:pt x="881138" y="1051890"/>
                  </a:lnTo>
                  <a:lnTo>
                    <a:pt x="909561" y="1051890"/>
                  </a:lnTo>
                  <a:lnTo>
                    <a:pt x="909561" y="994740"/>
                  </a:lnTo>
                  <a:lnTo>
                    <a:pt x="881138" y="994740"/>
                  </a:lnTo>
                  <a:lnTo>
                    <a:pt x="881138" y="1023950"/>
                  </a:lnTo>
                  <a:lnTo>
                    <a:pt x="852716" y="1023950"/>
                  </a:lnTo>
                  <a:lnTo>
                    <a:pt x="852716" y="994740"/>
                  </a:lnTo>
                  <a:lnTo>
                    <a:pt x="881138" y="994740"/>
                  </a:lnTo>
                  <a:lnTo>
                    <a:pt x="881138" y="966800"/>
                  </a:lnTo>
                  <a:lnTo>
                    <a:pt x="909561" y="966800"/>
                  </a:lnTo>
                  <a:lnTo>
                    <a:pt x="909561" y="881710"/>
                  </a:lnTo>
                  <a:lnTo>
                    <a:pt x="937983" y="881710"/>
                  </a:lnTo>
                  <a:lnTo>
                    <a:pt x="966419" y="881710"/>
                  </a:lnTo>
                  <a:lnTo>
                    <a:pt x="966419" y="824560"/>
                  </a:lnTo>
                  <a:lnTo>
                    <a:pt x="937983" y="824560"/>
                  </a:lnTo>
                  <a:lnTo>
                    <a:pt x="937983" y="796620"/>
                  </a:lnTo>
                  <a:lnTo>
                    <a:pt x="909561" y="796620"/>
                  </a:lnTo>
                  <a:lnTo>
                    <a:pt x="909561" y="767410"/>
                  </a:lnTo>
                  <a:lnTo>
                    <a:pt x="937983" y="767410"/>
                  </a:lnTo>
                  <a:lnTo>
                    <a:pt x="966419" y="767410"/>
                  </a:lnTo>
                  <a:lnTo>
                    <a:pt x="966419" y="739470"/>
                  </a:lnTo>
                  <a:lnTo>
                    <a:pt x="937983" y="739470"/>
                  </a:lnTo>
                  <a:lnTo>
                    <a:pt x="937983" y="654380"/>
                  </a:lnTo>
                  <a:lnTo>
                    <a:pt x="966419" y="654380"/>
                  </a:lnTo>
                  <a:lnTo>
                    <a:pt x="966419" y="597230"/>
                  </a:lnTo>
                  <a:close/>
                </a:path>
                <a:path w="1165859" h="1165225">
                  <a:moveTo>
                    <a:pt x="994829" y="1108075"/>
                  </a:moveTo>
                  <a:lnTo>
                    <a:pt x="966419" y="1108075"/>
                  </a:lnTo>
                  <a:lnTo>
                    <a:pt x="966419" y="1079652"/>
                  </a:lnTo>
                  <a:lnTo>
                    <a:pt x="937983" y="1079652"/>
                  </a:lnTo>
                  <a:lnTo>
                    <a:pt x="909561" y="1079652"/>
                  </a:lnTo>
                  <a:lnTo>
                    <a:pt x="909561" y="1108075"/>
                  </a:lnTo>
                  <a:lnTo>
                    <a:pt x="937983" y="1108075"/>
                  </a:lnTo>
                  <a:lnTo>
                    <a:pt x="937983" y="1136497"/>
                  </a:lnTo>
                  <a:lnTo>
                    <a:pt x="966419" y="1136497"/>
                  </a:lnTo>
                  <a:lnTo>
                    <a:pt x="994829" y="1136497"/>
                  </a:lnTo>
                  <a:lnTo>
                    <a:pt x="994829" y="1108075"/>
                  </a:lnTo>
                  <a:close/>
                </a:path>
                <a:path w="1165859" h="1165225">
                  <a:moveTo>
                    <a:pt x="1080109" y="1079652"/>
                  </a:moveTo>
                  <a:lnTo>
                    <a:pt x="1051687" y="1079652"/>
                  </a:lnTo>
                  <a:lnTo>
                    <a:pt x="1023264" y="1079652"/>
                  </a:lnTo>
                  <a:lnTo>
                    <a:pt x="1023264" y="1051229"/>
                  </a:lnTo>
                  <a:lnTo>
                    <a:pt x="994829" y="1051229"/>
                  </a:lnTo>
                  <a:lnTo>
                    <a:pt x="994829" y="1108075"/>
                  </a:lnTo>
                  <a:lnTo>
                    <a:pt x="1023264" y="1108075"/>
                  </a:lnTo>
                  <a:lnTo>
                    <a:pt x="1023264" y="1164920"/>
                  </a:lnTo>
                  <a:lnTo>
                    <a:pt x="1051687" y="1164920"/>
                  </a:lnTo>
                  <a:lnTo>
                    <a:pt x="1080109" y="1164920"/>
                  </a:lnTo>
                  <a:lnTo>
                    <a:pt x="1080109" y="1136497"/>
                  </a:lnTo>
                  <a:lnTo>
                    <a:pt x="1051687" y="1136497"/>
                  </a:lnTo>
                  <a:lnTo>
                    <a:pt x="1051687" y="1108075"/>
                  </a:lnTo>
                  <a:lnTo>
                    <a:pt x="1080109" y="1108075"/>
                  </a:lnTo>
                  <a:lnTo>
                    <a:pt x="1080109" y="1079652"/>
                  </a:lnTo>
                  <a:close/>
                </a:path>
                <a:path w="1165859" h="1165225">
                  <a:moveTo>
                    <a:pt x="1108532" y="1108075"/>
                  </a:moveTo>
                  <a:lnTo>
                    <a:pt x="1080109" y="1108075"/>
                  </a:lnTo>
                  <a:lnTo>
                    <a:pt x="1080109" y="1136497"/>
                  </a:lnTo>
                  <a:lnTo>
                    <a:pt x="1108532" y="1136497"/>
                  </a:lnTo>
                  <a:lnTo>
                    <a:pt x="1108532" y="1108075"/>
                  </a:lnTo>
                  <a:close/>
                </a:path>
                <a:path w="1165859" h="1165225">
                  <a:moveTo>
                    <a:pt x="1165377" y="1051229"/>
                  </a:moveTo>
                  <a:lnTo>
                    <a:pt x="1136954" y="1051229"/>
                  </a:lnTo>
                  <a:lnTo>
                    <a:pt x="1108532" y="1051229"/>
                  </a:lnTo>
                  <a:lnTo>
                    <a:pt x="1080109" y="1051229"/>
                  </a:lnTo>
                  <a:lnTo>
                    <a:pt x="1080109" y="1079652"/>
                  </a:lnTo>
                  <a:lnTo>
                    <a:pt x="1108532" y="1079652"/>
                  </a:lnTo>
                  <a:lnTo>
                    <a:pt x="1108532" y="1108075"/>
                  </a:lnTo>
                  <a:lnTo>
                    <a:pt x="1136954" y="1108075"/>
                  </a:lnTo>
                  <a:lnTo>
                    <a:pt x="1136954" y="1136497"/>
                  </a:lnTo>
                  <a:lnTo>
                    <a:pt x="1165377" y="1136497"/>
                  </a:lnTo>
                  <a:lnTo>
                    <a:pt x="1165377" y="105122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92158" y="862019"/>
              <a:ext cx="1165860" cy="1164590"/>
            </a:xfrm>
            <a:custGeom>
              <a:avLst/>
              <a:gdLst/>
              <a:ahLst/>
              <a:cxnLst/>
              <a:rect l="l" t="t" r="r" b="b"/>
              <a:pathLst>
                <a:path w="1165859" h="1164589">
                  <a:moveTo>
                    <a:pt x="142113" y="1022807"/>
                  </a:moveTo>
                  <a:lnTo>
                    <a:pt x="56845" y="1022807"/>
                  </a:lnTo>
                  <a:lnTo>
                    <a:pt x="56845" y="1108075"/>
                  </a:lnTo>
                  <a:lnTo>
                    <a:pt x="142113" y="1108075"/>
                  </a:lnTo>
                  <a:lnTo>
                    <a:pt x="142113" y="1022807"/>
                  </a:lnTo>
                  <a:close/>
                </a:path>
                <a:path w="1165859" h="1164589">
                  <a:moveTo>
                    <a:pt x="142113" y="56388"/>
                  </a:moveTo>
                  <a:lnTo>
                    <a:pt x="56845" y="56388"/>
                  </a:lnTo>
                  <a:lnTo>
                    <a:pt x="56845" y="141655"/>
                  </a:lnTo>
                  <a:lnTo>
                    <a:pt x="142113" y="141655"/>
                  </a:lnTo>
                  <a:lnTo>
                    <a:pt x="142113" y="56388"/>
                  </a:lnTo>
                  <a:close/>
                </a:path>
                <a:path w="1165859" h="1164589">
                  <a:moveTo>
                    <a:pt x="198970" y="966470"/>
                  </a:moveTo>
                  <a:lnTo>
                    <a:pt x="0" y="966470"/>
                  </a:lnTo>
                  <a:lnTo>
                    <a:pt x="0" y="994410"/>
                  </a:lnTo>
                  <a:lnTo>
                    <a:pt x="0" y="1136650"/>
                  </a:lnTo>
                  <a:lnTo>
                    <a:pt x="0" y="1164590"/>
                  </a:lnTo>
                  <a:lnTo>
                    <a:pt x="198970" y="1164590"/>
                  </a:lnTo>
                  <a:lnTo>
                    <a:pt x="198970" y="1136650"/>
                  </a:lnTo>
                  <a:lnTo>
                    <a:pt x="28422" y="1136650"/>
                  </a:lnTo>
                  <a:lnTo>
                    <a:pt x="28422" y="994410"/>
                  </a:lnTo>
                  <a:lnTo>
                    <a:pt x="170548" y="994410"/>
                  </a:lnTo>
                  <a:lnTo>
                    <a:pt x="170548" y="1136497"/>
                  </a:lnTo>
                  <a:lnTo>
                    <a:pt x="198970" y="1136497"/>
                  </a:lnTo>
                  <a:lnTo>
                    <a:pt x="198970" y="994410"/>
                  </a:lnTo>
                  <a:lnTo>
                    <a:pt x="198970" y="966470"/>
                  </a:lnTo>
                  <a:close/>
                </a:path>
                <a:path w="1165859" h="1164589">
                  <a:moveTo>
                    <a:pt x="198970" y="27965"/>
                  </a:moveTo>
                  <a:lnTo>
                    <a:pt x="170548" y="27965"/>
                  </a:lnTo>
                  <a:lnTo>
                    <a:pt x="170548" y="170091"/>
                  </a:lnTo>
                  <a:lnTo>
                    <a:pt x="198970" y="170091"/>
                  </a:lnTo>
                  <a:lnTo>
                    <a:pt x="198970" y="27965"/>
                  </a:lnTo>
                  <a:close/>
                </a:path>
                <a:path w="1165859" h="1164589">
                  <a:moveTo>
                    <a:pt x="994829" y="965962"/>
                  </a:moveTo>
                  <a:lnTo>
                    <a:pt x="966419" y="965962"/>
                  </a:lnTo>
                  <a:lnTo>
                    <a:pt x="966419" y="994384"/>
                  </a:lnTo>
                  <a:lnTo>
                    <a:pt x="994829" y="994384"/>
                  </a:lnTo>
                  <a:lnTo>
                    <a:pt x="994829" y="965962"/>
                  </a:lnTo>
                  <a:close/>
                </a:path>
                <a:path w="1165859" h="1164589">
                  <a:moveTo>
                    <a:pt x="1051687" y="909320"/>
                  </a:moveTo>
                  <a:lnTo>
                    <a:pt x="909561" y="909320"/>
                  </a:lnTo>
                  <a:lnTo>
                    <a:pt x="909561" y="937260"/>
                  </a:lnTo>
                  <a:lnTo>
                    <a:pt x="909561" y="1022350"/>
                  </a:lnTo>
                  <a:lnTo>
                    <a:pt x="909561" y="1051560"/>
                  </a:lnTo>
                  <a:lnTo>
                    <a:pt x="1051687" y="1051560"/>
                  </a:lnTo>
                  <a:lnTo>
                    <a:pt x="1051687" y="1022807"/>
                  </a:lnTo>
                  <a:lnTo>
                    <a:pt x="1051687" y="1022350"/>
                  </a:lnTo>
                  <a:lnTo>
                    <a:pt x="1051687" y="937526"/>
                  </a:lnTo>
                  <a:lnTo>
                    <a:pt x="1023264" y="937526"/>
                  </a:lnTo>
                  <a:lnTo>
                    <a:pt x="1023264" y="1022350"/>
                  </a:lnTo>
                  <a:lnTo>
                    <a:pt x="937983" y="1022350"/>
                  </a:lnTo>
                  <a:lnTo>
                    <a:pt x="937983" y="937260"/>
                  </a:lnTo>
                  <a:lnTo>
                    <a:pt x="1051687" y="937260"/>
                  </a:lnTo>
                  <a:lnTo>
                    <a:pt x="1051687" y="909320"/>
                  </a:lnTo>
                  <a:close/>
                </a:path>
                <a:path w="1165859" h="1164589">
                  <a:moveTo>
                    <a:pt x="1108532" y="56388"/>
                  </a:moveTo>
                  <a:lnTo>
                    <a:pt x="1023264" y="56388"/>
                  </a:lnTo>
                  <a:lnTo>
                    <a:pt x="1023264" y="141655"/>
                  </a:lnTo>
                  <a:lnTo>
                    <a:pt x="1108532" y="141655"/>
                  </a:lnTo>
                  <a:lnTo>
                    <a:pt x="1108532" y="56388"/>
                  </a:lnTo>
                  <a:close/>
                </a:path>
                <a:path w="1165859" h="1164589">
                  <a:moveTo>
                    <a:pt x="1165377" y="27965"/>
                  </a:moveTo>
                  <a:lnTo>
                    <a:pt x="1136954" y="27965"/>
                  </a:lnTo>
                  <a:lnTo>
                    <a:pt x="1136954" y="170091"/>
                  </a:lnTo>
                  <a:lnTo>
                    <a:pt x="1165377" y="170091"/>
                  </a:lnTo>
                  <a:lnTo>
                    <a:pt x="1165377" y="27965"/>
                  </a:lnTo>
                  <a:close/>
                </a:path>
                <a:path w="1165859" h="1164589">
                  <a:moveTo>
                    <a:pt x="1165377" y="0"/>
                  </a:moveTo>
                  <a:lnTo>
                    <a:pt x="966419" y="0"/>
                  </a:lnTo>
                  <a:lnTo>
                    <a:pt x="966419" y="27940"/>
                  </a:lnTo>
                  <a:lnTo>
                    <a:pt x="966419" y="170180"/>
                  </a:lnTo>
                  <a:lnTo>
                    <a:pt x="966419" y="198120"/>
                  </a:lnTo>
                  <a:lnTo>
                    <a:pt x="1165377" y="198120"/>
                  </a:lnTo>
                  <a:lnTo>
                    <a:pt x="1165377" y="170180"/>
                  </a:lnTo>
                  <a:lnTo>
                    <a:pt x="994829" y="170180"/>
                  </a:lnTo>
                  <a:lnTo>
                    <a:pt x="994829" y="27940"/>
                  </a:lnTo>
                  <a:lnTo>
                    <a:pt x="1165377" y="27940"/>
                  </a:lnTo>
                  <a:lnTo>
                    <a:pt x="116537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9593" y="1079621"/>
            <a:ext cx="8879840" cy="185229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065" marR="5080" algn="ctr">
              <a:lnSpc>
                <a:spcPts val="1789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objects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Remember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hidden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represented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dotted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sz="1600" spc="3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‘Y’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dimensions.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(Use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ruler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measure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views)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Arial"/>
              <a:cs typeface="Arial"/>
            </a:endParaRPr>
          </a:p>
          <a:p>
            <a:pPr marL="1168400" algn="ctr">
              <a:lnSpc>
                <a:spcPct val="100000"/>
              </a:lnSpc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2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  <a:p>
            <a:pPr marL="624205">
              <a:lnSpc>
                <a:spcPct val="100000"/>
              </a:lnSpc>
              <a:spcBef>
                <a:spcPts val="253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orthq7.cdr</dc:title>
  <dc:creator>BY V.RYAN</dc:creator>
  <cp:keywords>ORTHOGRAPHIC DRAWING EXERCISE</cp:keywords>
  <cp:lastModifiedBy>Vincent RYan</cp:lastModifiedBy>
  <cp:revision>1</cp:revision>
  <dcterms:created xsi:type="dcterms:W3CDTF">2023-11-07T14:01:25Z</dcterms:created>
  <dcterms:modified xsi:type="dcterms:W3CDTF">2023-11-07T14:01:40Z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2023-11-07T00:00:00Z</vt:filetime>
  </property>
  <property fmtid="{D5CDD505-2E9C-101B-9397-08002B2CF9AE}" pid="5" name="Producer">
    <vt:lpwstr>Corel PDF Engine Version 19.1.0.419</vt:lpwstr>
  </property>
</Properties>
</file>