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9D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FE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5867" y="29801"/>
            <a:ext cx="557974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technologystudent.com/despro_flsh/hella1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510996"/>
            <a:ext cx="5716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Hella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specialises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blending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aspects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they?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33394" y="4500023"/>
            <a:ext cx="4116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2735" algn="l"/>
              </a:tabLst>
            </a:pPr>
            <a:r>
              <a:rPr sz="1200" spc="2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320733"/>
            <a:ext cx="3946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 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designs for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furniture.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4860" y="631611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3" name="object 13">
            <a:hlinkClick r:id="rId4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75489" y="3023700"/>
            <a:ext cx="1077366" cy="1077353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969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REVISION</a:t>
            </a:r>
            <a:r>
              <a:rPr spc="145" dirty="0"/>
              <a:t> </a:t>
            </a:r>
            <a:r>
              <a:rPr dirty="0"/>
              <a:t>CARDS</a:t>
            </a:r>
            <a:r>
              <a:rPr spc="100" dirty="0"/>
              <a:t> </a:t>
            </a:r>
            <a:r>
              <a:rPr dirty="0"/>
              <a:t>-</a:t>
            </a:r>
            <a:r>
              <a:rPr spc="105" dirty="0"/>
              <a:t> </a:t>
            </a:r>
            <a:r>
              <a:rPr spc="50" dirty="0"/>
              <a:t>HELLA</a:t>
            </a:r>
            <a:r>
              <a:rPr spc="55" dirty="0"/>
              <a:t> </a:t>
            </a:r>
            <a:r>
              <a:rPr spc="50" dirty="0"/>
              <a:t>JONGERIUS</a:t>
            </a: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358451" y="842701"/>
            <a:ext cx="924560" cy="958850"/>
            <a:chOff x="358451" y="842701"/>
            <a:chExt cx="924560" cy="95885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2051" y="846301"/>
              <a:ext cx="916771" cy="951149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2051" y="846302"/>
              <a:ext cx="916940" cy="951230"/>
            </a:xfrm>
            <a:custGeom>
              <a:avLst/>
              <a:gdLst/>
              <a:ahLst/>
              <a:cxnLst/>
              <a:rect l="l" t="t" r="r" b="b"/>
              <a:pathLst>
                <a:path w="916940" h="951230">
                  <a:moveTo>
                    <a:pt x="0" y="0"/>
                  </a:moveTo>
                  <a:lnTo>
                    <a:pt x="916774" y="0"/>
                  </a:lnTo>
                  <a:lnTo>
                    <a:pt x="916774" y="951153"/>
                  </a:lnTo>
                  <a:lnTo>
                    <a:pt x="0" y="951153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601345">
              <a:lnSpc>
                <a:spcPts val="144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HELLA</a:t>
            </a:r>
            <a:r>
              <a:rPr sz="1200" b="1" u="sng" spc="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JONGERIUS</a:t>
            </a:r>
            <a:endParaRPr sz="1200">
              <a:latin typeface="Arial"/>
              <a:cs typeface="Arial"/>
            </a:endParaRPr>
          </a:p>
          <a:p>
            <a:pPr marL="1007110" marR="1270" algn="ctr">
              <a:lnSpc>
                <a:spcPts val="1340"/>
              </a:lnSpc>
              <a:spcBef>
                <a:spcPts val="1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Hella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Jongerius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Netherlands.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Born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1963,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specialises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blending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traditional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craft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date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techniques.</a:t>
            </a:r>
            <a:endParaRPr sz="1200">
              <a:latin typeface="Arial"/>
              <a:cs typeface="Arial"/>
            </a:endParaRPr>
          </a:p>
          <a:p>
            <a:pPr marL="123189" marR="88900" algn="ctr">
              <a:lnSpc>
                <a:spcPts val="1340"/>
              </a:lnSpc>
              <a:spcBef>
                <a:spcPts val="39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believes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importance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ethical,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sustainability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societal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considerations,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endParaRPr sz="1200">
              <a:latin typeface="Arial"/>
              <a:cs typeface="Arial"/>
            </a:endParaRPr>
          </a:p>
          <a:p>
            <a:pPr marL="110489" marR="76200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 taught at 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Academy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Eindhoven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Living/Atelier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Department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1988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1993.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1993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Jongeriuslab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Rotterdam.</a:t>
            </a:r>
            <a:endParaRPr sz="1200">
              <a:latin typeface="Arial"/>
              <a:cs typeface="Arial"/>
            </a:endParaRPr>
          </a:p>
          <a:p>
            <a:pPr marL="76835" marR="4254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Since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formation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clients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/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companies.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Vitra,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IKEA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Airline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KLM.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245745" marR="2292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collections,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including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textiles,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crockery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furniture.</a:t>
            </a:r>
            <a:endParaRPr sz="1200">
              <a:latin typeface="Arial"/>
              <a:cs typeface="Arial"/>
            </a:endParaRPr>
          </a:p>
          <a:p>
            <a:pPr marL="178435" marR="161290" indent="-6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Hella’s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exhibited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galleries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museums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York,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Paris,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Rotterdam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London,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culminating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Sikkens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Prize.</a:t>
            </a:r>
            <a:endParaRPr sz="1200">
              <a:latin typeface="Arial"/>
              <a:cs typeface="Arial"/>
            </a:endParaRPr>
          </a:p>
          <a:p>
            <a:pPr marL="72390" marR="55244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Polder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Sofa,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asymmetrical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polyurethane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cushions.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Holland,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‘polder’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agricultural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lands,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reclaimed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reclaimed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divided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ﬁelds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surrounded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drainage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canals.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Polder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inspired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geographical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image.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6343020" y="877158"/>
            <a:ext cx="2676525" cy="3270885"/>
            <a:chOff x="6343020" y="877158"/>
            <a:chExt cx="2676525" cy="3270885"/>
          </a:xfrm>
        </p:grpSpPr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52208" y="877158"/>
              <a:ext cx="1376587" cy="1666998"/>
            </a:xfrm>
            <a:prstGeom prst="rect">
              <a:avLst/>
            </a:prstGeom>
          </p:spPr>
        </p:pic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3020" y="3533807"/>
              <a:ext cx="2676431" cy="546590"/>
            </a:xfrm>
            <a:prstGeom prst="rect">
              <a:avLst/>
            </a:prstGeom>
          </p:spPr>
        </p:pic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25361" y="2777700"/>
              <a:ext cx="2488971" cy="1370300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86004" y="3850659"/>
              <a:ext cx="2370455" cy="36195"/>
            </a:xfrm>
            <a:custGeom>
              <a:avLst/>
              <a:gdLst/>
              <a:ahLst/>
              <a:cxnLst/>
              <a:rect l="l" t="t" r="r" b="b"/>
              <a:pathLst>
                <a:path w="2370454" h="36195">
                  <a:moveTo>
                    <a:pt x="57340" y="0"/>
                  </a:moveTo>
                  <a:lnTo>
                    <a:pt x="0" y="0"/>
                  </a:lnTo>
                  <a:lnTo>
                    <a:pt x="0" y="26695"/>
                  </a:lnTo>
                  <a:lnTo>
                    <a:pt x="9004" y="30810"/>
                  </a:lnTo>
                  <a:lnTo>
                    <a:pt x="28663" y="32194"/>
                  </a:lnTo>
                  <a:lnTo>
                    <a:pt x="48310" y="30822"/>
                  </a:lnTo>
                  <a:lnTo>
                    <a:pt x="57340" y="26695"/>
                  </a:lnTo>
                  <a:lnTo>
                    <a:pt x="57340" y="0"/>
                  </a:lnTo>
                  <a:close/>
                </a:path>
                <a:path w="2370454" h="36195">
                  <a:moveTo>
                    <a:pt x="1767065" y="3759"/>
                  </a:moveTo>
                  <a:lnTo>
                    <a:pt x="1709724" y="3759"/>
                  </a:lnTo>
                  <a:lnTo>
                    <a:pt x="1709724" y="30454"/>
                  </a:lnTo>
                  <a:lnTo>
                    <a:pt x="1718741" y="34582"/>
                  </a:lnTo>
                  <a:lnTo>
                    <a:pt x="1738388" y="35966"/>
                  </a:lnTo>
                  <a:lnTo>
                    <a:pt x="1758048" y="34594"/>
                  </a:lnTo>
                  <a:lnTo>
                    <a:pt x="1767065" y="30454"/>
                  </a:lnTo>
                  <a:lnTo>
                    <a:pt x="1767065" y="3759"/>
                  </a:lnTo>
                  <a:close/>
                </a:path>
                <a:path w="2370454" h="36195">
                  <a:moveTo>
                    <a:pt x="1916633" y="3759"/>
                  </a:moveTo>
                  <a:lnTo>
                    <a:pt x="1859292" y="3759"/>
                  </a:lnTo>
                  <a:lnTo>
                    <a:pt x="1859292" y="30454"/>
                  </a:lnTo>
                  <a:lnTo>
                    <a:pt x="1868322" y="34582"/>
                  </a:lnTo>
                  <a:lnTo>
                    <a:pt x="1887969" y="35966"/>
                  </a:lnTo>
                  <a:lnTo>
                    <a:pt x="1907616" y="34594"/>
                  </a:lnTo>
                  <a:lnTo>
                    <a:pt x="1916633" y="30454"/>
                  </a:lnTo>
                  <a:lnTo>
                    <a:pt x="1916633" y="3759"/>
                  </a:lnTo>
                  <a:close/>
                </a:path>
                <a:path w="2370454" h="36195">
                  <a:moveTo>
                    <a:pt x="2370340" y="3759"/>
                  </a:moveTo>
                  <a:lnTo>
                    <a:pt x="2313000" y="3759"/>
                  </a:lnTo>
                  <a:lnTo>
                    <a:pt x="2313000" y="30454"/>
                  </a:lnTo>
                  <a:lnTo>
                    <a:pt x="2322017" y="34582"/>
                  </a:lnTo>
                  <a:lnTo>
                    <a:pt x="2341676" y="35966"/>
                  </a:lnTo>
                  <a:lnTo>
                    <a:pt x="2361323" y="34594"/>
                  </a:lnTo>
                  <a:lnTo>
                    <a:pt x="2370340" y="30454"/>
                  </a:lnTo>
                  <a:lnTo>
                    <a:pt x="2370340" y="3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75373" y="3853381"/>
              <a:ext cx="715645" cy="0"/>
            </a:xfrm>
            <a:custGeom>
              <a:avLst/>
              <a:gdLst/>
              <a:ahLst/>
              <a:cxnLst/>
              <a:rect l="l" t="t" r="r" b="b"/>
              <a:pathLst>
                <a:path w="715645">
                  <a:moveTo>
                    <a:pt x="715467" y="0"/>
                  </a:moveTo>
                  <a:lnTo>
                    <a:pt x="0" y="0"/>
                  </a:lnTo>
                </a:path>
              </a:pathLst>
            </a:custGeom>
            <a:ln w="17995">
              <a:solidFill>
                <a:srgbClr val="789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9579" y="3852125"/>
              <a:ext cx="201930" cy="0"/>
            </a:xfrm>
            <a:custGeom>
              <a:avLst/>
              <a:gdLst/>
              <a:ahLst/>
              <a:cxnLst/>
              <a:rect l="l" t="t" r="r" b="b"/>
              <a:pathLst>
                <a:path w="201929">
                  <a:moveTo>
                    <a:pt x="201714" y="0"/>
                  </a:moveTo>
                  <a:lnTo>
                    <a:pt x="0" y="0"/>
                  </a:lnTo>
                </a:path>
              </a:pathLst>
            </a:custGeom>
            <a:ln w="17995">
              <a:solidFill>
                <a:srgbClr val="789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43007" y="3848390"/>
              <a:ext cx="1321435" cy="5080"/>
            </a:xfrm>
            <a:custGeom>
              <a:avLst/>
              <a:gdLst/>
              <a:ahLst/>
              <a:cxnLst/>
              <a:rect l="l" t="t" r="r" b="b"/>
              <a:pathLst>
                <a:path w="1321434" h="5079">
                  <a:moveTo>
                    <a:pt x="1321041" y="4991"/>
                  </a:moveTo>
                  <a:lnTo>
                    <a:pt x="0" y="0"/>
                  </a:lnTo>
                </a:path>
              </a:pathLst>
            </a:custGeom>
            <a:ln w="17995">
              <a:solidFill>
                <a:srgbClr val="789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03396" y="2877145"/>
              <a:ext cx="42545" cy="26034"/>
            </a:xfrm>
            <a:custGeom>
              <a:avLst/>
              <a:gdLst/>
              <a:ahLst/>
              <a:cxnLst/>
              <a:rect l="l" t="t" r="r" b="b"/>
              <a:pathLst>
                <a:path w="42545" h="26035">
                  <a:moveTo>
                    <a:pt x="39928" y="0"/>
                  </a:moveTo>
                  <a:lnTo>
                    <a:pt x="3416" y="965"/>
                  </a:lnTo>
                  <a:lnTo>
                    <a:pt x="1511" y="1016"/>
                  </a:lnTo>
                  <a:lnTo>
                    <a:pt x="0" y="2603"/>
                  </a:lnTo>
                  <a:lnTo>
                    <a:pt x="558" y="24155"/>
                  </a:lnTo>
                  <a:lnTo>
                    <a:pt x="2159" y="25666"/>
                  </a:lnTo>
                  <a:lnTo>
                    <a:pt x="40576" y="24663"/>
                  </a:lnTo>
                  <a:lnTo>
                    <a:pt x="42087" y="23063"/>
                  </a:lnTo>
                  <a:lnTo>
                    <a:pt x="41529" y="1511"/>
                  </a:lnTo>
                  <a:lnTo>
                    <a:pt x="39928" y="0"/>
                  </a:lnTo>
                  <a:close/>
                </a:path>
              </a:pathLst>
            </a:custGeom>
            <a:solidFill>
              <a:srgbClr val="15161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03396" y="2877145"/>
              <a:ext cx="42545" cy="26034"/>
            </a:xfrm>
            <a:custGeom>
              <a:avLst/>
              <a:gdLst/>
              <a:ahLst/>
              <a:cxnLst/>
              <a:rect l="l" t="t" r="r" b="b"/>
              <a:pathLst>
                <a:path w="42545" h="26035">
                  <a:moveTo>
                    <a:pt x="3416" y="965"/>
                  </a:moveTo>
                  <a:lnTo>
                    <a:pt x="38023" y="50"/>
                  </a:lnTo>
                  <a:lnTo>
                    <a:pt x="39928" y="0"/>
                  </a:lnTo>
                  <a:lnTo>
                    <a:pt x="41529" y="1511"/>
                  </a:lnTo>
                  <a:lnTo>
                    <a:pt x="41579" y="3416"/>
                  </a:lnTo>
                  <a:lnTo>
                    <a:pt x="42037" y="21158"/>
                  </a:lnTo>
                  <a:lnTo>
                    <a:pt x="42087" y="23063"/>
                  </a:lnTo>
                  <a:lnTo>
                    <a:pt x="40576" y="24663"/>
                  </a:lnTo>
                  <a:lnTo>
                    <a:pt x="38671" y="24714"/>
                  </a:lnTo>
                  <a:lnTo>
                    <a:pt x="4064" y="25615"/>
                  </a:lnTo>
                  <a:lnTo>
                    <a:pt x="2159" y="25666"/>
                  </a:lnTo>
                  <a:lnTo>
                    <a:pt x="558" y="24155"/>
                  </a:lnTo>
                  <a:lnTo>
                    <a:pt x="508" y="22250"/>
                  </a:lnTo>
                  <a:lnTo>
                    <a:pt x="50" y="4508"/>
                  </a:lnTo>
                  <a:lnTo>
                    <a:pt x="0" y="2603"/>
                  </a:lnTo>
                  <a:lnTo>
                    <a:pt x="1511" y="1016"/>
                  </a:lnTo>
                  <a:lnTo>
                    <a:pt x="3416" y="96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03396" y="2877144"/>
              <a:ext cx="42545" cy="26034"/>
            </a:xfrm>
            <a:custGeom>
              <a:avLst/>
              <a:gdLst/>
              <a:ahLst/>
              <a:cxnLst/>
              <a:rect l="l" t="t" r="r" b="b"/>
              <a:pathLst>
                <a:path w="42545" h="26035">
                  <a:moveTo>
                    <a:pt x="3416" y="965"/>
                  </a:moveTo>
                  <a:lnTo>
                    <a:pt x="38023" y="50"/>
                  </a:lnTo>
                  <a:lnTo>
                    <a:pt x="39928" y="0"/>
                  </a:lnTo>
                  <a:lnTo>
                    <a:pt x="41529" y="1511"/>
                  </a:lnTo>
                  <a:lnTo>
                    <a:pt x="41579" y="3416"/>
                  </a:lnTo>
                  <a:lnTo>
                    <a:pt x="42037" y="21158"/>
                  </a:lnTo>
                  <a:lnTo>
                    <a:pt x="42087" y="23063"/>
                  </a:lnTo>
                  <a:lnTo>
                    <a:pt x="40576" y="24663"/>
                  </a:lnTo>
                  <a:lnTo>
                    <a:pt x="38671" y="24714"/>
                  </a:lnTo>
                  <a:lnTo>
                    <a:pt x="4064" y="25615"/>
                  </a:lnTo>
                  <a:lnTo>
                    <a:pt x="2159" y="25666"/>
                  </a:lnTo>
                  <a:lnTo>
                    <a:pt x="571" y="24155"/>
                  </a:lnTo>
                  <a:lnTo>
                    <a:pt x="520" y="22263"/>
                  </a:lnTo>
                  <a:lnTo>
                    <a:pt x="50" y="4508"/>
                  </a:lnTo>
                  <a:lnTo>
                    <a:pt x="0" y="2616"/>
                  </a:lnTo>
                  <a:lnTo>
                    <a:pt x="1511" y="1016"/>
                  </a:lnTo>
                  <a:lnTo>
                    <a:pt x="3416" y="96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3024" y="2875661"/>
              <a:ext cx="41910" cy="25400"/>
            </a:xfrm>
            <a:custGeom>
              <a:avLst/>
              <a:gdLst/>
              <a:ahLst/>
              <a:cxnLst/>
              <a:rect l="l" t="t" r="r" b="b"/>
              <a:pathLst>
                <a:path w="41909" h="25400">
                  <a:moveTo>
                    <a:pt x="39966" y="0"/>
                  </a:moveTo>
                  <a:lnTo>
                    <a:pt x="38061" y="25"/>
                  </a:lnTo>
                  <a:lnTo>
                    <a:pt x="1536" y="520"/>
                  </a:lnTo>
                  <a:lnTo>
                    <a:pt x="0" y="2095"/>
                  </a:lnTo>
                  <a:lnTo>
                    <a:pt x="292" y="23647"/>
                  </a:lnTo>
                  <a:lnTo>
                    <a:pt x="1879" y="25184"/>
                  </a:lnTo>
                  <a:lnTo>
                    <a:pt x="40297" y="24663"/>
                  </a:lnTo>
                  <a:lnTo>
                    <a:pt x="41833" y="23088"/>
                  </a:lnTo>
                  <a:lnTo>
                    <a:pt x="41541" y="1536"/>
                  </a:lnTo>
                  <a:lnTo>
                    <a:pt x="39966" y="0"/>
                  </a:lnTo>
                  <a:close/>
                </a:path>
              </a:pathLst>
            </a:custGeom>
            <a:solidFill>
              <a:srgbClr val="15161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3024" y="2875661"/>
              <a:ext cx="41910" cy="25400"/>
            </a:xfrm>
            <a:custGeom>
              <a:avLst/>
              <a:gdLst/>
              <a:ahLst/>
              <a:cxnLst/>
              <a:rect l="l" t="t" r="r" b="b"/>
              <a:pathLst>
                <a:path w="41909" h="25400">
                  <a:moveTo>
                    <a:pt x="38061" y="25"/>
                  </a:moveTo>
                  <a:lnTo>
                    <a:pt x="3441" y="495"/>
                  </a:lnTo>
                  <a:lnTo>
                    <a:pt x="1536" y="520"/>
                  </a:lnTo>
                  <a:lnTo>
                    <a:pt x="0" y="2095"/>
                  </a:lnTo>
                  <a:lnTo>
                    <a:pt x="25" y="4000"/>
                  </a:lnTo>
                  <a:lnTo>
                    <a:pt x="266" y="21742"/>
                  </a:lnTo>
                  <a:lnTo>
                    <a:pt x="292" y="23647"/>
                  </a:lnTo>
                  <a:lnTo>
                    <a:pt x="1879" y="25184"/>
                  </a:lnTo>
                  <a:lnTo>
                    <a:pt x="3784" y="25158"/>
                  </a:lnTo>
                  <a:lnTo>
                    <a:pt x="38392" y="24688"/>
                  </a:lnTo>
                  <a:lnTo>
                    <a:pt x="40297" y="24663"/>
                  </a:lnTo>
                  <a:lnTo>
                    <a:pt x="41833" y="23088"/>
                  </a:lnTo>
                  <a:lnTo>
                    <a:pt x="41808" y="21183"/>
                  </a:lnTo>
                  <a:lnTo>
                    <a:pt x="41567" y="3429"/>
                  </a:lnTo>
                  <a:lnTo>
                    <a:pt x="41541" y="1536"/>
                  </a:lnTo>
                  <a:lnTo>
                    <a:pt x="39966" y="0"/>
                  </a:lnTo>
                  <a:lnTo>
                    <a:pt x="38061" y="2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63037" y="2875661"/>
              <a:ext cx="41910" cy="25400"/>
            </a:xfrm>
            <a:custGeom>
              <a:avLst/>
              <a:gdLst/>
              <a:ahLst/>
              <a:cxnLst/>
              <a:rect l="l" t="t" r="r" b="b"/>
              <a:pathLst>
                <a:path w="41909" h="25400">
                  <a:moveTo>
                    <a:pt x="38049" y="25"/>
                  </a:moveTo>
                  <a:lnTo>
                    <a:pt x="3428" y="495"/>
                  </a:lnTo>
                  <a:lnTo>
                    <a:pt x="1523" y="520"/>
                  </a:lnTo>
                  <a:lnTo>
                    <a:pt x="0" y="2095"/>
                  </a:lnTo>
                  <a:lnTo>
                    <a:pt x="25" y="4000"/>
                  </a:lnTo>
                  <a:lnTo>
                    <a:pt x="266" y="21742"/>
                  </a:lnTo>
                  <a:lnTo>
                    <a:pt x="292" y="23647"/>
                  </a:lnTo>
                  <a:lnTo>
                    <a:pt x="1866" y="25184"/>
                  </a:lnTo>
                  <a:lnTo>
                    <a:pt x="3771" y="25158"/>
                  </a:lnTo>
                  <a:lnTo>
                    <a:pt x="38379" y="24688"/>
                  </a:lnTo>
                  <a:lnTo>
                    <a:pt x="40284" y="24663"/>
                  </a:lnTo>
                  <a:lnTo>
                    <a:pt x="41821" y="23088"/>
                  </a:lnTo>
                  <a:lnTo>
                    <a:pt x="41795" y="21183"/>
                  </a:lnTo>
                  <a:lnTo>
                    <a:pt x="41554" y="3429"/>
                  </a:lnTo>
                  <a:lnTo>
                    <a:pt x="41528" y="1536"/>
                  </a:lnTo>
                  <a:lnTo>
                    <a:pt x="39954" y="0"/>
                  </a:lnTo>
                  <a:lnTo>
                    <a:pt x="38049" y="2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5628" y="2882197"/>
              <a:ext cx="17145" cy="7620"/>
            </a:xfrm>
            <a:custGeom>
              <a:avLst/>
              <a:gdLst/>
              <a:ahLst/>
              <a:cxnLst/>
              <a:rect l="l" t="t" r="r" b="b"/>
              <a:pathLst>
                <a:path w="17145" h="7619">
                  <a:moveTo>
                    <a:pt x="0" y="7353"/>
                  </a:moveTo>
                  <a:lnTo>
                    <a:pt x="8877" y="0"/>
                  </a:lnTo>
                  <a:lnTo>
                    <a:pt x="17094" y="6489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86341" y="2884788"/>
              <a:ext cx="17145" cy="5715"/>
            </a:xfrm>
            <a:custGeom>
              <a:avLst/>
              <a:gdLst/>
              <a:ahLst/>
              <a:cxnLst/>
              <a:rect l="l" t="t" r="r" b="b"/>
              <a:pathLst>
                <a:path w="17145" h="5714">
                  <a:moveTo>
                    <a:pt x="16878" y="541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04697" y="2879169"/>
              <a:ext cx="14604" cy="8890"/>
            </a:xfrm>
            <a:custGeom>
              <a:avLst/>
              <a:gdLst/>
              <a:ahLst/>
              <a:cxnLst/>
              <a:rect l="l" t="t" r="r" b="b"/>
              <a:pathLst>
                <a:path w="14604" h="8889">
                  <a:moveTo>
                    <a:pt x="0" y="8648"/>
                  </a:moveTo>
                  <a:lnTo>
                    <a:pt x="14274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63297" y="3327245"/>
              <a:ext cx="307045" cy="209610"/>
            </a:xfrm>
            <a:prstGeom prst="rect">
              <a:avLst/>
            </a:prstGeom>
          </p:spPr>
        </p:pic>
        <p:pic>
          <p:nvPicPr>
            <p:cNvPr id="39" name="object 3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582896" y="3254424"/>
              <a:ext cx="94106" cy="236220"/>
            </a:xfrm>
            <a:prstGeom prst="rect">
              <a:avLst/>
            </a:prstGeom>
          </p:spPr>
        </p:pic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9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East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River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36830" algn="ctr">
              <a:lnSpc>
                <a:spcPct val="10000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Polder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Sofa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marL="2103120" marR="200660" indent="41275">
              <a:lnSpc>
                <a:spcPts val="390"/>
              </a:lnSpc>
              <a:spcBef>
                <a:spcPts val="1125"/>
              </a:spcBef>
            </a:pPr>
            <a:r>
              <a:rPr sz="350" dirty="0">
                <a:solidFill>
                  <a:srgbClr val="151616"/>
                </a:solidFill>
                <a:latin typeface="Times New Roman"/>
                <a:cs typeface="Times New Roman"/>
              </a:rPr>
              <a:t>PLATFORM</a:t>
            </a:r>
            <a:r>
              <a:rPr sz="350" spc="-10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dirty="0">
                <a:solidFill>
                  <a:srgbClr val="151616"/>
                </a:solidFill>
                <a:latin typeface="Times New Roman"/>
                <a:cs typeface="Times New Roman"/>
              </a:rPr>
              <a:t>CAN</a:t>
            </a:r>
            <a:r>
              <a:rPr sz="350" spc="-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spc="-25" dirty="0">
                <a:solidFill>
                  <a:srgbClr val="151616"/>
                </a:solidFill>
                <a:latin typeface="Times New Roman"/>
                <a:cs typeface="Times New Roman"/>
              </a:rPr>
              <a:t>BE</a:t>
            </a:r>
            <a:r>
              <a:rPr sz="350" spc="500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dirty="0">
                <a:solidFill>
                  <a:srgbClr val="151616"/>
                </a:solidFill>
                <a:latin typeface="Times New Roman"/>
                <a:cs typeface="Times New Roman"/>
              </a:rPr>
              <a:t>USED</a:t>
            </a:r>
            <a:r>
              <a:rPr sz="350" spc="-1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dirty="0">
                <a:solidFill>
                  <a:srgbClr val="151616"/>
                </a:solidFill>
                <a:latin typeface="Times New Roman"/>
                <a:cs typeface="Times New Roman"/>
              </a:rPr>
              <a:t>AS</a:t>
            </a:r>
            <a:r>
              <a:rPr sz="350" spc="-1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dirty="0">
                <a:solidFill>
                  <a:srgbClr val="151616"/>
                </a:solidFill>
                <a:latin typeface="Times New Roman"/>
                <a:cs typeface="Times New Roman"/>
              </a:rPr>
              <a:t>AN</a:t>
            </a:r>
            <a:r>
              <a:rPr sz="350" spc="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350" spc="-10" dirty="0">
                <a:solidFill>
                  <a:srgbClr val="151616"/>
                </a:solidFill>
                <a:latin typeface="Times New Roman"/>
                <a:cs typeface="Times New Roman"/>
              </a:rPr>
              <a:t>OTTOMAN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80933"/>
            <a:ext cx="2871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clients.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05377" y="5382673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9270303" y="1082598"/>
            <a:ext cx="1108075" cy="1108075"/>
            <a:chOff x="9270303" y="1082598"/>
            <a:chExt cx="1108075" cy="1108075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70303" y="1082598"/>
              <a:ext cx="1108075" cy="1108075"/>
            </a:xfrm>
            <a:custGeom>
              <a:avLst/>
              <a:gdLst/>
              <a:ahLst/>
              <a:cxnLst/>
              <a:rect l="l" t="t" r="r" b="b"/>
              <a:pathLst>
                <a:path w="1108075" h="1108075">
                  <a:moveTo>
                    <a:pt x="1108024" y="0"/>
                  </a:moveTo>
                  <a:lnTo>
                    <a:pt x="0" y="0"/>
                  </a:lnTo>
                  <a:lnTo>
                    <a:pt x="0" y="1108024"/>
                  </a:lnTo>
                  <a:lnTo>
                    <a:pt x="1108024" y="1108024"/>
                  </a:lnTo>
                  <a:lnTo>
                    <a:pt x="1108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50947" y="1142816"/>
              <a:ext cx="819150" cy="337820"/>
            </a:xfrm>
            <a:custGeom>
              <a:avLst/>
              <a:gdLst/>
              <a:ahLst/>
              <a:cxnLst/>
              <a:rect l="l" t="t" r="r" b="b"/>
              <a:pathLst>
                <a:path w="819150" h="337819">
                  <a:moveTo>
                    <a:pt x="48171" y="240880"/>
                  </a:moveTo>
                  <a:lnTo>
                    <a:pt x="24091" y="240880"/>
                  </a:lnTo>
                  <a:lnTo>
                    <a:pt x="0" y="240880"/>
                  </a:lnTo>
                  <a:lnTo>
                    <a:pt x="0" y="289052"/>
                  </a:lnTo>
                  <a:lnTo>
                    <a:pt x="24091" y="289052"/>
                  </a:lnTo>
                  <a:lnTo>
                    <a:pt x="24091" y="264972"/>
                  </a:lnTo>
                  <a:lnTo>
                    <a:pt x="48171" y="264972"/>
                  </a:lnTo>
                  <a:lnTo>
                    <a:pt x="48171" y="240880"/>
                  </a:lnTo>
                  <a:close/>
                </a:path>
                <a:path w="819150" h="337819">
                  <a:moveTo>
                    <a:pt x="72263" y="192709"/>
                  </a:moveTo>
                  <a:lnTo>
                    <a:pt x="48183" y="192709"/>
                  </a:lnTo>
                  <a:lnTo>
                    <a:pt x="24091" y="192709"/>
                  </a:lnTo>
                  <a:lnTo>
                    <a:pt x="24091" y="216801"/>
                  </a:lnTo>
                  <a:lnTo>
                    <a:pt x="48183" y="216801"/>
                  </a:lnTo>
                  <a:lnTo>
                    <a:pt x="72263" y="216801"/>
                  </a:lnTo>
                  <a:lnTo>
                    <a:pt x="72263" y="192709"/>
                  </a:lnTo>
                  <a:close/>
                </a:path>
                <a:path w="819150" h="337819">
                  <a:moveTo>
                    <a:pt x="144526" y="192709"/>
                  </a:moveTo>
                  <a:lnTo>
                    <a:pt x="120446" y="192709"/>
                  </a:lnTo>
                  <a:lnTo>
                    <a:pt x="96354" y="192709"/>
                  </a:lnTo>
                  <a:lnTo>
                    <a:pt x="96354" y="216801"/>
                  </a:lnTo>
                  <a:lnTo>
                    <a:pt x="120446" y="216801"/>
                  </a:lnTo>
                  <a:lnTo>
                    <a:pt x="144526" y="216801"/>
                  </a:lnTo>
                  <a:lnTo>
                    <a:pt x="144526" y="192709"/>
                  </a:lnTo>
                  <a:close/>
                </a:path>
                <a:path w="819150" h="337819">
                  <a:moveTo>
                    <a:pt x="144538" y="0"/>
                  </a:moveTo>
                  <a:lnTo>
                    <a:pt x="120446" y="0"/>
                  </a:lnTo>
                  <a:lnTo>
                    <a:pt x="120446" y="24091"/>
                  </a:lnTo>
                  <a:lnTo>
                    <a:pt x="144538" y="24091"/>
                  </a:lnTo>
                  <a:lnTo>
                    <a:pt x="144538" y="0"/>
                  </a:lnTo>
                  <a:close/>
                </a:path>
                <a:path w="819150" h="337819">
                  <a:moveTo>
                    <a:pt x="168617" y="168617"/>
                  </a:moveTo>
                  <a:lnTo>
                    <a:pt x="144538" y="168617"/>
                  </a:lnTo>
                  <a:lnTo>
                    <a:pt x="144538" y="144526"/>
                  </a:lnTo>
                  <a:lnTo>
                    <a:pt x="120446" y="144526"/>
                  </a:lnTo>
                  <a:lnTo>
                    <a:pt x="120446" y="168617"/>
                  </a:lnTo>
                  <a:lnTo>
                    <a:pt x="144526" y="168617"/>
                  </a:lnTo>
                  <a:lnTo>
                    <a:pt x="144526" y="192709"/>
                  </a:lnTo>
                  <a:lnTo>
                    <a:pt x="168617" y="192709"/>
                  </a:lnTo>
                  <a:lnTo>
                    <a:pt x="168617" y="168617"/>
                  </a:lnTo>
                  <a:close/>
                </a:path>
                <a:path w="819150" h="337819">
                  <a:moveTo>
                    <a:pt x="192697" y="96354"/>
                  </a:moveTo>
                  <a:lnTo>
                    <a:pt x="168617" y="96354"/>
                  </a:lnTo>
                  <a:lnTo>
                    <a:pt x="144526" y="96354"/>
                  </a:lnTo>
                  <a:lnTo>
                    <a:pt x="144526" y="120446"/>
                  </a:lnTo>
                  <a:lnTo>
                    <a:pt x="168617" y="120446"/>
                  </a:lnTo>
                  <a:lnTo>
                    <a:pt x="168617" y="168617"/>
                  </a:lnTo>
                  <a:lnTo>
                    <a:pt x="192697" y="168617"/>
                  </a:lnTo>
                  <a:lnTo>
                    <a:pt x="192697" y="96354"/>
                  </a:lnTo>
                  <a:close/>
                </a:path>
                <a:path w="819150" h="337819">
                  <a:moveTo>
                    <a:pt x="192709" y="216789"/>
                  </a:moveTo>
                  <a:lnTo>
                    <a:pt x="168617" y="216789"/>
                  </a:lnTo>
                  <a:lnTo>
                    <a:pt x="144538" y="216789"/>
                  </a:lnTo>
                  <a:lnTo>
                    <a:pt x="144538" y="240880"/>
                  </a:lnTo>
                  <a:lnTo>
                    <a:pt x="120446" y="240880"/>
                  </a:lnTo>
                  <a:lnTo>
                    <a:pt x="120446" y="264972"/>
                  </a:lnTo>
                  <a:lnTo>
                    <a:pt x="144538" y="264972"/>
                  </a:lnTo>
                  <a:lnTo>
                    <a:pt x="168617" y="264972"/>
                  </a:lnTo>
                  <a:lnTo>
                    <a:pt x="168617" y="240880"/>
                  </a:lnTo>
                  <a:lnTo>
                    <a:pt x="192709" y="240880"/>
                  </a:lnTo>
                  <a:lnTo>
                    <a:pt x="192709" y="216789"/>
                  </a:lnTo>
                  <a:close/>
                </a:path>
                <a:path w="819150" h="337819">
                  <a:moveTo>
                    <a:pt x="216789" y="12"/>
                  </a:moveTo>
                  <a:lnTo>
                    <a:pt x="192697" y="12"/>
                  </a:lnTo>
                  <a:lnTo>
                    <a:pt x="168617" y="12"/>
                  </a:lnTo>
                  <a:lnTo>
                    <a:pt x="168617" y="48183"/>
                  </a:lnTo>
                  <a:lnTo>
                    <a:pt x="144526" y="48183"/>
                  </a:lnTo>
                  <a:lnTo>
                    <a:pt x="120434" y="48183"/>
                  </a:lnTo>
                  <a:lnTo>
                    <a:pt x="120434" y="72275"/>
                  </a:lnTo>
                  <a:lnTo>
                    <a:pt x="96354" y="72275"/>
                  </a:lnTo>
                  <a:lnTo>
                    <a:pt x="96354" y="48183"/>
                  </a:lnTo>
                  <a:lnTo>
                    <a:pt x="72263" y="48183"/>
                  </a:lnTo>
                  <a:lnTo>
                    <a:pt x="72263" y="96354"/>
                  </a:lnTo>
                  <a:lnTo>
                    <a:pt x="96354" y="96354"/>
                  </a:lnTo>
                  <a:lnTo>
                    <a:pt x="96354" y="144526"/>
                  </a:lnTo>
                  <a:lnTo>
                    <a:pt x="72263" y="144526"/>
                  </a:lnTo>
                  <a:lnTo>
                    <a:pt x="72263" y="168617"/>
                  </a:lnTo>
                  <a:lnTo>
                    <a:pt x="96354" y="168617"/>
                  </a:lnTo>
                  <a:lnTo>
                    <a:pt x="96354" y="144538"/>
                  </a:lnTo>
                  <a:lnTo>
                    <a:pt x="120434" y="144538"/>
                  </a:lnTo>
                  <a:lnTo>
                    <a:pt x="120434" y="96354"/>
                  </a:lnTo>
                  <a:lnTo>
                    <a:pt x="144526" y="96354"/>
                  </a:lnTo>
                  <a:lnTo>
                    <a:pt x="144526" y="72275"/>
                  </a:lnTo>
                  <a:lnTo>
                    <a:pt x="168617" y="72275"/>
                  </a:lnTo>
                  <a:lnTo>
                    <a:pt x="192697" y="72275"/>
                  </a:lnTo>
                  <a:lnTo>
                    <a:pt x="192697" y="24091"/>
                  </a:lnTo>
                  <a:lnTo>
                    <a:pt x="216789" y="24091"/>
                  </a:lnTo>
                  <a:lnTo>
                    <a:pt x="216789" y="12"/>
                  </a:lnTo>
                  <a:close/>
                </a:path>
                <a:path w="819150" h="337819">
                  <a:moveTo>
                    <a:pt x="264960" y="24091"/>
                  </a:moveTo>
                  <a:lnTo>
                    <a:pt x="240880" y="24091"/>
                  </a:lnTo>
                  <a:lnTo>
                    <a:pt x="216789" y="24091"/>
                  </a:lnTo>
                  <a:lnTo>
                    <a:pt x="216789" y="48183"/>
                  </a:lnTo>
                  <a:lnTo>
                    <a:pt x="240880" y="48183"/>
                  </a:lnTo>
                  <a:lnTo>
                    <a:pt x="264960" y="48183"/>
                  </a:lnTo>
                  <a:lnTo>
                    <a:pt x="264960" y="24091"/>
                  </a:lnTo>
                  <a:close/>
                </a:path>
                <a:path w="819150" h="337819">
                  <a:moveTo>
                    <a:pt x="481749" y="96354"/>
                  </a:moveTo>
                  <a:lnTo>
                    <a:pt x="457657" y="96354"/>
                  </a:lnTo>
                  <a:lnTo>
                    <a:pt x="433578" y="96354"/>
                  </a:lnTo>
                  <a:lnTo>
                    <a:pt x="433578" y="120446"/>
                  </a:lnTo>
                  <a:lnTo>
                    <a:pt x="409486" y="120446"/>
                  </a:lnTo>
                  <a:lnTo>
                    <a:pt x="409486" y="168617"/>
                  </a:lnTo>
                  <a:lnTo>
                    <a:pt x="433578" y="168617"/>
                  </a:lnTo>
                  <a:lnTo>
                    <a:pt x="433578" y="144538"/>
                  </a:lnTo>
                  <a:lnTo>
                    <a:pt x="457657" y="144538"/>
                  </a:lnTo>
                  <a:lnTo>
                    <a:pt x="457657" y="120446"/>
                  </a:lnTo>
                  <a:lnTo>
                    <a:pt x="481749" y="120446"/>
                  </a:lnTo>
                  <a:lnTo>
                    <a:pt x="481749" y="96354"/>
                  </a:lnTo>
                  <a:close/>
                </a:path>
                <a:path w="819150" h="337819">
                  <a:moveTo>
                    <a:pt x="505841" y="240880"/>
                  </a:moveTo>
                  <a:lnTo>
                    <a:pt x="481749" y="240880"/>
                  </a:lnTo>
                  <a:lnTo>
                    <a:pt x="457657" y="240880"/>
                  </a:lnTo>
                  <a:lnTo>
                    <a:pt x="457657" y="289052"/>
                  </a:lnTo>
                  <a:lnTo>
                    <a:pt x="433578" y="289052"/>
                  </a:lnTo>
                  <a:lnTo>
                    <a:pt x="433578" y="240880"/>
                  </a:lnTo>
                  <a:lnTo>
                    <a:pt x="457657" y="240880"/>
                  </a:lnTo>
                  <a:lnTo>
                    <a:pt x="457657" y="216789"/>
                  </a:lnTo>
                  <a:lnTo>
                    <a:pt x="433578" y="216789"/>
                  </a:lnTo>
                  <a:lnTo>
                    <a:pt x="433578" y="192697"/>
                  </a:lnTo>
                  <a:lnTo>
                    <a:pt x="409486" y="192697"/>
                  </a:lnTo>
                  <a:lnTo>
                    <a:pt x="409486" y="216789"/>
                  </a:lnTo>
                  <a:lnTo>
                    <a:pt x="409486" y="264960"/>
                  </a:lnTo>
                  <a:lnTo>
                    <a:pt x="385394" y="264960"/>
                  </a:lnTo>
                  <a:lnTo>
                    <a:pt x="385394" y="216789"/>
                  </a:lnTo>
                  <a:lnTo>
                    <a:pt x="409486" y="216789"/>
                  </a:lnTo>
                  <a:lnTo>
                    <a:pt x="409486" y="192697"/>
                  </a:lnTo>
                  <a:lnTo>
                    <a:pt x="409486" y="168617"/>
                  </a:lnTo>
                  <a:lnTo>
                    <a:pt x="385394" y="168617"/>
                  </a:lnTo>
                  <a:lnTo>
                    <a:pt x="385394" y="192697"/>
                  </a:lnTo>
                  <a:lnTo>
                    <a:pt x="361315" y="192697"/>
                  </a:lnTo>
                  <a:lnTo>
                    <a:pt x="361315" y="168617"/>
                  </a:lnTo>
                  <a:lnTo>
                    <a:pt x="337223" y="168617"/>
                  </a:lnTo>
                  <a:lnTo>
                    <a:pt x="337223" y="216789"/>
                  </a:lnTo>
                  <a:lnTo>
                    <a:pt x="313143" y="216789"/>
                  </a:lnTo>
                  <a:lnTo>
                    <a:pt x="289052" y="216789"/>
                  </a:lnTo>
                  <a:lnTo>
                    <a:pt x="289052" y="192709"/>
                  </a:lnTo>
                  <a:lnTo>
                    <a:pt x="313143" y="192709"/>
                  </a:lnTo>
                  <a:lnTo>
                    <a:pt x="313143" y="168617"/>
                  </a:lnTo>
                  <a:lnTo>
                    <a:pt x="289052" y="168617"/>
                  </a:lnTo>
                  <a:lnTo>
                    <a:pt x="289052" y="144538"/>
                  </a:lnTo>
                  <a:lnTo>
                    <a:pt x="313143" y="144538"/>
                  </a:lnTo>
                  <a:lnTo>
                    <a:pt x="313143" y="168617"/>
                  </a:lnTo>
                  <a:lnTo>
                    <a:pt x="337223" y="168617"/>
                  </a:lnTo>
                  <a:lnTo>
                    <a:pt x="337223" y="144538"/>
                  </a:lnTo>
                  <a:lnTo>
                    <a:pt x="361315" y="144538"/>
                  </a:lnTo>
                  <a:lnTo>
                    <a:pt x="361315" y="168617"/>
                  </a:lnTo>
                  <a:lnTo>
                    <a:pt x="385394" y="168617"/>
                  </a:lnTo>
                  <a:lnTo>
                    <a:pt x="385394" y="48183"/>
                  </a:lnTo>
                  <a:lnTo>
                    <a:pt x="409486" y="48183"/>
                  </a:lnTo>
                  <a:lnTo>
                    <a:pt x="409486" y="96354"/>
                  </a:lnTo>
                  <a:lnTo>
                    <a:pt x="433578" y="96354"/>
                  </a:lnTo>
                  <a:lnTo>
                    <a:pt x="433578" y="48183"/>
                  </a:lnTo>
                  <a:lnTo>
                    <a:pt x="457657" y="48183"/>
                  </a:lnTo>
                  <a:lnTo>
                    <a:pt x="457657" y="12"/>
                  </a:lnTo>
                  <a:lnTo>
                    <a:pt x="433578" y="12"/>
                  </a:lnTo>
                  <a:lnTo>
                    <a:pt x="409486" y="12"/>
                  </a:lnTo>
                  <a:lnTo>
                    <a:pt x="385394" y="12"/>
                  </a:lnTo>
                  <a:lnTo>
                    <a:pt x="361315" y="12"/>
                  </a:lnTo>
                  <a:lnTo>
                    <a:pt x="361315" y="24091"/>
                  </a:lnTo>
                  <a:lnTo>
                    <a:pt x="337223" y="24091"/>
                  </a:lnTo>
                  <a:lnTo>
                    <a:pt x="337223" y="12"/>
                  </a:lnTo>
                  <a:lnTo>
                    <a:pt x="313143" y="12"/>
                  </a:lnTo>
                  <a:lnTo>
                    <a:pt x="313143" y="24091"/>
                  </a:lnTo>
                  <a:lnTo>
                    <a:pt x="289064" y="24091"/>
                  </a:lnTo>
                  <a:lnTo>
                    <a:pt x="289064" y="0"/>
                  </a:lnTo>
                  <a:lnTo>
                    <a:pt x="264972" y="0"/>
                  </a:lnTo>
                  <a:lnTo>
                    <a:pt x="264972" y="24091"/>
                  </a:lnTo>
                  <a:lnTo>
                    <a:pt x="289052" y="24091"/>
                  </a:lnTo>
                  <a:lnTo>
                    <a:pt x="289052" y="48183"/>
                  </a:lnTo>
                  <a:lnTo>
                    <a:pt x="313143" y="48183"/>
                  </a:lnTo>
                  <a:lnTo>
                    <a:pt x="337223" y="48183"/>
                  </a:lnTo>
                  <a:lnTo>
                    <a:pt x="361315" y="48183"/>
                  </a:lnTo>
                  <a:lnTo>
                    <a:pt x="361315" y="72275"/>
                  </a:lnTo>
                  <a:lnTo>
                    <a:pt x="337223" y="72275"/>
                  </a:lnTo>
                  <a:lnTo>
                    <a:pt x="313143" y="72275"/>
                  </a:lnTo>
                  <a:lnTo>
                    <a:pt x="289052" y="72275"/>
                  </a:lnTo>
                  <a:lnTo>
                    <a:pt x="264960" y="72275"/>
                  </a:lnTo>
                  <a:lnTo>
                    <a:pt x="264960" y="96354"/>
                  </a:lnTo>
                  <a:lnTo>
                    <a:pt x="289052" y="96354"/>
                  </a:lnTo>
                  <a:lnTo>
                    <a:pt x="313143" y="96354"/>
                  </a:lnTo>
                  <a:lnTo>
                    <a:pt x="337223" y="96354"/>
                  </a:lnTo>
                  <a:lnTo>
                    <a:pt x="337223" y="120446"/>
                  </a:lnTo>
                  <a:lnTo>
                    <a:pt x="313143" y="120446"/>
                  </a:lnTo>
                  <a:lnTo>
                    <a:pt x="289052" y="120446"/>
                  </a:lnTo>
                  <a:lnTo>
                    <a:pt x="264960" y="120446"/>
                  </a:lnTo>
                  <a:lnTo>
                    <a:pt x="264960" y="96354"/>
                  </a:lnTo>
                  <a:lnTo>
                    <a:pt x="240880" y="96354"/>
                  </a:lnTo>
                  <a:lnTo>
                    <a:pt x="240880" y="144526"/>
                  </a:lnTo>
                  <a:lnTo>
                    <a:pt x="216789" y="144526"/>
                  </a:lnTo>
                  <a:lnTo>
                    <a:pt x="216789" y="168617"/>
                  </a:lnTo>
                  <a:lnTo>
                    <a:pt x="240880" y="168617"/>
                  </a:lnTo>
                  <a:lnTo>
                    <a:pt x="240880" y="144538"/>
                  </a:lnTo>
                  <a:lnTo>
                    <a:pt x="264960" y="144538"/>
                  </a:lnTo>
                  <a:lnTo>
                    <a:pt x="264960" y="192709"/>
                  </a:lnTo>
                  <a:lnTo>
                    <a:pt x="240880" y="192709"/>
                  </a:lnTo>
                  <a:lnTo>
                    <a:pt x="216789" y="192709"/>
                  </a:lnTo>
                  <a:lnTo>
                    <a:pt x="216789" y="216801"/>
                  </a:lnTo>
                  <a:lnTo>
                    <a:pt x="240880" y="216801"/>
                  </a:lnTo>
                  <a:lnTo>
                    <a:pt x="264960" y="216801"/>
                  </a:lnTo>
                  <a:lnTo>
                    <a:pt x="289052" y="216801"/>
                  </a:lnTo>
                  <a:lnTo>
                    <a:pt x="289052" y="240880"/>
                  </a:lnTo>
                  <a:lnTo>
                    <a:pt x="313143" y="240880"/>
                  </a:lnTo>
                  <a:lnTo>
                    <a:pt x="337223" y="240880"/>
                  </a:lnTo>
                  <a:lnTo>
                    <a:pt x="337223" y="264960"/>
                  </a:lnTo>
                  <a:lnTo>
                    <a:pt x="361315" y="264960"/>
                  </a:lnTo>
                  <a:lnTo>
                    <a:pt x="361315" y="289052"/>
                  </a:lnTo>
                  <a:lnTo>
                    <a:pt x="385394" y="289052"/>
                  </a:lnTo>
                  <a:lnTo>
                    <a:pt x="385394" y="313143"/>
                  </a:lnTo>
                  <a:lnTo>
                    <a:pt x="409486" y="313143"/>
                  </a:lnTo>
                  <a:lnTo>
                    <a:pt x="409486" y="337223"/>
                  </a:lnTo>
                  <a:lnTo>
                    <a:pt x="433578" y="337223"/>
                  </a:lnTo>
                  <a:lnTo>
                    <a:pt x="457657" y="337223"/>
                  </a:lnTo>
                  <a:lnTo>
                    <a:pt x="457657" y="313143"/>
                  </a:lnTo>
                  <a:lnTo>
                    <a:pt x="481749" y="313143"/>
                  </a:lnTo>
                  <a:lnTo>
                    <a:pt x="481749" y="264960"/>
                  </a:lnTo>
                  <a:lnTo>
                    <a:pt x="505841" y="264960"/>
                  </a:lnTo>
                  <a:lnTo>
                    <a:pt x="505841" y="240880"/>
                  </a:lnTo>
                  <a:close/>
                </a:path>
                <a:path w="819150" h="337819">
                  <a:moveTo>
                    <a:pt x="529932" y="0"/>
                  </a:moveTo>
                  <a:lnTo>
                    <a:pt x="505841" y="0"/>
                  </a:lnTo>
                  <a:lnTo>
                    <a:pt x="505841" y="24091"/>
                  </a:lnTo>
                  <a:lnTo>
                    <a:pt x="529932" y="24091"/>
                  </a:lnTo>
                  <a:lnTo>
                    <a:pt x="529932" y="0"/>
                  </a:lnTo>
                  <a:close/>
                </a:path>
                <a:path w="819150" h="337819">
                  <a:moveTo>
                    <a:pt x="674446" y="24091"/>
                  </a:moveTo>
                  <a:lnTo>
                    <a:pt x="650367" y="24091"/>
                  </a:lnTo>
                  <a:lnTo>
                    <a:pt x="626287" y="24091"/>
                  </a:lnTo>
                  <a:lnTo>
                    <a:pt x="626287" y="0"/>
                  </a:lnTo>
                  <a:lnTo>
                    <a:pt x="602195" y="0"/>
                  </a:lnTo>
                  <a:lnTo>
                    <a:pt x="602195" y="24091"/>
                  </a:lnTo>
                  <a:lnTo>
                    <a:pt x="626275" y="24091"/>
                  </a:lnTo>
                  <a:lnTo>
                    <a:pt x="626275" y="48183"/>
                  </a:lnTo>
                  <a:lnTo>
                    <a:pt x="602195" y="48183"/>
                  </a:lnTo>
                  <a:lnTo>
                    <a:pt x="602195" y="96354"/>
                  </a:lnTo>
                  <a:lnTo>
                    <a:pt x="578104" y="96354"/>
                  </a:lnTo>
                  <a:lnTo>
                    <a:pt x="578104" y="48183"/>
                  </a:lnTo>
                  <a:lnTo>
                    <a:pt x="554024" y="48183"/>
                  </a:lnTo>
                  <a:lnTo>
                    <a:pt x="529932" y="48183"/>
                  </a:lnTo>
                  <a:lnTo>
                    <a:pt x="529932" y="96354"/>
                  </a:lnTo>
                  <a:lnTo>
                    <a:pt x="554024" y="96354"/>
                  </a:lnTo>
                  <a:lnTo>
                    <a:pt x="554024" y="120446"/>
                  </a:lnTo>
                  <a:lnTo>
                    <a:pt x="578104" y="120446"/>
                  </a:lnTo>
                  <a:lnTo>
                    <a:pt x="578104" y="144538"/>
                  </a:lnTo>
                  <a:lnTo>
                    <a:pt x="602183" y="144538"/>
                  </a:lnTo>
                  <a:lnTo>
                    <a:pt x="602183" y="192709"/>
                  </a:lnTo>
                  <a:lnTo>
                    <a:pt x="626275" y="192709"/>
                  </a:lnTo>
                  <a:lnTo>
                    <a:pt x="626275" y="216801"/>
                  </a:lnTo>
                  <a:lnTo>
                    <a:pt x="602183" y="216801"/>
                  </a:lnTo>
                  <a:lnTo>
                    <a:pt x="602183" y="192709"/>
                  </a:lnTo>
                  <a:lnTo>
                    <a:pt x="578104" y="192709"/>
                  </a:lnTo>
                  <a:lnTo>
                    <a:pt x="578104" y="144538"/>
                  </a:lnTo>
                  <a:lnTo>
                    <a:pt x="554012" y="144538"/>
                  </a:lnTo>
                  <a:lnTo>
                    <a:pt x="554012" y="168617"/>
                  </a:lnTo>
                  <a:lnTo>
                    <a:pt x="529920" y="168617"/>
                  </a:lnTo>
                  <a:lnTo>
                    <a:pt x="529920" y="96354"/>
                  </a:lnTo>
                  <a:lnTo>
                    <a:pt x="505841" y="96354"/>
                  </a:lnTo>
                  <a:lnTo>
                    <a:pt x="505841" y="120446"/>
                  </a:lnTo>
                  <a:lnTo>
                    <a:pt x="481749" y="120446"/>
                  </a:lnTo>
                  <a:lnTo>
                    <a:pt x="481749" y="144526"/>
                  </a:lnTo>
                  <a:lnTo>
                    <a:pt x="457669" y="144526"/>
                  </a:lnTo>
                  <a:lnTo>
                    <a:pt x="457669" y="168617"/>
                  </a:lnTo>
                  <a:lnTo>
                    <a:pt x="481761" y="168617"/>
                  </a:lnTo>
                  <a:lnTo>
                    <a:pt x="481761" y="144538"/>
                  </a:lnTo>
                  <a:lnTo>
                    <a:pt x="505841" y="144538"/>
                  </a:lnTo>
                  <a:lnTo>
                    <a:pt x="505841" y="216801"/>
                  </a:lnTo>
                  <a:lnTo>
                    <a:pt x="529920" y="216801"/>
                  </a:lnTo>
                  <a:lnTo>
                    <a:pt x="529920" y="192709"/>
                  </a:lnTo>
                  <a:lnTo>
                    <a:pt x="554012" y="192709"/>
                  </a:lnTo>
                  <a:lnTo>
                    <a:pt x="554012" y="216789"/>
                  </a:lnTo>
                  <a:lnTo>
                    <a:pt x="529932" y="216789"/>
                  </a:lnTo>
                  <a:lnTo>
                    <a:pt x="529932" y="289052"/>
                  </a:lnTo>
                  <a:lnTo>
                    <a:pt x="554024" y="289052"/>
                  </a:lnTo>
                  <a:lnTo>
                    <a:pt x="554024" y="216801"/>
                  </a:lnTo>
                  <a:lnTo>
                    <a:pt x="578104" y="216801"/>
                  </a:lnTo>
                  <a:lnTo>
                    <a:pt x="578104" y="240880"/>
                  </a:lnTo>
                  <a:lnTo>
                    <a:pt x="602183" y="240880"/>
                  </a:lnTo>
                  <a:lnTo>
                    <a:pt x="626275" y="240880"/>
                  </a:lnTo>
                  <a:lnTo>
                    <a:pt x="650367" y="240880"/>
                  </a:lnTo>
                  <a:lnTo>
                    <a:pt x="650367" y="216801"/>
                  </a:lnTo>
                  <a:lnTo>
                    <a:pt x="674446" y="216801"/>
                  </a:lnTo>
                  <a:lnTo>
                    <a:pt x="674446" y="192709"/>
                  </a:lnTo>
                  <a:lnTo>
                    <a:pt x="650367" y="192709"/>
                  </a:lnTo>
                  <a:lnTo>
                    <a:pt x="650367" y="168617"/>
                  </a:lnTo>
                  <a:lnTo>
                    <a:pt x="626275" y="168617"/>
                  </a:lnTo>
                  <a:lnTo>
                    <a:pt x="626275" y="144538"/>
                  </a:lnTo>
                  <a:lnTo>
                    <a:pt x="602195" y="144538"/>
                  </a:lnTo>
                  <a:lnTo>
                    <a:pt x="602195" y="120446"/>
                  </a:lnTo>
                  <a:lnTo>
                    <a:pt x="626287" y="120446"/>
                  </a:lnTo>
                  <a:lnTo>
                    <a:pt x="650367" y="120446"/>
                  </a:lnTo>
                  <a:lnTo>
                    <a:pt x="650367" y="96354"/>
                  </a:lnTo>
                  <a:lnTo>
                    <a:pt x="626287" y="96354"/>
                  </a:lnTo>
                  <a:lnTo>
                    <a:pt x="626287" y="48183"/>
                  </a:lnTo>
                  <a:lnTo>
                    <a:pt x="650367" y="48183"/>
                  </a:lnTo>
                  <a:lnTo>
                    <a:pt x="650367" y="96354"/>
                  </a:lnTo>
                  <a:lnTo>
                    <a:pt x="674446" y="96354"/>
                  </a:lnTo>
                  <a:lnTo>
                    <a:pt x="674446" y="24091"/>
                  </a:lnTo>
                  <a:close/>
                </a:path>
                <a:path w="819150" h="337819">
                  <a:moveTo>
                    <a:pt x="674458" y="120446"/>
                  </a:moveTo>
                  <a:lnTo>
                    <a:pt x="650367" y="120446"/>
                  </a:lnTo>
                  <a:lnTo>
                    <a:pt x="650367" y="168617"/>
                  </a:lnTo>
                  <a:lnTo>
                    <a:pt x="674458" y="168617"/>
                  </a:lnTo>
                  <a:lnTo>
                    <a:pt x="674458" y="120446"/>
                  </a:lnTo>
                  <a:close/>
                </a:path>
                <a:path w="819150" h="337819">
                  <a:moveTo>
                    <a:pt x="698550" y="216789"/>
                  </a:moveTo>
                  <a:lnTo>
                    <a:pt x="674458" y="216789"/>
                  </a:lnTo>
                  <a:lnTo>
                    <a:pt x="674458" y="240880"/>
                  </a:lnTo>
                  <a:lnTo>
                    <a:pt x="698550" y="240880"/>
                  </a:lnTo>
                  <a:lnTo>
                    <a:pt x="698550" y="216789"/>
                  </a:lnTo>
                  <a:close/>
                </a:path>
                <a:path w="819150" h="337819">
                  <a:moveTo>
                    <a:pt x="746709" y="216789"/>
                  </a:moveTo>
                  <a:lnTo>
                    <a:pt x="722630" y="216789"/>
                  </a:lnTo>
                  <a:lnTo>
                    <a:pt x="722630" y="289052"/>
                  </a:lnTo>
                  <a:lnTo>
                    <a:pt x="746709" y="289052"/>
                  </a:lnTo>
                  <a:lnTo>
                    <a:pt x="746709" y="216789"/>
                  </a:lnTo>
                  <a:close/>
                </a:path>
                <a:path w="819150" h="337819">
                  <a:moveTo>
                    <a:pt x="818972" y="192709"/>
                  </a:moveTo>
                  <a:lnTo>
                    <a:pt x="794893" y="192709"/>
                  </a:lnTo>
                  <a:lnTo>
                    <a:pt x="770801" y="192709"/>
                  </a:lnTo>
                  <a:lnTo>
                    <a:pt x="770801" y="216801"/>
                  </a:lnTo>
                  <a:lnTo>
                    <a:pt x="794893" y="216801"/>
                  </a:lnTo>
                  <a:lnTo>
                    <a:pt x="818972" y="216801"/>
                  </a:lnTo>
                  <a:lnTo>
                    <a:pt x="818972" y="1927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0513" y="1335513"/>
              <a:ext cx="988060" cy="313690"/>
            </a:xfrm>
            <a:custGeom>
              <a:avLst/>
              <a:gdLst/>
              <a:ahLst/>
              <a:cxnLst/>
              <a:rect l="l" t="t" r="r" b="b"/>
              <a:pathLst>
                <a:path w="988059" h="313689">
                  <a:moveTo>
                    <a:pt x="24091" y="168617"/>
                  </a:moveTo>
                  <a:lnTo>
                    <a:pt x="0" y="168617"/>
                  </a:lnTo>
                  <a:lnTo>
                    <a:pt x="0" y="192709"/>
                  </a:lnTo>
                  <a:lnTo>
                    <a:pt x="24091" y="192709"/>
                  </a:lnTo>
                  <a:lnTo>
                    <a:pt x="24091" y="168617"/>
                  </a:lnTo>
                  <a:close/>
                </a:path>
                <a:path w="988059" h="313689">
                  <a:moveTo>
                    <a:pt x="48183" y="192709"/>
                  </a:moveTo>
                  <a:lnTo>
                    <a:pt x="24091" y="192709"/>
                  </a:lnTo>
                  <a:lnTo>
                    <a:pt x="24091" y="216801"/>
                  </a:lnTo>
                  <a:lnTo>
                    <a:pt x="48183" y="216801"/>
                  </a:lnTo>
                  <a:lnTo>
                    <a:pt x="48183" y="192709"/>
                  </a:lnTo>
                  <a:close/>
                </a:path>
                <a:path w="988059" h="313689">
                  <a:moveTo>
                    <a:pt x="120434" y="0"/>
                  </a:moveTo>
                  <a:lnTo>
                    <a:pt x="96354" y="0"/>
                  </a:lnTo>
                  <a:lnTo>
                    <a:pt x="72263" y="0"/>
                  </a:lnTo>
                  <a:lnTo>
                    <a:pt x="72263" y="24091"/>
                  </a:lnTo>
                  <a:lnTo>
                    <a:pt x="48171" y="24091"/>
                  </a:lnTo>
                  <a:lnTo>
                    <a:pt x="48171" y="48183"/>
                  </a:lnTo>
                  <a:lnTo>
                    <a:pt x="24091" y="48183"/>
                  </a:lnTo>
                  <a:lnTo>
                    <a:pt x="24091" y="24091"/>
                  </a:lnTo>
                  <a:lnTo>
                    <a:pt x="0" y="24091"/>
                  </a:lnTo>
                  <a:lnTo>
                    <a:pt x="0" y="72263"/>
                  </a:lnTo>
                  <a:lnTo>
                    <a:pt x="24091" y="72263"/>
                  </a:lnTo>
                  <a:lnTo>
                    <a:pt x="24091" y="96354"/>
                  </a:lnTo>
                  <a:lnTo>
                    <a:pt x="0" y="96354"/>
                  </a:lnTo>
                  <a:lnTo>
                    <a:pt x="0" y="120446"/>
                  </a:lnTo>
                  <a:lnTo>
                    <a:pt x="24091" y="120446"/>
                  </a:lnTo>
                  <a:lnTo>
                    <a:pt x="24091" y="144526"/>
                  </a:lnTo>
                  <a:lnTo>
                    <a:pt x="48171" y="144526"/>
                  </a:lnTo>
                  <a:lnTo>
                    <a:pt x="48171" y="120446"/>
                  </a:lnTo>
                  <a:lnTo>
                    <a:pt x="72263" y="120446"/>
                  </a:lnTo>
                  <a:lnTo>
                    <a:pt x="96354" y="120446"/>
                  </a:lnTo>
                  <a:lnTo>
                    <a:pt x="96354" y="72263"/>
                  </a:lnTo>
                  <a:lnTo>
                    <a:pt x="72263" y="72263"/>
                  </a:lnTo>
                  <a:lnTo>
                    <a:pt x="72263" y="96354"/>
                  </a:lnTo>
                  <a:lnTo>
                    <a:pt x="48171" y="96354"/>
                  </a:lnTo>
                  <a:lnTo>
                    <a:pt x="48171" y="72263"/>
                  </a:lnTo>
                  <a:lnTo>
                    <a:pt x="72263" y="72263"/>
                  </a:lnTo>
                  <a:lnTo>
                    <a:pt x="72263" y="48183"/>
                  </a:lnTo>
                  <a:lnTo>
                    <a:pt x="96354" y="48183"/>
                  </a:lnTo>
                  <a:lnTo>
                    <a:pt x="120434" y="48183"/>
                  </a:lnTo>
                  <a:lnTo>
                    <a:pt x="120434" y="0"/>
                  </a:lnTo>
                  <a:close/>
                </a:path>
                <a:path w="988059" h="313689">
                  <a:moveTo>
                    <a:pt x="168617" y="192709"/>
                  </a:moveTo>
                  <a:lnTo>
                    <a:pt x="144526" y="192709"/>
                  </a:lnTo>
                  <a:lnTo>
                    <a:pt x="144526" y="216801"/>
                  </a:lnTo>
                  <a:lnTo>
                    <a:pt x="168617" y="216801"/>
                  </a:lnTo>
                  <a:lnTo>
                    <a:pt x="168617" y="192709"/>
                  </a:lnTo>
                  <a:close/>
                </a:path>
                <a:path w="988059" h="313689">
                  <a:moveTo>
                    <a:pt x="626275" y="120446"/>
                  </a:moveTo>
                  <a:lnTo>
                    <a:pt x="602183" y="120446"/>
                  </a:lnTo>
                  <a:lnTo>
                    <a:pt x="602183" y="144538"/>
                  </a:lnTo>
                  <a:lnTo>
                    <a:pt x="578091" y="144538"/>
                  </a:lnTo>
                  <a:lnTo>
                    <a:pt x="578091" y="192709"/>
                  </a:lnTo>
                  <a:lnTo>
                    <a:pt x="554012" y="192709"/>
                  </a:lnTo>
                  <a:lnTo>
                    <a:pt x="554012" y="168630"/>
                  </a:lnTo>
                  <a:lnTo>
                    <a:pt x="529920" y="168630"/>
                  </a:lnTo>
                  <a:lnTo>
                    <a:pt x="505828" y="168630"/>
                  </a:lnTo>
                  <a:lnTo>
                    <a:pt x="505828" y="120446"/>
                  </a:lnTo>
                  <a:lnTo>
                    <a:pt x="481749" y="120446"/>
                  </a:lnTo>
                  <a:lnTo>
                    <a:pt x="481749" y="96367"/>
                  </a:lnTo>
                  <a:lnTo>
                    <a:pt x="457657" y="96367"/>
                  </a:lnTo>
                  <a:lnTo>
                    <a:pt x="457657" y="72275"/>
                  </a:lnTo>
                  <a:lnTo>
                    <a:pt x="433578" y="72275"/>
                  </a:lnTo>
                  <a:lnTo>
                    <a:pt x="409486" y="72275"/>
                  </a:lnTo>
                  <a:lnTo>
                    <a:pt x="409486" y="96354"/>
                  </a:lnTo>
                  <a:lnTo>
                    <a:pt x="385406" y="96354"/>
                  </a:lnTo>
                  <a:lnTo>
                    <a:pt x="385406" y="72275"/>
                  </a:lnTo>
                  <a:lnTo>
                    <a:pt x="361315" y="72275"/>
                  </a:lnTo>
                  <a:lnTo>
                    <a:pt x="361315" y="96367"/>
                  </a:lnTo>
                  <a:lnTo>
                    <a:pt x="385406" y="96367"/>
                  </a:lnTo>
                  <a:lnTo>
                    <a:pt x="385406" y="120446"/>
                  </a:lnTo>
                  <a:lnTo>
                    <a:pt x="409498" y="120446"/>
                  </a:lnTo>
                  <a:lnTo>
                    <a:pt x="409498" y="96367"/>
                  </a:lnTo>
                  <a:lnTo>
                    <a:pt x="433578" y="96367"/>
                  </a:lnTo>
                  <a:lnTo>
                    <a:pt x="433578" y="144526"/>
                  </a:lnTo>
                  <a:lnTo>
                    <a:pt x="409486" y="144526"/>
                  </a:lnTo>
                  <a:lnTo>
                    <a:pt x="385394" y="144526"/>
                  </a:lnTo>
                  <a:lnTo>
                    <a:pt x="361315" y="144526"/>
                  </a:lnTo>
                  <a:lnTo>
                    <a:pt x="337223" y="144526"/>
                  </a:lnTo>
                  <a:lnTo>
                    <a:pt x="313131" y="144526"/>
                  </a:lnTo>
                  <a:lnTo>
                    <a:pt x="313131" y="120446"/>
                  </a:lnTo>
                  <a:lnTo>
                    <a:pt x="289052" y="120446"/>
                  </a:lnTo>
                  <a:lnTo>
                    <a:pt x="289052" y="96367"/>
                  </a:lnTo>
                  <a:lnTo>
                    <a:pt x="313143" y="96367"/>
                  </a:lnTo>
                  <a:lnTo>
                    <a:pt x="313143" y="120446"/>
                  </a:lnTo>
                  <a:lnTo>
                    <a:pt x="337223" y="120446"/>
                  </a:lnTo>
                  <a:lnTo>
                    <a:pt x="337223" y="72275"/>
                  </a:lnTo>
                  <a:lnTo>
                    <a:pt x="361315" y="72275"/>
                  </a:lnTo>
                  <a:lnTo>
                    <a:pt x="361315" y="48183"/>
                  </a:lnTo>
                  <a:lnTo>
                    <a:pt x="337223" y="48183"/>
                  </a:lnTo>
                  <a:lnTo>
                    <a:pt x="313143" y="48183"/>
                  </a:lnTo>
                  <a:lnTo>
                    <a:pt x="313143" y="72275"/>
                  </a:lnTo>
                  <a:lnTo>
                    <a:pt x="289052" y="72275"/>
                  </a:lnTo>
                  <a:lnTo>
                    <a:pt x="289052" y="96354"/>
                  </a:lnTo>
                  <a:lnTo>
                    <a:pt x="264960" y="96354"/>
                  </a:lnTo>
                  <a:lnTo>
                    <a:pt x="264960" y="120446"/>
                  </a:lnTo>
                  <a:lnTo>
                    <a:pt x="240868" y="120446"/>
                  </a:lnTo>
                  <a:lnTo>
                    <a:pt x="216789" y="120446"/>
                  </a:lnTo>
                  <a:lnTo>
                    <a:pt x="216789" y="96354"/>
                  </a:lnTo>
                  <a:lnTo>
                    <a:pt x="192709" y="96354"/>
                  </a:lnTo>
                  <a:lnTo>
                    <a:pt x="192709" y="72275"/>
                  </a:lnTo>
                  <a:lnTo>
                    <a:pt x="168617" y="72275"/>
                  </a:lnTo>
                  <a:lnTo>
                    <a:pt x="168617" y="96354"/>
                  </a:lnTo>
                  <a:lnTo>
                    <a:pt x="144526" y="96354"/>
                  </a:lnTo>
                  <a:lnTo>
                    <a:pt x="144526" y="120446"/>
                  </a:lnTo>
                  <a:lnTo>
                    <a:pt x="168617" y="120446"/>
                  </a:lnTo>
                  <a:lnTo>
                    <a:pt x="168617" y="96367"/>
                  </a:lnTo>
                  <a:lnTo>
                    <a:pt x="192697" y="96367"/>
                  </a:lnTo>
                  <a:lnTo>
                    <a:pt x="192697" y="168617"/>
                  </a:lnTo>
                  <a:lnTo>
                    <a:pt x="168617" y="168617"/>
                  </a:lnTo>
                  <a:lnTo>
                    <a:pt x="168617" y="144538"/>
                  </a:lnTo>
                  <a:lnTo>
                    <a:pt x="144526" y="144538"/>
                  </a:lnTo>
                  <a:lnTo>
                    <a:pt x="144526" y="168630"/>
                  </a:lnTo>
                  <a:lnTo>
                    <a:pt x="168617" y="168630"/>
                  </a:lnTo>
                  <a:lnTo>
                    <a:pt x="168617" y="192709"/>
                  </a:lnTo>
                  <a:lnTo>
                    <a:pt x="192709" y="192709"/>
                  </a:lnTo>
                  <a:lnTo>
                    <a:pt x="192709" y="168617"/>
                  </a:lnTo>
                  <a:lnTo>
                    <a:pt x="216789" y="168617"/>
                  </a:lnTo>
                  <a:lnTo>
                    <a:pt x="216789" y="144526"/>
                  </a:lnTo>
                  <a:lnTo>
                    <a:pt x="240868" y="144526"/>
                  </a:lnTo>
                  <a:lnTo>
                    <a:pt x="240868" y="168617"/>
                  </a:lnTo>
                  <a:lnTo>
                    <a:pt x="264960" y="168617"/>
                  </a:lnTo>
                  <a:lnTo>
                    <a:pt x="264960" y="144526"/>
                  </a:lnTo>
                  <a:lnTo>
                    <a:pt x="289052" y="144526"/>
                  </a:lnTo>
                  <a:lnTo>
                    <a:pt x="289052" y="168617"/>
                  </a:lnTo>
                  <a:lnTo>
                    <a:pt x="313131" y="168617"/>
                  </a:lnTo>
                  <a:lnTo>
                    <a:pt x="337223" y="168617"/>
                  </a:lnTo>
                  <a:lnTo>
                    <a:pt x="361315" y="168617"/>
                  </a:lnTo>
                  <a:lnTo>
                    <a:pt x="361315" y="216789"/>
                  </a:lnTo>
                  <a:lnTo>
                    <a:pt x="385394" y="216789"/>
                  </a:lnTo>
                  <a:lnTo>
                    <a:pt x="385394" y="240880"/>
                  </a:lnTo>
                  <a:lnTo>
                    <a:pt x="409486" y="240880"/>
                  </a:lnTo>
                  <a:lnTo>
                    <a:pt x="433578" y="240880"/>
                  </a:lnTo>
                  <a:lnTo>
                    <a:pt x="433578" y="264972"/>
                  </a:lnTo>
                  <a:lnTo>
                    <a:pt x="457657" y="264972"/>
                  </a:lnTo>
                  <a:lnTo>
                    <a:pt x="481749" y="264972"/>
                  </a:lnTo>
                  <a:lnTo>
                    <a:pt x="481749" y="240880"/>
                  </a:lnTo>
                  <a:lnTo>
                    <a:pt x="457657" y="240880"/>
                  </a:lnTo>
                  <a:lnTo>
                    <a:pt x="457657" y="192709"/>
                  </a:lnTo>
                  <a:lnTo>
                    <a:pt x="433578" y="192709"/>
                  </a:lnTo>
                  <a:lnTo>
                    <a:pt x="433578" y="216789"/>
                  </a:lnTo>
                  <a:lnTo>
                    <a:pt x="409486" y="216789"/>
                  </a:lnTo>
                  <a:lnTo>
                    <a:pt x="409486" y="192709"/>
                  </a:lnTo>
                  <a:lnTo>
                    <a:pt x="433578" y="192709"/>
                  </a:lnTo>
                  <a:lnTo>
                    <a:pt x="433578" y="144538"/>
                  </a:lnTo>
                  <a:lnTo>
                    <a:pt x="457657" y="144538"/>
                  </a:lnTo>
                  <a:lnTo>
                    <a:pt x="481749" y="144538"/>
                  </a:lnTo>
                  <a:lnTo>
                    <a:pt x="481749" y="216801"/>
                  </a:lnTo>
                  <a:lnTo>
                    <a:pt x="505828" y="216801"/>
                  </a:lnTo>
                  <a:lnTo>
                    <a:pt x="505828" y="192709"/>
                  </a:lnTo>
                  <a:lnTo>
                    <a:pt x="529920" y="192709"/>
                  </a:lnTo>
                  <a:lnTo>
                    <a:pt x="529920" y="264972"/>
                  </a:lnTo>
                  <a:lnTo>
                    <a:pt x="554012" y="264972"/>
                  </a:lnTo>
                  <a:lnTo>
                    <a:pt x="554012" y="216801"/>
                  </a:lnTo>
                  <a:lnTo>
                    <a:pt x="578091" y="216801"/>
                  </a:lnTo>
                  <a:lnTo>
                    <a:pt x="578091" y="264972"/>
                  </a:lnTo>
                  <a:lnTo>
                    <a:pt x="602183" y="264972"/>
                  </a:lnTo>
                  <a:lnTo>
                    <a:pt x="602183" y="240893"/>
                  </a:lnTo>
                  <a:lnTo>
                    <a:pt x="626275" y="240893"/>
                  </a:lnTo>
                  <a:lnTo>
                    <a:pt x="626275" y="192709"/>
                  </a:lnTo>
                  <a:lnTo>
                    <a:pt x="602183" y="192709"/>
                  </a:lnTo>
                  <a:lnTo>
                    <a:pt x="602183" y="168630"/>
                  </a:lnTo>
                  <a:lnTo>
                    <a:pt x="626275" y="168630"/>
                  </a:lnTo>
                  <a:lnTo>
                    <a:pt x="626275" y="120446"/>
                  </a:lnTo>
                  <a:close/>
                </a:path>
                <a:path w="988059" h="313689">
                  <a:moveTo>
                    <a:pt x="650367" y="96354"/>
                  </a:moveTo>
                  <a:lnTo>
                    <a:pt x="626275" y="96354"/>
                  </a:lnTo>
                  <a:lnTo>
                    <a:pt x="626275" y="120446"/>
                  </a:lnTo>
                  <a:lnTo>
                    <a:pt x="650367" y="120446"/>
                  </a:lnTo>
                  <a:lnTo>
                    <a:pt x="650367" y="96354"/>
                  </a:lnTo>
                  <a:close/>
                </a:path>
                <a:path w="988059" h="313689">
                  <a:moveTo>
                    <a:pt x="722630" y="120446"/>
                  </a:moveTo>
                  <a:lnTo>
                    <a:pt x="698538" y="120446"/>
                  </a:lnTo>
                  <a:lnTo>
                    <a:pt x="698538" y="144538"/>
                  </a:lnTo>
                  <a:lnTo>
                    <a:pt x="722630" y="144538"/>
                  </a:lnTo>
                  <a:lnTo>
                    <a:pt x="722630" y="120446"/>
                  </a:lnTo>
                  <a:close/>
                </a:path>
                <a:path w="988059" h="313689">
                  <a:moveTo>
                    <a:pt x="794893" y="72275"/>
                  </a:moveTo>
                  <a:lnTo>
                    <a:pt x="770801" y="72275"/>
                  </a:lnTo>
                  <a:lnTo>
                    <a:pt x="746709" y="72275"/>
                  </a:lnTo>
                  <a:lnTo>
                    <a:pt x="722630" y="72275"/>
                  </a:lnTo>
                  <a:lnTo>
                    <a:pt x="698538" y="72275"/>
                  </a:lnTo>
                  <a:lnTo>
                    <a:pt x="698538" y="96367"/>
                  </a:lnTo>
                  <a:lnTo>
                    <a:pt x="722630" y="96367"/>
                  </a:lnTo>
                  <a:lnTo>
                    <a:pt x="746709" y="96367"/>
                  </a:lnTo>
                  <a:lnTo>
                    <a:pt x="770801" y="96367"/>
                  </a:lnTo>
                  <a:lnTo>
                    <a:pt x="770801" y="120446"/>
                  </a:lnTo>
                  <a:lnTo>
                    <a:pt x="794893" y="120446"/>
                  </a:lnTo>
                  <a:lnTo>
                    <a:pt x="794893" y="72275"/>
                  </a:lnTo>
                  <a:close/>
                </a:path>
                <a:path w="988059" h="313689">
                  <a:moveTo>
                    <a:pt x="843064" y="96354"/>
                  </a:moveTo>
                  <a:lnTo>
                    <a:pt x="818972" y="96354"/>
                  </a:lnTo>
                  <a:lnTo>
                    <a:pt x="818972" y="144538"/>
                  </a:lnTo>
                  <a:lnTo>
                    <a:pt x="794880" y="144538"/>
                  </a:lnTo>
                  <a:lnTo>
                    <a:pt x="794880" y="168617"/>
                  </a:lnTo>
                  <a:lnTo>
                    <a:pt x="794880" y="192709"/>
                  </a:lnTo>
                  <a:lnTo>
                    <a:pt x="770801" y="192709"/>
                  </a:lnTo>
                  <a:lnTo>
                    <a:pt x="746721" y="192709"/>
                  </a:lnTo>
                  <a:lnTo>
                    <a:pt x="746721" y="168617"/>
                  </a:lnTo>
                  <a:lnTo>
                    <a:pt x="770801" y="168617"/>
                  </a:lnTo>
                  <a:lnTo>
                    <a:pt x="794880" y="168617"/>
                  </a:lnTo>
                  <a:lnTo>
                    <a:pt x="794880" y="144538"/>
                  </a:lnTo>
                  <a:lnTo>
                    <a:pt x="770801" y="144538"/>
                  </a:lnTo>
                  <a:lnTo>
                    <a:pt x="746709" y="144538"/>
                  </a:lnTo>
                  <a:lnTo>
                    <a:pt x="746709" y="168617"/>
                  </a:lnTo>
                  <a:lnTo>
                    <a:pt x="722630" y="168617"/>
                  </a:lnTo>
                  <a:lnTo>
                    <a:pt x="722630" y="192709"/>
                  </a:lnTo>
                  <a:lnTo>
                    <a:pt x="746709" y="192709"/>
                  </a:lnTo>
                  <a:lnTo>
                    <a:pt x="746709" y="264972"/>
                  </a:lnTo>
                  <a:lnTo>
                    <a:pt x="722630" y="264972"/>
                  </a:lnTo>
                  <a:lnTo>
                    <a:pt x="698538" y="264972"/>
                  </a:lnTo>
                  <a:lnTo>
                    <a:pt x="674458" y="264972"/>
                  </a:lnTo>
                  <a:lnTo>
                    <a:pt x="674458" y="192709"/>
                  </a:lnTo>
                  <a:lnTo>
                    <a:pt x="698538" y="192709"/>
                  </a:lnTo>
                  <a:lnTo>
                    <a:pt x="698538" y="168617"/>
                  </a:lnTo>
                  <a:lnTo>
                    <a:pt x="674458" y="168617"/>
                  </a:lnTo>
                  <a:lnTo>
                    <a:pt x="674458" y="144538"/>
                  </a:lnTo>
                  <a:lnTo>
                    <a:pt x="650367" y="144538"/>
                  </a:lnTo>
                  <a:lnTo>
                    <a:pt x="650367" y="168630"/>
                  </a:lnTo>
                  <a:lnTo>
                    <a:pt x="674446" y="168630"/>
                  </a:lnTo>
                  <a:lnTo>
                    <a:pt x="674446" y="192709"/>
                  </a:lnTo>
                  <a:lnTo>
                    <a:pt x="650367" y="192709"/>
                  </a:lnTo>
                  <a:lnTo>
                    <a:pt x="650367" y="289064"/>
                  </a:lnTo>
                  <a:lnTo>
                    <a:pt x="674458" y="289064"/>
                  </a:lnTo>
                  <a:lnTo>
                    <a:pt x="674458" y="313143"/>
                  </a:lnTo>
                  <a:lnTo>
                    <a:pt x="698538" y="313143"/>
                  </a:lnTo>
                  <a:lnTo>
                    <a:pt x="698538" y="289064"/>
                  </a:lnTo>
                  <a:lnTo>
                    <a:pt x="722630" y="289064"/>
                  </a:lnTo>
                  <a:lnTo>
                    <a:pt x="746721" y="289064"/>
                  </a:lnTo>
                  <a:lnTo>
                    <a:pt x="746721" y="264972"/>
                  </a:lnTo>
                  <a:lnTo>
                    <a:pt x="770801" y="264972"/>
                  </a:lnTo>
                  <a:lnTo>
                    <a:pt x="770801" y="240880"/>
                  </a:lnTo>
                  <a:lnTo>
                    <a:pt x="794880" y="240880"/>
                  </a:lnTo>
                  <a:lnTo>
                    <a:pt x="818972" y="240880"/>
                  </a:lnTo>
                  <a:lnTo>
                    <a:pt x="818972" y="168617"/>
                  </a:lnTo>
                  <a:lnTo>
                    <a:pt x="843064" y="168617"/>
                  </a:lnTo>
                  <a:lnTo>
                    <a:pt x="843064" y="96354"/>
                  </a:lnTo>
                  <a:close/>
                </a:path>
                <a:path w="988059" h="313689">
                  <a:moveTo>
                    <a:pt x="915327" y="72275"/>
                  </a:moveTo>
                  <a:lnTo>
                    <a:pt x="891235" y="72275"/>
                  </a:lnTo>
                  <a:lnTo>
                    <a:pt x="891235" y="24091"/>
                  </a:lnTo>
                  <a:lnTo>
                    <a:pt x="867143" y="24091"/>
                  </a:lnTo>
                  <a:lnTo>
                    <a:pt x="843064" y="24091"/>
                  </a:lnTo>
                  <a:lnTo>
                    <a:pt x="843064" y="48183"/>
                  </a:lnTo>
                  <a:lnTo>
                    <a:pt x="818972" y="48183"/>
                  </a:lnTo>
                  <a:lnTo>
                    <a:pt x="818972" y="72275"/>
                  </a:lnTo>
                  <a:lnTo>
                    <a:pt x="843064" y="72275"/>
                  </a:lnTo>
                  <a:lnTo>
                    <a:pt x="843064" y="96354"/>
                  </a:lnTo>
                  <a:lnTo>
                    <a:pt x="867143" y="96354"/>
                  </a:lnTo>
                  <a:lnTo>
                    <a:pt x="891235" y="96354"/>
                  </a:lnTo>
                  <a:lnTo>
                    <a:pt x="915327" y="96354"/>
                  </a:lnTo>
                  <a:lnTo>
                    <a:pt x="915327" y="72275"/>
                  </a:lnTo>
                  <a:close/>
                </a:path>
                <a:path w="988059" h="313689">
                  <a:moveTo>
                    <a:pt x="939419" y="48183"/>
                  </a:moveTo>
                  <a:lnTo>
                    <a:pt x="915327" y="48183"/>
                  </a:lnTo>
                  <a:lnTo>
                    <a:pt x="915327" y="72275"/>
                  </a:lnTo>
                  <a:lnTo>
                    <a:pt x="939419" y="72275"/>
                  </a:lnTo>
                  <a:lnTo>
                    <a:pt x="939419" y="48183"/>
                  </a:lnTo>
                  <a:close/>
                </a:path>
                <a:path w="988059" h="313689">
                  <a:moveTo>
                    <a:pt x="987590" y="120446"/>
                  </a:moveTo>
                  <a:lnTo>
                    <a:pt x="963498" y="120446"/>
                  </a:lnTo>
                  <a:lnTo>
                    <a:pt x="963498" y="168617"/>
                  </a:lnTo>
                  <a:lnTo>
                    <a:pt x="939419" y="168617"/>
                  </a:lnTo>
                  <a:lnTo>
                    <a:pt x="939419" y="144526"/>
                  </a:lnTo>
                  <a:lnTo>
                    <a:pt x="915327" y="144526"/>
                  </a:lnTo>
                  <a:lnTo>
                    <a:pt x="915327" y="168617"/>
                  </a:lnTo>
                  <a:lnTo>
                    <a:pt x="891247" y="168617"/>
                  </a:lnTo>
                  <a:lnTo>
                    <a:pt x="867156" y="168617"/>
                  </a:lnTo>
                  <a:lnTo>
                    <a:pt x="867156" y="192709"/>
                  </a:lnTo>
                  <a:lnTo>
                    <a:pt x="891247" y="192709"/>
                  </a:lnTo>
                  <a:lnTo>
                    <a:pt x="915327" y="192709"/>
                  </a:lnTo>
                  <a:lnTo>
                    <a:pt x="939419" y="192709"/>
                  </a:lnTo>
                  <a:lnTo>
                    <a:pt x="963510" y="192709"/>
                  </a:lnTo>
                  <a:lnTo>
                    <a:pt x="963510" y="168617"/>
                  </a:lnTo>
                  <a:lnTo>
                    <a:pt x="987590" y="168617"/>
                  </a:lnTo>
                  <a:lnTo>
                    <a:pt x="987590" y="120446"/>
                  </a:lnTo>
                  <a:close/>
                </a:path>
                <a:path w="988059" h="313689">
                  <a:moveTo>
                    <a:pt x="987590" y="72275"/>
                  </a:moveTo>
                  <a:lnTo>
                    <a:pt x="963498" y="72275"/>
                  </a:lnTo>
                  <a:lnTo>
                    <a:pt x="963498" y="96367"/>
                  </a:lnTo>
                  <a:lnTo>
                    <a:pt x="987590" y="96367"/>
                  </a:lnTo>
                  <a:lnTo>
                    <a:pt x="987590" y="722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0513" y="1431868"/>
              <a:ext cx="988060" cy="385445"/>
            </a:xfrm>
            <a:custGeom>
              <a:avLst/>
              <a:gdLst/>
              <a:ahLst/>
              <a:cxnLst/>
              <a:rect l="l" t="t" r="r" b="b"/>
              <a:pathLst>
                <a:path w="988059" h="385444">
                  <a:moveTo>
                    <a:pt x="24091" y="216789"/>
                  </a:moveTo>
                  <a:lnTo>
                    <a:pt x="0" y="216789"/>
                  </a:lnTo>
                  <a:lnTo>
                    <a:pt x="0" y="240880"/>
                  </a:lnTo>
                  <a:lnTo>
                    <a:pt x="24091" y="240880"/>
                  </a:lnTo>
                  <a:lnTo>
                    <a:pt x="24091" y="216789"/>
                  </a:lnTo>
                  <a:close/>
                </a:path>
                <a:path w="988059" h="385444">
                  <a:moveTo>
                    <a:pt x="24091" y="168617"/>
                  </a:moveTo>
                  <a:lnTo>
                    <a:pt x="0" y="168617"/>
                  </a:lnTo>
                  <a:lnTo>
                    <a:pt x="0" y="192709"/>
                  </a:lnTo>
                  <a:lnTo>
                    <a:pt x="24091" y="192709"/>
                  </a:lnTo>
                  <a:lnTo>
                    <a:pt x="24091" y="168617"/>
                  </a:lnTo>
                  <a:close/>
                </a:path>
                <a:path w="988059" h="385444">
                  <a:moveTo>
                    <a:pt x="48171" y="313143"/>
                  </a:moveTo>
                  <a:lnTo>
                    <a:pt x="24091" y="313143"/>
                  </a:lnTo>
                  <a:lnTo>
                    <a:pt x="24091" y="289052"/>
                  </a:lnTo>
                  <a:lnTo>
                    <a:pt x="0" y="289052"/>
                  </a:lnTo>
                  <a:lnTo>
                    <a:pt x="0" y="337223"/>
                  </a:lnTo>
                  <a:lnTo>
                    <a:pt x="24091" y="337223"/>
                  </a:lnTo>
                  <a:lnTo>
                    <a:pt x="48171" y="337223"/>
                  </a:lnTo>
                  <a:lnTo>
                    <a:pt x="48171" y="313143"/>
                  </a:lnTo>
                  <a:close/>
                </a:path>
                <a:path w="988059" h="385444">
                  <a:moveTo>
                    <a:pt x="144526" y="120446"/>
                  </a:moveTo>
                  <a:lnTo>
                    <a:pt x="120434" y="120446"/>
                  </a:lnTo>
                  <a:lnTo>
                    <a:pt x="120434" y="144538"/>
                  </a:lnTo>
                  <a:lnTo>
                    <a:pt x="144526" y="144538"/>
                  </a:lnTo>
                  <a:lnTo>
                    <a:pt x="144526" y="120446"/>
                  </a:lnTo>
                  <a:close/>
                </a:path>
                <a:path w="988059" h="385444">
                  <a:moveTo>
                    <a:pt x="144526" y="24091"/>
                  </a:moveTo>
                  <a:lnTo>
                    <a:pt x="120434" y="24091"/>
                  </a:lnTo>
                  <a:lnTo>
                    <a:pt x="96342" y="24091"/>
                  </a:lnTo>
                  <a:lnTo>
                    <a:pt x="96342" y="72275"/>
                  </a:lnTo>
                  <a:lnTo>
                    <a:pt x="72263" y="72275"/>
                  </a:lnTo>
                  <a:lnTo>
                    <a:pt x="48171" y="72275"/>
                  </a:lnTo>
                  <a:lnTo>
                    <a:pt x="48171" y="96354"/>
                  </a:lnTo>
                  <a:lnTo>
                    <a:pt x="72263" y="96354"/>
                  </a:lnTo>
                  <a:lnTo>
                    <a:pt x="72263" y="120446"/>
                  </a:lnTo>
                  <a:lnTo>
                    <a:pt x="48171" y="120446"/>
                  </a:lnTo>
                  <a:lnTo>
                    <a:pt x="48171" y="144538"/>
                  </a:lnTo>
                  <a:lnTo>
                    <a:pt x="72263" y="144538"/>
                  </a:lnTo>
                  <a:lnTo>
                    <a:pt x="72263" y="168617"/>
                  </a:lnTo>
                  <a:lnTo>
                    <a:pt x="96342" y="168617"/>
                  </a:lnTo>
                  <a:lnTo>
                    <a:pt x="96342" y="120446"/>
                  </a:lnTo>
                  <a:lnTo>
                    <a:pt x="120434" y="120446"/>
                  </a:lnTo>
                  <a:lnTo>
                    <a:pt x="120434" y="96354"/>
                  </a:lnTo>
                  <a:lnTo>
                    <a:pt x="144526" y="96354"/>
                  </a:lnTo>
                  <a:lnTo>
                    <a:pt x="144526" y="72275"/>
                  </a:lnTo>
                  <a:lnTo>
                    <a:pt x="120434" y="72275"/>
                  </a:lnTo>
                  <a:lnTo>
                    <a:pt x="120434" y="48183"/>
                  </a:lnTo>
                  <a:lnTo>
                    <a:pt x="144526" y="48183"/>
                  </a:lnTo>
                  <a:lnTo>
                    <a:pt x="144526" y="24091"/>
                  </a:lnTo>
                  <a:close/>
                </a:path>
                <a:path w="988059" h="385444">
                  <a:moveTo>
                    <a:pt x="168617" y="289052"/>
                  </a:moveTo>
                  <a:lnTo>
                    <a:pt x="144526" y="289052"/>
                  </a:lnTo>
                  <a:lnTo>
                    <a:pt x="144526" y="313143"/>
                  </a:lnTo>
                  <a:lnTo>
                    <a:pt x="168617" y="313143"/>
                  </a:lnTo>
                  <a:lnTo>
                    <a:pt x="168617" y="289052"/>
                  </a:lnTo>
                  <a:close/>
                </a:path>
                <a:path w="988059" h="385444">
                  <a:moveTo>
                    <a:pt x="481749" y="264960"/>
                  </a:moveTo>
                  <a:lnTo>
                    <a:pt x="457669" y="264960"/>
                  </a:lnTo>
                  <a:lnTo>
                    <a:pt x="433578" y="264960"/>
                  </a:lnTo>
                  <a:lnTo>
                    <a:pt x="433578" y="289052"/>
                  </a:lnTo>
                  <a:lnTo>
                    <a:pt x="409486" y="289052"/>
                  </a:lnTo>
                  <a:lnTo>
                    <a:pt x="409486" y="313143"/>
                  </a:lnTo>
                  <a:lnTo>
                    <a:pt x="409486" y="337223"/>
                  </a:lnTo>
                  <a:lnTo>
                    <a:pt x="385406" y="337223"/>
                  </a:lnTo>
                  <a:lnTo>
                    <a:pt x="385406" y="313143"/>
                  </a:lnTo>
                  <a:lnTo>
                    <a:pt x="409486" y="313143"/>
                  </a:lnTo>
                  <a:lnTo>
                    <a:pt x="409486" y="289052"/>
                  </a:lnTo>
                  <a:lnTo>
                    <a:pt x="409486" y="264960"/>
                  </a:lnTo>
                  <a:lnTo>
                    <a:pt x="385406" y="264960"/>
                  </a:lnTo>
                  <a:lnTo>
                    <a:pt x="385406" y="216789"/>
                  </a:lnTo>
                  <a:lnTo>
                    <a:pt x="361315" y="216789"/>
                  </a:lnTo>
                  <a:lnTo>
                    <a:pt x="361315" y="192709"/>
                  </a:lnTo>
                  <a:lnTo>
                    <a:pt x="337235" y="192709"/>
                  </a:lnTo>
                  <a:lnTo>
                    <a:pt x="313143" y="192709"/>
                  </a:lnTo>
                  <a:lnTo>
                    <a:pt x="313143" y="169545"/>
                  </a:lnTo>
                  <a:lnTo>
                    <a:pt x="337235" y="169545"/>
                  </a:lnTo>
                  <a:lnTo>
                    <a:pt x="361315" y="169545"/>
                  </a:lnTo>
                  <a:lnTo>
                    <a:pt x="385406" y="169545"/>
                  </a:lnTo>
                  <a:lnTo>
                    <a:pt x="385406" y="216789"/>
                  </a:lnTo>
                  <a:lnTo>
                    <a:pt x="409498" y="216789"/>
                  </a:lnTo>
                  <a:lnTo>
                    <a:pt x="409498" y="240880"/>
                  </a:lnTo>
                  <a:lnTo>
                    <a:pt x="433578" y="240880"/>
                  </a:lnTo>
                  <a:lnTo>
                    <a:pt x="457669" y="240880"/>
                  </a:lnTo>
                  <a:lnTo>
                    <a:pt x="457669" y="216789"/>
                  </a:lnTo>
                  <a:lnTo>
                    <a:pt x="433578" y="216789"/>
                  </a:lnTo>
                  <a:lnTo>
                    <a:pt x="433578" y="192709"/>
                  </a:lnTo>
                  <a:lnTo>
                    <a:pt x="409498" y="192709"/>
                  </a:lnTo>
                  <a:lnTo>
                    <a:pt x="409498" y="168617"/>
                  </a:lnTo>
                  <a:lnTo>
                    <a:pt x="385406" y="168617"/>
                  </a:lnTo>
                  <a:lnTo>
                    <a:pt x="385406" y="145415"/>
                  </a:lnTo>
                  <a:lnTo>
                    <a:pt x="361315" y="145415"/>
                  </a:lnTo>
                  <a:lnTo>
                    <a:pt x="361315" y="121285"/>
                  </a:lnTo>
                  <a:lnTo>
                    <a:pt x="337235" y="121285"/>
                  </a:lnTo>
                  <a:lnTo>
                    <a:pt x="337235" y="97155"/>
                  </a:lnTo>
                  <a:lnTo>
                    <a:pt x="313143" y="97155"/>
                  </a:lnTo>
                  <a:lnTo>
                    <a:pt x="313143" y="145415"/>
                  </a:lnTo>
                  <a:lnTo>
                    <a:pt x="289052" y="145415"/>
                  </a:lnTo>
                  <a:lnTo>
                    <a:pt x="289052" y="121285"/>
                  </a:lnTo>
                  <a:lnTo>
                    <a:pt x="264972" y="121285"/>
                  </a:lnTo>
                  <a:lnTo>
                    <a:pt x="264972" y="241935"/>
                  </a:lnTo>
                  <a:lnTo>
                    <a:pt x="264972" y="266065"/>
                  </a:lnTo>
                  <a:lnTo>
                    <a:pt x="264972" y="290195"/>
                  </a:lnTo>
                  <a:lnTo>
                    <a:pt x="264972" y="314325"/>
                  </a:lnTo>
                  <a:lnTo>
                    <a:pt x="240880" y="314325"/>
                  </a:lnTo>
                  <a:lnTo>
                    <a:pt x="240880" y="337235"/>
                  </a:lnTo>
                  <a:lnTo>
                    <a:pt x="216789" y="337235"/>
                  </a:lnTo>
                  <a:lnTo>
                    <a:pt x="216789" y="290195"/>
                  </a:lnTo>
                  <a:lnTo>
                    <a:pt x="240880" y="290195"/>
                  </a:lnTo>
                  <a:lnTo>
                    <a:pt x="264972" y="290195"/>
                  </a:lnTo>
                  <a:lnTo>
                    <a:pt x="264972" y="266065"/>
                  </a:lnTo>
                  <a:lnTo>
                    <a:pt x="240880" y="266065"/>
                  </a:lnTo>
                  <a:lnTo>
                    <a:pt x="240880" y="241935"/>
                  </a:lnTo>
                  <a:lnTo>
                    <a:pt x="264972" y="241935"/>
                  </a:lnTo>
                  <a:lnTo>
                    <a:pt x="264972" y="121285"/>
                  </a:lnTo>
                  <a:lnTo>
                    <a:pt x="264972" y="97155"/>
                  </a:lnTo>
                  <a:lnTo>
                    <a:pt x="240880" y="97155"/>
                  </a:lnTo>
                  <a:lnTo>
                    <a:pt x="240880" y="145415"/>
                  </a:lnTo>
                  <a:lnTo>
                    <a:pt x="216789" y="145415"/>
                  </a:lnTo>
                  <a:lnTo>
                    <a:pt x="216789" y="193675"/>
                  </a:lnTo>
                  <a:lnTo>
                    <a:pt x="216789" y="217805"/>
                  </a:lnTo>
                  <a:lnTo>
                    <a:pt x="216789" y="241935"/>
                  </a:lnTo>
                  <a:lnTo>
                    <a:pt x="192709" y="241935"/>
                  </a:lnTo>
                  <a:lnTo>
                    <a:pt x="192709" y="217805"/>
                  </a:lnTo>
                  <a:lnTo>
                    <a:pt x="216789" y="217805"/>
                  </a:lnTo>
                  <a:lnTo>
                    <a:pt x="216789" y="193675"/>
                  </a:lnTo>
                  <a:lnTo>
                    <a:pt x="192709" y="193675"/>
                  </a:lnTo>
                  <a:lnTo>
                    <a:pt x="192709" y="121285"/>
                  </a:lnTo>
                  <a:lnTo>
                    <a:pt x="168617" y="121285"/>
                  </a:lnTo>
                  <a:lnTo>
                    <a:pt x="168617" y="145415"/>
                  </a:lnTo>
                  <a:lnTo>
                    <a:pt x="144526" y="145415"/>
                  </a:lnTo>
                  <a:lnTo>
                    <a:pt x="144526" y="169545"/>
                  </a:lnTo>
                  <a:lnTo>
                    <a:pt x="168617" y="169545"/>
                  </a:lnTo>
                  <a:lnTo>
                    <a:pt x="168617" y="193675"/>
                  </a:lnTo>
                  <a:lnTo>
                    <a:pt x="144526" y="193675"/>
                  </a:lnTo>
                  <a:lnTo>
                    <a:pt x="144526" y="169545"/>
                  </a:lnTo>
                  <a:lnTo>
                    <a:pt x="120446" y="169545"/>
                  </a:lnTo>
                  <a:lnTo>
                    <a:pt x="120446" y="193675"/>
                  </a:lnTo>
                  <a:lnTo>
                    <a:pt x="96354" y="193675"/>
                  </a:lnTo>
                  <a:lnTo>
                    <a:pt x="96354" y="217805"/>
                  </a:lnTo>
                  <a:lnTo>
                    <a:pt x="96354" y="241935"/>
                  </a:lnTo>
                  <a:lnTo>
                    <a:pt x="72263" y="241935"/>
                  </a:lnTo>
                  <a:lnTo>
                    <a:pt x="72263" y="264972"/>
                  </a:lnTo>
                  <a:lnTo>
                    <a:pt x="48183" y="264972"/>
                  </a:lnTo>
                  <a:lnTo>
                    <a:pt x="48183" y="241935"/>
                  </a:lnTo>
                  <a:lnTo>
                    <a:pt x="72263" y="241935"/>
                  </a:lnTo>
                  <a:lnTo>
                    <a:pt x="72263" y="217805"/>
                  </a:lnTo>
                  <a:lnTo>
                    <a:pt x="96354" y="217805"/>
                  </a:lnTo>
                  <a:lnTo>
                    <a:pt x="96354" y="193675"/>
                  </a:lnTo>
                  <a:lnTo>
                    <a:pt x="72263" y="193675"/>
                  </a:lnTo>
                  <a:lnTo>
                    <a:pt x="48183" y="193675"/>
                  </a:lnTo>
                  <a:lnTo>
                    <a:pt x="48183" y="240880"/>
                  </a:lnTo>
                  <a:lnTo>
                    <a:pt x="24091" y="240880"/>
                  </a:lnTo>
                  <a:lnTo>
                    <a:pt x="24091" y="289052"/>
                  </a:lnTo>
                  <a:lnTo>
                    <a:pt x="48183" y="289052"/>
                  </a:lnTo>
                  <a:lnTo>
                    <a:pt x="48183" y="313143"/>
                  </a:lnTo>
                  <a:lnTo>
                    <a:pt x="72263" y="313143"/>
                  </a:lnTo>
                  <a:lnTo>
                    <a:pt x="72263" y="266065"/>
                  </a:lnTo>
                  <a:lnTo>
                    <a:pt x="96354" y="266065"/>
                  </a:lnTo>
                  <a:lnTo>
                    <a:pt x="120446" y="266065"/>
                  </a:lnTo>
                  <a:lnTo>
                    <a:pt x="120446" y="217805"/>
                  </a:lnTo>
                  <a:lnTo>
                    <a:pt x="144526" y="217805"/>
                  </a:lnTo>
                  <a:lnTo>
                    <a:pt x="168617" y="217805"/>
                  </a:lnTo>
                  <a:lnTo>
                    <a:pt x="168617" y="241935"/>
                  </a:lnTo>
                  <a:lnTo>
                    <a:pt x="144526" y="241935"/>
                  </a:lnTo>
                  <a:lnTo>
                    <a:pt x="144526" y="266065"/>
                  </a:lnTo>
                  <a:lnTo>
                    <a:pt x="168617" y="266065"/>
                  </a:lnTo>
                  <a:lnTo>
                    <a:pt x="192709" y="266065"/>
                  </a:lnTo>
                  <a:lnTo>
                    <a:pt x="216789" y="266065"/>
                  </a:lnTo>
                  <a:lnTo>
                    <a:pt x="216789" y="289052"/>
                  </a:lnTo>
                  <a:lnTo>
                    <a:pt x="192709" y="289052"/>
                  </a:lnTo>
                  <a:lnTo>
                    <a:pt x="192709" y="313143"/>
                  </a:lnTo>
                  <a:lnTo>
                    <a:pt x="168617" y="313143"/>
                  </a:lnTo>
                  <a:lnTo>
                    <a:pt x="168617" y="337235"/>
                  </a:lnTo>
                  <a:lnTo>
                    <a:pt x="192709" y="337235"/>
                  </a:lnTo>
                  <a:lnTo>
                    <a:pt x="192709" y="385406"/>
                  </a:lnTo>
                  <a:lnTo>
                    <a:pt x="216789" y="385406"/>
                  </a:lnTo>
                  <a:lnTo>
                    <a:pt x="216789" y="361315"/>
                  </a:lnTo>
                  <a:lnTo>
                    <a:pt x="240880" y="361315"/>
                  </a:lnTo>
                  <a:lnTo>
                    <a:pt x="240880" y="338455"/>
                  </a:lnTo>
                  <a:lnTo>
                    <a:pt x="264972" y="338455"/>
                  </a:lnTo>
                  <a:lnTo>
                    <a:pt x="289052" y="338455"/>
                  </a:lnTo>
                  <a:lnTo>
                    <a:pt x="289052" y="361315"/>
                  </a:lnTo>
                  <a:lnTo>
                    <a:pt x="313143" y="361315"/>
                  </a:lnTo>
                  <a:lnTo>
                    <a:pt x="313143" y="314325"/>
                  </a:lnTo>
                  <a:lnTo>
                    <a:pt x="337235" y="314325"/>
                  </a:lnTo>
                  <a:lnTo>
                    <a:pt x="337235" y="290195"/>
                  </a:lnTo>
                  <a:lnTo>
                    <a:pt x="313143" y="290195"/>
                  </a:lnTo>
                  <a:lnTo>
                    <a:pt x="313143" y="266065"/>
                  </a:lnTo>
                  <a:lnTo>
                    <a:pt x="289052" y="266065"/>
                  </a:lnTo>
                  <a:lnTo>
                    <a:pt x="289052" y="193675"/>
                  </a:lnTo>
                  <a:lnTo>
                    <a:pt x="313143" y="193675"/>
                  </a:lnTo>
                  <a:lnTo>
                    <a:pt x="313143" y="216789"/>
                  </a:lnTo>
                  <a:lnTo>
                    <a:pt x="337235" y="216789"/>
                  </a:lnTo>
                  <a:lnTo>
                    <a:pt x="337235" y="240880"/>
                  </a:lnTo>
                  <a:lnTo>
                    <a:pt x="313143" y="240880"/>
                  </a:lnTo>
                  <a:lnTo>
                    <a:pt x="313143" y="264972"/>
                  </a:lnTo>
                  <a:lnTo>
                    <a:pt x="337235" y="264972"/>
                  </a:lnTo>
                  <a:lnTo>
                    <a:pt x="361315" y="264972"/>
                  </a:lnTo>
                  <a:lnTo>
                    <a:pt x="385406" y="264972"/>
                  </a:lnTo>
                  <a:lnTo>
                    <a:pt x="385406" y="289052"/>
                  </a:lnTo>
                  <a:lnTo>
                    <a:pt x="361315" y="289052"/>
                  </a:lnTo>
                  <a:lnTo>
                    <a:pt x="361315" y="385406"/>
                  </a:lnTo>
                  <a:lnTo>
                    <a:pt x="385406" y="385406"/>
                  </a:lnTo>
                  <a:lnTo>
                    <a:pt x="385406" y="361315"/>
                  </a:lnTo>
                  <a:lnTo>
                    <a:pt x="409486" y="361315"/>
                  </a:lnTo>
                  <a:lnTo>
                    <a:pt x="409486" y="385406"/>
                  </a:lnTo>
                  <a:lnTo>
                    <a:pt x="433578" y="385406"/>
                  </a:lnTo>
                  <a:lnTo>
                    <a:pt x="433578" y="313143"/>
                  </a:lnTo>
                  <a:lnTo>
                    <a:pt x="457669" y="313143"/>
                  </a:lnTo>
                  <a:lnTo>
                    <a:pt x="457669" y="289052"/>
                  </a:lnTo>
                  <a:lnTo>
                    <a:pt x="481749" y="289052"/>
                  </a:lnTo>
                  <a:lnTo>
                    <a:pt x="481749" y="264960"/>
                  </a:lnTo>
                  <a:close/>
                </a:path>
                <a:path w="988059" h="385444">
                  <a:moveTo>
                    <a:pt x="505828" y="216789"/>
                  </a:moveTo>
                  <a:lnTo>
                    <a:pt x="481749" y="216789"/>
                  </a:lnTo>
                  <a:lnTo>
                    <a:pt x="481749" y="240880"/>
                  </a:lnTo>
                  <a:lnTo>
                    <a:pt x="505828" y="240880"/>
                  </a:lnTo>
                  <a:lnTo>
                    <a:pt x="505828" y="216789"/>
                  </a:lnTo>
                  <a:close/>
                </a:path>
                <a:path w="988059" h="385444">
                  <a:moveTo>
                    <a:pt x="505828" y="168617"/>
                  </a:moveTo>
                  <a:lnTo>
                    <a:pt x="481749" y="168617"/>
                  </a:lnTo>
                  <a:lnTo>
                    <a:pt x="481749" y="192709"/>
                  </a:lnTo>
                  <a:lnTo>
                    <a:pt x="505828" y="192709"/>
                  </a:lnTo>
                  <a:lnTo>
                    <a:pt x="505828" y="168617"/>
                  </a:lnTo>
                  <a:close/>
                </a:path>
                <a:path w="988059" h="385444">
                  <a:moveTo>
                    <a:pt x="529920" y="289052"/>
                  </a:moveTo>
                  <a:lnTo>
                    <a:pt x="505828" y="289052"/>
                  </a:lnTo>
                  <a:lnTo>
                    <a:pt x="481749" y="289052"/>
                  </a:lnTo>
                  <a:lnTo>
                    <a:pt x="481749" y="337223"/>
                  </a:lnTo>
                  <a:lnTo>
                    <a:pt x="505828" y="337223"/>
                  </a:lnTo>
                  <a:lnTo>
                    <a:pt x="529920" y="337223"/>
                  </a:lnTo>
                  <a:lnTo>
                    <a:pt x="529920" y="289052"/>
                  </a:lnTo>
                  <a:close/>
                </a:path>
                <a:path w="988059" h="385444">
                  <a:moveTo>
                    <a:pt x="578104" y="289052"/>
                  </a:moveTo>
                  <a:lnTo>
                    <a:pt x="554012" y="289052"/>
                  </a:lnTo>
                  <a:lnTo>
                    <a:pt x="554012" y="313143"/>
                  </a:lnTo>
                  <a:lnTo>
                    <a:pt x="578104" y="313143"/>
                  </a:lnTo>
                  <a:lnTo>
                    <a:pt x="578104" y="289052"/>
                  </a:lnTo>
                  <a:close/>
                </a:path>
                <a:path w="988059" h="385444">
                  <a:moveTo>
                    <a:pt x="578104" y="216789"/>
                  </a:moveTo>
                  <a:lnTo>
                    <a:pt x="554012" y="216789"/>
                  </a:lnTo>
                  <a:lnTo>
                    <a:pt x="554012" y="192709"/>
                  </a:lnTo>
                  <a:lnTo>
                    <a:pt x="529932" y="192709"/>
                  </a:lnTo>
                  <a:lnTo>
                    <a:pt x="529932" y="240880"/>
                  </a:lnTo>
                  <a:lnTo>
                    <a:pt x="505841" y="240880"/>
                  </a:lnTo>
                  <a:lnTo>
                    <a:pt x="505841" y="264972"/>
                  </a:lnTo>
                  <a:lnTo>
                    <a:pt x="529932" y="264972"/>
                  </a:lnTo>
                  <a:lnTo>
                    <a:pt x="529932" y="289052"/>
                  </a:lnTo>
                  <a:lnTo>
                    <a:pt x="554012" y="289052"/>
                  </a:lnTo>
                  <a:lnTo>
                    <a:pt x="554012" y="240880"/>
                  </a:lnTo>
                  <a:lnTo>
                    <a:pt x="578104" y="240880"/>
                  </a:lnTo>
                  <a:lnTo>
                    <a:pt x="578104" y="216789"/>
                  </a:lnTo>
                  <a:close/>
                </a:path>
                <a:path w="988059" h="385444">
                  <a:moveTo>
                    <a:pt x="602195" y="264960"/>
                  </a:moveTo>
                  <a:lnTo>
                    <a:pt x="578104" y="264960"/>
                  </a:lnTo>
                  <a:lnTo>
                    <a:pt x="578104" y="289052"/>
                  </a:lnTo>
                  <a:lnTo>
                    <a:pt x="602195" y="289052"/>
                  </a:lnTo>
                  <a:lnTo>
                    <a:pt x="602195" y="264960"/>
                  </a:lnTo>
                  <a:close/>
                </a:path>
                <a:path w="988059" h="385444">
                  <a:moveTo>
                    <a:pt x="770801" y="216789"/>
                  </a:moveTo>
                  <a:lnTo>
                    <a:pt x="746721" y="216789"/>
                  </a:lnTo>
                  <a:lnTo>
                    <a:pt x="722630" y="216789"/>
                  </a:lnTo>
                  <a:lnTo>
                    <a:pt x="722630" y="240880"/>
                  </a:lnTo>
                  <a:lnTo>
                    <a:pt x="746721" y="240880"/>
                  </a:lnTo>
                  <a:lnTo>
                    <a:pt x="770801" y="240880"/>
                  </a:lnTo>
                  <a:lnTo>
                    <a:pt x="770801" y="216789"/>
                  </a:lnTo>
                  <a:close/>
                </a:path>
                <a:path w="988059" h="385444">
                  <a:moveTo>
                    <a:pt x="843064" y="192709"/>
                  </a:moveTo>
                  <a:lnTo>
                    <a:pt x="818972" y="192709"/>
                  </a:lnTo>
                  <a:lnTo>
                    <a:pt x="818972" y="216789"/>
                  </a:lnTo>
                  <a:lnTo>
                    <a:pt x="843064" y="216789"/>
                  </a:lnTo>
                  <a:lnTo>
                    <a:pt x="843064" y="192709"/>
                  </a:lnTo>
                  <a:close/>
                </a:path>
                <a:path w="988059" h="385444">
                  <a:moveTo>
                    <a:pt x="891235" y="313143"/>
                  </a:moveTo>
                  <a:lnTo>
                    <a:pt x="867143" y="313143"/>
                  </a:lnTo>
                  <a:lnTo>
                    <a:pt x="843064" y="313143"/>
                  </a:lnTo>
                  <a:lnTo>
                    <a:pt x="843064" y="289052"/>
                  </a:lnTo>
                  <a:lnTo>
                    <a:pt x="818972" y="289052"/>
                  </a:lnTo>
                  <a:lnTo>
                    <a:pt x="818972" y="337223"/>
                  </a:lnTo>
                  <a:lnTo>
                    <a:pt x="843064" y="337223"/>
                  </a:lnTo>
                  <a:lnTo>
                    <a:pt x="843064" y="361315"/>
                  </a:lnTo>
                  <a:lnTo>
                    <a:pt x="867143" y="361315"/>
                  </a:lnTo>
                  <a:lnTo>
                    <a:pt x="867143" y="337223"/>
                  </a:lnTo>
                  <a:lnTo>
                    <a:pt x="891235" y="337223"/>
                  </a:lnTo>
                  <a:lnTo>
                    <a:pt x="891235" y="313143"/>
                  </a:lnTo>
                  <a:close/>
                </a:path>
                <a:path w="988059" h="385444">
                  <a:moveTo>
                    <a:pt x="891235" y="24091"/>
                  </a:moveTo>
                  <a:lnTo>
                    <a:pt x="867143" y="24091"/>
                  </a:lnTo>
                  <a:lnTo>
                    <a:pt x="843064" y="24091"/>
                  </a:lnTo>
                  <a:lnTo>
                    <a:pt x="843064" y="0"/>
                  </a:lnTo>
                  <a:lnTo>
                    <a:pt x="818972" y="0"/>
                  </a:lnTo>
                  <a:lnTo>
                    <a:pt x="818972" y="72263"/>
                  </a:lnTo>
                  <a:lnTo>
                    <a:pt x="843064" y="72263"/>
                  </a:lnTo>
                  <a:lnTo>
                    <a:pt x="867143" y="72263"/>
                  </a:lnTo>
                  <a:lnTo>
                    <a:pt x="867143" y="48183"/>
                  </a:lnTo>
                  <a:lnTo>
                    <a:pt x="891235" y="48183"/>
                  </a:lnTo>
                  <a:lnTo>
                    <a:pt x="891235" y="24091"/>
                  </a:lnTo>
                  <a:close/>
                </a:path>
                <a:path w="988059" h="385444">
                  <a:moveTo>
                    <a:pt x="939419" y="144526"/>
                  </a:moveTo>
                  <a:lnTo>
                    <a:pt x="915327" y="144526"/>
                  </a:lnTo>
                  <a:lnTo>
                    <a:pt x="915327" y="120434"/>
                  </a:lnTo>
                  <a:lnTo>
                    <a:pt x="891235" y="120434"/>
                  </a:lnTo>
                  <a:lnTo>
                    <a:pt x="867156" y="120434"/>
                  </a:lnTo>
                  <a:lnTo>
                    <a:pt x="867156" y="144526"/>
                  </a:lnTo>
                  <a:lnTo>
                    <a:pt x="843064" y="144526"/>
                  </a:lnTo>
                  <a:lnTo>
                    <a:pt x="818972" y="144526"/>
                  </a:lnTo>
                  <a:lnTo>
                    <a:pt x="818972" y="168617"/>
                  </a:lnTo>
                  <a:lnTo>
                    <a:pt x="843064" y="168617"/>
                  </a:lnTo>
                  <a:lnTo>
                    <a:pt x="867156" y="168617"/>
                  </a:lnTo>
                  <a:lnTo>
                    <a:pt x="867156" y="192697"/>
                  </a:lnTo>
                  <a:lnTo>
                    <a:pt x="891235" y="192697"/>
                  </a:lnTo>
                  <a:lnTo>
                    <a:pt x="891235" y="168617"/>
                  </a:lnTo>
                  <a:lnTo>
                    <a:pt x="915327" y="168617"/>
                  </a:lnTo>
                  <a:lnTo>
                    <a:pt x="915327" y="192697"/>
                  </a:lnTo>
                  <a:lnTo>
                    <a:pt x="891235" y="192697"/>
                  </a:lnTo>
                  <a:lnTo>
                    <a:pt x="891235" y="216789"/>
                  </a:lnTo>
                  <a:lnTo>
                    <a:pt x="867156" y="216789"/>
                  </a:lnTo>
                  <a:lnTo>
                    <a:pt x="867156" y="264960"/>
                  </a:lnTo>
                  <a:lnTo>
                    <a:pt x="843064" y="264960"/>
                  </a:lnTo>
                  <a:lnTo>
                    <a:pt x="843064" y="289052"/>
                  </a:lnTo>
                  <a:lnTo>
                    <a:pt x="867156" y="289052"/>
                  </a:lnTo>
                  <a:lnTo>
                    <a:pt x="891235" y="289052"/>
                  </a:lnTo>
                  <a:lnTo>
                    <a:pt x="891235" y="313131"/>
                  </a:lnTo>
                  <a:lnTo>
                    <a:pt x="915327" y="313131"/>
                  </a:lnTo>
                  <a:lnTo>
                    <a:pt x="915327" y="264972"/>
                  </a:lnTo>
                  <a:lnTo>
                    <a:pt x="939419" y="264972"/>
                  </a:lnTo>
                  <a:lnTo>
                    <a:pt x="939419" y="240880"/>
                  </a:lnTo>
                  <a:lnTo>
                    <a:pt x="915327" y="240880"/>
                  </a:lnTo>
                  <a:lnTo>
                    <a:pt x="915327" y="264960"/>
                  </a:lnTo>
                  <a:lnTo>
                    <a:pt x="891235" y="264960"/>
                  </a:lnTo>
                  <a:lnTo>
                    <a:pt x="891235" y="240868"/>
                  </a:lnTo>
                  <a:lnTo>
                    <a:pt x="915327" y="240868"/>
                  </a:lnTo>
                  <a:lnTo>
                    <a:pt x="915327" y="216789"/>
                  </a:lnTo>
                  <a:lnTo>
                    <a:pt x="939419" y="216789"/>
                  </a:lnTo>
                  <a:lnTo>
                    <a:pt x="939419" y="144526"/>
                  </a:lnTo>
                  <a:close/>
                </a:path>
                <a:path w="988059" h="385444">
                  <a:moveTo>
                    <a:pt x="987590" y="144526"/>
                  </a:moveTo>
                  <a:lnTo>
                    <a:pt x="963498" y="144526"/>
                  </a:lnTo>
                  <a:lnTo>
                    <a:pt x="963498" y="168617"/>
                  </a:lnTo>
                  <a:lnTo>
                    <a:pt x="987590" y="168617"/>
                  </a:lnTo>
                  <a:lnTo>
                    <a:pt x="987590" y="144526"/>
                  </a:lnTo>
                  <a:close/>
                </a:path>
                <a:path w="988059" h="385444">
                  <a:moveTo>
                    <a:pt x="987590" y="96354"/>
                  </a:moveTo>
                  <a:lnTo>
                    <a:pt x="963498" y="96354"/>
                  </a:lnTo>
                  <a:lnTo>
                    <a:pt x="963498" y="120446"/>
                  </a:lnTo>
                  <a:lnTo>
                    <a:pt x="987590" y="120446"/>
                  </a:lnTo>
                  <a:lnTo>
                    <a:pt x="987590" y="963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0513" y="1529023"/>
              <a:ext cx="988060" cy="529590"/>
            </a:xfrm>
            <a:custGeom>
              <a:avLst/>
              <a:gdLst/>
              <a:ahLst/>
              <a:cxnLst/>
              <a:rect l="l" t="t" r="r" b="b"/>
              <a:pathLst>
                <a:path w="988059" h="529589">
                  <a:moveTo>
                    <a:pt x="144526" y="264160"/>
                  </a:moveTo>
                  <a:lnTo>
                    <a:pt x="120434" y="264160"/>
                  </a:lnTo>
                  <a:lnTo>
                    <a:pt x="120434" y="288251"/>
                  </a:lnTo>
                  <a:lnTo>
                    <a:pt x="144526" y="288251"/>
                  </a:lnTo>
                  <a:lnTo>
                    <a:pt x="144526" y="264160"/>
                  </a:lnTo>
                  <a:close/>
                </a:path>
                <a:path w="988059" h="529589">
                  <a:moveTo>
                    <a:pt x="168617" y="384594"/>
                  </a:moveTo>
                  <a:lnTo>
                    <a:pt x="144526" y="384594"/>
                  </a:lnTo>
                  <a:lnTo>
                    <a:pt x="144526" y="408686"/>
                  </a:lnTo>
                  <a:lnTo>
                    <a:pt x="168617" y="408686"/>
                  </a:lnTo>
                  <a:lnTo>
                    <a:pt x="168617" y="384594"/>
                  </a:lnTo>
                  <a:close/>
                </a:path>
                <a:path w="988059" h="529589">
                  <a:moveTo>
                    <a:pt x="168617" y="336423"/>
                  </a:moveTo>
                  <a:lnTo>
                    <a:pt x="144526" y="336423"/>
                  </a:lnTo>
                  <a:lnTo>
                    <a:pt x="120434" y="336423"/>
                  </a:lnTo>
                  <a:lnTo>
                    <a:pt x="120434" y="312331"/>
                  </a:lnTo>
                  <a:lnTo>
                    <a:pt x="96354" y="312331"/>
                  </a:lnTo>
                  <a:lnTo>
                    <a:pt x="96354" y="336423"/>
                  </a:lnTo>
                  <a:lnTo>
                    <a:pt x="72263" y="336423"/>
                  </a:lnTo>
                  <a:lnTo>
                    <a:pt x="72263" y="312331"/>
                  </a:lnTo>
                  <a:lnTo>
                    <a:pt x="48171" y="312331"/>
                  </a:lnTo>
                  <a:lnTo>
                    <a:pt x="48171" y="288239"/>
                  </a:lnTo>
                  <a:lnTo>
                    <a:pt x="72263" y="288239"/>
                  </a:lnTo>
                  <a:lnTo>
                    <a:pt x="96354" y="288239"/>
                  </a:lnTo>
                  <a:lnTo>
                    <a:pt x="96354" y="240068"/>
                  </a:lnTo>
                  <a:lnTo>
                    <a:pt x="120434" y="240068"/>
                  </a:lnTo>
                  <a:lnTo>
                    <a:pt x="144526" y="240068"/>
                  </a:lnTo>
                  <a:lnTo>
                    <a:pt x="144526" y="215976"/>
                  </a:lnTo>
                  <a:lnTo>
                    <a:pt x="120434" y="215976"/>
                  </a:lnTo>
                  <a:lnTo>
                    <a:pt x="120434" y="191897"/>
                  </a:lnTo>
                  <a:lnTo>
                    <a:pt x="96354" y="191897"/>
                  </a:lnTo>
                  <a:lnTo>
                    <a:pt x="96354" y="215976"/>
                  </a:lnTo>
                  <a:lnTo>
                    <a:pt x="72263" y="215976"/>
                  </a:lnTo>
                  <a:lnTo>
                    <a:pt x="72263" y="240068"/>
                  </a:lnTo>
                  <a:lnTo>
                    <a:pt x="48171" y="240068"/>
                  </a:lnTo>
                  <a:lnTo>
                    <a:pt x="48171" y="264160"/>
                  </a:lnTo>
                  <a:lnTo>
                    <a:pt x="24091" y="264160"/>
                  </a:lnTo>
                  <a:lnTo>
                    <a:pt x="24091" y="312331"/>
                  </a:lnTo>
                  <a:lnTo>
                    <a:pt x="0" y="312331"/>
                  </a:lnTo>
                  <a:lnTo>
                    <a:pt x="0" y="408686"/>
                  </a:lnTo>
                  <a:lnTo>
                    <a:pt x="24091" y="408686"/>
                  </a:lnTo>
                  <a:lnTo>
                    <a:pt x="48171" y="408686"/>
                  </a:lnTo>
                  <a:lnTo>
                    <a:pt x="48171" y="384594"/>
                  </a:lnTo>
                  <a:lnTo>
                    <a:pt x="72263" y="384594"/>
                  </a:lnTo>
                  <a:lnTo>
                    <a:pt x="72263" y="408686"/>
                  </a:lnTo>
                  <a:lnTo>
                    <a:pt x="96354" y="408686"/>
                  </a:lnTo>
                  <a:lnTo>
                    <a:pt x="96354" y="360502"/>
                  </a:lnTo>
                  <a:lnTo>
                    <a:pt x="120434" y="360502"/>
                  </a:lnTo>
                  <a:lnTo>
                    <a:pt x="120434" y="384594"/>
                  </a:lnTo>
                  <a:lnTo>
                    <a:pt x="144526" y="384594"/>
                  </a:lnTo>
                  <a:lnTo>
                    <a:pt x="144526" y="360502"/>
                  </a:lnTo>
                  <a:lnTo>
                    <a:pt x="168617" y="360502"/>
                  </a:lnTo>
                  <a:lnTo>
                    <a:pt x="168617" y="336423"/>
                  </a:lnTo>
                  <a:close/>
                </a:path>
                <a:path w="988059" h="529589">
                  <a:moveTo>
                    <a:pt x="168617" y="240068"/>
                  </a:moveTo>
                  <a:lnTo>
                    <a:pt x="144526" y="240068"/>
                  </a:lnTo>
                  <a:lnTo>
                    <a:pt x="144526" y="264160"/>
                  </a:lnTo>
                  <a:lnTo>
                    <a:pt x="168617" y="264160"/>
                  </a:lnTo>
                  <a:lnTo>
                    <a:pt x="168617" y="240068"/>
                  </a:lnTo>
                  <a:close/>
                </a:path>
                <a:path w="988059" h="529589">
                  <a:moveTo>
                    <a:pt x="313131" y="336423"/>
                  </a:moveTo>
                  <a:lnTo>
                    <a:pt x="289052" y="336423"/>
                  </a:lnTo>
                  <a:lnTo>
                    <a:pt x="289052" y="264160"/>
                  </a:lnTo>
                  <a:lnTo>
                    <a:pt x="264960" y="264160"/>
                  </a:lnTo>
                  <a:lnTo>
                    <a:pt x="240868" y="264160"/>
                  </a:lnTo>
                  <a:lnTo>
                    <a:pt x="240868" y="288251"/>
                  </a:lnTo>
                  <a:lnTo>
                    <a:pt x="264960" y="288251"/>
                  </a:lnTo>
                  <a:lnTo>
                    <a:pt x="264960" y="312331"/>
                  </a:lnTo>
                  <a:lnTo>
                    <a:pt x="240868" y="312331"/>
                  </a:lnTo>
                  <a:lnTo>
                    <a:pt x="240868" y="288251"/>
                  </a:lnTo>
                  <a:lnTo>
                    <a:pt x="216789" y="288251"/>
                  </a:lnTo>
                  <a:lnTo>
                    <a:pt x="216789" y="336423"/>
                  </a:lnTo>
                  <a:lnTo>
                    <a:pt x="192709" y="336423"/>
                  </a:lnTo>
                  <a:lnTo>
                    <a:pt x="192709" y="312331"/>
                  </a:lnTo>
                  <a:lnTo>
                    <a:pt x="168617" y="312331"/>
                  </a:lnTo>
                  <a:lnTo>
                    <a:pt x="168617" y="288251"/>
                  </a:lnTo>
                  <a:lnTo>
                    <a:pt x="144526" y="288251"/>
                  </a:lnTo>
                  <a:lnTo>
                    <a:pt x="144526" y="312343"/>
                  </a:lnTo>
                  <a:lnTo>
                    <a:pt x="168617" y="312343"/>
                  </a:lnTo>
                  <a:lnTo>
                    <a:pt x="168617" y="336423"/>
                  </a:lnTo>
                  <a:lnTo>
                    <a:pt x="192697" y="336423"/>
                  </a:lnTo>
                  <a:lnTo>
                    <a:pt x="192697" y="360514"/>
                  </a:lnTo>
                  <a:lnTo>
                    <a:pt x="216789" y="360514"/>
                  </a:lnTo>
                  <a:lnTo>
                    <a:pt x="240868" y="360514"/>
                  </a:lnTo>
                  <a:lnTo>
                    <a:pt x="240868" y="336423"/>
                  </a:lnTo>
                  <a:lnTo>
                    <a:pt x="264960" y="336423"/>
                  </a:lnTo>
                  <a:lnTo>
                    <a:pt x="264960" y="360514"/>
                  </a:lnTo>
                  <a:lnTo>
                    <a:pt x="240868" y="360514"/>
                  </a:lnTo>
                  <a:lnTo>
                    <a:pt x="240868" y="384594"/>
                  </a:lnTo>
                  <a:lnTo>
                    <a:pt x="216789" y="384594"/>
                  </a:lnTo>
                  <a:lnTo>
                    <a:pt x="216789" y="408686"/>
                  </a:lnTo>
                  <a:lnTo>
                    <a:pt x="192697" y="408686"/>
                  </a:lnTo>
                  <a:lnTo>
                    <a:pt x="192697" y="456857"/>
                  </a:lnTo>
                  <a:lnTo>
                    <a:pt x="216789" y="456857"/>
                  </a:lnTo>
                  <a:lnTo>
                    <a:pt x="216789" y="432777"/>
                  </a:lnTo>
                  <a:lnTo>
                    <a:pt x="240868" y="432777"/>
                  </a:lnTo>
                  <a:lnTo>
                    <a:pt x="264960" y="432777"/>
                  </a:lnTo>
                  <a:lnTo>
                    <a:pt x="264960" y="408686"/>
                  </a:lnTo>
                  <a:lnTo>
                    <a:pt x="289052" y="408686"/>
                  </a:lnTo>
                  <a:lnTo>
                    <a:pt x="289052" y="384594"/>
                  </a:lnTo>
                  <a:lnTo>
                    <a:pt x="313131" y="384594"/>
                  </a:lnTo>
                  <a:lnTo>
                    <a:pt x="313131" y="336423"/>
                  </a:lnTo>
                  <a:close/>
                </a:path>
                <a:path w="988059" h="529589">
                  <a:moveTo>
                    <a:pt x="313143" y="408686"/>
                  </a:moveTo>
                  <a:lnTo>
                    <a:pt x="289052" y="408686"/>
                  </a:lnTo>
                  <a:lnTo>
                    <a:pt x="289052" y="432777"/>
                  </a:lnTo>
                  <a:lnTo>
                    <a:pt x="313143" y="432777"/>
                  </a:lnTo>
                  <a:lnTo>
                    <a:pt x="313143" y="408686"/>
                  </a:lnTo>
                  <a:close/>
                </a:path>
                <a:path w="988059" h="529589">
                  <a:moveTo>
                    <a:pt x="313143" y="0"/>
                  </a:moveTo>
                  <a:lnTo>
                    <a:pt x="289052" y="0"/>
                  </a:lnTo>
                  <a:lnTo>
                    <a:pt x="289052" y="24130"/>
                  </a:lnTo>
                  <a:lnTo>
                    <a:pt x="313143" y="24130"/>
                  </a:lnTo>
                  <a:lnTo>
                    <a:pt x="313143" y="0"/>
                  </a:lnTo>
                  <a:close/>
                </a:path>
                <a:path w="988059" h="529589">
                  <a:moveTo>
                    <a:pt x="337235" y="264160"/>
                  </a:moveTo>
                  <a:lnTo>
                    <a:pt x="313143" y="264160"/>
                  </a:lnTo>
                  <a:lnTo>
                    <a:pt x="313143" y="288251"/>
                  </a:lnTo>
                  <a:lnTo>
                    <a:pt x="337235" y="288251"/>
                  </a:lnTo>
                  <a:lnTo>
                    <a:pt x="337235" y="264160"/>
                  </a:lnTo>
                  <a:close/>
                </a:path>
                <a:path w="988059" h="529589">
                  <a:moveTo>
                    <a:pt x="385406" y="48260"/>
                  </a:moveTo>
                  <a:lnTo>
                    <a:pt x="361315" y="48260"/>
                  </a:lnTo>
                  <a:lnTo>
                    <a:pt x="361315" y="72390"/>
                  </a:lnTo>
                  <a:lnTo>
                    <a:pt x="385406" y="72390"/>
                  </a:lnTo>
                  <a:lnTo>
                    <a:pt x="385406" y="48260"/>
                  </a:lnTo>
                  <a:close/>
                </a:path>
                <a:path w="988059" h="529589">
                  <a:moveTo>
                    <a:pt x="409498" y="288251"/>
                  </a:moveTo>
                  <a:lnTo>
                    <a:pt x="385406" y="288251"/>
                  </a:lnTo>
                  <a:lnTo>
                    <a:pt x="385406" y="312343"/>
                  </a:lnTo>
                  <a:lnTo>
                    <a:pt x="409498" y="312343"/>
                  </a:lnTo>
                  <a:lnTo>
                    <a:pt x="409498" y="288251"/>
                  </a:lnTo>
                  <a:close/>
                </a:path>
                <a:path w="988059" h="529589">
                  <a:moveTo>
                    <a:pt x="457669" y="288251"/>
                  </a:moveTo>
                  <a:lnTo>
                    <a:pt x="433578" y="288251"/>
                  </a:lnTo>
                  <a:lnTo>
                    <a:pt x="433578" y="312343"/>
                  </a:lnTo>
                  <a:lnTo>
                    <a:pt x="457669" y="312343"/>
                  </a:lnTo>
                  <a:lnTo>
                    <a:pt x="457669" y="288251"/>
                  </a:lnTo>
                  <a:close/>
                </a:path>
                <a:path w="988059" h="529589">
                  <a:moveTo>
                    <a:pt x="505828" y="408686"/>
                  </a:moveTo>
                  <a:lnTo>
                    <a:pt x="481749" y="408686"/>
                  </a:lnTo>
                  <a:lnTo>
                    <a:pt x="481749" y="432777"/>
                  </a:lnTo>
                  <a:lnTo>
                    <a:pt x="505828" y="432777"/>
                  </a:lnTo>
                  <a:lnTo>
                    <a:pt x="505828" y="408686"/>
                  </a:lnTo>
                  <a:close/>
                </a:path>
                <a:path w="988059" h="529589">
                  <a:moveTo>
                    <a:pt x="529932" y="432777"/>
                  </a:moveTo>
                  <a:lnTo>
                    <a:pt x="505841" y="432777"/>
                  </a:lnTo>
                  <a:lnTo>
                    <a:pt x="505841" y="529132"/>
                  </a:lnTo>
                  <a:lnTo>
                    <a:pt x="529932" y="529132"/>
                  </a:lnTo>
                  <a:lnTo>
                    <a:pt x="529932" y="432777"/>
                  </a:lnTo>
                  <a:close/>
                </a:path>
                <a:path w="988059" h="529589">
                  <a:moveTo>
                    <a:pt x="529932" y="384594"/>
                  </a:moveTo>
                  <a:lnTo>
                    <a:pt x="505841" y="384594"/>
                  </a:lnTo>
                  <a:lnTo>
                    <a:pt x="505841" y="408686"/>
                  </a:lnTo>
                  <a:lnTo>
                    <a:pt x="529932" y="408686"/>
                  </a:lnTo>
                  <a:lnTo>
                    <a:pt x="529932" y="384594"/>
                  </a:lnTo>
                  <a:close/>
                </a:path>
                <a:path w="988059" h="529589">
                  <a:moveTo>
                    <a:pt x="578091" y="264160"/>
                  </a:moveTo>
                  <a:lnTo>
                    <a:pt x="554012" y="264160"/>
                  </a:lnTo>
                  <a:lnTo>
                    <a:pt x="529920" y="264160"/>
                  </a:lnTo>
                  <a:lnTo>
                    <a:pt x="505828" y="264160"/>
                  </a:lnTo>
                  <a:lnTo>
                    <a:pt x="481749" y="264160"/>
                  </a:lnTo>
                  <a:lnTo>
                    <a:pt x="481749" y="312331"/>
                  </a:lnTo>
                  <a:lnTo>
                    <a:pt x="505828" y="312331"/>
                  </a:lnTo>
                  <a:lnTo>
                    <a:pt x="505828" y="288251"/>
                  </a:lnTo>
                  <a:lnTo>
                    <a:pt x="529920" y="288251"/>
                  </a:lnTo>
                  <a:lnTo>
                    <a:pt x="529920" y="336423"/>
                  </a:lnTo>
                  <a:lnTo>
                    <a:pt x="554012" y="336423"/>
                  </a:lnTo>
                  <a:lnTo>
                    <a:pt x="554012" y="312331"/>
                  </a:lnTo>
                  <a:lnTo>
                    <a:pt x="578091" y="312331"/>
                  </a:lnTo>
                  <a:lnTo>
                    <a:pt x="578091" y="264160"/>
                  </a:lnTo>
                  <a:close/>
                </a:path>
                <a:path w="988059" h="529589">
                  <a:moveTo>
                    <a:pt x="722630" y="143725"/>
                  </a:moveTo>
                  <a:lnTo>
                    <a:pt x="698538" y="143725"/>
                  </a:lnTo>
                  <a:lnTo>
                    <a:pt x="674458" y="143725"/>
                  </a:lnTo>
                  <a:lnTo>
                    <a:pt x="674458" y="119634"/>
                  </a:lnTo>
                  <a:lnTo>
                    <a:pt x="650367" y="119634"/>
                  </a:lnTo>
                  <a:lnTo>
                    <a:pt x="650367" y="95554"/>
                  </a:lnTo>
                  <a:lnTo>
                    <a:pt x="626275" y="95554"/>
                  </a:lnTo>
                  <a:lnTo>
                    <a:pt x="626275" y="71462"/>
                  </a:lnTo>
                  <a:lnTo>
                    <a:pt x="602195" y="71462"/>
                  </a:lnTo>
                  <a:lnTo>
                    <a:pt x="602195" y="167817"/>
                  </a:lnTo>
                  <a:lnTo>
                    <a:pt x="626275" y="167817"/>
                  </a:lnTo>
                  <a:lnTo>
                    <a:pt x="626275" y="215988"/>
                  </a:lnTo>
                  <a:lnTo>
                    <a:pt x="650367" y="215988"/>
                  </a:lnTo>
                  <a:lnTo>
                    <a:pt x="650367" y="240080"/>
                  </a:lnTo>
                  <a:lnTo>
                    <a:pt x="626275" y="240080"/>
                  </a:lnTo>
                  <a:lnTo>
                    <a:pt x="626275" y="215988"/>
                  </a:lnTo>
                  <a:lnTo>
                    <a:pt x="602195" y="215988"/>
                  </a:lnTo>
                  <a:lnTo>
                    <a:pt x="578104" y="215988"/>
                  </a:lnTo>
                  <a:lnTo>
                    <a:pt x="578104" y="264160"/>
                  </a:lnTo>
                  <a:lnTo>
                    <a:pt x="602195" y="264160"/>
                  </a:lnTo>
                  <a:lnTo>
                    <a:pt x="602195" y="312331"/>
                  </a:lnTo>
                  <a:lnTo>
                    <a:pt x="578104" y="312331"/>
                  </a:lnTo>
                  <a:lnTo>
                    <a:pt x="578104" y="336423"/>
                  </a:lnTo>
                  <a:lnTo>
                    <a:pt x="554012" y="336423"/>
                  </a:lnTo>
                  <a:lnTo>
                    <a:pt x="554012" y="360514"/>
                  </a:lnTo>
                  <a:lnTo>
                    <a:pt x="529932" y="360514"/>
                  </a:lnTo>
                  <a:lnTo>
                    <a:pt x="529932" y="384594"/>
                  </a:lnTo>
                  <a:lnTo>
                    <a:pt x="554012" y="384594"/>
                  </a:lnTo>
                  <a:lnTo>
                    <a:pt x="554012" y="432777"/>
                  </a:lnTo>
                  <a:lnTo>
                    <a:pt x="578104" y="432777"/>
                  </a:lnTo>
                  <a:lnTo>
                    <a:pt x="578104" y="384594"/>
                  </a:lnTo>
                  <a:lnTo>
                    <a:pt x="602183" y="384594"/>
                  </a:lnTo>
                  <a:lnTo>
                    <a:pt x="602183" y="432765"/>
                  </a:lnTo>
                  <a:lnTo>
                    <a:pt x="626275" y="432765"/>
                  </a:lnTo>
                  <a:lnTo>
                    <a:pt x="626275" y="384594"/>
                  </a:lnTo>
                  <a:lnTo>
                    <a:pt x="602195" y="384594"/>
                  </a:lnTo>
                  <a:lnTo>
                    <a:pt x="602195" y="360514"/>
                  </a:lnTo>
                  <a:lnTo>
                    <a:pt x="626275" y="360514"/>
                  </a:lnTo>
                  <a:lnTo>
                    <a:pt x="626275" y="384594"/>
                  </a:lnTo>
                  <a:lnTo>
                    <a:pt x="650367" y="384594"/>
                  </a:lnTo>
                  <a:lnTo>
                    <a:pt x="674458" y="384594"/>
                  </a:lnTo>
                  <a:lnTo>
                    <a:pt x="674458" y="408686"/>
                  </a:lnTo>
                  <a:lnTo>
                    <a:pt x="650367" y="408686"/>
                  </a:lnTo>
                  <a:lnTo>
                    <a:pt x="650367" y="456857"/>
                  </a:lnTo>
                  <a:lnTo>
                    <a:pt x="674458" y="456857"/>
                  </a:lnTo>
                  <a:lnTo>
                    <a:pt x="674458" y="432777"/>
                  </a:lnTo>
                  <a:lnTo>
                    <a:pt x="698538" y="432777"/>
                  </a:lnTo>
                  <a:lnTo>
                    <a:pt x="698538" y="408686"/>
                  </a:lnTo>
                  <a:lnTo>
                    <a:pt x="722630" y="408686"/>
                  </a:lnTo>
                  <a:lnTo>
                    <a:pt x="722630" y="384594"/>
                  </a:lnTo>
                  <a:lnTo>
                    <a:pt x="698538" y="384594"/>
                  </a:lnTo>
                  <a:lnTo>
                    <a:pt x="698538" y="336423"/>
                  </a:lnTo>
                  <a:lnTo>
                    <a:pt x="674458" y="336423"/>
                  </a:lnTo>
                  <a:lnTo>
                    <a:pt x="674458" y="360514"/>
                  </a:lnTo>
                  <a:lnTo>
                    <a:pt x="650367" y="360514"/>
                  </a:lnTo>
                  <a:lnTo>
                    <a:pt x="650367" y="312331"/>
                  </a:lnTo>
                  <a:lnTo>
                    <a:pt x="626275" y="312331"/>
                  </a:lnTo>
                  <a:lnTo>
                    <a:pt x="626275" y="336423"/>
                  </a:lnTo>
                  <a:lnTo>
                    <a:pt x="602195" y="336423"/>
                  </a:lnTo>
                  <a:lnTo>
                    <a:pt x="602195" y="312343"/>
                  </a:lnTo>
                  <a:lnTo>
                    <a:pt x="626275" y="312343"/>
                  </a:lnTo>
                  <a:lnTo>
                    <a:pt x="626275" y="288251"/>
                  </a:lnTo>
                  <a:lnTo>
                    <a:pt x="650367" y="288251"/>
                  </a:lnTo>
                  <a:lnTo>
                    <a:pt x="650367" y="264160"/>
                  </a:lnTo>
                  <a:lnTo>
                    <a:pt x="674458" y="264160"/>
                  </a:lnTo>
                  <a:lnTo>
                    <a:pt x="674458" y="288251"/>
                  </a:lnTo>
                  <a:lnTo>
                    <a:pt x="698538" y="288251"/>
                  </a:lnTo>
                  <a:lnTo>
                    <a:pt x="698538" y="191897"/>
                  </a:lnTo>
                  <a:lnTo>
                    <a:pt x="722630" y="191897"/>
                  </a:lnTo>
                  <a:lnTo>
                    <a:pt x="722630" y="143725"/>
                  </a:lnTo>
                  <a:close/>
                </a:path>
                <a:path w="988059" h="529589">
                  <a:moveTo>
                    <a:pt x="746721" y="215988"/>
                  </a:moveTo>
                  <a:lnTo>
                    <a:pt x="722630" y="215988"/>
                  </a:lnTo>
                  <a:lnTo>
                    <a:pt x="722630" y="240080"/>
                  </a:lnTo>
                  <a:lnTo>
                    <a:pt x="746721" y="240080"/>
                  </a:lnTo>
                  <a:lnTo>
                    <a:pt x="746721" y="215988"/>
                  </a:lnTo>
                  <a:close/>
                </a:path>
                <a:path w="988059" h="529589">
                  <a:moveTo>
                    <a:pt x="843064" y="360514"/>
                  </a:moveTo>
                  <a:lnTo>
                    <a:pt x="818972" y="360514"/>
                  </a:lnTo>
                  <a:lnTo>
                    <a:pt x="818972" y="384606"/>
                  </a:lnTo>
                  <a:lnTo>
                    <a:pt x="843064" y="384606"/>
                  </a:lnTo>
                  <a:lnTo>
                    <a:pt x="843064" y="360514"/>
                  </a:lnTo>
                  <a:close/>
                </a:path>
                <a:path w="988059" h="529589">
                  <a:moveTo>
                    <a:pt x="843064" y="264160"/>
                  </a:moveTo>
                  <a:lnTo>
                    <a:pt x="818972" y="264160"/>
                  </a:lnTo>
                  <a:lnTo>
                    <a:pt x="818972" y="288251"/>
                  </a:lnTo>
                  <a:lnTo>
                    <a:pt x="843064" y="288251"/>
                  </a:lnTo>
                  <a:lnTo>
                    <a:pt x="843064" y="264160"/>
                  </a:lnTo>
                  <a:close/>
                </a:path>
                <a:path w="988059" h="529589">
                  <a:moveTo>
                    <a:pt x="987590" y="336423"/>
                  </a:moveTo>
                  <a:lnTo>
                    <a:pt x="963498" y="336423"/>
                  </a:lnTo>
                  <a:lnTo>
                    <a:pt x="939406" y="336423"/>
                  </a:lnTo>
                  <a:lnTo>
                    <a:pt x="939406" y="360514"/>
                  </a:lnTo>
                  <a:lnTo>
                    <a:pt x="915327" y="360514"/>
                  </a:lnTo>
                  <a:lnTo>
                    <a:pt x="915327" y="408686"/>
                  </a:lnTo>
                  <a:lnTo>
                    <a:pt x="891235" y="408686"/>
                  </a:lnTo>
                  <a:lnTo>
                    <a:pt x="891235" y="480949"/>
                  </a:lnTo>
                  <a:lnTo>
                    <a:pt x="915327" y="480949"/>
                  </a:lnTo>
                  <a:lnTo>
                    <a:pt x="915327" y="456857"/>
                  </a:lnTo>
                  <a:lnTo>
                    <a:pt x="939406" y="456857"/>
                  </a:lnTo>
                  <a:lnTo>
                    <a:pt x="939406" y="384594"/>
                  </a:lnTo>
                  <a:lnTo>
                    <a:pt x="963498" y="384594"/>
                  </a:lnTo>
                  <a:lnTo>
                    <a:pt x="963498" y="360514"/>
                  </a:lnTo>
                  <a:lnTo>
                    <a:pt x="987590" y="360514"/>
                  </a:lnTo>
                  <a:lnTo>
                    <a:pt x="987590" y="336423"/>
                  </a:lnTo>
                  <a:close/>
                </a:path>
                <a:path w="988059" h="529589">
                  <a:moveTo>
                    <a:pt x="987590" y="167805"/>
                  </a:moveTo>
                  <a:lnTo>
                    <a:pt x="963510" y="167805"/>
                  </a:lnTo>
                  <a:lnTo>
                    <a:pt x="939419" y="167805"/>
                  </a:lnTo>
                  <a:lnTo>
                    <a:pt x="939419" y="191897"/>
                  </a:lnTo>
                  <a:lnTo>
                    <a:pt x="963510" y="191897"/>
                  </a:lnTo>
                  <a:lnTo>
                    <a:pt x="963510" y="264160"/>
                  </a:lnTo>
                  <a:lnTo>
                    <a:pt x="939419" y="264160"/>
                  </a:lnTo>
                  <a:lnTo>
                    <a:pt x="915327" y="264160"/>
                  </a:lnTo>
                  <a:lnTo>
                    <a:pt x="915327" y="240080"/>
                  </a:lnTo>
                  <a:lnTo>
                    <a:pt x="939419" y="240080"/>
                  </a:lnTo>
                  <a:lnTo>
                    <a:pt x="939419" y="215988"/>
                  </a:lnTo>
                  <a:lnTo>
                    <a:pt x="915327" y="215988"/>
                  </a:lnTo>
                  <a:lnTo>
                    <a:pt x="915327" y="240068"/>
                  </a:lnTo>
                  <a:lnTo>
                    <a:pt x="891247" y="240068"/>
                  </a:lnTo>
                  <a:lnTo>
                    <a:pt x="891247" y="264160"/>
                  </a:lnTo>
                  <a:lnTo>
                    <a:pt x="867156" y="264160"/>
                  </a:lnTo>
                  <a:lnTo>
                    <a:pt x="867156" y="288239"/>
                  </a:lnTo>
                  <a:lnTo>
                    <a:pt x="891247" y="288239"/>
                  </a:lnTo>
                  <a:lnTo>
                    <a:pt x="891247" y="312331"/>
                  </a:lnTo>
                  <a:lnTo>
                    <a:pt x="867156" y="312331"/>
                  </a:lnTo>
                  <a:lnTo>
                    <a:pt x="867156" y="360502"/>
                  </a:lnTo>
                  <a:lnTo>
                    <a:pt x="891247" y="360502"/>
                  </a:lnTo>
                  <a:lnTo>
                    <a:pt x="891247" y="336423"/>
                  </a:lnTo>
                  <a:lnTo>
                    <a:pt x="915327" y="336423"/>
                  </a:lnTo>
                  <a:lnTo>
                    <a:pt x="915327" y="288239"/>
                  </a:lnTo>
                  <a:lnTo>
                    <a:pt x="939419" y="288239"/>
                  </a:lnTo>
                  <a:lnTo>
                    <a:pt x="963510" y="288239"/>
                  </a:lnTo>
                  <a:lnTo>
                    <a:pt x="987590" y="288239"/>
                  </a:lnTo>
                  <a:lnTo>
                    <a:pt x="987590" y="167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0513" y="1142816"/>
              <a:ext cx="988060" cy="988060"/>
            </a:xfrm>
            <a:custGeom>
              <a:avLst/>
              <a:gdLst/>
              <a:ahLst/>
              <a:cxnLst/>
              <a:rect l="l" t="t" r="r" b="b"/>
              <a:pathLst>
                <a:path w="988059" h="988060">
                  <a:moveTo>
                    <a:pt x="16861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4780"/>
                  </a:lnTo>
                  <a:lnTo>
                    <a:pt x="0" y="168910"/>
                  </a:lnTo>
                  <a:lnTo>
                    <a:pt x="168617" y="168910"/>
                  </a:lnTo>
                  <a:lnTo>
                    <a:pt x="168617" y="144780"/>
                  </a:lnTo>
                  <a:lnTo>
                    <a:pt x="24091" y="144780"/>
                  </a:lnTo>
                  <a:lnTo>
                    <a:pt x="24091" y="24130"/>
                  </a:lnTo>
                  <a:lnTo>
                    <a:pt x="144526" y="24130"/>
                  </a:lnTo>
                  <a:lnTo>
                    <a:pt x="144526" y="144526"/>
                  </a:lnTo>
                  <a:lnTo>
                    <a:pt x="168617" y="144526"/>
                  </a:lnTo>
                  <a:lnTo>
                    <a:pt x="168617" y="24130"/>
                  </a:lnTo>
                  <a:lnTo>
                    <a:pt x="168617" y="0"/>
                  </a:lnTo>
                  <a:close/>
                </a:path>
                <a:path w="988059" h="988060">
                  <a:moveTo>
                    <a:pt x="264960" y="867156"/>
                  </a:moveTo>
                  <a:lnTo>
                    <a:pt x="240868" y="867156"/>
                  </a:lnTo>
                  <a:lnTo>
                    <a:pt x="216789" y="867156"/>
                  </a:lnTo>
                  <a:lnTo>
                    <a:pt x="192697" y="867156"/>
                  </a:lnTo>
                  <a:lnTo>
                    <a:pt x="192697" y="915327"/>
                  </a:lnTo>
                  <a:lnTo>
                    <a:pt x="216789" y="915327"/>
                  </a:lnTo>
                  <a:lnTo>
                    <a:pt x="216789" y="891247"/>
                  </a:lnTo>
                  <a:lnTo>
                    <a:pt x="240868" y="891247"/>
                  </a:lnTo>
                  <a:lnTo>
                    <a:pt x="264960" y="891247"/>
                  </a:lnTo>
                  <a:lnTo>
                    <a:pt x="264960" y="867156"/>
                  </a:lnTo>
                  <a:close/>
                </a:path>
                <a:path w="988059" h="988060">
                  <a:moveTo>
                    <a:pt x="313131" y="843064"/>
                  </a:moveTo>
                  <a:lnTo>
                    <a:pt x="289052" y="843064"/>
                  </a:lnTo>
                  <a:lnTo>
                    <a:pt x="264960" y="843064"/>
                  </a:lnTo>
                  <a:lnTo>
                    <a:pt x="264960" y="867156"/>
                  </a:lnTo>
                  <a:lnTo>
                    <a:pt x="289052" y="867156"/>
                  </a:lnTo>
                  <a:lnTo>
                    <a:pt x="313131" y="867156"/>
                  </a:lnTo>
                  <a:lnTo>
                    <a:pt x="313131" y="843064"/>
                  </a:lnTo>
                  <a:close/>
                </a:path>
                <a:path w="988059" h="988060">
                  <a:moveTo>
                    <a:pt x="313143" y="891247"/>
                  </a:moveTo>
                  <a:lnTo>
                    <a:pt x="289052" y="891247"/>
                  </a:lnTo>
                  <a:lnTo>
                    <a:pt x="289052" y="915339"/>
                  </a:lnTo>
                  <a:lnTo>
                    <a:pt x="313143" y="915339"/>
                  </a:lnTo>
                  <a:lnTo>
                    <a:pt x="313143" y="891247"/>
                  </a:lnTo>
                  <a:close/>
                </a:path>
                <a:path w="988059" h="988060">
                  <a:moveTo>
                    <a:pt x="361315" y="939419"/>
                  </a:moveTo>
                  <a:lnTo>
                    <a:pt x="337223" y="939419"/>
                  </a:lnTo>
                  <a:lnTo>
                    <a:pt x="337223" y="963510"/>
                  </a:lnTo>
                  <a:lnTo>
                    <a:pt x="313143" y="963510"/>
                  </a:lnTo>
                  <a:lnTo>
                    <a:pt x="313143" y="939419"/>
                  </a:lnTo>
                  <a:lnTo>
                    <a:pt x="289052" y="939419"/>
                  </a:lnTo>
                  <a:lnTo>
                    <a:pt x="289052" y="915339"/>
                  </a:lnTo>
                  <a:lnTo>
                    <a:pt x="264972" y="915339"/>
                  </a:lnTo>
                  <a:lnTo>
                    <a:pt x="264972" y="963510"/>
                  </a:lnTo>
                  <a:lnTo>
                    <a:pt x="240880" y="963510"/>
                  </a:lnTo>
                  <a:lnTo>
                    <a:pt x="240880" y="987602"/>
                  </a:lnTo>
                  <a:lnTo>
                    <a:pt x="264972" y="987602"/>
                  </a:lnTo>
                  <a:lnTo>
                    <a:pt x="289052" y="987602"/>
                  </a:lnTo>
                  <a:lnTo>
                    <a:pt x="313143" y="987602"/>
                  </a:lnTo>
                  <a:lnTo>
                    <a:pt x="337235" y="987602"/>
                  </a:lnTo>
                  <a:lnTo>
                    <a:pt x="337235" y="963510"/>
                  </a:lnTo>
                  <a:lnTo>
                    <a:pt x="361315" y="963510"/>
                  </a:lnTo>
                  <a:lnTo>
                    <a:pt x="361315" y="939419"/>
                  </a:lnTo>
                  <a:close/>
                </a:path>
                <a:path w="988059" h="988060">
                  <a:moveTo>
                    <a:pt x="385394" y="867156"/>
                  </a:moveTo>
                  <a:lnTo>
                    <a:pt x="361315" y="867156"/>
                  </a:lnTo>
                  <a:lnTo>
                    <a:pt x="337223" y="867156"/>
                  </a:lnTo>
                  <a:lnTo>
                    <a:pt x="337223" y="915327"/>
                  </a:lnTo>
                  <a:lnTo>
                    <a:pt x="361315" y="915327"/>
                  </a:lnTo>
                  <a:lnTo>
                    <a:pt x="361315" y="891247"/>
                  </a:lnTo>
                  <a:lnTo>
                    <a:pt x="385394" y="891247"/>
                  </a:lnTo>
                  <a:lnTo>
                    <a:pt x="385394" y="867156"/>
                  </a:lnTo>
                  <a:close/>
                </a:path>
                <a:path w="988059" h="988060">
                  <a:moveTo>
                    <a:pt x="385406" y="915327"/>
                  </a:moveTo>
                  <a:lnTo>
                    <a:pt x="361315" y="915327"/>
                  </a:lnTo>
                  <a:lnTo>
                    <a:pt x="361315" y="939419"/>
                  </a:lnTo>
                  <a:lnTo>
                    <a:pt x="385406" y="939419"/>
                  </a:lnTo>
                  <a:lnTo>
                    <a:pt x="385406" y="915327"/>
                  </a:lnTo>
                  <a:close/>
                </a:path>
                <a:path w="988059" h="988060">
                  <a:moveTo>
                    <a:pt x="433578" y="915327"/>
                  </a:moveTo>
                  <a:lnTo>
                    <a:pt x="409486" y="915327"/>
                  </a:lnTo>
                  <a:lnTo>
                    <a:pt x="409486" y="939419"/>
                  </a:lnTo>
                  <a:lnTo>
                    <a:pt x="385406" y="939419"/>
                  </a:lnTo>
                  <a:lnTo>
                    <a:pt x="385406" y="987590"/>
                  </a:lnTo>
                  <a:lnTo>
                    <a:pt x="409498" y="987590"/>
                  </a:lnTo>
                  <a:lnTo>
                    <a:pt x="409498" y="939419"/>
                  </a:lnTo>
                  <a:lnTo>
                    <a:pt x="433578" y="939419"/>
                  </a:lnTo>
                  <a:lnTo>
                    <a:pt x="433578" y="915327"/>
                  </a:lnTo>
                  <a:close/>
                </a:path>
                <a:path w="988059" h="988060">
                  <a:moveTo>
                    <a:pt x="457669" y="963510"/>
                  </a:moveTo>
                  <a:lnTo>
                    <a:pt x="433578" y="963510"/>
                  </a:lnTo>
                  <a:lnTo>
                    <a:pt x="433578" y="987602"/>
                  </a:lnTo>
                  <a:lnTo>
                    <a:pt x="457669" y="987602"/>
                  </a:lnTo>
                  <a:lnTo>
                    <a:pt x="457669" y="963510"/>
                  </a:lnTo>
                  <a:close/>
                </a:path>
                <a:path w="988059" h="988060">
                  <a:moveTo>
                    <a:pt x="626275" y="891247"/>
                  </a:moveTo>
                  <a:lnTo>
                    <a:pt x="602183" y="891247"/>
                  </a:lnTo>
                  <a:lnTo>
                    <a:pt x="578104" y="891247"/>
                  </a:lnTo>
                  <a:lnTo>
                    <a:pt x="578104" y="843076"/>
                  </a:lnTo>
                  <a:lnTo>
                    <a:pt x="578091" y="891247"/>
                  </a:lnTo>
                  <a:lnTo>
                    <a:pt x="578091" y="915339"/>
                  </a:lnTo>
                  <a:lnTo>
                    <a:pt x="554012" y="915339"/>
                  </a:lnTo>
                  <a:lnTo>
                    <a:pt x="529932" y="915339"/>
                  </a:lnTo>
                  <a:lnTo>
                    <a:pt x="529932" y="891247"/>
                  </a:lnTo>
                  <a:lnTo>
                    <a:pt x="554012" y="891247"/>
                  </a:lnTo>
                  <a:lnTo>
                    <a:pt x="578091" y="891247"/>
                  </a:lnTo>
                  <a:lnTo>
                    <a:pt x="578091" y="843076"/>
                  </a:lnTo>
                  <a:lnTo>
                    <a:pt x="554012" y="843076"/>
                  </a:lnTo>
                  <a:lnTo>
                    <a:pt x="554012" y="867156"/>
                  </a:lnTo>
                  <a:lnTo>
                    <a:pt x="529932" y="867156"/>
                  </a:lnTo>
                  <a:lnTo>
                    <a:pt x="529932" y="843076"/>
                  </a:lnTo>
                  <a:lnTo>
                    <a:pt x="554012" y="843076"/>
                  </a:lnTo>
                  <a:lnTo>
                    <a:pt x="554012" y="818984"/>
                  </a:lnTo>
                  <a:lnTo>
                    <a:pt x="529932" y="818984"/>
                  </a:lnTo>
                  <a:lnTo>
                    <a:pt x="529920" y="915339"/>
                  </a:lnTo>
                  <a:lnTo>
                    <a:pt x="529920" y="939419"/>
                  </a:lnTo>
                  <a:lnTo>
                    <a:pt x="505841" y="939419"/>
                  </a:lnTo>
                  <a:lnTo>
                    <a:pt x="505841" y="915339"/>
                  </a:lnTo>
                  <a:lnTo>
                    <a:pt x="529920" y="915339"/>
                  </a:lnTo>
                  <a:lnTo>
                    <a:pt x="529920" y="818984"/>
                  </a:lnTo>
                  <a:lnTo>
                    <a:pt x="505841" y="818984"/>
                  </a:lnTo>
                  <a:lnTo>
                    <a:pt x="505841" y="915327"/>
                  </a:lnTo>
                  <a:lnTo>
                    <a:pt x="481761" y="915327"/>
                  </a:lnTo>
                  <a:lnTo>
                    <a:pt x="481761" y="843064"/>
                  </a:lnTo>
                  <a:lnTo>
                    <a:pt x="457669" y="843064"/>
                  </a:lnTo>
                  <a:lnTo>
                    <a:pt x="457669" y="818972"/>
                  </a:lnTo>
                  <a:lnTo>
                    <a:pt x="433578" y="818972"/>
                  </a:lnTo>
                  <a:lnTo>
                    <a:pt x="433578" y="770801"/>
                  </a:lnTo>
                  <a:lnTo>
                    <a:pt x="409498" y="770801"/>
                  </a:lnTo>
                  <a:lnTo>
                    <a:pt x="409498" y="794893"/>
                  </a:lnTo>
                  <a:lnTo>
                    <a:pt x="385406" y="794893"/>
                  </a:lnTo>
                  <a:lnTo>
                    <a:pt x="385406" y="746709"/>
                  </a:lnTo>
                  <a:lnTo>
                    <a:pt x="409498" y="746709"/>
                  </a:lnTo>
                  <a:lnTo>
                    <a:pt x="433578" y="746709"/>
                  </a:lnTo>
                  <a:lnTo>
                    <a:pt x="457669" y="746709"/>
                  </a:lnTo>
                  <a:lnTo>
                    <a:pt x="481761" y="746709"/>
                  </a:lnTo>
                  <a:lnTo>
                    <a:pt x="481761" y="698538"/>
                  </a:lnTo>
                  <a:lnTo>
                    <a:pt x="457669" y="698538"/>
                  </a:lnTo>
                  <a:lnTo>
                    <a:pt x="457669" y="722630"/>
                  </a:lnTo>
                  <a:lnTo>
                    <a:pt x="433578" y="722630"/>
                  </a:lnTo>
                  <a:lnTo>
                    <a:pt x="409498" y="722630"/>
                  </a:lnTo>
                  <a:lnTo>
                    <a:pt x="385406" y="722630"/>
                  </a:lnTo>
                  <a:lnTo>
                    <a:pt x="361315" y="722630"/>
                  </a:lnTo>
                  <a:lnTo>
                    <a:pt x="361315" y="674446"/>
                  </a:lnTo>
                  <a:lnTo>
                    <a:pt x="337235" y="674446"/>
                  </a:lnTo>
                  <a:lnTo>
                    <a:pt x="337235" y="698538"/>
                  </a:lnTo>
                  <a:lnTo>
                    <a:pt x="313143" y="698538"/>
                  </a:lnTo>
                  <a:lnTo>
                    <a:pt x="313143" y="722630"/>
                  </a:lnTo>
                  <a:lnTo>
                    <a:pt x="337235" y="722630"/>
                  </a:lnTo>
                  <a:lnTo>
                    <a:pt x="337235" y="818972"/>
                  </a:lnTo>
                  <a:lnTo>
                    <a:pt x="313143" y="818972"/>
                  </a:lnTo>
                  <a:lnTo>
                    <a:pt x="313143" y="843064"/>
                  </a:lnTo>
                  <a:lnTo>
                    <a:pt x="337235" y="843064"/>
                  </a:lnTo>
                  <a:lnTo>
                    <a:pt x="361315" y="843064"/>
                  </a:lnTo>
                  <a:lnTo>
                    <a:pt x="361315" y="818972"/>
                  </a:lnTo>
                  <a:lnTo>
                    <a:pt x="385406" y="818972"/>
                  </a:lnTo>
                  <a:lnTo>
                    <a:pt x="409498" y="818972"/>
                  </a:lnTo>
                  <a:lnTo>
                    <a:pt x="409498" y="843064"/>
                  </a:lnTo>
                  <a:lnTo>
                    <a:pt x="385406" y="843064"/>
                  </a:lnTo>
                  <a:lnTo>
                    <a:pt x="385406" y="867156"/>
                  </a:lnTo>
                  <a:lnTo>
                    <a:pt x="409498" y="867156"/>
                  </a:lnTo>
                  <a:lnTo>
                    <a:pt x="409498" y="891235"/>
                  </a:lnTo>
                  <a:lnTo>
                    <a:pt x="433578" y="891235"/>
                  </a:lnTo>
                  <a:lnTo>
                    <a:pt x="433578" y="915327"/>
                  </a:lnTo>
                  <a:lnTo>
                    <a:pt x="457669" y="915327"/>
                  </a:lnTo>
                  <a:lnTo>
                    <a:pt x="457669" y="939419"/>
                  </a:lnTo>
                  <a:lnTo>
                    <a:pt x="481761" y="939419"/>
                  </a:lnTo>
                  <a:lnTo>
                    <a:pt x="505828" y="939419"/>
                  </a:lnTo>
                  <a:lnTo>
                    <a:pt x="505828" y="963510"/>
                  </a:lnTo>
                  <a:lnTo>
                    <a:pt x="481749" y="963510"/>
                  </a:lnTo>
                  <a:lnTo>
                    <a:pt x="481749" y="987602"/>
                  </a:lnTo>
                  <a:lnTo>
                    <a:pt x="505828" y="987602"/>
                  </a:lnTo>
                  <a:lnTo>
                    <a:pt x="529920" y="987602"/>
                  </a:lnTo>
                  <a:lnTo>
                    <a:pt x="529920" y="963510"/>
                  </a:lnTo>
                  <a:lnTo>
                    <a:pt x="554012" y="963510"/>
                  </a:lnTo>
                  <a:lnTo>
                    <a:pt x="554012" y="939419"/>
                  </a:lnTo>
                  <a:lnTo>
                    <a:pt x="578091" y="939419"/>
                  </a:lnTo>
                  <a:lnTo>
                    <a:pt x="602183" y="939419"/>
                  </a:lnTo>
                  <a:lnTo>
                    <a:pt x="602183" y="915339"/>
                  </a:lnTo>
                  <a:lnTo>
                    <a:pt x="626275" y="915339"/>
                  </a:lnTo>
                  <a:lnTo>
                    <a:pt x="626275" y="891247"/>
                  </a:lnTo>
                  <a:close/>
                </a:path>
                <a:path w="988059" h="988060">
                  <a:moveTo>
                    <a:pt x="650367" y="963510"/>
                  </a:moveTo>
                  <a:lnTo>
                    <a:pt x="626275" y="963510"/>
                  </a:lnTo>
                  <a:lnTo>
                    <a:pt x="602195" y="963510"/>
                  </a:lnTo>
                  <a:lnTo>
                    <a:pt x="578104" y="963510"/>
                  </a:lnTo>
                  <a:lnTo>
                    <a:pt x="578104" y="987602"/>
                  </a:lnTo>
                  <a:lnTo>
                    <a:pt x="602195" y="987602"/>
                  </a:lnTo>
                  <a:lnTo>
                    <a:pt x="626275" y="987602"/>
                  </a:lnTo>
                  <a:lnTo>
                    <a:pt x="650367" y="987602"/>
                  </a:lnTo>
                  <a:lnTo>
                    <a:pt x="650367" y="963510"/>
                  </a:lnTo>
                  <a:close/>
                </a:path>
                <a:path w="988059" h="988060">
                  <a:moveTo>
                    <a:pt x="794880" y="963510"/>
                  </a:moveTo>
                  <a:lnTo>
                    <a:pt x="770801" y="963510"/>
                  </a:lnTo>
                  <a:lnTo>
                    <a:pt x="746709" y="963510"/>
                  </a:lnTo>
                  <a:lnTo>
                    <a:pt x="746709" y="987602"/>
                  </a:lnTo>
                  <a:lnTo>
                    <a:pt x="770801" y="987602"/>
                  </a:lnTo>
                  <a:lnTo>
                    <a:pt x="794880" y="987602"/>
                  </a:lnTo>
                  <a:lnTo>
                    <a:pt x="794880" y="963510"/>
                  </a:lnTo>
                  <a:close/>
                </a:path>
                <a:path w="988059" h="988060">
                  <a:moveTo>
                    <a:pt x="818984" y="505853"/>
                  </a:moveTo>
                  <a:lnTo>
                    <a:pt x="794893" y="505853"/>
                  </a:lnTo>
                  <a:lnTo>
                    <a:pt x="794893" y="529932"/>
                  </a:lnTo>
                  <a:lnTo>
                    <a:pt x="770801" y="529932"/>
                  </a:lnTo>
                  <a:lnTo>
                    <a:pt x="770801" y="578104"/>
                  </a:lnTo>
                  <a:lnTo>
                    <a:pt x="746721" y="578104"/>
                  </a:lnTo>
                  <a:lnTo>
                    <a:pt x="746721" y="602195"/>
                  </a:lnTo>
                  <a:lnTo>
                    <a:pt x="770801" y="602195"/>
                  </a:lnTo>
                  <a:lnTo>
                    <a:pt x="770801" y="626287"/>
                  </a:lnTo>
                  <a:lnTo>
                    <a:pt x="746721" y="626287"/>
                  </a:lnTo>
                  <a:lnTo>
                    <a:pt x="746721" y="650367"/>
                  </a:lnTo>
                  <a:lnTo>
                    <a:pt x="722630" y="650367"/>
                  </a:lnTo>
                  <a:lnTo>
                    <a:pt x="722630" y="698550"/>
                  </a:lnTo>
                  <a:lnTo>
                    <a:pt x="698538" y="698550"/>
                  </a:lnTo>
                  <a:lnTo>
                    <a:pt x="698538" y="722630"/>
                  </a:lnTo>
                  <a:lnTo>
                    <a:pt x="722630" y="722630"/>
                  </a:lnTo>
                  <a:lnTo>
                    <a:pt x="722630" y="746721"/>
                  </a:lnTo>
                  <a:lnTo>
                    <a:pt x="746721" y="746721"/>
                  </a:lnTo>
                  <a:lnTo>
                    <a:pt x="746721" y="794893"/>
                  </a:lnTo>
                  <a:lnTo>
                    <a:pt x="722630" y="794893"/>
                  </a:lnTo>
                  <a:lnTo>
                    <a:pt x="722630" y="818984"/>
                  </a:lnTo>
                  <a:lnTo>
                    <a:pt x="698538" y="818984"/>
                  </a:lnTo>
                  <a:lnTo>
                    <a:pt x="698538" y="843076"/>
                  </a:lnTo>
                  <a:lnTo>
                    <a:pt x="674458" y="843076"/>
                  </a:lnTo>
                  <a:lnTo>
                    <a:pt x="674458" y="891247"/>
                  </a:lnTo>
                  <a:lnTo>
                    <a:pt x="650367" y="891247"/>
                  </a:lnTo>
                  <a:lnTo>
                    <a:pt x="650367" y="963510"/>
                  </a:lnTo>
                  <a:lnTo>
                    <a:pt x="674458" y="963510"/>
                  </a:lnTo>
                  <a:lnTo>
                    <a:pt x="674458" y="939419"/>
                  </a:lnTo>
                  <a:lnTo>
                    <a:pt x="698538" y="939419"/>
                  </a:lnTo>
                  <a:lnTo>
                    <a:pt x="722630" y="939419"/>
                  </a:lnTo>
                  <a:lnTo>
                    <a:pt x="746721" y="939419"/>
                  </a:lnTo>
                  <a:lnTo>
                    <a:pt x="746721" y="915339"/>
                  </a:lnTo>
                  <a:lnTo>
                    <a:pt x="722630" y="915339"/>
                  </a:lnTo>
                  <a:lnTo>
                    <a:pt x="698538" y="915339"/>
                  </a:lnTo>
                  <a:lnTo>
                    <a:pt x="698538" y="891247"/>
                  </a:lnTo>
                  <a:lnTo>
                    <a:pt x="722630" y="891247"/>
                  </a:lnTo>
                  <a:lnTo>
                    <a:pt x="746721" y="891247"/>
                  </a:lnTo>
                  <a:lnTo>
                    <a:pt x="770801" y="891247"/>
                  </a:lnTo>
                  <a:lnTo>
                    <a:pt x="770801" y="843076"/>
                  </a:lnTo>
                  <a:lnTo>
                    <a:pt x="746721" y="843076"/>
                  </a:lnTo>
                  <a:lnTo>
                    <a:pt x="746721" y="867156"/>
                  </a:lnTo>
                  <a:lnTo>
                    <a:pt x="722630" y="867156"/>
                  </a:lnTo>
                  <a:lnTo>
                    <a:pt x="722630" y="843076"/>
                  </a:lnTo>
                  <a:lnTo>
                    <a:pt x="746721" y="843076"/>
                  </a:lnTo>
                  <a:lnTo>
                    <a:pt x="746721" y="818984"/>
                  </a:lnTo>
                  <a:lnTo>
                    <a:pt x="770801" y="818984"/>
                  </a:lnTo>
                  <a:lnTo>
                    <a:pt x="770801" y="746721"/>
                  </a:lnTo>
                  <a:lnTo>
                    <a:pt x="794893" y="746721"/>
                  </a:lnTo>
                  <a:lnTo>
                    <a:pt x="818984" y="746721"/>
                  </a:lnTo>
                  <a:lnTo>
                    <a:pt x="818984" y="698550"/>
                  </a:lnTo>
                  <a:lnTo>
                    <a:pt x="794893" y="698550"/>
                  </a:lnTo>
                  <a:lnTo>
                    <a:pt x="794893" y="674458"/>
                  </a:lnTo>
                  <a:lnTo>
                    <a:pt x="770801" y="674458"/>
                  </a:lnTo>
                  <a:lnTo>
                    <a:pt x="770801" y="650367"/>
                  </a:lnTo>
                  <a:lnTo>
                    <a:pt x="794893" y="650367"/>
                  </a:lnTo>
                  <a:lnTo>
                    <a:pt x="818984" y="650367"/>
                  </a:lnTo>
                  <a:lnTo>
                    <a:pt x="818984" y="626287"/>
                  </a:lnTo>
                  <a:lnTo>
                    <a:pt x="794893" y="626287"/>
                  </a:lnTo>
                  <a:lnTo>
                    <a:pt x="794893" y="554024"/>
                  </a:lnTo>
                  <a:lnTo>
                    <a:pt x="818984" y="554024"/>
                  </a:lnTo>
                  <a:lnTo>
                    <a:pt x="818984" y="505853"/>
                  </a:lnTo>
                  <a:close/>
                </a:path>
                <a:path w="988059" h="988060">
                  <a:moveTo>
                    <a:pt x="843064" y="939419"/>
                  </a:moveTo>
                  <a:lnTo>
                    <a:pt x="818972" y="939419"/>
                  </a:lnTo>
                  <a:lnTo>
                    <a:pt x="818972" y="915327"/>
                  </a:lnTo>
                  <a:lnTo>
                    <a:pt x="794893" y="915327"/>
                  </a:lnTo>
                  <a:lnTo>
                    <a:pt x="770801" y="915327"/>
                  </a:lnTo>
                  <a:lnTo>
                    <a:pt x="770801" y="939419"/>
                  </a:lnTo>
                  <a:lnTo>
                    <a:pt x="794893" y="939419"/>
                  </a:lnTo>
                  <a:lnTo>
                    <a:pt x="794893" y="963498"/>
                  </a:lnTo>
                  <a:lnTo>
                    <a:pt x="818972" y="963498"/>
                  </a:lnTo>
                  <a:lnTo>
                    <a:pt x="843064" y="963498"/>
                  </a:lnTo>
                  <a:lnTo>
                    <a:pt x="843064" y="939419"/>
                  </a:lnTo>
                  <a:close/>
                </a:path>
                <a:path w="988059" h="988060">
                  <a:moveTo>
                    <a:pt x="915327" y="963510"/>
                  </a:moveTo>
                  <a:lnTo>
                    <a:pt x="891235" y="963510"/>
                  </a:lnTo>
                  <a:lnTo>
                    <a:pt x="891235" y="915339"/>
                  </a:lnTo>
                  <a:lnTo>
                    <a:pt x="867156" y="915339"/>
                  </a:lnTo>
                  <a:lnTo>
                    <a:pt x="867156" y="891247"/>
                  </a:lnTo>
                  <a:lnTo>
                    <a:pt x="843064" y="891247"/>
                  </a:lnTo>
                  <a:lnTo>
                    <a:pt x="843064" y="939419"/>
                  </a:lnTo>
                  <a:lnTo>
                    <a:pt x="867156" y="939419"/>
                  </a:lnTo>
                  <a:lnTo>
                    <a:pt x="867156" y="987602"/>
                  </a:lnTo>
                  <a:lnTo>
                    <a:pt x="891235" y="987602"/>
                  </a:lnTo>
                  <a:lnTo>
                    <a:pt x="915327" y="987602"/>
                  </a:lnTo>
                  <a:lnTo>
                    <a:pt x="915327" y="963510"/>
                  </a:lnTo>
                  <a:close/>
                </a:path>
                <a:path w="988059" h="988060">
                  <a:moveTo>
                    <a:pt x="963510" y="843064"/>
                  </a:moveTo>
                  <a:lnTo>
                    <a:pt x="939419" y="843064"/>
                  </a:lnTo>
                  <a:lnTo>
                    <a:pt x="939419" y="867156"/>
                  </a:lnTo>
                  <a:lnTo>
                    <a:pt x="963510" y="867156"/>
                  </a:lnTo>
                  <a:lnTo>
                    <a:pt x="963510" y="843064"/>
                  </a:lnTo>
                  <a:close/>
                </a:path>
                <a:path w="988059" h="988060">
                  <a:moveTo>
                    <a:pt x="987590" y="891247"/>
                  </a:moveTo>
                  <a:lnTo>
                    <a:pt x="963498" y="891247"/>
                  </a:lnTo>
                  <a:lnTo>
                    <a:pt x="939406" y="891247"/>
                  </a:lnTo>
                  <a:lnTo>
                    <a:pt x="915327" y="891247"/>
                  </a:lnTo>
                  <a:lnTo>
                    <a:pt x="891235" y="891247"/>
                  </a:lnTo>
                  <a:lnTo>
                    <a:pt x="891235" y="915339"/>
                  </a:lnTo>
                  <a:lnTo>
                    <a:pt x="915327" y="915339"/>
                  </a:lnTo>
                  <a:lnTo>
                    <a:pt x="939406" y="915339"/>
                  </a:lnTo>
                  <a:lnTo>
                    <a:pt x="939406" y="939419"/>
                  </a:lnTo>
                  <a:lnTo>
                    <a:pt x="915327" y="939419"/>
                  </a:lnTo>
                  <a:lnTo>
                    <a:pt x="915327" y="963510"/>
                  </a:lnTo>
                  <a:lnTo>
                    <a:pt x="939419" y="963510"/>
                  </a:lnTo>
                  <a:lnTo>
                    <a:pt x="939419" y="939419"/>
                  </a:lnTo>
                  <a:lnTo>
                    <a:pt x="963498" y="939419"/>
                  </a:lnTo>
                  <a:lnTo>
                    <a:pt x="963498" y="963510"/>
                  </a:lnTo>
                  <a:lnTo>
                    <a:pt x="987590" y="963510"/>
                  </a:lnTo>
                  <a:lnTo>
                    <a:pt x="987590" y="891247"/>
                  </a:lnTo>
                  <a:close/>
                </a:path>
                <a:path w="988059" h="988060">
                  <a:moveTo>
                    <a:pt x="987590" y="144780"/>
                  </a:moveTo>
                  <a:lnTo>
                    <a:pt x="818972" y="144780"/>
                  </a:lnTo>
                  <a:lnTo>
                    <a:pt x="818972" y="168910"/>
                  </a:lnTo>
                  <a:lnTo>
                    <a:pt x="987590" y="168910"/>
                  </a:lnTo>
                  <a:lnTo>
                    <a:pt x="987590" y="1447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0513" y="1142816"/>
              <a:ext cx="988060" cy="988060"/>
            </a:xfrm>
            <a:custGeom>
              <a:avLst/>
              <a:gdLst/>
              <a:ahLst/>
              <a:cxnLst/>
              <a:rect l="l" t="t" r="r" b="b"/>
              <a:pathLst>
                <a:path w="988059" h="988060">
                  <a:moveTo>
                    <a:pt x="120434" y="867156"/>
                  </a:moveTo>
                  <a:lnTo>
                    <a:pt x="48171" y="867156"/>
                  </a:lnTo>
                  <a:lnTo>
                    <a:pt x="48171" y="939419"/>
                  </a:lnTo>
                  <a:lnTo>
                    <a:pt x="120434" y="939419"/>
                  </a:lnTo>
                  <a:lnTo>
                    <a:pt x="120434" y="867156"/>
                  </a:lnTo>
                  <a:close/>
                </a:path>
                <a:path w="988059" h="988060">
                  <a:moveTo>
                    <a:pt x="120434" y="48183"/>
                  </a:moveTo>
                  <a:lnTo>
                    <a:pt x="48171" y="48183"/>
                  </a:lnTo>
                  <a:lnTo>
                    <a:pt x="48171" y="120446"/>
                  </a:lnTo>
                  <a:lnTo>
                    <a:pt x="120434" y="120446"/>
                  </a:lnTo>
                  <a:lnTo>
                    <a:pt x="120434" y="48183"/>
                  </a:lnTo>
                  <a:close/>
                </a:path>
                <a:path w="988059" h="988060">
                  <a:moveTo>
                    <a:pt x="168617" y="819150"/>
                  </a:moveTo>
                  <a:lnTo>
                    <a:pt x="0" y="819150"/>
                  </a:lnTo>
                  <a:lnTo>
                    <a:pt x="0" y="843280"/>
                  </a:lnTo>
                  <a:lnTo>
                    <a:pt x="0" y="963930"/>
                  </a:lnTo>
                  <a:lnTo>
                    <a:pt x="0" y="988060"/>
                  </a:lnTo>
                  <a:lnTo>
                    <a:pt x="168617" y="988060"/>
                  </a:lnTo>
                  <a:lnTo>
                    <a:pt x="168617" y="963930"/>
                  </a:lnTo>
                  <a:lnTo>
                    <a:pt x="24091" y="963930"/>
                  </a:lnTo>
                  <a:lnTo>
                    <a:pt x="24091" y="843280"/>
                  </a:lnTo>
                  <a:lnTo>
                    <a:pt x="144526" y="843280"/>
                  </a:lnTo>
                  <a:lnTo>
                    <a:pt x="144526" y="963498"/>
                  </a:lnTo>
                  <a:lnTo>
                    <a:pt x="168617" y="963498"/>
                  </a:lnTo>
                  <a:lnTo>
                    <a:pt x="168617" y="843280"/>
                  </a:lnTo>
                  <a:lnTo>
                    <a:pt x="168617" y="843064"/>
                  </a:lnTo>
                  <a:lnTo>
                    <a:pt x="168617" y="819150"/>
                  </a:lnTo>
                  <a:close/>
                </a:path>
                <a:path w="988059" h="988060">
                  <a:moveTo>
                    <a:pt x="843051" y="818984"/>
                  </a:moveTo>
                  <a:lnTo>
                    <a:pt x="818972" y="818984"/>
                  </a:lnTo>
                  <a:lnTo>
                    <a:pt x="818972" y="843076"/>
                  </a:lnTo>
                  <a:lnTo>
                    <a:pt x="843051" y="843076"/>
                  </a:lnTo>
                  <a:lnTo>
                    <a:pt x="843051" y="818984"/>
                  </a:lnTo>
                  <a:close/>
                </a:path>
                <a:path w="988059" h="988060">
                  <a:moveTo>
                    <a:pt x="891235" y="770890"/>
                  </a:moveTo>
                  <a:lnTo>
                    <a:pt x="770801" y="770890"/>
                  </a:lnTo>
                  <a:lnTo>
                    <a:pt x="770801" y="795020"/>
                  </a:lnTo>
                  <a:lnTo>
                    <a:pt x="770801" y="867410"/>
                  </a:lnTo>
                  <a:lnTo>
                    <a:pt x="770801" y="891540"/>
                  </a:lnTo>
                  <a:lnTo>
                    <a:pt x="891235" y="891540"/>
                  </a:lnTo>
                  <a:lnTo>
                    <a:pt x="891235" y="867410"/>
                  </a:lnTo>
                  <a:lnTo>
                    <a:pt x="794893" y="867410"/>
                  </a:lnTo>
                  <a:lnTo>
                    <a:pt x="794893" y="795020"/>
                  </a:lnTo>
                  <a:lnTo>
                    <a:pt x="867156" y="795020"/>
                  </a:lnTo>
                  <a:lnTo>
                    <a:pt x="867156" y="867156"/>
                  </a:lnTo>
                  <a:lnTo>
                    <a:pt x="891235" y="867156"/>
                  </a:lnTo>
                  <a:lnTo>
                    <a:pt x="891235" y="795020"/>
                  </a:lnTo>
                  <a:lnTo>
                    <a:pt x="891235" y="794893"/>
                  </a:lnTo>
                  <a:lnTo>
                    <a:pt x="891235" y="770890"/>
                  </a:lnTo>
                  <a:close/>
                </a:path>
                <a:path w="988059" h="988060">
                  <a:moveTo>
                    <a:pt x="939406" y="48183"/>
                  </a:moveTo>
                  <a:lnTo>
                    <a:pt x="867143" y="48183"/>
                  </a:lnTo>
                  <a:lnTo>
                    <a:pt x="867143" y="120446"/>
                  </a:lnTo>
                  <a:lnTo>
                    <a:pt x="939406" y="120446"/>
                  </a:lnTo>
                  <a:lnTo>
                    <a:pt x="939406" y="48183"/>
                  </a:lnTo>
                  <a:close/>
                </a:path>
                <a:path w="988059" h="988060">
                  <a:moveTo>
                    <a:pt x="987590" y="0"/>
                  </a:moveTo>
                  <a:lnTo>
                    <a:pt x="818972" y="0"/>
                  </a:lnTo>
                  <a:lnTo>
                    <a:pt x="818972" y="24130"/>
                  </a:lnTo>
                  <a:lnTo>
                    <a:pt x="818972" y="144780"/>
                  </a:lnTo>
                  <a:lnTo>
                    <a:pt x="818972" y="168910"/>
                  </a:lnTo>
                  <a:lnTo>
                    <a:pt x="987590" y="168910"/>
                  </a:lnTo>
                  <a:lnTo>
                    <a:pt x="987590" y="144780"/>
                  </a:lnTo>
                  <a:lnTo>
                    <a:pt x="843064" y="144780"/>
                  </a:lnTo>
                  <a:lnTo>
                    <a:pt x="843064" y="24130"/>
                  </a:lnTo>
                  <a:lnTo>
                    <a:pt x="963498" y="24130"/>
                  </a:lnTo>
                  <a:lnTo>
                    <a:pt x="963498" y="144526"/>
                  </a:lnTo>
                  <a:lnTo>
                    <a:pt x="987590" y="144526"/>
                  </a:lnTo>
                  <a:lnTo>
                    <a:pt x="987590" y="24130"/>
                  </a:lnTo>
                  <a:lnTo>
                    <a:pt x="98759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HELLA JONGERIUS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revcard15.cdr</dc:title>
  <dc:creator>BY V.RYAN</dc:creator>
  <cp:keywords>HELLA JONGERIUS - REVISION CARDS</cp:keywords>
  <cp:lastModifiedBy>Vincent RYan</cp:lastModifiedBy>
  <cp:revision>1</cp:revision>
  <dcterms:created xsi:type="dcterms:W3CDTF">2023-12-28T15:43:23Z</dcterms:created>
  <dcterms:modified xsi:type="dcterms:W3CDTF">2023-12-28T15:43:49Z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