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439" y="43333"/>
            <a:ext cx="10592435" cy="7454900"/>
          </a:xfrm>
          <a:custGeom>
            <a:avLst/>
            <a:gdLst/>
            <a:ahLst/>
            <a:cxnLst/>
            <a:rect l="l" t="t" r="r" b="b"/>
            <a:pathLst>
              <a:path w="10592435" h="7454900">
                <a:moveTo>
                  <a:pt x="10591812" y="0"/>
                </a:moveTo>
                <a:lnTo>
                  <a:pt x="0" y="0"/>
                </a:lnTo>
                <a:lnTo>
                  <a:pt x="0" y="7454900"/>
                </a:lnTo>
                <a:lnTo>
                  <a:pt x="10591812" y="7454900"/>
                </a:lnTo>
                <a:lnTo>
                  <a:pt x="10591812" y="0"/>
                </a:lnTo>
                <a:close/>
              </a:path>
            </a:pathLst>
          </a:custGeom>
          <a:solidFill>
            <a:srgbClr val="B8C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6757" y="4386743"/>
            <a:ext cx="10388600" cy="3073400"/>
          </a:xfrm>
          <a:custGeom>
            <a:avLst/>
            <a:gdLst/>
            <a:ahLst/>
            <a:cxnLst/>
            <a:rect l="l" t="t" r="r" b="b"/>
            <a:pathLst>
              <a:path w="10388600" h="3073400">
                <a:moveTo>
                  <a:pt x="10388600" y="0"/>
                </a:moveTo>
                <a:lnTo>
                  <a:pt x="0" y="0"/>
                </a:lnTo>
                <a:lnTo>
                  <a:pt x="0" y="3073400"/>
                </a:lnTo>
                <a:lnTo>
                  <a:pt x="10388600" y="3073400"/>
                </a:lnTo>
                <a:lnTo>
                  <a:pt x="10388600" y="0"/>
                </a:lnTo>
                <a:close/>
              </a:path>
            </a:pathLst>
          </a:custGeom>
          <a:solidFill>
            <a:srgbClr val="CFDF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4410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2992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2992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6595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3107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3107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87794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68344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68344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04606" y="60366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291282" y="608428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264960" y="60831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6264960" y="60831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0" y="0"/>
                </a:moveTo>
                <a:lnTo>
                  <a:pt x="2804261" y="0"/>
                </a:lnTo>
                <a:lnTo>
                  <a:pt x="2804261" y="3655136"/>
                </a:lnTo>
                <a:lnTo>
                  <a:pt x="0" y="3655136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29153" y="24810"/>
            <a:ext cx="502158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despro_flsh/dieter1.html" TargetMode="External"/><Relationship Id="rId3" Type="http://schemas.openxmlformats.org/officeDocument/2006/relationships/hyperlink" Target="https://www.facebook.com/groups/254963448192823/" TargetMode="External"/><Relationship Id="rId7" Type="http://schemas.openxmlformats.org/officeDocument/2006/relationships/image" Target="../media/image4.jpg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37032" y="403854"/>
            <a:ext cx="174307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www.technologystudent.com</a:t>
            </a:r>
            <a:r>
              <a:rPr sz="800" spc="6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©</a:t>
            </a:r>
            <a:r>
              <a:rPr sz="8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3617" y="422218"/>
            <a:ext cx="557212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28950" algn="l"/>
              </a:tabLst>
            </a:pP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69184" y="403524"/>
            <a:ext cx="735330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2829153" y="24810"/>
            <a:ext cx="50215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REVISION</a:t>
            </a:r>
            <a:r>
              <a:rPr spc="-30" dirty="0"/>
              <a:t> </a:t>
            </a:r>
            <a:r>
              <a:rPr dirty="0"/>
              <a:t>CARDS</a:t>
            </a:r>
            <a:r>
              <a:rPr spc="-25" dirty="0"/>
              <a:t> </a:t>
            </a:r>
            <a:r>
              <a:rPr dirty="0"/>
              <a:t>-</a:t>
            </a:r>
            <a:r>
              <a:rPr spc="-25" dirty="0"/>
              <a:t> </a:t>
            </a:r>
            <a:r>
              <a:rPr dirty="0"/>
              <a:t>DIETER</a:t>
            </a:r>
            <a:r>
              <a:rPr spc="-25" dirty="0"/>
              <a:t> </a:t>
            </a:r>
            <a:r>
              <a:rPr spc="-20" dirty="0"/>
              <a:t>RAMS</a:t>
            </a: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4477" y="4482193"/>
            <a:ext cx="4810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Who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Dieter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Rams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associated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5326729"/>
            <a:ext cx="5133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b="1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Who</a:t>
            </a:r>
            <a:r>
              <a:rPr sz="1200" b="1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uses</a:t>
            </a:r>
            <a:r>
              <a:rPr sz="1200" b="1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Dieter</a:t>
            </a:r>
            <a:r>
              <a:rPr sz="1200" b="1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Rams</a:t>
            </a:r>
            <a:r>
              <a:rPr sz="1200" b="1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‘Ten</a:t>
            </a:r>
            <a:r>
              <a:rPr sz="1200" b="1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Principles</a:t>
            </a:r>
            <a:r>
              <a:rPr sz="1200" b="1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b="1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Good</a:t>
            </a:r>
            <a:r>
              <a:rPr sz="1200" b="1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Design’</a:t>
            </a:r>
            <a:r>
              <a:rPr sz="1200" b="1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sz="1200" b="1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Why?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75490" y="4471220"/>
            <a:ext cx="47091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5190" algn="l"/>
              </a:tabLst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27865" y="5322120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6406230"/>
            <a:ext cx="29984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well-known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designs.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7310" y="6401607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7" name="object 17"/>
          <p:cNvGrpSpPr>
            <a:grpSpLocks noGrp="1" noUngrp="1" noRot="1" noMove="1" noResize="1"/>
          </p:cNvGrpSpPr>
          <p:nvPr/>
        </p:nvGrpSpPr>
        <p:grpSpPr>
          <a:xfrm>
            <a:off x="369072" y="833809"/>
            <a:ext cx="998855" cy="1160780"/>
            <a:chOff x="369072" y="833809"/>
            <a:chExt cx="998855" cy="1160780"/>
          </a:xfrm>
        </p:grpSpPr>
        <p:pic>
          <p:nvPicPr>
            <p:cNvPr id="18" name="object 1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2672" y="837408"/>
              <a:ext cx="991408" cy="1153143"/>
            </a:xfrm>
            <a:prstGeom prst="rect">
              <a:avLst/>
            </a:prstGeom>
          </p:spPr>
        </p:pic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2672" y="837409"/>
              <a:ext cx="991869" cy="1153160"/>
            </a:xfrm>
            <a:custGeom>
              <a:avLst/>
              <a:gdLst/>
              <a:ahLst/>
              <a:cxnLst/>
              <a:rect l="l" t="t" r="r" b="b"/>
              <a:pathLst>
                <a:path w="991869" h="1153160">
                  <a:moveTo>
                    <a:pt x="0" y="0"/>
                  </a:moveTo>
                  <a:lnTo>
                    <a:pt x="991400" y="0"/>
                  </a:lnTo>
                  <a:lnTo>
                    <a:pt x="991400" y="1153147"/>
                  </a:lnTo>
                  <a:lnTo>
                    <a:pt x="0" y="1153147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4606" y="603666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803910">
              <a:lnSpc>
                <a:spcPct val="100000"/>
              </a:lnSpc>
              <a:spcBef>
                <a:spcPts val="155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DIETER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RAMS</a:t>
            </a:r>
            <a:endParaRPr sz="1200">
              <a:latin typeface="Arial"/>
              <a:cs typeface="Arial"/>
            </a:endParaRPr>
          </a:p>
          <a:p>
            <a:pPr marL="1114425" marR="13335" algn="ctr">
              <a:lnSpc>
                <a:spcPts val="1340"/>
              </a:lnSpc>
              <a:spcBef>
                <a:spcPts val="29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Dieter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Rams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born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Germany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1932.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developed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interest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carpentry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early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age,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due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watching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grand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father,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carpenter.</a:t>
            </a:r>
            <a:endParaRPr sz="1200">
              <a:latin typeface="Arial"/>
              <a:cs typeface="Arial"/>
            </a:endParaRPr>
          </a:p>
          <a:p>
            <a:pPr marL="88265" marR="53340" indent="-635" algn="ctr">
              <a:lnSpc>
                <a:spcPts val="1340"/>
              </a:lnSpc>
              <a:spcBef>
                <a:spcPts val="109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interest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skilled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practical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work,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led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architecture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design.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associated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innovative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design,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especially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electrical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electronic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consumer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goods.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quality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innovation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Dieter’s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designs,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led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international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awards.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early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voices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against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wasteful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materials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(‘less,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better’),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consequently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attention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sustainability.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91282" y="953784"/>
            <a:ext cx="2804795" cy="3310254"/>
          </a:xfrm>
          <a:prstGeom prst="rect">
            <a:avLst/>
          </a:prstGeom>
          <a:solidFill>
            <a:srgbClr val="FFFFFF"/>
          </a:solidFill>
          <a:ln w="7200">
            <a:solidFill>
              <a:srgbClr val="151616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612775" indent="-168910">
              <a:lnSpc>
                <a:spcPts val="1390"/>
              </a:lnSpc>
              <a:spcBef>
                <a:spcPts val="300"/>
              </a:spcBef>
              <a:buFont typeface="Arial"/>
              <a:buAutoNum type="arabicPeriod"/>
              <a:tabLst>
                <a:tab pos="612775" algn="l"/>
              </a:tabLst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Good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innovative.</a:t>
            </a:r>
            <a:endParaRPr sz="1200">
              <a:latin typeface="Arial"/>
              <a:cs typeface="Arial"/>
            </a:endParaRPr>
          </a:p>
          <a:p>
            <a:pPr marL="244475" indent="-168910">
              <a:lnSpc>
                <a:spcPts val="1340"/>
              </a:lnSpc>
              <a:buFont typeface="Arial"/>
              <a:buAutoNum type="arabicPeriod"/>
              <a:tabLst>
                <a:tab pos="244475" algn="l"/>
              </a:tabLst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Good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makes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useful.</a:t>
            </a:r>
            <a:endParaRPr sz="1200">
              <a:latin typeface="Arial"/>
              <a:cs typeface="Arial"/>
            </a:endParaRPr>
          </a:p>
          <a:p>
            <a:pPr marL="650875" indent="-168910">
              <a:lnSpc>
                <a:spcPts val="1340"/>
              </a:lnSpc>
              <a:buFont typeface="Arial"/>
              <a:buAutoNum type="arabicPeriod"/>
              <a:tabLst>
                <a:tab pos="650875" algn="l"/>
              </a:tabLst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Good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aesthetic.</a:t>
            </a:r>
            <a:endParaRPr sz="1200">
              <a:latin typeface="Arial"/>
              <a:cs typeface="Arial"/>
            </a:endParaRPr>
          </a:p>
          <a:p>
            <a:pPr marL="490220" marR="272415" indent="-168910">
              <a:lnSpc>
                <a:spcPts val="1340"/>
              </a:lnSpc>
              <a:spcBef>
                <a:spcPts val="75"/>
              </a:spcBef>
              <a:buFont typeface="Arial"/>
              <a:buAutoNum type="arabicPeriod"/>
              <a:tabLst>
                <a:tab pos="876300" algn="l"/>
              </a:tabLst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Good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makes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 	understandable.</a:t>
            </a:r>
            <a:endParaRPr sz="1200">
              <a:latin typeface="Arial"/>
              <a:cs typeface="Arial"/>
            </a:endParaRPr>
          </a:p>
          <a:p>
            <a:pPr marL="561975" indent="-168910">
              <a:lnSpc>
                <a:spcPts val="1265"/>
              </a:lnSpc>
              <a:buFont typeface="Arial"/>
              <a:buAutoNum type="arabicPeriod"/>
              <a:tabLst>
                <a:tab pos="561975" algn="l"/>
              </a:tabLst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Good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unobtrusive.</a:t>
            </a:r>
            <a:endParaRPr sz="1200">
              <a:latin typeface="Arial"/>
              <a:cs typeface="Arial"/>
            </a:endParaRPr>
          </a:p>
          <a:p>
            <a:pPr marL="727075" indent="-168910">
              <a:lnSpc>
                <a:spcPts val="1340"/>
              </a:lnSpc>
              <a:buFont typeface="Arial"/>
              <a:buAutoNum type="arabicPeriod"/>
              <a:tabLst>
                <a:tab pos="727075" algn="l"/>
              </a:tabLst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Good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honest.</a:t>
            </a:r>
            <a:endParaRPr sz="1200">
              <a:latin typeface="Arial"/>
              <a:cs typeface="Arial"/>
            </a:endParaRPr>
          </a:p>
          <a:p>
            <a:pPr marL="570865" indent="-168910">
              <a:lnSpc>
                <a:spcPts val="1340"/>
              </a:lnSpc>
              <a:buFont typeface="Arial"/>
              <a:buAutoNum type="arabicPeriod"/>
              <a:tabLst>
                <a:tab pos="570865" algn="l"/>
              </a:tabLst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Good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long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lasting.</a:t>
            </a:r>
            <a:endParaRPr sz="1200">
              <a:latin typeface="Arial"/>
              <a:cs typeface="Arial"/>
            </a:endParaRPr>
          </a:p>
          <a:p>
            <a:pPr marL="260985" marR="43180" indent="-168910">
              <a:lnSpc>
                <a:spcPts val="1340"/>
              </a:lnSpc>
              <a:spcBef>
                <a:spcPts val="80"/>
              </a:spcBef>
              <a:buFont typeface="Arial"/>
              <a:buAutoNum type="arabicPeriod"/>
              <a:tabLst>
                <a:tab pos="1079500" algn="l"/>
              </a:tabLst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Good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thorough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down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the 	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last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detail.</a:t>
            </a:r>
            <a:endParaRPr sz="1200">
              <a:latin typeface="Arial"/>
              <a:cs typeface="Arial"/>
            </a:endParaRPr>
          </a:p>
          <a:p>
            <a:pPr marL="443230" marR="226060" indent="-168910">
              <a:lnSpc>
                <a:spcPts val="1340"/>
              </a:lnSpc>
              <a:buFont typeface="Arial"/>
              <a:buAutoNum type="arabicPeriod"/>
              <a:tabLst>
                <a:tab pos="1161415" algn="l"/>
              </a:tabLst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Good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environmentally 	friendly.</a:t>
            </a:r>
            <a:endParaRPr sz="1200">
              <a:latin typeface="Arial"/>
              <a:cs typeface="Arial"/>
            </a:endParaRPr>
          </a:p>
          <a:p>
            <a:pPr marL="435609" marR="132715" indent="-254000">
              <a:lnSpc>
                <a:spcPts val="1340"/>
              </a:lnSpc>
              <a:buFont typeface="Arial"/>
              <a:buAutoNum type="arabicPeriod"/>
              <a:tabLst>
                <a:tab pos="1122045" algn="l"/>
              </a:tabLst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Good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little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as 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possible.</a:t>
            </a:r>
            <a:endParaRPr sz="1200">
              <a:latin typeface="Arial"/>
              <a:cs typeface="Arial"/>
            </a:endParaRPr>
          </a:p>
          <a:p>
            <a:pPr marL="168910" marR="120014" algn="ctr">
              <a:lnSpc>
                <a:spcPts val="1340"/>
              </a:lnSpc>
              <a:spcBef>
                <a:spcPts val="1345"/>
              </a:spcBef>
            </a:pP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200" i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ten</a:t>
            </a:r>
            <a:r>
              <a:rPr sz="1200" i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principles</a:t>
            </a:r>
            <a:r>
              <a:rPr sz="1200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i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often</a:t>
            </a:r>
            <a:r>
              <a:rPr sz="1200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200" i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reference</a:t>
            </a:r>
            <a:r>
              <a:rPr sz="1200" i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i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designers,</a:t>
            </a:r>
            <a:r>
              <a:rPr sz="1200" i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during</a:t>
            </a:r>
            <a:r>
              <a:rPr sz="1200" i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evolution</a:t>
            </a:r>
            <a:r>
              <a:rPr sz="1200" i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i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i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i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i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spc="-10" dirty="0">
                <a:solidFill>
                  <a:srgbClr val="151616"/>
                </a:solidFill>
                <a:latin typeface="Arial"/>
                <a:cs typeface="Arial"/>
              </a:rPr>
              <a:t>product development.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91282" y="608428"/>
            <a:ext cx="2804795" cy="345440"/>
          </a:xfrm>
          <a:prstGeom prst="rect">
            <a:avLst/>
          </a:prstGeom>
          <a:solidFill>
            <a:srgbClr val="FFFFFF"/>
          </a:solidFill>
          <a:ln w="7200">
            <a:solidFill>
              <a:srgbClr val="151616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 marL="5715" algn="ctr">
              <a:lnSpc>
                <a:spcPts val="1390"/>
              </a:lnSpc>
              <a:spcBef>
                <a:spcPts val="40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DIETER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RAMS</a:t>
            </a:r>
            <a:endParaRPr sz="1200">
              <a:latin typeface="Arial"/>
              <a:cs typeface="Arial"/>
            </a:endParaRPr>
          </a:p>
          <a:p>
            <a:pPr marL="5715" algn="ctr">
              <a:lnSpc>
                <a:spcPts val="1285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TEN PRINCIPLES FOR GOOD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3" name="object 23"/>
          <p:cNvGrpSpPr>
            <a:grpSpLocks noGrp="1" noUngrp="1" noRot="1" noMove="1" noResize="1"/>
          </p:cNvGrpSpPr>
          <p:nvPr/>
        </p:nvGrpSpPr>
        <p:grpSpPr>
          <a:xfrm>
            <a:off x="6414299" y="1060368"/>
            <a:ext cx="878205" cy="1172210"/>
            <a:chOff x="6414299" y="1060368"/>
            <a:chExt cx="878205" cy="1172210"/>
          </a:xfrm>
        </p:grpSpPr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14299" y="1999271"/>
              <a:ext cx="878205" cy="219710"/>
            </a:xfrm>
            <a:custGeom>
              <a:avLst/>
              <a:gdLst/>
              <a:ahLst/>
              <a:cxnLst/>
              <a:rect l="l" t="t" r="r" b="b"/>
              <a:pathLst>
                <a:path w="878204" h="219710">
                  <a:moveTo>
                    <a:pt x="585368" y="0"/>
                  </a:moveTo>
                  <a:lnTo>
                    <a:pt x="0" y="125768"/>
                  </a:lnTo>
                  <a:lnTo>
                    <a:pt x="260667" y="219519"/>
                  </a:lnTo>
                  <a:lnTo>
                    <a:pt x="878052" y="81178"/>
                  </a:lnTo>
                  <a:lnTo>
                    <a:pt x="585368" y="0"/>
                  </a:lnTo>
                  <a:close/>
                </a:path>
              </a:pathLst>
            </a:custGeom>
            <a:solidFill>
              <a:srgbClr val="96CC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38074" y="1060368"/>
              <a:ext cx="597545" cy="1111084"/>
            </a:xfrm>
            <a:prstGeom prst="rect">
              <a:avLst/>
            </a:prstGeom>
          </p:spPr>
        </p:pic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59909" y="2077525"/>
              <a:ext cx="534670" cy="94615"/>
            </a:xfrm>
            <a:custGeom>
              <a:avLst/>
              <a:gdLst/>
              <a:ahLst/>
              <a:cxnLst/>
              <a:rect l="l" t="t" r="r" b="b"/>
              <a:pathLst>
                <a:path w="534670" h="94614">
                  <a:moveTo>
                    <a:pt x="0" y="59740"/>
                  </a:moveTo>
                  <a:lnTo>
                    <a:pt x="47872" y="76750"/>
                  </a:lnTo>
                  <a:lnTo>
                    <a:pt x="95745" y="93751"/>
                  </a:lnTo>
                  <a:lnTo>
                    <a:pt x="98907" y="94602"/>
                  </a:lnTo>
                  <a:lnTo>
                    <a:pt x="102222" y="94475"/>
                  </a:lnTo>
                  <a:lnTo>
                    <a:pt x="105638" y="93751"/>
                  </a:lnTo>
                  <a:lnTo>
                    <a:pt x="153285" y="83333"/>
                  </a:lnTo>
                  <a:lnTo>
                    <a:pt x="200932" y="72916"/>
                  </a:lnTo>
                  <a:lnTo>
                    <a:pt x="248580" y="62499"/>
                  </a:lnTo>
                  <a:lnTo>
                    <a:pt x="296229" y="52083"/>
                  </a:lnTo>
                  <a:lnTo>
                    <a:pt x="343879" y="41667"/>
                  </a:lnTo>
                  <a:lnTo>
                    <a:pt x="391528" y="31251"/>
                  </a:lnTo>
                  <a:lnTo>
                    <a:pt x="439178" y="20834"/>
                  </a:lnTo>
                  <a:lnTo>
                    <a:pt x="486829" y="10417"/>
                  </a:lnTo>
                  <a:lnTo>
                    <a:pt x="534479" y="0"/>
                  </a:lnTo>
                </a:path>
              </a:pathLst>
            </a:custGeom>
            <a:ln w="7200">
              <a:solidFill>
                <a:srgbClr val="96CCE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36387" y="1173009"/>
              <a:ext cx="446405" cy="22860"/>
            </a:xfrm>
            <a:custGeom>
              <a:avLst/>
              <a:gdLst/>
              <a:ahLst/>
              <a:cxnLst/>
              <a:rect l="l" t="t" r="r" b="b"/>
              <a:pathLst>
                <a:path w="446404" h="22859">
                  <a:moveTo>
                    <a:pt x="0" y="22644"/>
                  </a:moveTo>
                  <a:lnTo>
                    <a:pt x="418579" y="0"/>
                  </a:lnTo>
                  <a:lnTo>
                    <a:pt x="445782" y="2476"/>
                  </a:lnTo>
                </a:path>
              </a:pathLst>
            </a:custGeom>
            <a:ln w="7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33846" y="1197828"/>
              <a:ext cx="20320" cy="1270"/>
            </a:xfrm>
            <a:custGeom>
              <a:avLst/>
              <a:gdLst/>
              <a:ahLst/>
              <a:cxnLst/>
              <a:rect l="l" t="t" r="r" b="b"/>
              <a:pathLst>
                <a:path w="20320" h="1269">
                  <a:moveTo>
                    <a:pt x="0" y="863"/>
                  </a:moveTo>
                  <a:lnTo>
                    <a:pt x="19735" y="0"/>
                  </a:lnTo>
                </a:path>
              </a:pathLst>
            </a:custGeom>
            <a:ln w="7200">
              <a:solidFill>
                <a:srgbClr val="E2E0D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74976" y="2080450"/>
              <a:ext cx="617855" cy="152400"/>
            </a:xfrm>
            <a:custGeom>
              <a:avLst/>
              <a:gdLst/>
              <a:ahLst/>
              <a:cxnLst/>
              <a:rect l="l" t="t" r="r" b="b"/>
              <a:pathLst>
                <a:path w="617854" h="152400">
                  <a:moveTo>
                    <a:pt x="617372" y="0"/>
                  </a:moveTo>
                  <a:lnTo>
                    <a:pt x="0" y="138341"/>
                  </a:lnTo>
                  <a:lnTo>
                    <a:pt x="139" y="151917"/>
                  </a:lnTo>
                  <a:lnTo>
                    <a:pt x="616800" y="14287"/>
                  </a:lnTo>
                  <a:lnTo>
                    <a:pt x="617372" y="0"/>
                  </a:lnTo>
                  <a:close/>
                </a:path>
              </a:pathLst>
            </a:custGeom>
            <a:solidFill>
              <a:srgbClr val="699D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14512" y="2125179"/>
              <a:ext cx="260985" cy="107314"/>
            </a:xfrm>
            <a:custGeom>
              <a:avLst/>
              <a:gdLst/>
              <a:ahLst/>
              <a:cxnLst/>
              <a:rect l="l" t="t" r="r" b="b"/>
              <a:pathLst>
                <a:path w="260984" h="107314">
                  <a:moveTo>
                    <a:pt x="0" y="0"/>
                  </a:moveTo>
                  <a:lnTo>
                    <a:pt x="215" y="14147"/>
                  </a:lnTo>
                  <a:lnTo>
                    <a:pt x="260603" y="107187"/>
                  </a:lnTo>
                  <a:lnTo>
                    <a:pt x="260464" y="936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886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336449" y="617189"/>
            <a:ext cx="1022350" cy="46164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R="5080" indent="203200">
              <a:lnSpc>
                <a:spcPts val="1120"/>
              </a:lnSpc>
              <a:spcBef>
                <a:spcPts val="2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Braun</a:t>
            </a:r>
            <a:r>
              <a:rPr sz="10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TP</a:t>
            </a:r>
            <a:r>
              <a:rPr sz="10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50" dirty="0">
                <a:solidFill>
                  <a:srgbClr val="151616"/>
                </a:solidFill>
                <a:latin typeface="Arial"/>
                <a:cs typeface="Arial"/>
              </a:rPr>
              <a:t>2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Pocket</a:t>
            </a: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 Radio</a:t>
            </a:r>
            <a:r>
              <a:rPr sz="10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endParaRPr sz="1000">
              <a:latin typeface="Arial"/>
              <a:cs typeface="Arial"/>
            </a:endParaRPr>
          </a:p>
          <a:p>
            <a:pPr marL="102235">
              <a:lnSpc>
                <a:spcPts val="1090"/>
              </a:lnSpc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Record</a:t>
            </a:r>
            <a:r>
              <a:rPr sz="10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Play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0567" y="908552"/>
            <a:ext cx="113030" cy="17335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r>
              <a:rPr sz="1000" spc="-25" dirty="0">
                <a:solidFill>
                  <a:srgbClr val="151616"/>
                </a:solidFill>
                <a:latin typeface="Arial"/>
                <a:cs typeface="Arial"/>
              </a:rPr>
              <a:t>er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3" name="object 33"/>
          <p:cNvGrpSpPr>
            <a:grpSpLocks noGrp="1" noUngrp="1" noRot="1" noMove="1" noResize="1"/>
          </p:cNvGrpSpPr>
          <p:nvPr/>
        </p:nvGrpSpPr>
        <p:grpSpPr>
          <a:xfrm>
            <a:off x="6592211" y="2908129"/>
            <a:ext cx="2232660" cy="1304925"/>
            <a:chOff x="6592211" y="2908129"/>
            <a:chExt cx="2232660" cy="1304925"/>
          </a:xfrm>
        </p:grpSpPr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92211" y="3348427"/>
              <a:ext cx="2232025" cy="827405"/>
            </a:xfrm>
            <a:custGeom>
              <a:avLst/>
              <a:gdLst/>
              <a:ahLst/>
              <a:cxnLst/>
              <a:rect l="l" t="t" r="r" b="b"/>
              <a:pathLst>
                <a:path w="2232025" h="827404">
                  <a:moveTo>
                    <a:pt x="1661121" y="0"/>
                  </a:moveTo>
                  <a:lnTo>
                    <a:pt x="0" y="218960"/>
                  </a:lnTo>
                  <a:lnTo>
                    <a:pt x="320903" y="826782"/>
                  </a:lnTo>
                  <a:lnTo>
                    <a:pt x="2231669" y="500684"/>
                  </a:lnTo>
                  <a:lnTo>
                    <a:pt x="1661121" y="0"/>
                  </a:lnTo>
                  <a:close/>
                </a:path>
              </a:pathLst>
            </a:custGeom>
            <a:solidFill>
              <a:srgbClr val="9ED9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39559" y="2908129"/>
              <a:ext cx="1894431" cy="1163519"/>
            </a:xfrm>
            <a:prstGeom prst="rect">
              <a:avLst/>
            </a:prstGeom>
          </p:spPr>
        </p:pic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56436" y="3643836"/>
              <a:ext cx="1846580" cy="425450"/>
            </a:xfrm>
            <a:custGeom>
              <a:avLst/>
              <a:gdLst/>
              <a:ahLst/>
              <a:cxnLst/>
              <a:rect l="l" t="t" r="r" b="b"/>
              <a:pathLst>
                <a:path w="1846579" h="425450">
                  <a:moveTo>
                    <a:pt x="0" y="0"/>
                  </a:moveTo>
                  <a:lnTo>
                    <a:pt x="238785" y="425195"/>
                  </a:lnTo>
                  <a:lnTo>
                    <a:pt x="277253" y="419290"/>
                  </a:lnTo>
                  <a:lnTo>
                    <a:pt x="276542" y="357708"/>
                  </a:lnTo>
                  <a:lnTo>
                    <a:pt x="1752676" y="104292"/>
                  </a:lnTo>
                  <a:lnTo>
                    <a:pt x="1765421" y="113711"/>
                  </a:lnTo>
                  <a:lnTo>
                    <a:pt x="1778031" y="122682"/>
                  </a:lnTo>
                  <a:lnTo>
                    <a:pt x="1790641" y="131652"/>
                  </a:lnTo>
                  <a:lnTo>
                    <a:pt x="1803387" y="141071"/>
                  </a:lnTo>
                  <a:lnTo>
                    <a:pt x="1825470" y="141678"/>
                  </a:lnTo>
                  <a:lnTo>
                    <a:pt x="1837040" y="132527"/>
                  </a:lnTo>
                  <a:lnTo>
                    <a:pt x="1841693" y="116675"/>
                  </a:lnTo>
                  <a:lnTo>
                    <a:pt x="1843024" y="97180"/>
                  </a:lnTo>
                  <a:lnTo>
                    <a:pt x="1846110" y="25006"/>
                  </a:lnTo>
                </a:path>
              </a:pathLst>
            </a:custGeom>
            <a:ln w="27000">
              <a:solidFill>
                <a:srgbClr val="9ED9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93786" y="3650533"/>
              <a:ext cx="53340" cy="71755"/>
            </a:xfrm>
            <a:custGeom>
              <a:avLst/>
              <a:gdLst/>
              <a:ahLst/>
              <a:cxnLst/>
              <a:rect l="l" t="t" r="r" b="b"/>
              <a:pathLst>
                <a:path w="53340" h="71754">
                  <a:moveTo>
                    <a:pt x="1879" y="0"/>
                  </a:moveTo>
                  <a:lnTo>
                    <a:pt x="0" y="71729"/>
                  </a:lnTo>
                  <a:lnTo>
                    <a:pt x="52844" y="44361"/>
                  </a:lnTo>
                  <a:lnTo>
                    <a:pt x="1879" y="0"/>
                  </a:lnTo>
                  <a:close/>
                </a:path>
              </a:pathLst>
            </a:custGeom>
            <a:solidFill>
              <a:srgbClr val="9ED9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92316" y="3567754"/>
              <a:ext cx="2232660" cy="645795"/>
            </a:xfrm>
            <a:custGeom>
              <a:avLst/>
              <a:gdLst/>
              <a:ahLst/>
              <a:cxnLst/>
              <a:rect l="l" t="t" r="r" b="b"/>
              <a:pathLst>
                <a:path w="2232659" h="645795">
                  <a:moveTo>
                    <a:pt x="2232202" y="281444"/>
                  </a:moveTo>
                  <a:lnTo>
                    <a:pt x="320840" y="607529"/>
                  </a:lnTo>
                  <a:lnTo>
                    <a:pt x="0" y="0"/>
                  </a:lnTo>
                  <a:lnTo>
                    <a:pt x="0" y="37757"/>
                  </a:lnTo>
                  <a:lnTo>
                    <a:pt x="320840" y="645287"/>
                  </a:lnTo>
                  <a:lnTo>
                    <a:pt x="2232202" y="319189"/>
                  </a:lnTo>
                  <a:lnTo>
                    <a:pt x="2232202" y="281444"/>
                  </a:lnTo>
                  <a:close/>
                </a:path>
              </a:pathLst>
            </a:custGeom>
            <a:solidFill>
              <a:srgbClr val="2D8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71741" y="2759437"/>
            <a:ext cx="20808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Braun</a:t>
            </a:r>
            <a:r>
              <a:rPr sz="10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SK4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Record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Player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Radio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40" name="object 40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01789" y="920911"/>
            <a:ext cx="1855863" cy="1861652"/>
          </a:xfrm>
          <a:prstGeom prst="rect">
            <a:avLst/>
          </a:prstGeom>
        </p:spPr>
      </p:pic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697685" y="860966"/>
            <a:ext cx="878840" cy="46164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R="5080" algn="ctr">
              <a:lnSpc>
                <a:spcPts val="1120"/>
              </a:lnSpc>
              <a:spcBef>
                <a:spcPts val="2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10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Receiver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sz="10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1000</a:t>
            </a:r>
            <a:r>
              <a:rPr sz="10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Radio</a:t>
            </a:r>
            <a:r>
              <a:rPr sz="10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50" dirty="0">
                <a:solidFill>
                  <a:srgbClr val="151616"/>
                </a:solidFill>
                <a:latin typeface="Arial"/>
                <a:cs typeface="Arial"/>
              </a:rPr>
              <a:t>-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1963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42" name="object 42">
            <a:hlinkClick r:id="rId8"/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9306190" y="3023700"/>
            <a:ext cx="1077366" cy="1077353"/>
          </a:xfrm>
          <a:prstGeom prst="rect">
            <a:avLst/>
          </a:prstGeom>
        </p:spPr>
      </p:pic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09602" y="611643"/>
            <a:ext cx="1282700" cy="365823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175895" marR="147320" indent="-53975">
              <a:lnSpc>
                <a:spcPts val="1340"/>
              </a:lnSpc>
              <a:spcBef>
                <a:spcPts val="87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SCAN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Arial"/>
              <a:cs typeface="Arial"/>
            </a:endParaRPr>
          </a:p>
          <a:p>
            <a:pPr marL="177165" marR="128905" indent="-36830">
              <a:lnSpc>
                <a:spcPts val="134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CLICK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 marL="257175">
              <a:lnSpc>
                <a:spcPct val="100000"/>
              </a:lnSpc>
              <a:spcBef>
                <a:spcPts val="1435"/>
              </a:spcBef>
            </a:pPr>
            <a:r>
              <a:rPr sz="1900" b="1" spc="-20" dirty="0">
                <a:solidFill>
                  <a:srgbClr val="151616"/>
                </a:solidFill>
                <a:latin typeface="Arial"/>
                <a:cs typeface="Arial"/>
                <a:hlinkClick r:id="rId8"/>
              </a:rPr>
              <a:t>Link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44" name="object 44"/>
          <p:cNvGrpSpPr>
            <a:grpSpLocks noGrp="1" noUngrp="1" noRot="1" noMove="1" noResize="1"/>
          </p:cNvGrpSpPr>
          <p:nvPr/>
        </p:nvGrpSpPr>
        <p:grpSpPr>
          <a:xfrm>
            <a:off x="9272199" y="1108000"/>
            <a:ext cx="1162685" cy="1162685"/>
            <a:chOff x="9272199" y="1108000"/>
            <a:chExt cx="1162685" cy="1162685"/>
          </a:xfrm>
        </p:grpSpPr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72199" y="1108000"/>
              <a:ext cx="1162685" cy="1162685"/>
            </a:xfrm>
            <a:custGeom>
              <a:avLst/>
              <a:gdLst/>
              <a:ahLst/>
              <a:cxnLst/>
              <a:rect l="l" t="t" r="r" b="b"/>
              <a:pathLst>
                <a:path w="1162684" h="1162685">
                  <a:moveTo>
                    <a:pt x="1162113" y="0"/>
                  </a:moveTo>
                  <a:lnTo>
                    <a:pt x="0" y="0"/>
                  </a:lnTo>
                  <a:lnTo>
                    <a:pt x="0" y="1162113"/>
                  </a:lnTo>
                  <a:lnTo>
                    <a:pt x="1162113" y="1162113"/>
                  </a:lnTo>
                  <a:lnTo>
                    <a:pt x="11621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5351" y="1171162"/>
              <a:ext cx="1036319" cy="404495"/>
            </a:xfrm>
            <a:custGeom>
              <a:avLst/>
              <a:gdLst/>
              <a:ahLst/>
              <a:cxnLst/>
              <a:rect l="l" t="t" r="r" b="b"/>
              <a:pathLst>
                <a:path w="1036320" h="404494">
                  <a:moveTo>
                    <a:pt x="25260" y="227368"/>
                  </a:moveTo>
                  <a:lnTo>
                    <a:pt x="0" y="227368"/>
                  </a:lnTo>
                  <a:lnTo>
                    <a:pt x="0" y="252628"/>
                  </a:lnTo>
                  <a:lnTo>
                    <a:pt x="25260" y="252628"/>
                  </a:lnTo>
                  <a:lnTo>
                    <a:pt x="25260" y="227368"/>
                  </a:lnTo>
                  <a:close/>
                </a:path>
                <a:path w="1036320" h="404494">
                  <a:moveTo>
                    <a:pt x="126314" y="378942"/>
                  </a:moveTo>
                  <a:lnTo>
                    <a:pt x="101053" y="378942"/>
                  </a:lnTo>
                  <a:lnTo>
                    <a:pt x="101053" y="404202"/>
                  </a:lnTo>
                  <a:lnTo>
                    <a:pt x="126314" y="404202"/>
                  </a:lnTo>
                  <a:lnTo>
                    <a:pt x="126314" y="378942"/>
                  </a:lnTo>
                  <a:close/>
                </a:path>
                <a:path w="1036320" h="404494">
                  <a:moveTo>
                    <a:pt x="176834" y="252641"/>
                  </a:moveTo>
                  <a:lnTo>
                    <a:pt x="151574" y="252641"/>
                  </a:lnTo>
                  <a:lnTo>
                    <a:pt x="151574" y="277901"/>
                  </a:lnTo>
                  <a:lnTo>
                    <a:pt x="176834" y="277901"/>
                  </a:lnTo>
                  <a:lnTo>
                    <a:pt x="176834" y="252641"/>
                  </a:lnTo>
                  <a:close/>
                </a:path>
                <a:path w="1036320" h="404494">
                  <a:moveTo>
                    <a:pt x="176834" y="202107"/>
                  </a:moveTo>
                  <a:lnTo>
                    <a:pt x="151574" y="202107"/>
                  </a:lnTo>
                  <a:lnTo>
                    <a:pt x="151574" y="227368"/>
                  </a:lnTo>
                  <a:lnTo>
                    <a:pt x="176834" y="227368"/>
                  </a:lnTo>
                  <a:lnTo>
                    <a:pt x="176834" y="202107"/>
                  </a:lnTo>
                  <a:close/>
                </a:path>
                <a:path w="1036320" h="404494">
                  <a:moveTo>
                    <a:pt x="277901" y="0"/>
                  </a:moveTo>
                  <a:lnTo>
                    <a:pt x="252641" y="0"/>
                  </a:lnTo>
                  <a:lnTo>
                    <a:pt x="227368" y="0"/>
                  </a:lnTo>
                  <a:lnTo>
                    <a:pt x="202107" y="0"/>
                  </a:lnTo>
                  <a:lnTo>
                    <a:pt x="202107" y="75793"/>
                  </a:lnTo>
                  <a:lnTo>
                    <a:pt x="227368" y="75793"/>
                  </a:lnTo>
                  <a:lnTo>
                    <a:pt x="227368" y="50520"/>
                  </a:lnTo>
                  <a:lnTo>
                    <a:pt x="252641" y="50520"/>
                  </a:lnTo>
                  <a:lnTo>
                    <a:pt x="252641" y="25260"/>
                  </a:lnTo>
                  <a:lnTo>
                    <a:pt x="277901" y="25260"/>
                  </a:lnTo>
                  <a:lnTo>
                    <a:pt x="277901" y="0"/>
                  </a:lnTo>
                  <a:close/>
                </a:path>
                <a:path w="1036320" h="404494">
                  <a:moveTo>
                    <a:pt x="303161" y="50533"/>
                  </a:moveTo>
                  <a:lnTo>
                    <a:pt x="277901" y="50533"/>
                  </a:lnTo>
                  <a:lnTo>
                    <a:pt x="252641" y="50533"/>
                  </a:lnTo>
                  <a:lnTo>
                    <a:pt x="252641" y="75793"/>
                  </a:lnTo>
                  <a:lnTo>
                    <a:pt x="277901" y="75793"/>
                  </a:lnTo>
                  <a:lnTo>
                    <a:pt x="277901" y="101053"/>
                  </a:lnTo>
                  <a:lnTo>
                    <a:pt x="303161" y="101053"/>
                  </a:lnTo>
                  <a:lnTo>
                    <a:pt x="303161" y="50533"/>
                  </a:lnTo>
                  <a:close/>
                </a:path>
                <a:path w="1036320" h="404494">
                  <a:moveTo>
                    <a:pt x="328422" y="227368"/>
                  </a:moveTo>
                  <a:lnTo>
                    <a:pt x="303161" y="227368"/>
                  </a:lnTo>
                  <a:lnTo>
                    <a:pt x="303161" y="252628"/>
                  </a:lnTo>
                  <a:lnTo>
                    <a:pt x="328422" y="252628"/>
                  </a:lnTo>
                  <a:lnTo>
                    <a:pt x="328422" y="227368"/>
                  </a:lnTo>
                  <a:close/>
                </a:path>
                <a:path w="1036320" h="404494">
                  <a:moveTo>
                    <a:pt x="328422" y="25260"/>
                  </a:moveTo>
                  <a:lnTo>
                    <a:pt x="303161" y="25260"/>
                  </a:lnTo>
                  <a:lnTo>
                    <a:pt x="303161" y="50520"/>
                  </a:lnTo>
                  <a:lnTo>
                    <a:pt x="328422" y="50520"/>
                  </a:lnTo>
                  <a:lnTo>
                    <a:pt x="328422" y="25260"/>
                  </a:lnTo>
                  <a:close/>
                </a:path>
                <a:path w="1036320" h="404494">
                  <a:moveTo>
                    <a:pt x="353682" y="202107"/>
                  </a:moveTo>
                  <a:lnTo>
                    <a:pt x="328422" y="202107"/>
                  </a:lnTo>
                  <a:lnTo>
                    <a:pt x="328422" y="227368"/>
                  </a:lnTo>
                  <a:lnTo>
                    <a:pt x="353682" y="227368"/>
                  </a:lnTo>
                  <a:lnTo>
                    <a:pt x="353682" y="202107"/>
                  </a:lnTo>
                  <a:close/>
                </a:path>
                <a:path w="1036320" h="404494">
                  <a:moveTo>
                    <a:pt x="353682" y="50533"/>
                  </a:moveTo>
                  <a:lnTo>
                    <a:pt x="328422" y="50533"/>
                  </a:lnTo>
                  <a:lnTo>
                    <a:pt x="328422" y="75793"/>
                  </a:lnTo>
                  <a:lnTo>
                    <a:pt x="353682" y="75793"/>
                  </a:lnTo>
                  <a:lnTo>
                    <a:pt x="353682" y="50533"/>
                  </a:lnTo>
                  <a:close/>
                </a:path>
                <a:path w="1036320" h="404494">
                  <a:moveTo>
                    <a:pt x="505269" y="378942"/>
                  </a:moveTo>
                  <a:lnTo>
                    <a:pt x="480009" y="378942"/>
                  </a:lnTo>
                  <a:lnTo>
                    <a:pt x="480009" y="404202"/>
                  </a:lnTo>
                  <a:lnTo>
                    <a:pt x="505269" y="404202"/>
                  </a:lnTo>
                  <a:lnTo>
                    <a:pt x="505269" y="378942"/>
                  </a:lnTo>
                  <a:close/>
                </a:path>
                <a:path w="1036320" h="404494">
                  <a:moveTo>
                    <a:pt x="530529" y="0"/>
                  </a:moveTo>
                  <a:lnTo>
                    <a:pt x="505269" y="0"/>
                  </a:lnTo>
                  <a:lnTo>
                    <a:pt x="480009" y="0"/>
                  </a:lnTo>
                  <a:lnTo>
                    <a:pt x="480009" y="25260"/>
                  </a:lnTo>
                  <a:lnTo>
                    <a:pt x="505269" y="25260"/>
                  </a:lnTo>
                  <a:lnTo>
                    <a:pt x="530529" y="25260"/>
                  </a:lnTo>
                  <a:lnTo>
                    <a:pt x="530529" y="0"/>
                  </a:lnTo>
                  <a:close/>
                </a:path>
                <a:path w="1036320" h="404494">
                  <a:moveTo>
                    <a:pt x="581050" y="126314"/>
                  </a:moveTo>
                  <a:lnTo>
                    <a:pt x="555790" y="126314"/>
                  </a:lnTo>
                  <a:lnTo>
                    <a:pt x="555790" y="75793"/>
                  </a:lnTo>
                  <a:lnTo>
                    <a:pt x="530529" y="75793"/>
                  </a:lnTo>
                  <a:lnTo>
                    <a:pt x="530529" y="126326"/>
                  </a:lnTo>
                  <a:lnTo>
                    <a:pt x="555790" y="126326"/>
                  </a:lnTo>
                  <a:lnTo>
                    <a:pt x="555790" y="176834"/>
                  </a:lnTo>
                  <a:lnTo>
                    <a:pt x="581050" y="176834"/>
                  </a:lnTo>
                  <a:lnTo>
                    <a:pt x="581050" y="126314"/>
                  </a:lnTo>
                  <a:close/>
                </a:path>
                <a:path w="1036320" h="404494">
                  <a:moveTo>
                    <a:pt x="581050" y="0"/>
                  </a:moveTo>
                  <a:lnTo>
                    <a:pt x="555790" y="0"/>
                  </a:lnTo>
                  <a:lnTo>
                    <a:pt x="555790" y="25260"/>
                  </a:lnTo>
                  <a:lnTo>
                    <a:pt x="581050" y="25260"/>
                  </a:lnTo>
                  <a:lnTo>
                    <a:pt x="581050" y="0"/>
                  </a:lnTo>
                  <a:close/>
                </a:path>
                <a:path w="1036320" h="404494">
                  <a:moveTo>
                    <a:pt x="606310" y="25260"/>
                  </a:moveTo>
                  <a:lnTo>
                    <a:pt x="581050" y="25260"/>
                  </a:lnTo>
                  <a:lnTo>
                    <a:pt x="581050" y="50520"/>
                  </a:lnTo>
                  <a:lnTo>
                    <a:pt x="606310" y="50520"/>
                  </a:lnTo>
                  <a:lnTo>
                    <a:pt x="606310" y="25260"/>
                  </a:lnTo>
                  <a:close/>
                </a:path>
                <a:path w="1036320" h="404494">
                  <a:moveTo>
                    <a:pt x="631571" y="151574"/>
                  </a:moveTo>
                  <a:lnTo>
                    <a:pt x="606310" y="151574"/>
                  </a:lnTo>
                  <a:lnTo>
                    <a:pt x="606310" y="176834"/>
                  </a:lnTo>
                  <a:lnTo>
                    <a:pt x="631571" y="176834"/>
                  </a:lnTo>
                  <a:lnTo>
                    <a:pt x="631571" y="151574"/>
                  </a:lnTo>
                  <a:close/>
                </a:path>
                <a:path w="1036320" h="404494">
                  <a:moveTo>
                    <a:pt x="631571" y="101053"/>
                  </a:moveTo>
                  <a:lnTo>
                    <a:pt x="606310" y="101053"/>
                  </a:lnTo>
                  <a:lnTo>
                    <a:pt x="606310" y="126314"/>
                  </a:lnTo>
                  <a:lnTo>
                    <a:pt x="631571" y="126314"/>
                  </a:lnTo>
                  <a:lnTo>
                    <a:pt x="631571" y="101053"/>
                  </a:lnTo>
                  <a:close/>
                </a:path>
                <a:path w="1036320" h="404494">
                  <a:moveTo>
                    <a:pt x="656844" y="176847"/>
                  </a:moveTo>
                  <a:lnTo>
                    <a:pt x="631583" y="176847"/>
                  </a:lnTo>
                  <a:lnTo>
                    <a:pt x="631583" y="202107"/>
                  </a:lnTo>
                  <a:lnTo>
                    <a:pt x="656844" y="202107"/>
                  </a:lnTo>
                  <a:lnTo>
                    <a:pt x="656844" y="176847"/>
                  </a:lnTo>
                  <a:close/>
                </a:path>
                <a:path w="1036320" h="404494">
                  <a:moveTo>
                    <a:pt x="682104" y="378942"/>
                  </a:moveTo>
                  <a:lnTo>
                    <a:pt x="656844" y="378942"/>
                  </a:lnTo>
                  <a:lnTo>
                    <a:pt x="631571" y="378942"/>
                  </a:lnTo>
                  <a:lnTo>
                    <a:pt x="631571" y="353682"/>
                  </a:lnTo>
                  <a:lnTo>
                    <a:pt x="606310" y="353682"/>
                  </a:lnTo>
                  <a:lnTo>
                    <a:pt x="581050" y="353682"/>
                  </a:lnTo>
                  <a:lnTo>
                    <a:pt x="581050" y="329285"/>
                  </a:lnTo>
                  <a:lnTo>
                    <a:pt x="555790" y="329285"/>
                  </a:lnTo>
                  <a:lnTo>
                    <a:pt x="555790" y="303885"/>
                  </a:lnTo>
                  <a:lnTo>
                    <a:pt x="530529" y="303885"/>
                  </a:lnTo>
                  <a:lnTo>
                    <a:pt x="530529" y="253085"/>
                  </a:lnTo>
                  <a:lnTo>
                    <a:pt x="555790" y="253085"/>
                  </a:lnTo>
                  <a:lnTo>
                    <a:pt x="555790" y="277901"/>
                  </a:lnTo>
                  <a:lnTo>
                    <a:pt x="581050" y="277901"/>
                  </a:lnTo>
                  <a:lnTo>
                    <a:pt x="581050" y="252641"/>
                  </a:lnTo>
                  <a:lnTo>
                    <a:pt x="555790" y="252641"/>
                  </a:lnTo>
                  <a:lnTo>
                    <a:pt x="555790" y="227685"/>
                  </a:lnTo>
                  <a:lnTo>
                    <a:pt x="581050" y="227685"/>
                  </a:lnTo>
                  <a:lnTo>
                    <a:pt x="581050" y="252628"/>
                  </a:lnTo>
                  <a:lnTo>
                    <a:pt x="606310" y="252628"/>
                  </a:lnTo>
                  <a:lnTo>
                    <a:pt x="631571" y="252628"/>
                  </a:lnTo>
                  <a:lnTo>
                    <a:pt x="631571" y="227368"/>
                  </a:lnTo>
                  <a:lnTo>
                    <a:pt x="606310" y="227368"/>
                  </a:lnTo>
                  <a:lnTo>
                    <a:pt x="581050" y="227368"/>
                  </a:lnTo>
                  <a:lnTo>
                    <a:pt x="581050" y="202285"/>
                  </a:lnTo>
                  <a:lnTo>
                    <a:pt x="555790" y="202285"/>
                  </a:lnTo>
                  <a:lnTo>
                    <a:pt x="530529" y="202285"/>
                  </a:lnTo>
                  <a:lnTo>
                    <a:pt x="530529" y="127355"/>
                  </a:lnTo>
                  <a:lnTo>
                    <a:pt x="505269" y="127355"/>
                  </a:lnTo>
                  <a:lnTo>
                    <a:pt x="505269" y="51155"/>
                  </a:lnTo>
                  <a:lnTo>
                    <a:pt x="479996" y="51155"/>
                  </a:lnTo>
                  <a:lnTo>
                    <a:pt x="479996" y="101955"/>
                  </a:lnTo>
                  <a:lnTo>
                    <a:pt x="479996" y="127355"/>
                  </a:lnTo>
                  <a:lnTo>
                    <a:pt x="454736" y="127355"/>
                  </a:lnTo>
                  <a:lnTo>
                    <a:pt x="454736" y="152755"/>
                  </a:lnTo>
                  <a:lnTo>
                    <a:pt x="454736" y="202107"/>
                  </a:lnTo>
                  <a:lnTo>
                    <a:pt x="429475" y="202107"/>
                  </a:lnTo>
                  <a:lnTo>
                    <a:pt x="429475" y="152755"/>
                  </a:lnTo>
                  <a:lnTo>
                    <a:pt x="454736" y="152755"/>
                  </a:lnTo>
                  <a:lnTo>
                    <a:pt x="454736" y="127355"/>
                  </a:lnTo>
                  <a:lnTo>
                    <a:pt x="454736" y="101955"/>
                  </a:lnTo>
                  <a:lnTo>
                    <a:pt x="479996" y="101955"/>
                  </a:lnTo>
                  <a:lnTo>
                    <a:pt x="479996" y="51155"/>
                  </a:lnTo>
                  <a:lnTo>
                    <a:pt x="479996" y="25755"/>
                  </a:lnTo>
                  <a:lnTo>
                    <a:pt x="454736" y="25755"/>
                  </a:lnTo>
                  <a:lnTo>
                    <a:pt x="454736" y="51155"/>
                  </a:lnTo>
                  <a:lnTo>
                    <a:pt x="429475" y="51155"/>
                  </a:lnTo>
                  <a:lnTo>
                    <a:pt x="429475" y="25755"/>
                  </a:lnTo>
                  <a:lnTo>
                    <a:pt x="454736" y="25755"/>
                  </a:lnTo>
                  <a:lnTo>
                    <a:pt x="454736" y="355"/>
                  </a:lnTo>
                  <a:lnTo>
                    <a:pt x="429475" y="355"/>
                  </a:lnTo>
                  <a:lnTo>
                    <a:pt x="404215" y="355"/>
                  </a:lnTo>
                  <a:lnTo>
                    <a:pt x="404215" y="25755"/>
                  </a:lnTo>
                  <a:lnTo>
                    <a:pt x="378942" y="25755"/>
                  </a:lnTo>
                  <a:lnTo>
                    <a:pt x="378942" y="51155"/>
                  </a:lnTo>
                  <a:lnTo>
                    <a:pt x="404215" y="51155"/>
                  </a:lnTo>
                  <a:lnTo>
                    <a:pt x="404215" y="76555"/>
                  </a:lnTo>
                  <a:lnTo>
                    <a:pt x="429475" y="76555"/>
                  </a:lnTo>
                  <a:lnTo>
                    <a:pt x="429475" y="151587"/>
                  </a:lnTo>
                  <a:lnTo>
                    <a:pt x="404215" y="151587"/>
                  </a:lnTo>
                  <a:lnTo>
                    <a:pt x="404215" y="176847"/>
                  </a:lnTo>
                  <a:lnTo>
                    <a:pt x="378955" y="176847"/>
                  </a:lnTo>
                  <a:lnTo>
                    <a:pt x="378955" y="252641"/>
                  </a:lnTo>
                  <a:lnTo>
                    <a:pt x="404215" y="252641"/>
                  </a:lnTo>
                  <a:lnTo>
                    <a:pt x="404215" y="227380"/>
                  </a:lnTo>
                  <a:lnTo>
                    <a:pt x="429475" y="227380"/>
                  </a:lnTo>
                  <a:lnTo>
                    <a:pt x="429475" y="252641"/>
                  </a:lnTo>
                  <a:lnTo>
                    <a:pt x="404215" y="252641"/>
                  </a:lnTo>
                  <a:lnTo>
                    <a:pt x="404215" y="277901"/>
                  </a:lnTo>
                  <a:lnTo>
                    <a:pt x="429475" y="277901"/>
                  </a:lnTo>
                  <a:lnTo>
                    <a:pt x="454748" y="277901"/>
                  </a:lnTo>
                  <a:lnTo>
                    <a:pt x="454748" y="252641"/>
                  </a:lnTo>
                  <a:lnTo>
                    <a:pt x="480009" y="252641"/>
                  </a:lnTo>
                  <a:lnTo>
                    <a:pt x="480009" y="227380"/>
                  </a:lnTo>
                  <a:lnTo>
                    <a:pt x="454748" y="227380"/>
                  </a:lnTo>
                  <a:lnTo>
                    <a:pt x="454748" y="202285"/>
                  </a:lnTo>
                  <a:lnTo>
                    <a:pt x="479996" y="202285"/>
                  </a:lnTo>
                  <a:lnTo>
                    <a:pt x="479996" y="152755"/>
                  </a:lnTo>
                  <a:lnTo>
                    <a:pt x="505269" y="152755"/>
                  </a:lnTo>
                  <a:lnTo>
                    <a:pt x="505269" y="253085"/>
                  </a:lnTo>
                  <a:lnTo>
                    <a:pt x="479996" y="253085"/>
                  </a:lnTo>
                  <a:lnTo>
                    <a:pt x="479996" y="278485"/>
                  </a:lnTo>
                  <a:lnTo>
                    <a:pt x="454736" y="278485"/>
                  </a:lnTo>
                  <a:lnTo>
                    <a:pt x="454736" y="303885"/>
                  </a:lnTo>
                  <a:lnTo>
                    <a:pt x="429475" y="303885"/>
                  </a:lnTo>
                  <a:lnTo>
                    <a:pt x="404215" y="303885"/>
                  </a:lnTo>
                  <a:lnTo>
                    <a:pt x="404215" y="329285"/>
                  </a:lnTo>
                  <a:lnTo>
                    <a:pt x="378942" y="329285"/>
                  </a:lnTo>
                  <a:lnTo>
                    <a:pt x="378942" y="303885"/>
                  </a:lnTo>
                  <a:lnTo>
                    <a:pt x="353682" y="303885"/>
                  </a:lnTo>
                  <a:lnTo>
                    <a:pt x="353682" y="353682"/>
                  </a:lnTo>
                  <a:lnTo>
                    <a:pt x="328422" y="353682"/>
                  </a:lnTo>
                  <a:lnTo>
                    <a:pt x="328422" y="378942"/>
                  </a:lnTo>
                  <a:lnTo>
                    <a:pt x="353682" y="378942"/>
                  </a:lnTo>
                  <a:lnTo>
                    <a:pt x="353682" y="354685"/>
                  </a:lnTo>
                  <a:lnTo>
                    <a:pt x="378942" y="354685"/>
                  </a:lnTo>
                  <a:lnTo>
                    <a:pt x="378942" y="404215"/>
                  </a:lnTo>
                  <a:lnTo>
                    <a:pt x="404215" y="404215"/>
                  </a:lnTo>
                  <a:lnTo>
                    <a:pt x="404215" y="354685"/>
                  </a:lnTo>
                  <a:lnTo>
                    <a:pt x="429475" y="354685"/>
                  </a:lnTo>
                  <a:lnTo>
                    <a:pt x="429475" y="329285"/>
                  </a:lnTo>
                  <a:lnTo>
                    <a:pt x="454736" y="329285"/>
                  </a:lnTo>
                  <a:lnTo>
                    <a:pt x="454736" y="354685"/>
                  </a:lnTo>
                  <a:lnTo>
                    <a:pt x="429475" y="354685"/>
                  </a:lnTo>
                  <a:lnTo>
                    <a:pt x="429475" y="380085"/>
                  </a:lnTo>
                  <a:lnTo>
                    <a:pt x="454736" y="380085"/>
                  </a:lnTo>
                  <a:lnTo>
                    <a:pt x="479996" y="380085"/>
                  </a:lnTo>
                  <a:lnTo>
                    <a:pt x="479996" y="354685"/>
                  </a:lnTo>
                  <a:lnTo>
                    <a:pt x="505269" y="354685"/>
                  </a:lnTo>
                  <a:lnTo>
                    <a:pt x="505269" y="329285"/>
                  </a:lnTo>
                  <a:lnTo>
                    <a:pt x="530529" y="329285"/>
                  </a:lnTo>
                  <a:lnTo>
                    <a:pt x="530529" y="380085"/>
                  </a:lnTo>
                  <a:lnTo>
                    <a:pt x="555790" y="380085"/>
                  </a:lnTo>
                  <a:lnTo>
                    <a:pt x="555790" y="354685"/>
                  </a:lnTo>
                  <a:lnTo>
                    <a:pt x="581050" y="354685"/>
                  </a:lnTo>
                  <a:lnTo>
                    <a:pt x="581050" y="378942"/>
                  </a:lnTo>
                  <a:lnTo>
                    <a:pt x="606310" y="378942"/>
                  </a:lnTo>
                  <a:lnTo>
                    <a:pt x="606310" y="404215"/>
                  </a:lnTo>
                  <a:lnTo>
                    <a:pt x="631571" y="404215"/>
                  </a:lnTo>
                  <a:lnTo>
                    <a:pt x="656844" y="404215"/>
                  </a:lnTo>
                  <a:lnTo>
                    <a:pt x="682104" y="404215"/>
                  </a:lnTo>
                  <a:lnTo>
                    <a:pt x="682104" y="378942"/>
                  </a:lnTo>
                  <a:close/>
                </a:path>
                <a:path w="1036320" h="404494">
                  <a:moveTo>
                    <a:pt x="682104" y="202107"/>
                  </a:moveTo>
                  <a:lnTo>
                    <a:pt x="656844" y="202107"/>
                  </a:lnTo>
                  <a:lnTo>
                    <a:pt x="656844" y="227368"/>
                  </a:lnTo>
                  <a:lnTo>
                    <a:pt x="682104" y="227368"/>
                  </a:lnTo>
                  <a:lnTo>
                    <a:pt x="682104" y="202107"/>
                  </a:lnTo>
                  <a:close/>
                </a:path>
                <a:path w="1036320" h="404494">
                  <a:moveTo>
                    <a:pt x="707377" y="252641"/>
                  </a:moveTo>
                  <a:lnTo>
                    <a:pt x="682104" y="252641"/>
                  </a:lnTo>
                  <a:lnTo>
                    <a:pt x="656844" y="252641"/>
                  </a:lnTo>
                  <a:lnTo>
                    <a:pt x="631583" y="252641"/>
                  </a:lnTo>
                  <a:lnTo>
                    <a:pt x="631583" y="277901"/>
                  </a:lnTo>
                  <a:lnTo>
                    <a:pt x="656844" y="277901"/>
                  </a:lnTo>
                  <a:lnTo>
                    <a:pt x="682104" y="277901"/>
                  </a:lnTo>
                  <a:lnTo>
                    <a:pt x="707377" y="277901"/>
                  </a:lnTo>
                  <a:lnTo>
                    <a:pt x="707377" y="252641"/>
                  </a:lnTo>
                  <a:close/>
                </a:path>
                <a:path w="1036320" h="404494">
                  <a:moveTo>
                    <a:pt x="732624" y="101053"/>
                  </a:moveTo>
                  <a:lnTo>
                    <a:pt x="707364" y="101053"/>
                  </a:lnTo>
                  <a:lnTo>
                    <a:pt x="707364" y="126314"/>
                  </a:lnTo>
                  <a:lnTo>
                    <a:pt x="682104" y="126314"/>
                  </a:lnTo>
                  <a:lnTo>
                    <a:pt x="682104" y="101053"/>
                  </a:lnTo>
                  <a:lnTo>
                    <a:pt x="656844" y="101053"/>
                  </a:lnTo>
                  <a:lnTo>
                    <a:pt x="656844" y="176847"/>
                  </a:lnTo>
                  <a:lnTo>
                    <a:pt x="682104" y="176847"/>
                  </a:lnTo>
                  <a:lnTo>
                    <a:pt x="682104" y="151574"/>
                  </a:lnTo>
                  <a:lnTo>
                    <a:pt x="707364" y="151574"/>
                  </a:lnTo>
                  <a:lnTo>
                    <a:pt x="707364" y="202107"/>
                  </a:lnTo>
                  <a:lnTo>
                    <a:pt x="732624" y="202107"/>
                  </a:lnTo>
                  <a:lnTo>
                    <a:pt x="732624" y="101053"/>
                  </a:lnTo>
                  <a:close/>
                </a:path>
                <a:path w="1036320" h="404494">
                  <a:moveTo>
                    <a:pt x="732624" y="50533"/>
                  </a:moveTo>
                  <a:lnTo>
                    <a:pt x="707364" y="50533"/>
                  </a:lnTo>
                  <a:lnTo>
                    <a:pt x="707364" y="25273"/>
                  </a:lnTo>
                  <a:lnTo>
                    <a:pt x="682104" y="25273"/>
                  </a:lnTo>
                  <a:lnTo>
                    <a:pt x="682104" y="50533"/>
                  </a:lnTo>
                  <a:lnTo>
                    <a:pt x="656844" y="50533"/>
                  </a:lnTo>
                  <a:lnTo>
                    <a:pt x="656844" y="75793"/>
                  </a:lnTo>
                  <a:lnTo>
                    <a:pt x="682104" y="75793"/>
                  </a:lnTo>
                  <a:lnTo>
                    <a:pt x="682104" y="101053"/>
                  </a:lnTo>
                  <a:lnTo>
                    <a:pt x="707364" y="101053"/>
                  </a:lnTo>
                  <a:lnTo>
                    <a:pt x="707364" y="75793"/>
                  </a:lnTo>
                  <a:lnTo>
                    <a:pt x="732624" y="75793"/>
                  </a:lnTo>
                  <a:lnTo>
                    <a:pt x="732624" y="50533"/>
                  </a:lnTo>
                  <a:close/>
                </a:path>
                <a:path w="1036320" h="404494">
                  <a:moveTo>
                    <a:pt x="757897" y="303161"/>
                  </a:moveTo>
                  <a:lnTo>
                    <a:pt x="732637" y="303161"/>
                  </a:lnTo>
                  <a:lnTo>
                    <a:pt x="732637" y="277901"/>
                  </a:lnTo>
                  <a:lnTo>
                    <a:pt x="707377" y="277901"/>
                  </a:lnTo>
                  <a:lnTo>
                    <a:pt x="707377" y="303161"/>
                  </a:lnTo>
                  <a:lnTo>
                    <a:pt x="732624" y="303161"/>
                  </a:lnTo>
                  <a:lnTo>
                    <a:pt x="732624" y="328422"/>
                  </a:lnTo>
                  <a:lnTo>
                    <a:pt x="707364" y="328422"/>
                  </a:lnTo>
                  <a:lnTo>
                    <a:pt x="682104" y="328422"/>
                  </a:lnTo>
                  <a:lnTo>
                    <a:pt x="656844" y="328422"/>
                  </a:lnTo>
                  <a:lnTo>
                    <a:pt x="656844" y="303161"/>
                  </a:lnTo>
                  <a:lnTo>
                    <a:pt x="631571" y="303161"/>
                  </a:lnTo>
                  <a:lnTo>
                    <a:pt x="631571" y="277901"/>
                  </a:lnTo>
                  <a:lnTo>
                    <a:pt x="606310" y="277901"/>
                  </a:lnTo>
                  <a:lnTo>
                    <a:pt x="581050" y="277901"/>
                  </a:lnTo>
                  <a:lnTo>
                    <a:pt x="581050" y="303161"/>
                  </a:lnTo>
                  <a:lnTo>
                    <a:pt x="606310" y="303161"/>
                  </a:lnTo>
                  <a:lnTo>
                    <a:pt x="606310" y="328434"/>
                  </a:lnTo>
                  <a:lnTo>
                    <a:pt x="631571" y="328434"/>
                  </a:lnTo>
                  <a:lnTo>
                    <a:pt x="656844" y="328434"/>
                  </a:lnTo>
                  <a:lnTo>
                    <a:pt x="656844" y="353682"/>
                  </a:lnTo>
                  <a:lnTo>
                    <a:pt x="682104" y="353682"/>
                  </a:lnTo>
                  <a:lnTo>
                    <a:pt x="707364" y="353682"/>
                  </a:lnTo>
                  <a:lnTo>
                    <a:pt x="732624" y="353682"/>
                  </a:lnTo>
                  <a:lnTo>
                    <a:pt x="757897" y="353682"/>
                  </a:lnTo>
                  <a:lnTo>
                    <a:pt x="757897" y="303161"/>
                  </a:lnTo>
                  <a:close/>
                </a:path>
                <a:path w="1036320" h="404494">
                  <a:moveTo>
                    <a:pt x="757897" y="75793"/>
                  </a:moveTo>
                  <a:lnTo>
                    <a:pt x="732637" y="75793"/>
                  </a:lnTo>
                  <a:lnTo>
                    <a:pt x="732637" y="101053"/>
                  </a:lnTo>
                  <a:lnTo>
                    <a:pt x="757897" y="101053"/>
                  </a:lnTo>
                  <a:lnTo>
                    <a:pt x="757897" y="75793"/>
                  </a:lnTo>
                  <a:close/>
                </a:path>
                <a:path w="1036320" h="404494">
                  <a:moveTo>
                    <a:pt x="783158" y="151574"/>
                  </a:moveTo>
                  <a:lnTo>
                    <a:pt x="757897" y="151574"/>
                  </a:lnTo>
                  <a:lnTo>
                    <a:pt x="757897" y="202107"/>
                  </a:lnTo>
                  <a:lnTo>
                    <a:pt x="783158" y="202107"/>
                  </a:lnTo>
                  <a:lnTo>
                    <a:pt x="783158" y="151574"/>
                  </a:lnTo>
                  <a:close/>
                </a:path>
                <a:path w="1036320" h="404494">
                  <a:moveTo>
                    <a:pt x="833691" y="50533"/>
                  </a:moveTo>
                  <a:lnTo>
                    <a:pt x="808418" y="50533"/>
                  </a:lnTo>
                  <a:lnTo>
                    <a:pt x="783158" y="50533"/>
                  </a:lnTo>
                  <a:lnTo>
                    <a:pt x="783158" y="75793"/>
                  </a:lnTo>
                  <a:lnTo>
                    <a:pt x="808418" y="75793"/>
                  </a:lnTo>
                  <a:lnTo>
                    <a:pt x="833691" y="75793"/>
                  </a:lnTo>
                  <a:lnTo>
                    <a:pt x="833691" y="50533"/>
                  </a:lnTo>
                  <a:close/>
                </a:path>
                <a:path w="1036320" h="404494">
                  <a:moveTo>
                    <a:pt x="833691" y="0"/>
                  </a:moveTo>
                  <a:lnTo>
                    <a:pt x="833691" y="0"/>
                  </a:lnTo>
                  <a:lnTo>
                    <a:pt x="707377" y="0"/>
                  </a:lnTo>
                  <a:lnTo>
                    <a:pt x="707377" y="25260"/>
                  </a:lnTo>
                  <a:lnTo>
                    <a:pt x="833691" y="25260"/>
                  </a:lnTo>
                  <a:lnTo>
                    <a:pt x="833691" y="0"/>
                  </a:lnTo>
                  <a:close/>
                </a:path>
                <a:path w="1036320" h="404494">
                  <a:moveTo>
                    <a:pt x="1035799" y="202107"/>
                  </a:moveTo>
                  <a:lnTo>
                    <a:pt x="1010539" y="202107"/>
                  </a:lnTo>
                  <a:lnTo>
                    <a:pt x="985266" y="202107"/>
                  </a:lnTo>
                  <a:lnTo>
                    <a:pt x="960005" y="202107"/>
                  </a:lnTo>
                  <a:lnTo>
                    <a:pt x="960005" y="252641"/>
                  </a:lnTo>
                  <a:lnTo>
                    <a:pt x="985266" y="252641"/>
                  </a:lnTo>
                  <a:lnTo>
                    <a:pt x="985266" y="227368"/>
                  </a:lnTo>
                  <a:lnTo>
                    <a:pt x="1010539" y="227368"/>
                  </a:lnTo>
                  <a:lnTo>
                    <a:pt x="1010539" y="252641"/>
                  </a:lnTo>
                  <a:lnTo>
                    <a:pt x="1035799" y="252641"/>
                  </a:lnTo>
                  <a:lnTo>
                    <a:pt x="1035799" y="20210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5351" y="1272204"/>
              <a:ext cx="1036319" cy="455295"/>
            </a:xfrm>
            <a:custGeom>
              <a:avLst/>
              <a:gdLst/>
              <a:ahLst/>
              <a:cxnLst/>
              <a:rect l="l" t="t" r="r" b="b"/>
              <a:pathLst>
                <a:path w="1036320" h="455294">
                  <a:moveTo>
                    <a:pt x="50533" y="227571"/>
                  </a:moveTo>
                  <a:lnTo>
                    <a:pt x="25260" y="227571"/>
                  </a:lnTo>
                  <a:lnTo>
                    <a:pt x="25260" y="278371"/>
                  </a:lnTo>
                  <a:lnTo>
                    <a:pt x="50533" y="278371"/>
                  </a:lnTo>
                  <a:lnTo>
                    <a:pt x="50533" y="227571"/>
                  </a:lnTo>
                  <a:close/>
                </a:path>
                <a:path w="1036320" h="455294">
                  <a:moveTo>
                    <a:pt x="176834" y="303174"/>
                  </a:moveTo>
                  <a:lnTo>
                    <a:pt x="151574" y="303174"/>
                  </a:lnTo>
                  <a:lnTo>
                    <a:pt x="151574" y="328434"/>
                  </a:lnTo>
                  <a:lnTo>
                    <a:pt x="176834" y="328434"/>
                  </a:lnTo>
                  <a:lnTo>
                    <a:pt x="176834" y="303174"/>
                  </a:lnTo>
                  <a:close/>
                </a:path>
                <a:path w="1036320" h="455294">
                  <a:moveTo>
                    <a:pt x="277901" y="25641"/>
                  </a:moveTo>
                  <a:lnTo>
                    <a:pt x="252641" y="25641"/>
                  </a:lnTo>
                  <a:lnTo>
                    <a:pt x="252641" y="303771"/>
                  </a:lnTo>
                  <a:lnTo>
                    <a:pt x="227368" y="303771"/>
                  </a:lnTo>
                  <a:lnTo>
                    <a:pt x="227368" y="329171"/>
                  </a:lnTo>
                  <a:lnTo>
                    <a:pt x="227368" y="379971"/>
                  </a:lnTo>
                  <a:lnTo>
                    <a:pt x="202107" y="379971"/>
                  </a:lnTo>
                  <a:lnTo>
                    <a:pt x="202107" y="404215"/>
                  </a:lnTo>
                  <a:lnTo>
                    <a:pt x="176847" y="404215"/>
                  </a:lnTo>
                  <a:lnTo>
                    <a:pt x="151587" y="404215"/>
                  </a:lnTo>
                  <a:lnTo>
                    <a:pt x="151587" y="378955"/>
                  </a:lnTo>
                  <a:lnTo>
                    <a:pt x="176847" y="378955"/>
                  </a:lnTo>
                  <a:lnTo>
                    <a:pt x="202107" y="378955"/>
                  </a:lnTo>
                  <a:lnTo>
                    <a:pt x="202107" y="329171"/>
                  </a:lnTo>
                  <a:lnTo>
                    <a:pt x="227368" y="329171"/>
                  </a:lnTo>
                  <a:lnTo>
                    <a:pt x="227368" y="303771"/>
                  </a:lnTo>
                  <a:lnTo>
                    <a:pt x="227368" y="252971"/>
                  </a:lnTo>
                  <a:lnTo>
                    <a:pt x="202107" y="252971"/>
                  </a:lnTo>
                  <a:lnTo>
                    <a:pt x="202107" y="178041"/>
                  </a:lnTo>
                  <a:lnTo>
                    <a:pt x="176847" y="178041"/>
                  </a:lnTo>
                  <a:lnTo>
                    <a:pt x="176847" y="303771"/>
                  </a:lnTo>
                  <a:lnTo>
                    <a:pt x="202107" y="303771"/>
                  </a:lnTo>
                  <a:lnTo>
                    <a:pt x="202107" y="328434"/>
                  </a:lnTo>
                  <a:lnTo>
                    <a:pt x="176847" y="328434"/>
                  </a:lnTo>
                  <a:lnTo>
                    <a:pt x="176847" y="353695"/>
                  </a:lnTo>
                  <a:lnTo>
                    <a:pt x="151587" y="353695"/>
                  </a:lnTo>
                  <a:lnTo>
                    <a:pt x="126326" y="353695"/>
                  </a:lnTo>
                  <a:lnTo>
                    <a:pt x="126326" y="328434"/>
                  </a:lnTo>
                  <a:lnTo>
                    <a:pt x="101053" y="328434"/>
                  </a:lnTo>
                  <a:lnTo>
                    <a:pt x="101053" y="353695"/>
                  </a:lnTo>
                  <a:lnTo>
                    <a:pt x="75793" y="353695"/>
                  </a:lnTo>
                  <a:lnTo>
                    <a:pt x="75793" y="328447"/>
                  </a:lnTo>
                  <a:lnTo>
                    <a:pt x="101053" y="328447"/>
                  </a:lnTo>
                  <a:lnTo>
                    <a:pt x="101053" y="303174"/>
                  </a:lnTo>
                  <a:lnTo>
                    <a:pt x="75793" y="303174"/>
                  </a:lnTo>
                  <a:lnTo>
                    <a:pt x="50520" y="303174"/>
                  </a:lnTo>
                  <a:lnTo>
                    <a:pt x="25260" y="303174"/>
                  </a:lnTo>
                  <a:lnTo>
                    <a:pt x="0" y="303174"/>
                  </a:lnTo>
                  <a:lnTo>
                    <a:pt x="0" y="328447"/>
                  </a:lnTo>
                  <a:lnTo>
                    <a:pt x="25260" y="328447"/>
                  </a:lnTo>
                  <a:lnTo>
                    <a:pt x="25260" y="378968"/>
                  </a:lnTo>
                  <a:lnTo>
                    <a:pt x="0" y="378968"/>
                  </a:lnTo>
                  <a:lnTo>
                    <a:pt x="0" y="404228"/>
                  </a:lnTo>
                  <a:lnTo>
                    <a:pt x="25260" y="404228"/>
                  </a:lnTo>
                  <a:lnTo>
                    <a:pt x="25260" y="429501"/>
                  </a:lnTo>
                  <a:lnTo>
                    <a:pt x="50520" y="429501"/>
                  </a:lnTo>
                  <a:lnTo>
                    <a:pt x="50520" y="454748"/>
                  </a:lnTo>
                  <a:lnTo>
                    <a:pt x="75793" y="454748"/>
                  </a:lnTo>
                  <a:lnTo>
                    <a:pt x="101053" y="454748"/>
                  </a:lnTo>
                  <a:lnTo>
                    <a:pt x="101053" y="404228"/>
                  </a:lnTo>
                  <a:lnTo>
                    <a:pt x="75793" y="404228"/>
                  </a:lnTo>
                  <a:lnTo>
                    <a:pt x="50520" y="404228"/>
                  </a:lnTo>
                  <a:lnTo>
                    <a:pt x="50520" y="353707"/>
                  </a:lnTo>
                  <a:lnTo>
                    <a:pt x="75793" y="353707"/>
                  </a:lnTo>
                  <a:lnTo>
                    <a:pt x="75793" y="378955"/>
                  </a:lnTo>
                  <a:lnTo>
                    <a:pt x="101053" y="378955"/>
                  </a:lnTo>
                  <a:lnTo>
                    <a:pt x="126326" y="378955"/>
                  </a:lnTo>
                  <a:lnTo>
                    <a:pt x="126326" y="429488"/>
                  </a:lnTo>
                  <a:lnTo>
                    <a:pt x="151587" y="429488"/>
                  </a:lnTo>
                  <a:lnTo>
                    <a:pt x="176847" y="429488"/>
                  </a:lnTo>
                  <a:lnTo>
                    <a:pt x="202107" y="429488"/>
                  </a:lnTo>
                  <a:lnTo>
                    <a:pt x="202107" y="405371"/>
                  </a:lnTo>
                  <a:lnTo>
                    <a:pt x="227368" y="405371"/>
                  </a:lnTo>
                  <a:lnTo>
                    <a:pt x="227368" y="429501"/>
                  </a:lnTo>
                  <a:lnTo>
                    <a:pt x="252641" y="429501"/>
                  </a:lnTo>
                  <a:lnTo>
                    <a:pt x="252641" y="405371"/>
                  </a:lnTo>
                  <a:lnTo>
                    <a:pt x="277901" y="405371"/>
                  </a:lnTo>
                  <a:lnTo>
                    <a:pt x="277901" y="379971"/>
                  </a:lnTo>
                  <a:lnTo>
                    <a:pt x="252641" y="379971"/>
                  </a:lnTo>
                  <a:lnTo>
                    <a:pt x="252641" y="329171"/>
                  </a:lnTo>
                  <a:lnTo>
                    <a:pt x="277901" y="329171"/>
                  </a:lnTo>
                  <a:lnTo>
                    <a:pt x="277901" y="25641"/>
                  </a:lnTo>
                  <a:close/>
                </a:path>
                <a:path w="1036320" h="455294">
                  <a:moveTo>
                    <a:pt x="328422" y="328434"/>
                  </a:moveTo>
                  <a:lnTo>
                    <a:pt x="303161" y="328434"/>
                  </a:lnTo>
                  <a:lnTo>
                    <a:pt x="303161" y="353695"/>
                  </a:lnTo>
                  <a:lnTo>
                    <a:pt x="328422" y="353695"/>
                  </a:lnTo>
                  <a:lnTo>
                    <a:pt x="328422" y="328434"/>
                  </a:lnTo>
                  <a:close/>
                </a:path>
                <a:path w="1036320" h="455294">
                  <a:moveTo>
                    <a:pt x="378942" y="378955"/>
                  </a:moveTo>
                  <a:lnTo>
                    <a:pt x="353682" y="378955"/>
                  </a:lnTo>
                  <a:lnTo>
                    <a:pt x="353682" y="353695"/>
                  </a:lnTo>
                  <a:lnTo>
                    <a:pt x="328422" y="353695"/>
                  </a:lnTo>
                  <a:lnTo>
                    <a:pt x="328422" y="429488"/>
                  </a:lnTo>
                  <a:lnTo>
                    <a:pt x="353682" y="429488"/>
                  </a:lnTo>
                  <a:lnTo>
                    <a:pt x="353682" y="454748"/>
                  </a:lnTo>
                  <a:lnTo>
                    <a:pt x="378942" y="454748"/>
                  </a:lnTo>
                  <a:lnTo>
                    <a:pt x="378942" y="378955"/>
                  </a:lnTo>
                  <a:close/>
                </a:path>
                <a:path w="1036320" h="455294">
                  <a:moveTo>
                    <a:pt x="404202" y="328434"/>
                  </a:moveTo>
                  <a:lnTo>
                    <a:pt x="378942" y="328434"/>
                  </a:lnTo>
                  <a:lnTo>
                    <a:pt x="378942" y="353695"/>
                  </a:lnTo>
                  <a:lnTo>
                    <a:pt x="404202" y="353695"/>
                  </a:lnTo>
                  <a:lnTo>
                    <a:pt x="404202" y="328434"/>
                  </a:lnTo>
                  <a:close/>
                </a:path>
                <a:path w="1036320" h="455294">
                  <a:moveTo>
                    <a:pt x="505269" y="378955"/>
                  </a:moveTo>
                  <a:lnTo>
                    <a:pt x="480009" y="378955"/>
                  </a:lnTo>
                  <a:lnTo>
                    <a:pt x="480009" y="404215"/>
                  </a:lnTo>
                  <a:lnTo>
                    <a:pt x="454748" y="404215"/>
                  </a:lnTo>
                  <a:lnTo>
                    <a:pt x="454748" y="378955"/>
                  </a:lnTo>
                  <a:lnTo>
                    <a:pt x="480009" y="378955"/>
                  </a:lnTo>
                  <a:lnTo>
                    <a:pt x="480009" y="303174"/>
                  </a:lnTo>
                  <a:lnTo>
                    <a:pt x="454748" y="303174"/>
                  </a:lnTo>
                  <a:lnTo>
                    <a:pt x="429475" y="303174"/>
                  </a:lnTo>
                  <a:lnTo>
                    <a:pt x="429475" y="328434"/>
                  </a:lnTo>
                  <a:lnTo>
                    <a:pt x="454748" y="328434"/>
                  </a:lnTo>
                  <a:lnTo>
                    <a:pt x="454748" y="353695"/>
                  </a:lnTo>
                  <a:lnTo>
                    <a:pt x="429475" y="353695"/>
                  </a:lnTo>
                  <a:lnTo>
                    <a:pt x="404215" y="353695"/>
                  </a:lnTo>
                  <a:lnTo>
                    <a:pt x="404215" y="378955"/>
                  </a:lnTo>
                  <a:lnTo>
                    <a:pt x="429475" y="378955"/>
                  </a:lnTo>
                  <a:lnTo>
                    <a:pt x="429475" y="429488"/>
                  </a:lnTo>
                  <a:lnTo>
                    <a:pt x="454748" y="429488"/>
                  </a:lnTo>
                  <a:lnTo>
                    <a:pt x="480009" y="429488"/>
                  </a:lnTo>
                  <a:lnTo>
                    <a:pt x="505269" y="429488"/>
                  </a:lnTo>
                  <a:lnTo>
                    <a:pt x="505269" y="378955"/>
                  </a:lnTo>
                  <a:close/>
                </a:path>
                <a:path w="1036320" h="455294">
                  <a:moveTo>
                    <a:pt x="505269" y="277901"/>
                  </a:moveTo>
                  <a:lnTo>
                    <a:pt x="480009" y="277901"/>
                  </a:lnTo>
                  <a:lnTo>
                    <a:pt x="480009" y="303161"/>
                  </a:lnTo>
                  <a:lnTo>
                    <a:pt x="505269" y="303161"/>
                  </a:lnTo>
                  <a:lnTo>
                    <a:pt x="505269" y="277901"/>
                  </a:lnTo>
                  <a:close/>
                </a:path>
                <a:path w="1036320" h="455294">
                  <a:moveTo>
                    <a:pt x="581050" y="277901"/>
                  </a:moveTo>
                  <a:lnTo>
                    <a:pt x="555790" y="277901"/>
                  </a:lnTo>
                  <a:lnTo>
                    <a:pt x="555790" y="303161"/>
                  </a:lnTo>
                  <a:lnTo>
                    <a:pt x="581050" y="303161"/>
                  </a:lnTo>
                  <a:lnTo>
                    <a:pt x="581050" y="277901"/>
                  </a:lnTo>
                  <a:close/>
                </a:path>
                <a:path w="1036320" h="455294">
                  <a:moveTo>
                    <a:pt x="656844" y="328434"/>
                  </a:moveTo>
                  <a:lnTo>
                    <a:pt x="631571" y="328434"/>
                  </a:lnTo>
                  <a:lnTo>
                    <a:pt x="606310" y="328434"/>
                  </a:lnTo>
                  <a:lnTo>
                    <a:pt x="581050" y="328434"/>
                  </a:lnTo>
                  <a:lnTo>
                    <a:pt x="581050" y="353695"/>
                  </a:lnTo>
                  <a:lnTo>
                    <a:pt x="606310" y="353695"/>
                  </a:lnTo>
                  <a:lnTo>
                    <a:pt x="606310" y="378955"/>
                  </a:lnTo>
                  <a:lnTo>
                    <a:pt x="631571" y="378955"/>
                  </a:lnTo>
                  <a:lnTo>
                    <a:pt x="631571" y="353695"/>
                  </a:lnTo>
                  <a:lnTo>
                    <a:pt x="656844" y="353695"/>
                  </a:lnTo>
                  <a:lnTo>
                    <a:pt x="656844" y="328434"/>
                  </a:lnTo>
                  <a:close/>
                </a:path>
                <a:path w="1036320" h="455294">
                  <a:moveTo>
                    <a:pt x="732637" y="277901"/>
                  </a:moveTo>
                  <a:lnTo>
                    <a:pt x="707377" y="277901"/>
                  </a:lnTo>
                  <a:lnTo>
                    <a:pt x="707377" y="303161"/>
                  </a:lnTo>
                  <a:lnTo>
                    <a:pt x="732637" y="303161"/>
                  </a:lnTo>
                  <a:lnTo>
                    <a:pt x="732637" y="277901"/>
                  </a:lnTo>
                  <a:close/>
                </a:path>
                <a:path w="1036320" h="455294">
                  <a:moveTo>
                    <a:pt x="783158" y="277901"/>
                  </a:moveTo>
                  <a:lnTo>
                    <a:pt x="757897" y="277901"/>
                  </a:lnTo>
                  <a:lnTo>
                    <a:pt x="757897" y="303161"/>
                  </a:lnTo>
                  <a:lnTo>
                    <a:pt x="783158" y="303161"/>
                  </a:lnTo>
                  <a:lnTo>
                    <a:pt x="783158" y="277901"/>
                  </a:lnTo>
                  <a:close/>
                </a:path>
                <a:path w="1036320" h="455294">
                  <a:moveTo>
                    <a:pt x="833678" y="277901"/>
                  </a:moveTo>
                  <a:lnTo>
                    <a:pt x="808418" y="277901"/>
                  </a:lnTo>
                  <a:lnTo>
                    <a:pt x="808418" y="303161"/>
                  </a:lnTo>
                  <a:lnTo>
                    <a:pt x="833678" y="303161"/>
                  </a:lnTo>
                  <a:lnTo>
                    <a:pt x="833678" y="277901"/>
                  </a:lnTo>
                  <a:close/>
                </a:path>
                <a:path w="1036320" h="455294">
                  <a:moveTo>
                    <a:pt x="858951" y="303174"/>
                  </a:moveTo>
                  <a:lnTo>
                    <a:pt x="833691" y="303174"/>
                  </a:lnTo>
                  <a:lnTo>
                    <a:pt x="833691" y="328434"/>
                  </a:lnTo>
                  <a:lnTo>
                    <a:pt x="858951" y="328434"/>
                  </a:lnTo>
                  <a:lnTo>
                    <a:pt x="858951" y="303174"/>
                  </a:lnTo>
                  <a:close/>
                </a:path>
                <a:path w="1036320" h="455294">
                  <a:moveTo>
                    <a:pt x="884212" y="277901"/>
                  </a:moveTo>
                  <a:lnTo>
                    <a:pt x="858951" y="277901"/>
                  </a:lnTo>
                  <a:lnTo>
                    <a:pt x="858951" y="303161"/>
                  </a:lnTo>
                  <a:lnTo>
                    <a:pt x="884212" y="303161"/>
                  </a:lnTo>
                  <a:lnTo>
                    <a:pt x="884212" y="277901"/>
                  </a:lnTo>
                  <a:close/>
                </a:path>
                <a:path w="1036320" h="455294">
                  <a:moveTo>
                    <a:pt x="960005" y="328434"/>
                  </a:moveTo>
                  <a:lnTo>
                    <a:pt x="934745" y="328434"/>
                  </a:lnTo>
                  <a:lnTo>
                    <a:pt x="909472" y="328434"/>
                  </a:lnTo>
                  <a:lnTo>
                    <a:pt x="909472" y="303174"/>
                  </a:lnTo>
                  <a:lnTo>
                    <a:pt x="884212" y="303174"/>
                  </a:lnTo>
                  <a:lnTo>
                    <a:pt x="884212" y="328434"/>
                  </a:lnTo>
                  <a:lnTo>
                    <a:pt x="858951" y="328434"/>
                  </a:lnTo>
                  <a:lnTo>
                    <a:pt x="858951" y="353695"/>
                  </a:lnTo>
                  <a:lnTo>
                    <a:pt x="884212" y="353695"/>
                  </a:lnTo>
                  <a:lnTo>
                    <a:pt x="909472" y="353695"/>
                  </a:lnTo>
                  <a:lnTo>
                    <a:pt x="909472" y="404215"/>
                  </a:lnTo>
                  <a:lnTo>
                    <a:pt x="934745" y="404215"/>
                  </a:lnTo>
                  <a:lnTo>
                    <a:pt x="960005" y="404215"/>
                  </a:lnTo>
                  <a:lnTo>
                    <a:pt x="960005" y="378955"/>
                  </a:lnTo>
                  <a:lnTo>
                    <a:pt x="934745" y="378955"/>
                  </a:lnTo>
                  <a:lnTo>
                    <a:pt x="934745" y="353695"/>
                  </a:lnTo>
                  <a:lnTo>
                    <a:pt x="960005" y="353695"/>
                  </a:lnTo>
                  <a:lnTo>
                    <a:pt x="960005" y="328434"/>
                  </a:lnTo>
                  <a:close/>
                </a:path>
                <a:path w="1036320" h="455294">
                  <a:moveTo>
                    <a:pt x="985266" y="303174"/>
                  </a:moveTo>
                  <a:lnTo>
                    <a:pt x="960005" y="303174"/>
                  </a:lnTo>
                  <a:lnTo>
                    <a:pt x="960005" y="328434"/>
                  </a:lnTo>
                  <a:lnTo>
                    <a:pt x="985266" y="328434"/>
                  </a:lnTo>
                  <a:lnTo>
                    <a:pt x="985266" y="303174"/>
                  </a:lnTo>
                  <a:close/>
                </a:path>
                <a:path w="1036320" h="455294">
                  <a:moveTo>
                    <a:pt x="1035786" y="277901"/>
                  </a:moveTo>
                  <a:lnTo>
                    <a:pt x="1010526" y="277901"/>
                  </a:lnTo>
                  <a:lnTo>
                    <a:pt x="1010526" y="328434"/>
                  </a:lnTo>
                  <a:lnTo>
                    <a:pt x="985266" y="328434"/>
                  </a:lnTo>
                  <a:lnTo>
                    <a:pt x="985266" y="353695"/>
                  </a:lnTo>
                  <a:lnTo>
                    <a:pt x="1010526" y="353695"/>
                  </a:lnTo>
                  <a:lnTo>
                    <a:pt x="1035786" y="353695"/>
                  </a:lnTo>
                  <a:lnTo>
                    <a:pt x="1035786" y="277901"/>
                  </a:lnTo>
                  <a:close/>
                </a:path>
                <a:path w="1036320" h="455294">
                  <a:moveTo>
                    <a:pt x="1035786" y="227380"/>
                  </a:moveTo>
                  <a:lnTo>
                    <a:pt x="1010526" y="227380"/>
                  </a:lnTo>
                  <a:lnTo>
                    <a:pt x="985266" y="227380"/>
                  </a:lnTo>
                  <a:lnTo>
                    <a:pt x="985266" y="202120"/>
                  </a:lnTo>
                  <a:lnTo>
                    <a:pt x="959993" y="202120"/>
                  </a:lnTo>
                  <a:lnTo>
                    <a:pt x="959993" y="176847"/>
                  </a:lnTo>
                  <a:lnTo>
                    <a:pt x="934732" y="176847"/>
                  </a:lnTo>
                  <a:lnTo>
                    <a:pt x="934732" y="202120"/>
                  </a:lnTo>
                  <a:lnTo>
                    <a:pt x="934732" y="227380"/>
                  </a:lnTo>
                  <a:lnTo>
                    <a:pt x="909472" y="227380"/>
                  </a:lnTo>
                  <a:lnTo>
                    <a:pt x="909472" y="202120"/>
                  </a:lnTo>
                  <a:lnTo>
                    <a:pt x="884212" y="202120"/>
                  </a:lnTo>
                  <a:lnTo>
                    <a:pt x="884212" y="227380"/>
                  </a:lnTo>
                  <a:lnTo>
                    <a:pt x="858951" y="227380"/>
                  </a:lnTo>
                  <a:lnTo>
                    <a:pt x="858951" y="202120"/>
                  </a:lnTo>
                  <a:lnTo>
                    <a:pt x="833678" y="202120"/>
                  </a:lnTo>
                  <a:lnTo>
                    <a:pt x="833678" y="227380"/>
                  </a:lnTo>
                  <a:lnTo>
                    <a:pt x="808418" y="227380"/>
                  </a:lnTo>
                  <a:lnTo>
                    <a:pt x="808418" y="202120"/>
                  </a:lnTo>
                  <a:lnTo>
                    <a:pt x="833678" y="202120"/>
                  </a:lnTo>
                  <a:lnTo>
                    <a:pt x="833678" y="176847"/>
                  </a:lnTo>
                  <a:lnTo>
                    <a:pt x="858951" y="176847"/>
                  </a:lnTo>
                  <a:lnTo>
                    <a:pt x="858951" y="151587"/>
                  </a:lnTo>
                  <a:lnTo>
                    <a:pt x="833678" y="151587"/>
                  </a:lnTo>
                  <a:lnTo>
                    <a:pt x="833678" y="126326"/>
                  </a:lnTo>
                  <a:lnTo>
                    <a:pt x="858951" y="126326"/>
                  </a:lnTo>
                  <a:lnTo>
                    <a:pt x="858951" y="151587"/>
                  </a:lnTo>
                  <a:lnTo>
                    <a:pt x="884212" y="151587"/>
                  </a:lnTo>
                  <a:lnTo>
                    <a:pt x="909472" y="151587"/>
                  </a:lnTo>
                  <a:lnTo>
                    <a:pt x="909472" y="202120"/>
                  </a:lnTo>
                  <a:lnTo>
                    <a:pt x="934732" y="202120"/>
                  </a:lnTo>
                  <a:lnTo>
                    <a:pt x="934732" y="176847"/>
                  </a:lnTo>
                  <a:lnTo>
                    <a:pt x="934732" y="126326"/>
                  </a:lnTo>
                  <a:lnTo>
                    <a:pt x="909472" y="126326"/>
                  </a:lnTo>
                  <a:lnTo>
                    <a:pt x="909472" y="101053"/>
                  </a:lnTo>
                  <a:lnTo>
                    <a:pt x="884212" y="101053"/>
                  </a:lnTo>
                  <a:lnTo>
                    <a:pt x="858951" y="101053"/>
                  </a:lnTo>
                  <a:lnTo>
                    <a:pt x="833678" y="101053"/>
                  </a:lnTo>
                  <a:lnTo>
                    <a:pt x="833678" y="0"/>
                  </a:lnTo>
                  <a:lnTo>
                    <a:pt x="808418" y="0"/>
                  </a:lnTo>
                  <a:lnTo>
                    <a:pt x="783158" y="0"/>
                  </a:lnTo>
                  <a:lnTo>
                    <a:pt x="757897" y="0"/>
                  </a:lnTo>
                  <a:lnTo>
                    <a:pt x="757897" y="25273"/>
                  </a:lnTo>
                  <a:lnTo>
                    <a:pt x="783158" y="25273"/>
                  </a:lnTo>
                  <a:lnTo>
                    <a:pt x="808418" y="25273"/>
                  </a:lnTo>
                  <a:lnTo>
                    <a:pt x="808418" y="126326"/>
                  </a:lnTo>
                  <a:lnTo>
                    <a:pt x="783158" y="126326"/>
                  </a:lnTo>
                  <a:lnTo>
                    <a:pt x="757897" y="126326"/>
                  </a:lnTo>
                  <a:lnTo>
                    <a:pt x="757897" y="101053"/>
                  </a:lnTo>
                  <a:lnTo>
                    <a:pt x="732624" y="101053"/>
                  </a:lnTo>
                  <a:lnTo>
                    <a:pt x="732624" y="126326"/>
                  </a:lnTo>
                  <a:lnTo>
                    <a:pt x="707364" y="126326"/>
                  </a:lnTo>
                  <a:lnTo>
                    <a:pt x="707364" y="151587"/>
                  </a:lnTo>
                  <a:lnTo>
                    <a:pt x="732624" y="151587"/>
                  </a:lnTo>
                  <a:lnTo>
                    <a:pt x="732624" y="176847"/>
                  </a:lnTo>
                  <a:lnTo>
                    <a:pt x="757897" y="176847"/>
                  </a:lnTo>
                  <a:lnTo>
                    <a:pt x="757897" y="151587"/>
                  </a:lnTo>
                  <a:lnTo>
                    <a:pt x="783158" y="151587"/>
                  </a:lnTo>
                  <a:lnTo>
                    <a:pt x="808418" y="151587"/>
                  </a:lnTo>
                  <a:lnTo>
                    <a:pt x="808418" y="176847"/>
                  </a:lnTo>
                  <a:lnTo>
                    <a:pt x="783158" y="176847"/>
                  </a:lnTo>
                  <a:lnTo>
                    <a:pt x="757897" y="176847"/>
                  </a:lnTo>
                  <a:lnTo>
                    <a:pt x="757897" y="202120"/>
                  </a:lnTo>
                  <a:lnTo>
                    <a:pt x="783158" y="202120"/>
                  </a:lnTo>
                  <a:lnTo>
                    <a:pt x="783158" y="252641"/>
                  </a:lnTo>
                  <a:lnTo>
                    <a:pt x="808418" y="252641"/>
                  </a:lnTo>
                  <a:lnTo>
                    <a:pt x="833678" y="252641"/>
                  </a:lnTo>
                  <a:lnTo>
                    <a:pt x="833678" y="277901"/>
                  </a:lnTo>
                  <a:lnTo>
                    <a:pt x="858951" y="277901"/>
                  </a:lnTo>
                  <a:lnTo>
                    <a:pt x="858951" y="252641"/>
                  </a:lnTo>
                  <a:lnTo>
                    <a:pt x="884212" y="252641"/>
                  </a:lnTo>
                  <a:lnTo>
                    <a:pt x="884212" y="277901"/>
                  </a:lnTo>
                  <a:lnTo>
                    <a:pt x="909472" y="277901"/>
                  </a:lnTo>
                  <a:lnTo>
                    <a:pt x="909472" y="252641"/>
                  </a:lnTo>
                  <a:lnTo>
                    <a:pt x="934732" y="252641"/>
                  </a:lnTo>
                  <a:lnTo>
                    <a:pt x="934732" y="277901"/>
                  </a:lnTo>
                  <a:lnTo>
                    <a:pt x="909472" y="277901"/>
                  </a:lnTo>
                  <a:lnTo>
                    <a:pt x="909472" y="303161"/>
                  </a:lnTo>
                  <a:lnTo>
                    <a:pt x="934732" y="303161"/>
                  </a:lnTo>
                  <a:lnTo>
                    <a:pt x="959993" y="303161"/>
                  </a:lnTo>
                  <a:lnTo>
                    <a:pt x="959993" y="277901"/>
                  </a:lnTo>
                  <a:lnTo>
                    <a:pt x="985266" y="277901"/>
                  </a:lnTo>
                  <a:lnTo>
                    <a:pt x="985266" y="252641"/>
                  </a:lnTo>
                  <a:lnTo>
                    <a:pt x="1010526" y="252641"/>
                  </a:lnTo>
                  <a:lnTo>
                    <a:pt x="1035786" y="252641"/>
                  </a:lnTo>
                  <a:lnTo>
                    <a:pt x="1035786" y="22738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5351" y="1247045"/>
              <a:ext cx="1036319" cy="606425"/>
            </a:xfrm>
            <a:custGeom>
              <a:avLst/>
              <a:gdLst/>
              <a:ahLst/>
              <a:cxnLst/>
              <a:rect l="l" t="t" r="r" b="b"/>
              <a:pathLst>
                <a:path w="1036320" h="606425">
                  <a:moveTo>
                    <a:pt x="75793" y="555701"/>
                  </a:moveTo>
                  <a:lnTo>
                    <a:pt x="50520" y="555701"/>
                  </a:lnTo>
                  <a:lnTo>
                    <a:pt x="50520" y="530428"/>
                  </a:lnTo>
                  <a:lnTo>
                    <a:pt x="25260" y="530428"/>
                  </a:lnTo>
                  <a:lnTo>
                    <a:pt x="25260" y="505167"/>
                  </a:lnTo>
                  <a:lnTo>
                    <a:pt x="50520" y="505167"/>
                  </a:lnTo>
                  <a:lnTo>
                    <a:pt x="50520" y="479907"/>
                  </a:lnTo>
                  <a:lnTo>
                    <a:pt x="25260" y="479907"/>
                  </a:lnTo>
                  <a:lnTo>
                    <a:pt x="25260" y="454647"/>
                  </a:lnTo>
                  <a:lnTo>
                    <a:pt x="0" y="454647"/>
                  </a:lnTo>
                  <a:lnTo>
                    <a:pt x="0" y="580961"/>
                  </a:lnTo>
                  <a:lnTo>
                    <a:pt x="25260" y="580961"/>
                  </a:lnTo>
                  <a:lnTo>
                    <a:pt x="25260" y="606221"/>
                  </a:lnTo>
                  <a:lnTo>
                    <a:pt x="50520" y="606221"/>
                  </a:lnTo>
                  <a:lnTo>
                    <a:pt x="50520" y="580961"/>
                  </a:lnTo>
                  <a:lnTo>
                    <a:pt x="75793" y="580961"/>
                  </a:lnTo>
                  <a:lnTo>
                    <a:pt x="75793" y="555701"/>
                  </a:lnTo>
                  <a:close/>
                </a:path>
                <a:path w="1036320" h="606425">
                  <a:moveTo>
                    <a:pt x="176847" y="278130"/>
                  </a:moveTo>
                  <a:lnTo>
                    <a:pt x="151574" y="278130"/>
                  </a:lnTo>
                  <a:lnTo>
                    <a:pt x="151574" y="303530"/>
                  </a:lnTo>
                  <a:lnTo>
                    <a:pt x="176847" y="303530"/>
                  </a:lnTo>
                  <a:lnTo>
                    <a:pt x="176847" y="278130"/>
                  </a:lnTo>
                  <a:close/>
                </a:path>
                <a:path w="1036320" h="606425">
                  <a:moveTo>
                    <a:pt x="176847" y="227330"/>
                  </a:moveTo>
                  <a:lnTo>
                    <a:pt x="151574" y="227330"/>
                  </a:lnTo>
                  <a:lnTo>
                    <a:pt x="126314" y="227330"/>
                  </a:lnTo>
                  <a:lnTo>
                    <a:pt x="101053" y="227330"/>
                  </a:lnTo>
                  <a:lnTo>
                    <a:pt x="101053" y="203200"/>
                  </a:lnTo>
                  <a:lnTo>
                    <a:pt x="75793" y="203200"/>
                  </a:lnTo>
                  <a:lnTo>
                    <a:pt x="75793" y="152400"/>
                  </a:lnTo>
                  <a:lnTo>
                    <a:pt x="101053" y="152400"/>
                  </a:lnTo>
                  <a:lnTo>
                    <a:pt x="101053" y="177800"/>
                  </a:lnTo>
                  <a:lnTo>
                    <a:pt x="126314" y="177800"/>
                  </a:lnTo>
                  <a:lnTo>
                    <a:pt x="151574" y="177800"/>
                  </a:lnTo>
                  <a:lnTo>
                    <a:pt x="151574" y="152400"/>
                  </a:lnTo>
                  <a:lnTo>
                    <a:pt x="126314" y="152400"/>
                  </a:lnTo>
                  <a:lnTo>
                    <a:pt x="126314" y="127000"/>
                  </a:lnTo>
                  <a:lnTo>
                    <a:pt x="101053" y="127000"/>
                  </a:lnTo>
                  <a:lnTo>
                    <a:pt x="75793" y="127000"/>
                  </a:lnTo>
                  <a:lnTo>
                    <a:pt x="50533" y="127000"/>
                  </a:lnTo>
                  <a:lnTo>
                    <a:pt x="50533" y="177800"/>
                  </a:lnTo>
                  <a:lnTo>
                    <a:pt x="25260" y="177800"/>
                  </a:lnTo>
                  <a:lnTo>
                    <a:pt x="25260" y="203200"/>
                  </a:lnTo>
                  <a:lnTo>
                    <a:pt x="0" y="203200"/>
                  </a:lnTo>
                  <a:lnTo>
                    <a:pt x="0" y="227330"/>
                  </a:lnTo>
                  <a:lnTo>
                    <a:pt x="25260" y="227330"/>
                  </a:lnTo>
                  <a:lnTo>
                    <a:pt x="50533" y="227330"/>
                  </a:lnTo>
                  <a:lnTo>
                    <a:pt x="75793" y="227330"/>
                  </a:lnTo>
                  <a:lnTo>
                    <a:pt x="75793" y="252730"/>
                  </a:lnTo>
                  <a:lnTo>
                    <a:pt x="50533" y="252730"/>
                  </a:lnTo>
                  <a:lnTo>
                    <a:pt x="25260" y="252730"/>
                  </a:lnTo>
                  <a:lnTo>
                    <a:pt x="0" y="252730"/>
                  </a:lnTo>
                  <a:lnTo>
                    <a:pt x="0" y="278130"/>
                  </a:lnTo>
                  <a:lnTo>
                    <a:pt x="25260" y="278130"/>
                  </a:lnTo>
                  <a:lnTo>
                    <a:pt x="25260" y="303530"/>
                  </a:lnTo>
                  <a:lnTo>
                    <a:pt x="50533" y="303530"/>
                  </a:lnTo>
                  <a:lnTo>
                    <a:pt x="50533" y="278130"/>
                  </a:lnTo>
                  <a:lnTo>
                    <a:pt x="75793" y="278130"/>
                  </a:lnTo>
                  <a:lnTo>
                    <a:pt x="101053" y="278130"/>
                  </a:lnTo>
                  <a:lnTo>
                    <a:pt x="101053" y="252730"/>
                  </a:lnTo>
                  <a:lnTo>
                    <a:pt x="126314" y="252730"/>
                  </a:lnTo>
                  <a:lnTo>
                    <a:pt x="126314" y="278130"/>
                  </a:lnTo>
                  <a:lnTo>
                    <a:pt x="151574" y="278130"/>
                  </a:lnTo>
                  <a:lnTo>
                    <a:pt x="151574" y="252730"/>
                  </a:lnTo>
                  <a:lnTo>
                    <a:pt x="176847" y="252730"/>
                  </a:lnTo>
                  <a:lnTo>
                    <a:pt x="176847" y="227330"/>
                  </a:lnTo>
                  <a:close/>
                </a:path>
                <a:path w="1036320" h="606425">
                  <a:moveTo>
                    <a:pt x="252641" y="252730"/>
                  </a:moveTo>
                  <a:lnTo>
                    <a:pt x="227368" y="252730"/>
                  </a:lnTo>
                  <a:lnTo>
                    <a:pt x="227368" y="278130"/>
                  </a:lnTo>
                  <a:lnTo>
                    <a:pt x="252641" y="278130"/>
                  </a:lnTo>
                  <a:lnTo>
                    <a:pt x="252641" y="252730"/>
                  </a:lnTo>
                  <a:close/>
                </a:path>
                <a:path w="1036320" h="606425">
                  <a:moveTo>
                    <a:pt x="252641" y="203200"/>
                  </a:moveTo>
                  <a:lnTo>
                    <a:pt x="227368" y="203200"/>
                  </a:lnTo>
                  <a:lnTo>
                    <a:pt x="202107" y="203200"/>
                  </a:lnTo>
                  <a:lnTo>
                    <a:pt x="202107" y="227330"/>
                  </a:lnTo>
                  <a:lnTo>
                    <a:pt x="227368" y="227330"/>
                  </a:lnTo>
                  <a:lnTo>
                    <a:pt x="252641" y="227330"/>
                  </a:lnTo>
                  <a:lnTo>
                    <a:pt x="252641" y="203200"/>
                  </a:lnTo>
                  <a:close/>
                </a:path>
                <a:path w="1036320" h="606425">
                  <a:moveTo>
                    <a:pt x="252641" y="152400"/>
                  </a:moveTo>
                  <a:lnTo>
                    <a:pt x="227368" y="152400"/>
                  </a:lnTo>
                  <a:lnTo>
                    <a:pt x="227368" y="177800"/>
                  </a:lnTo>
                  <a:lnTo>
                    <a:pt x="252641" y="177800"/>
                  </a:lnTo>
                  <a:lnTo>
                    <a:pt x="252641" y="152400"/>
                  </a:lnTo>
                  <a:close/>
                </a:path>
                <a:path w="1036320" h="606425">
                  <a:moveTo>
                    <a:pt x="252641" y="0"/>
                  </a:moveTo>
                  <a:lnTo>
                    <a:pt x="227368" y="0"/>
                  </a:lnTo>
                  <a:lnTo>
                    <a:pt x="227368" y="50800"/>
                  </a:lnTo>
                  <a:lnTo>
                    <a:pt x="202107" y="50800"/>
                  </a:lnTo>
                  <a:lnTo>
                    <a:pt x="202107" y="152400"/>
                  </a:lnTo>
                  <a:lnTo>
                    <a:pt x="227368" y="152400"/>
                  </a:lnTo>
                  <a:lnTo>
                    <a:pt x="227368" y="127000"/>
                  </a:lnTo>
                  <a:lnTo>
                    <a:pt x="252641" y="127000"/>
                  </a:lnTo>
                  <a:lnTo>
                    <a:pt x="252641" y="101600"/>
                  </a:lnTo>
                  <a:lnTo>
                    <a:pt x="227368" y="101600"/>
                  </a:lnTo>
                  <a:lnTo>
                    <a:pt x="227368" y="76200"/>
                  </a:lnTo>
                  <a:lnTo>
                    <a:pt x="252641" y="76200"/>
                  </a:lnTo>
                  <a:lnTo>
                    <a:pt x="252641" y="0"/>
                  </a:lnTo>
                  <a:close/>
                </a:path>
                <a:path w="1036320" h="606425">
                  <a:moveTo>
                    <a:pt x="277888" y="479907"/>
                  </a:moveTo>
                  <a:lnTo>
                    <a:pt x="252628" y="479907"/>
                  </a:lnTo>
                  <a:lnTo>
                    <a:pt x="227368" y="479907"/>
                  </a:lnTo>
                  <a:lnTo>
                    <a:pt x="227368" y="454647"/>
                  </a:lnTo>
                  <a:lnTo>
                    <a:pt x="202107" y="454647"/>
                  </a:lnTo>
                  <a:lnTo>
                    <a:pt x="202107" y="479907"/>
                  </a:lnTo>
                  <a:lnTo>
                    <a:pt x="176834" y="479907"/>
                  </a:lnTo>
                  <a:lnTo>
                    <a:pt x="151574" y="479907"/>
                  </a:lnTo>
                  <a:lnTo>
                    <a:pt x="126314" y="479907"/>
                  </a:lnTo>
                  <a:lnTo>
                    <a:pt x="126314" y="530440"/>
                  </a:lnTo>
                  <a:lnTo>
                    <a:pt x="151574" y="530440"/>
                  </a:lnTo>
                  <a:lnTo>
                    <a:pt x="151574" y="505167"/>
                  </a:lnTo>
                  <a:lnTo>
                    <a:pt x="176834" y="505167"/>
                  </a:lnTo>
                  <a:lnTo>
                    <a:pt x="176834" y="530440"/>
                  </a:lnTo>
                  <a:lnTo>
                    <a:pt x="202107" y="530440"/>
                  </a:lnTo>
                  <a:lnTo>
                    <a:pt x="202107" y="505167"/>
                  </a:lnTo>
                  <a:lnTo>
                    <a:pt x="227368" y="505167"/>
                  </a:lnTo>
                  <a:lnTo>
                    <a:pt x="252628" y="505167"/>
                  </a:lnTo>
                  <a:lnTo>
                    <a:pt x="277888" y="505167"/>
                  </a:lnTo>
                  <a:lnTo>
                    <a:pt x="277888" y="479907"/>
                  </a:lnTo>
                  <a:close/>
                </a:path>
                <a:path w="1036320" h="606425">
                  <a:moveTo>
                    <a:pt x="303161" y="429387"/>
                  </a:moveTo>
                  <a:lnTo>
                    <a:pt x="277901" y="429387"/>
                  </a:lnTo>
                  <a:lnTo>
                    <a:pt x="277901" y="479907"/>
                  </a:lnTo>
                  <a:lnTo>
                    <a:pt x="303161" y="479907"/>
                  </a:lnTo>
                  <a:lnTo>
                    <a:pt x="303161" y="429387"/>
                  </a:lnTo>
                  <a:close/>
                </a:path>
                <a:path w="1036320" h="606425">
                  <a:moveTo>
                    <a:pt x="303161" y="278130"/>
                  </a:moveTo>
                  <a:lnTo>
                    <a:pt x="277901" y="278130"/>
                  </a:lnTo>
                  <a:lnTo>
                    <a:pt x="277901" y="303530"/>
                  </a:lnTo>
                  <a:lnTo>
                    <a:pt x="303161" y="303530"/>
                  </a:lnTo>
                  <a:lnTo>
                    <a:pt x="303161" y="278130"/>
                  </a:lnTo>
                  <a:close/>
                </a:path>
                <a:path w="1036320" h="606425">
                  <a:moveTo>
                    <a:pt x="303161" y="101600"/>
                  </a:moveTo>
                  <a:lnTo>
                    <a:pt x="277901" y="101600"/>
                  </a:lnTo>
                  <a:lnTo>
                    <a:pt x="277901" y="127000"/>
                  </a:lnTo>
                  <a:lnTo>
                    <a:pt x="303161" y="127000"/>
                  </a:lnTo>
                  <a:lnTo>
                    <a:pt x="303161" y="101600"/>
                  </a:lnTo>
                  <a:close/>
                </a:path>
                <a:path w="1036320" h="606425">
                  <a:moveTo>
                    <a:pt x="353682" y="177800"/>
                  </a:moveTo>
                  <a:lnTo>
                    <a:pt x="328422" y="177800"/>
                  </a:lnTo>
                  <a:lnTo>
                    <a:pt x="328422" y="203200"/>
                  </a:lnTo>
                  <a:lnTo>
                    <a:pt x="303161" y="203200"/>
                  </a:lnTo>
                  <a:lnTo>
                    <a:pt x="277901" y="203200"/>
                  </a:lnTo>
                  <a:lnTo>
                    <a:pt x="277901" y="252730"/>
                  </a:lnTo>
                  <a:lnTo>
                    <a:pt x="303161" y="252730"/>
                  </a:lnTo>
                  <a:lnTo>
                    <a:pt x="328422" y="252730"/>
                  </a:lnTo>
                  <a:lnTo>
                    <a:pt x="328422" y="227330"/>
                  </a:lnTo>
                  <a:lnTo>
                    <a:pt x="353682" y="227330"/>
                  </a:lnTo>
                  <a:lnTo>
                    <a:pt x="353682" y="177800"/>
                  </a:lnTo>
                  <a:close/>
                </a:path>
                <a:path w="1036320" h="606425">
                  <a:moveTo>
                    <a:pt x="404215" y="0"/>
                  </a:moveTo>
                  <a:lnTo>
                    <a:pt x="378955" y="0"/>
                  </a:lnTo>
                  <a:lnTo>
                    <a:pt x="353682" y="0"/>
                  </a:lnTo>
                  <a:lnTo>
                    <a:pt x="353682" y="50800"/>
                  </a:lnTo>
                  <a:lnTo>
                    <a:pt x="328422" y="50800"/>
                  </a:lnTo>
                  <a:lnTo>
                    <a:pt x="328422" y="25400"/>
                  </a:lnTo>
                  <a:lnTo>
                    <a:pt x="303161" y="25400"/>
                  </a:lnTo>
                  <a:lnTo>
                    <a:pt x="303161" y="50800"/>
                  </a:lnTo>
                  <a:lnTo>
                    <a:pt x="277901" y="50800"/>
                  </a:lnTo>
                  <a:lnTo>
                    <a:pt x="277901" y="76200"/>
                  </a:lnTo>
                  <a:lnTo>
                    <a:pt x="303161" y="76200"/>
                  </a:lnTo>
                  <a:lnTo>
                    <a:pt x="303161" y="101600"/>
                  </a:lnTo>
                  <a:lnTo>
                    <a:pt x="328422" y="101600"/>
                  </a:lnTo>
                  <a:lnTo>
                    <a:pt x="328422" y="76200"/>
                  </a:lnTo>
                  <a:lnTo>
                    <a:pt x="353682" y="76200"/>
                  </a:lnTo>
                  <a:lnTo>
                    <a:pt x="353682" y="101600"/>
                  </a:lnTo>
                  <a:lnTo>
                    <a:pt x="378955" y="101600"/>
                  </a:lnTo>
                  <a:lnTo>
                    <a:pt x="378955" y="50800"/>
                  </a:lnTo>
                  <a:lnTo>
                    <a:pt x="404215" y="50800"/>
                  </a:lnTo>
                  <a:lnTo>
                    <a:pt x="404215" y="0"/>
                  </a:lnTo>
                  <a:close/>
                </a:path>
                <a:path w="1036320" h="606425">
                  <a:moveTo>
                    <a:pt x="429475" y="454647"/>
                  </a:moveTo>
                  <a:lnTo>
                    <a:pt x="404215" y="454647"/>
                  </a:lnTo>
                  <a:lnTo>
                    <a:pt x="404215" y="479907"/>
                  </a:lnTo>
                  <a:lnTo>
                    <a:pt x="429475" y="479907"/>
                  </a:lnTo>
                  <a:lnTo>
                    <a:pt x="429475" y="454647"/>
                  </a:lnTo>
                  <a:close/>
                </a:path>
                <a:path w="1036320" h="606425">
                  <a:moveTo>
                    <a:pt x="479996" y="479907"/>
                  </a:moveTo>
                  <a:lnTo>
                    <a:pt x="454736" y="479907"/>
                  </a:lnTo>
                  <a:lnTo>
                    <a:pt x="429475" y="479907"/>
                  </a:lnTo>
                  <a:lnTo>
                    <a:pt x="429475" y="505167"/>
                  </a:lnTo>
                  <a:lnTo>
                    <a:pt x="454736" y="505167"/>
                  </a:lnTo>
                  <a:lnTo>
                    <a:pt x="479996" y="505167"/>
                  </a:lnTo>
                  <a:lnTo>
                    <a:pt x="479996" y="479907"/>
                  </a:lnTo>
                  <a:close/>
                </a:path>
                <a:path w="1036320" h="606425">
                  <a:moveTo>
                    <a:pt x="656856" y="530440"/>
                  </a:moveTo>
                  <a:lnTo>
                    <a:pt x="631583" y="530440"/>
                  </a:lnTo>
                  <a:lnTo>
                    <a:pt x="631583" y="505167"/>
                  </a:lnTo>
                  <a:lnTo>
                    <a:pt x="606323" y="505167"/>
                  </a:lnTo>
                  <a:lnTo>
                    <a:pt x="606323" y="404126"/>
                  </a:lnTo>
                  <a:lnTo>
                    <a:pt x="581063" y="404126"/>
                  </a:lnTo>
                  <a:lnTo>
                    <a:pt x="581063" y="378853"/>
                  </a:lnTo>
                  <a:lnTo>
                    <a:pt x="555790" y="378853"/>
                  </a:lnTo>
                  <a:lnTo>
                    <a:pt x="555790" y="353593"/>
                  </a:lnTo>
                  <a:lnTo>
                    <a:pt x="530529" y="353593"/>
                  </a:lnTo>
                  <a:lnTo>
                    <a:pt x="530529" y="328333"/>
                  </a:lnTo>
                  <a:lnTo>
                    <a:pt x="505269" y="328333"/>
                  </a:lnTo>
                  <a:lnTo>
                    <a:pt x="505269" y="378853"/>
                  </a:lnTo>
                  <a:lnTo>
                    <a:pt x="530529" y="378853"/>
                  </a:lnTo>
                  <a:lnTo>
                    <a:pt x="530529" y="404126"/>
                  </a:lnTo>
                  <a:lnTo>
                    <a:pt x="555790" y="404126"/>
                  </a:lnTo>
                  <a:lnTo>
                    <a:pt x="555790" y="429387"/>
                  </a:lnTo>
                  <a:lnTo>
                    <a:pt x="581063" y="429387"/>
                  </a:lnTo>
                  <a:lnTo>
                    <a:pt x="581063" y="479907"/>
                  </a:lnTo>
                  <a:lnTo>
                    <a:pt x="555790" y="479907"/>
                  </a:lnTo>
                  <a:lnTo>
                    <a:pt x="555790" y="429387"/>
                  </a:lnTo>
                  <a:lnTo>
                    <a:pt x="530529" y="429387"/>
                  </a:lnTo>
                  <a:lnTo>
                    <a:pt x="530529" y="479907"/>
                  </a:lnTo>
                  <a:lnTo>
                    <a:pt x="505269" y="479907"/>
                  </a:lnTo>
                  <a:lnTo>
                    <a:pt x="505269" y="505167"/>
                  </a:lnTo>
                  <a:lnTo>
                    <a:pt x="530529" y="505167"/>
                  </a:lnTo>
                  <a:lnTo>
                    <a:pt x="530529" y="530440"/>
                  </a:lnTo>
                  <a:lnTo>
                    <a:pt x="555790" y="530440"/>
                  </a:lnTo>
                  <a:lnTo>
                    <a:pt x="555790" y="505167"/>
                  </a:lnTo>
                  <a:lnTo>
                    <a:pt x="581063" y="505167"/>
                  </a:lnTo>
                  <a:lnTo>
                    <a:pt x="581063" y="530440"/>
                  </a:lnTo>
                  <a:lnTo>
                    <a:pt x="606323" y="530440"/>
                  </a:lnTo>
                  <a:lnTo>
                    <a:pt x="606323" y="580961"/>
                  </a:lnTo>
                  <a:lnTo>
                    <a:pt x="631583" y="580961"/>
                  </a:lnTo>
                  <a:lnTo>
                    <a:pt x="631583" y="555701"/>
                  </a:lnTo>
                  <a:lnTo>
                    <a:pt x="656856" y="555701"/>
                  </a:lnTo>
                  <a:lnTo>
                    <a:pt x="656856" y="530440"/>
                  </a:lnTo>
                  <a:close/>
                </a:path>
                <a:path w="1036320" h="606425">
                  <a:moveTo>
                    <a:pt x="732624" y="454647"/>
                  </a:moveTo>
                  <a:lnTo>
                    <a:pt x="707364" y="454647"/>
                  </a:lnTo>
                  <a:lnTo>
                    <a:pt x="707364" y="479907"/>
                  </a:lnTo>
                  <a:lnTo>
                    <a:pt x="682104" y="479907"/>
                  </a:lnTo>
                  <a:lnTo>
                    <a:pt x="682104" y="505167"/>
                  </a:lnTo>
                  <a:lnTo>
                    <a:pt x="707364" y="505167"/>
                  </a:lnTo>
                  <a:lnTo>
                    <a:pt x="732624" y="505167"/>
                  </a:lnTo>
                  <a:lnTo>
                    <a:pt x="732624" y="454647"/>
                  </a:lnTo>
                  <a:close/>
                </a:path>
                <a:path w="1036320" h="606425">
                  <a:moveTo>
                    <a:pt x="757897" y="328333"/>
                  </a:moveTo>
                  <a:lnTo>
                    <a:pt x="732637" y="328333"/>
                  </a:lnTo>
                  <a:lnTo>
                    <a:pt x="732637" y="353606"/>
                  </a:lnTo>
                  <a:lnTo>
                    <a:pt x="707377" y="353606"/>
                  </a:lnTo>
                  <a:lnTo>
                    <a:pt x="707377" y="378866"/>
                  </a:lnTo>
                  <a:lnTo>
                    <a:pt x="682104" y="378866"/>
                  </a:lnTo>
                  <a:lnTo>
                    <a:pt x="656844" y="378866"/>
                  </a:lnTo>
                  <a:lnTo>
                    <a:pt x="656844" y="404126"/>
                  </a:lnTo>
                  <a:lnTo>
                    <a:pt x="631583" y="404126"/>
                  </a:lnTo>
                  <a:lnTo>
                    <a:pt x="631583" y="454660"/>
                  </a:lnTo>
                  <a:lnTo>
                    <a:pt x="656844" y="454660"/>
                  </a:lnTo>
                  <a:lnTo>
                    <a:pt x="656844" y="429387"/>
                  </a:lnTo>
                  <a:lnTo>
                    <a:pt x="682104" y="429387"/>
                  </a:lnTo>
                  <a:lnTo>
                    <a:pt x="682104" y="404126"/>
                  </a:lnTo>
                  <a:lnTo>
                    <a:pt x="707377" y="404126"/>
                  </a:lnTo>
                  <a:lnTo>
                    <a:pt x="707377" y="429387"/>
                  </a:lnTo>
                  <a:lnTo>
                    <a:pt x="732637" y="429387"/>
                  </a:lnTo>
                  <a:lnTo>
                    <a:pt x="732637" y="378866"/>
                  </a:lnTo>
                  <a:lnTo>
                    <a:pt x="757897" y="378866"/>
                  </a:lnTo>
                  <a:lnTo>
                    <a:pt x="757897" y="328333"/>
                  </a:lnTo>
                  <a:close/>
                </a:path>
                <a:path w="1036320" h="606425">
                  <a:moveTo>
                    <a:pt x="858951" y="404126"/>
                  </a:moveTo>
                  <a:lnTo>
                    <a:pt x="833691" y="404126"/>
                  </a:lnTo>
                  <a:lnTo>
                    <a:pt x="833691" y="353606"/>
                  </a:lnTo>
                  <a:lnTo>
                    <a:pt x="808418" y="353606"/>
                  </a:lnTo>
                  <a:lnTo>
                    <a:pt x="783158" y="353606"/>
                  </a:lnTo>
                  <a:lnTo>
                    <a:pt x="783158" y="378866"/>
                  </a:lnTo>
                  <a:lnTo>
                    <a:pt x="808418" y="378866"/>
                  </a:lnTo>
                  <a:lnTo>
                    <a:pt x="808418" y="404126"/>
                  </a:lnTo>
                  <a:lnTo>
                    <a:pt x="783158" y="404126"/>
                  </a:lnTo>
                  <a:lnTo>
                    <a:pt x="757897" y="404126"/>
                  </a:lnTo>
                  <a:lnTo>
                    <a:pt x="757897" y="479907"/>
                  </a:lnTo>
                  <a:lnTo>
                    <a:pt x="783158" y="479907"/>
                  </a:lnTo>
                  <a:lnTo>
                    <a:pt x="808418" y="479907"/>
                  </a:lnTo>
                  <a:lnTo>
                    <a:pt x="833691" y="479907"/>
                  </a:lnTo>
                  <a:lnTo>
                    <a:pt x="833691" y="454660"/>
                  </a:lnTo>
                  <a:lnTo>
                    <a:pt x="808418" y="454660"/>
                  </a:lnTo>
                  <a:lnTo>
                    <a:pt x="808418" y="429387"/>
                  </a:lnTo>
                  <a:lnTo>
                    <a:pt x="833691" y="429387"/>
                  </a:lnTo>
                  <a:lnTo>
                    <a:pt x="858951" y="429387"/>
                  </a:lnTo>
                  <a:lnTo>
                    <a:pt x="858951" y="404126"/>
                  </a:lnTo>
                  <a:close/>
                </a:path>
                <a:path w="1036320" h="606425">
                  <a:moveTo>
                    <a:pt x="884212" y="454647"/>
                  </a:moveTo>
                  <a:lnTo>
                    <a:pt x="858951" y="454647"/>
                  </a:lnTo>
                  <a:lnTo>
                    <a:pt x="858951" y="479907"/>
                  </a:lnTo>
                  <a:lnTo>
                    <a:pt x="884212" y="479907"/>
                  </a:lnTo>
                  <a:lnTo>
                    <a:pt x="884212" y="454647"/>
                  </a:lnTo>
                  <a:close/>
                </a:path>
                <a:path w="1036320" h="606425">
                  <a:moveTo>
                    <a:pt x="909472" y="429387"/>
                  </a:moveTo>
                  <a:lnTo>
                    <a:pt x="884212" y="429387"/>
                  </a:lnTo>
                  <a:lnTo>
                    <a:pt x="884212" y="454647"/>
                  </a:lnTo>
                  <a:lnTo>
                    <a:pt x="909472" y="454647"/>
                  </a:lnTo>
                  <a:lnTo>
                    <a:pt x="909472" y="429387"/>
                  </a:lnTo>
                  <a:close/>
                </a:path>
                <a:path w="1036320" h="606425">
                  <a:moveTo>
                    <a:pt x="959993" y="454647"/>
                  </a:moveTo>
                  <a:lnTo>
                    <a:pt x="934732" y="454647"/>
                  </a:lnTo>
                  <a:lnTo>
                    <a:pt x="909472" y="454647"/>
                  </a:lnTo>
                  <a:lnTo>
                    <a:pt x="909472" y="479907"/>
                  </a:lnTo>
                  <a:lnTo>
                    <a:pt x="934732" y="479907"/>
                  </a:lnTo>
                  <a:lnTo>
                    <a:pt x="959993" y="479907"/>
                  </a:lnTo>
                  <a:lnTo>
                    <a:pt x="959993" y="454647"/>
                  </a:lnTo>
                  <a:close/>
                </a:path>
                <a:path w="1036320" h="606425">
                  <a:moveTo>
                    <a:pt x="985266" y="429387"/>
                  </a:moveTo>
                  <a:lnTo>
                    <a:pt x="960005" y="429387"/>
                  </a:lnTo>
                  <a:lnTo>
                    <a:pt x="960005" y="454647"/>
                  </a:lnTo>
                  <a:lnTo>
                    <a:pt x="985266" y="454647"/>
                  </a:lnTo>
                  <a:lnTo>
                    <a:pt x="985266" y="429387"/>
                  </a:lnTo>
                  <a:close/>
                </a:path>
                <a:path w="1036320" h="606425">
                  <a:moveTo>
                    <a:pt x="1010526" y="404126"/>
                  </a:moveTo>
                  <a:lnTo>
                    <a:pt x="985266" y="404126"/>
                  </a:lnTo>
                  <a:lnTo>
                    <a:pt x="985266" y="429387"/>
                  </a:lnTo>
                  <a:lnTo>
                    <a:pt x="1010526" y="429387"/>
                  </a:lnTo>
                  <a:lnTo>
                    <a:pt x="1010526" y="404126"/>
                  </a:lnTo>
                  <a:close/>
                </a:path>
                <a:path w="1036320" h="606425">
                  <a:moveTo>
                    <a:pt x="1035786" y="429387"/>
                  </a:moveTo>
                  <a:lnTo>
                    <a:pt x="1010526" y="429387"/>
                  </a:lnTo>
                  <a:lnTo>
                    <a:pt x="1010526" y="454647"/>
                  </a:lnTo>
                  <a:lnTo>
                    <a:pt x="985266" y="454647"/>
                  </a:lnTo>
                  <a:lnTo>
                    <a:pt x="985266" y="479907"/>
                  </a:lnTo>
                  <a:lnTo>
                    <a:pt x="1010526" y="479907"/>
                  </a:lnTo>
                  <a:lnTo>
                    <a:pt x="1035786" y="479907"/>
                  </a:lnTo>
                  <a:lnTo>
                    <a:pt x="1035786" y="42938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5351" y="1701692"/>
              <a:ext cx="1036319" cy="480059"/>
            </a:xfrm>
            <a:custGeom>
              <a:avLst/>
              <a:gdLst/>
              <a:ahLst/>
              <a:cxnLst/>
              <a:rect l="l" t="t" r="r" b="b"/>
              <a:pathLst>
                <a:path w="1036320" h="480060">
                  <a:moveTo>
                    <a:pt x="25260" y="176847"/>
                  </a:moveTo>
                  <a:lnTo>
                    <a:pt x="0" y="176847"/>
                  </a:lnTo>
                  <a:lnTo>
                    <a:pt x="0" y="303161"/>
                  </a:lnTo>
                  <a:lnTo>
                    <a:pt x="25260" y="303161"/>
                  </a:lnTo>
                  <a:lnTo>
                    <a:pt x="25260" y="176847"/>
                  </a:lnTo>
                  <a:close/>
                </a:path>
                <a:path w="1036320" h="480060">
                  <a:moveTo>
                    <a:pt x="101053" y="277888"/>
                  </a:moveTo>
                  <a:lnTo>
                    <a:pt x="75793" y="277888"/>
                  </a:lnTo>
                  <a:lnTo>
                    <a:pt x="75793" y="303149"/>
                  </a:lnTo>
                  <a:lnTo>
                    <a:pt x="101053" y="303149"/>
                  </a:lnTo>
                  <a:lnTo>
                    <a:pt x="101053" y="277888"/>
                  </a:lnTo>
                  <a:close/>
                </a:path>
                <a:path w="1036320" h="480060">
                  <a:moveTo>
                    <a:pt x="101053" y="75793"/>
                  </a:moveTo>
                  <a:lnTo>
                    <a:pt x="75793" y="75793"/>
                  </a:lnTo>
                  <a:lnTo>
                    <a:pt x="75793" y="101053"/>
                  </a:lnTo>
                  <a:lnTo>
                    <a:pt x="101053" y="101053"/>
                  </a:lnTo>
                  <a:lnTo>
                    <a:pt x="101053" y="75793"/>
                  </a:lnTo>
                  <a:close/>
                </a:path>
                <a:path w="1036320" h="480060">
                  <a:moveTo>
                    <a:pt x="126314" y="126314"/>
                  </a:moveTo>
                  <a:lnTo>
                    <a:pt x="101053" y="126314"/>
                  </a:lnTo>
                  <a:lnTo>
                    <a:pt x="101053" y="176834"/>
                  </a:lnTo>
                  <a:lnTo>
                    <a:pt x="126314" y="176834"/>
                  </a:lnTo>
                  <a:lnTo>
                    <a:pt x="126314" y="126314"/>
                  </a:lnTo>
                  <a:close/>
                </a:path>
                <a:path w="1036320" h="480060">
                  <a:moveTo>
                    <a:pt x="176834" y="126314"/>
                  </a:moveTo>
                  <a:lnTo>
                    <a:pt x="151574" y="126314"/>
                  </a:lnTo>
                  <a:lnTo>
                    <a:pt x="151574" y="151574"/>
                  </a:lnTo>
                  <a:lnTo>
                    <a:pt x="176834" y="151574"/>
                  </a:lnTo>
                  <a:lnTo>
                    <a:pt x="176834" y="126314"/>
                  </a:lnTo>
                  <a:close/>
                </a:path>
                <a:path w="1036320" h="480060">
                  <a:moveTo>
                    <a:pt x="176834" y="75793"/>
                  </a:moveTo>
                  <a:lnTo>
                    <a:pt x="151574" y="75793"/>
                  </a:lnTo>
                  <a:lnTo>
                    <a:pt x="151574" y="101053"/>
                  </a:lnTo>
                  <a:lnTo>
                    <a:pt x="176834" y="101053"/>
                  </a:lnTo>
                  <a:lnTo>
                    <a:pt x="176834" y="75793"/>
                  </a:lnTo>
                  <a:close/>
                </a:path>
                <a:path w="1036320" h="480060">
                  <a:moveTo>
                    <a:pt x="227368" y="252628"/>
                  </a:moveTo>
                  <a:lnTo>
                    <a:pt x="202107" y="252628"/>
                  </a:lnTo>
                  <a:lnTo>
                    <a:pt x="202107" y="202107"/>
                  </a:lnTo>
                  <a:lnTo>
                    <a:pt x="176834" y="202107"/>
                  </a:lnTo>
                  <a:lnTo>
                    <a:pt x="176834" y="227368"/>
                  </a:lnTo>
                  <a:lnTo>
                    <a:pt x="176834" y="252628"/>
                  </a:lnTo>
                  <a:lnTo>
                    <a:pt x="176834" y="277888"/>
                  </a:lnTo>
                  <a:lnTo>
                    <a:pt x="151574" y="277888"/>
                  </a:lnTo>
                  <a:lnTo>
                    <a:pt x="151574" y="252628"/>
                  </a:lnTo>
                  <a:lnTo>
                    <a:pt x="126326" y="252628"/>
                  </a:lnTo>
                  <a:lnTo>
                    <a:pt x="126326" y="227368"/>
                  </a:lnTo>
                  <a:lnTo>
                    <a:pt x="151574" y="227368"/>
                  </a:lnTo>
                  <a:lnTo>
                    <a:pt x="151574" y="252628"/>
                  </a:lnTo>
                  <a:lnTo>
                    <a:pt x="176834" y="252628"/>
                  </a:lnTo>
                  <a:lnTo>
                    <a:pt x="176834" y="227368"/>
                  </a:lnTo>
                  <a:lnTo>
                    <a:pt x="151587" y="227368"/>
                  </a:lnTo>
                  <a:lnTo>
                    <a:pt x="151587" y="202107"/>
                  </a:lnTo>
                  <a:lnTo>
                    <a:pt x="176834" y="202107"/>
                  </a:lnTo>
                  <a:lnTo>
                    <a:pt x="176834" y="176847"/>
                  </a:lnTo>
                  <a:lnTo>
                    <a:pt x="151574" y="176847"/>
                  </a:lnTo>
                  <a:lnTo>
                    <a:pt x="151574" y="202107"/>
                  </a:lnTo>
                  <a:lnTo>
                    <a:pt x="126326" y="202107"/>
                  </a:lnTo>
                  <a:lnTo>
                    <a:pt x="101053" y="202107"/>
                  </a:lnTo>
                  <a:lnTo>
                    <a:pt x="75793" y="202107"/>
                  </a:lnTo>
                  <a:lnTo>
                    <a:pt x="50533" y="202107"/>
                  </a:lnTo>
                  <a:lnTo>
                    <a:pt x="50533" y="227368"/>
                  </a:lnTo>
                  <a:lnTo>
                    <a:pt x="75793" y="227368"/>
                  </a:lnTo>
                  <a:lnTo>
                    <a:pt x="75793" y="252628"/>
                  </a:lnTo>
                  <a:lnTo>
                    <a:pt x="101053" y="252628"/>
                  </a:lnTo>
                  <a:lnTo>
                    <a:pt x="126314" y="252628"/>
                  </a:lnTo>
                  <a:lnTo>
                    <a:pt x="126314" y="303161"/>
                  </a:lnTo>
                  <a:lnTo>
                    <a:pt x="151574" y="303161"/>
                  </a:lnTo>
                  <a:lnTo>
                    <a:pt x="176834" y="303161"/>
                  </a:lnTo>
                  <a:lnTo>
                    <a:pt x="202107" y="303161"/>
                  </a:lnTo>
                  <a:lnTo>
                    <a:pt x="202107" y="277888"/>
                  </a:lnTo>
                  <a:lnTo>
                    <a:pt x="227368" y="277888"/>
                  </a:lnTo>
                  <a:lnTo>
                    <a:pt x="227368" y="252628"/>
                  </a:lnTo>
                  <a:close/>
                </a:path>
                <a:path w="1036320" h="480060">
                  <a:moveTo>
                    <a:pt x="252628" y="227368"/>
                  </a:moveTo>
                  <a:lnTo>
                    <a:pt x="227368" y="227368"/>
                  </a:lnTo>
                  <a:lnTo>
                    <a:pt x="227368" y="252628"/>
                  </a:lnTo>
                  <a:lnTo>
                    <a:pt x="252628" y="252628"/>
                  </a:lnTo>
                  <a:lnTo>
                    <a:pt x="252628" y="227368"/>
                  </a:lnTo>
                  <a:close/>
                </a:path>
                <a:path w="1036320" h="480060">
                  <a:moveTo>
                    <a:pt x="277901" y="353682"/>
                  </a:moveTo>
                  <a:lnTo>
                    <a:pt x="252641" y="353682"/>
                  </a:lnTo>
                  <a:lnTo>
                    <a:pt x="252641" y="277901"/>
                  </a:lnTo>
                  <a:lnTo>
                    <a:pt x="227368" y="277901"/>
                  </a:lnTo>
                  <a:lnTo>
                    <a:pt x="227368" y="303161"/>
                  </a:lnTo>
                  <a:lnTo>
                    <a:pt x="202107" y="303161"/>
                  </a:lnTo>
                  <a:lnTo>
                    <a:pt x="202107" y="328422"/>
                  </a:lnTo>
                  <a:lnTo>
                    <a:pt x="227368" y="328422"/>
                  </a:lnTo>
                  <a:lnTo>
                    <a:pt x="227368" y="378942"/>
                  </a:lnTo>
                  <a:lnTo>
                    <a:pt x="252641" y="378942"/>
                  </a:lnTo>
                  <a:lnTo>
                    <a:pt x="252641" y="404202"/>
                  </a:lnTo>
                  <a:lnTo>
                    <a:pt x="227368" y="404202"/>
                  </a:lnTo>
                  <a:lnTo>
                    <a:pt x="227368" y="378942"/>
                  </a:lnTo>
                  <a:lnTo>
                    <a:pt x="202107" y="378942"/>
                  </a:lnTo>
                  <a:lnTo>
                    <a:pt x="202107" y="454736"/>
                  </a:lnTo>
                  <a:lnTo>
                    <a:pt x="227368" y="454736"/>
                  </a:lnTo>
                  <a:lnTo>
                    <a:pt x="227368" y="429463"/>
                  </a:lnTo>
                  <a:lnTo>
                    <a:pt x="252641" y="429463"/>
                  </a:lnTo>
                  <a:lnTo>
                    <a:pt x="252641" y="404215"/>
                  </a:lnTo>
                  <a:lnTo>
                    <a:pt x="277901" y="404215"/>
                  </a:lnTo>
                  <a:lnTo>
                    <a:pt x="277901" y="353682"/>
                  </a:lnTo>
                  <a:close/>
                </a:path>
                <a:path w="1036320" h="480060">
                  <a:moveTo>
                    <a:pt x="277901" y="252628"/>
                  </a:moveTo>
                  <a:lnTo>
                    <a:pt x="252641" y="252628"/>
                  </a:lnTo>
                  <a:lnTo>
                    <a:pt x="252641" y="277888"/>
                  </a:lnTo>
                  <a:lnTo>
                    <a:pt x="277901" y="277888"/>
                  </a:lnTo>
                  <a:lnTo>
                    <a:pt x="277901" y="252628"/>
                  </a:lnTo>
                  <a:close/>
                </a:path>
                <a:path w="1036320" h="480060">
                  <a:moveTo>
                    <a:pt x="277901" y="126314"/>
                  </a:moveTo>
                  <a:lnTo>
                    <a:pt x="252641" y="126314"/>
                  </a:lnTo>
                  <a:lnTo>
                    <a:pt x="252641" y="101053"/>
                  </a:lnTo>
                  <a:lnTo>
                    <a:pt x="227368" y="101053"/>
                  </a:lnTo>
                  <a:lnTo>
                    <a:pt x="227368" y="75780"/>
                  </a:lnTo>
                  <a:lnTo>
                    <a:pt x="202107" y="75780"/>
                  </a:lnTo>
                  <a:lnTo>
                    <a:pt x="202107" y="126314"/>
                  </a:lnTo>
                  <a:lnTo>
                    <a:pt x="227368" y="126314"/>
                  </a:lnTo>
                  <a:lnTo>
                    <a:pt x="227368" y="151574"/>
                  </a:lnTo>
                  <a:lnTo>
                    <a:pt x="202107" y="151574"/>
                  </a:lnTo>
                  <a:lnTo>
                    <a:pt x="176847" y="151574"/>
                  </a:lnTo>
                  <a:lnTo>
                    <a:pt x="176847" y="176834"/>
                  </a:lnTo>
                  <a:lnTo>
                    <a:pt x="202107" y="176834"/>
                  </a:lnTo>
                  <a:lnTo>
                    <a:pt x="202107" y="202107"/>
                  </a:lnTo>
                  <a:lnTo>
                    <a:pt x="227368" y="202107"/>
                  </a:lnTo>
                  <a:lnTo>
                    <a:pt x="252641" y="202107"/>
                  </a:lnTo>
                  <a:lnTo>
                    <a:pt x="252641" y="151574"/>
                  </a:lnTo>
                  <a:lnTo>
                    <a:pt x="277901" y="151574"/>
                  </a:lnTo>
                  <a:lnTo>
                    <a:pt x="277901" y="126314"/>
                  </a:lnTo>
                  <a:close/>
                </a:path>
                <a:path w="1036320" h="480060">
                  <a:moveTo>
                    <a:pt x="328422" y="176847"/>
                  </a:moveTo>
                  <a:lnTo>
                    <a:pt x="303161" y="176847"/>
                  </a:lnTo>
                  <a:lnTo>
                    <a:pt x="303161" y="202107"/>
                  </a:lnTo>
                  <a:lnTo>
                    <a:pt x="328422" y="202107"/>
                  </a:lnTo>
                  <a:lnTo>
                    <a:pt x="328422" y="176847"/>
                  </a:lnTo>
                  <a:close/>
                </a:path>
                <a:path w="1036320" h="480060">
                  <a:moveTo>
                    <a:pt x="328422" y="50520"/>
                  </a:moveTo>
                  <a:lnTo>
                    <a:pt x="303161" y="50520"/>
                  </a:lnTo>
                  <a:lnTo>
                    <a:pt x="303161" y="75780"/>
                  </a:lnTo>
                  <a:lnTo>
                    <a:pt x="328422" y="75780"/>
                  </a:lnTo>
                  <a:lnTo>
                    <a:pt x="328422" y="50520"/>
                  </a:lnTo>
                  <a:close/>
                </a:path>
                <a:path w="1036320" h="480060">
                  <a:moveTo>
                    <a:pt x="353682" y="404215"/>
                  </a:moveTo>
                  <a:lnTo>
                    <a:pt x="328422" y="404215"/>
                  </a:lnTo>
                  <a:lnTo>
                    <a:pt x="303161" y="404215"/>
                  </a:lnTo>
                  <a:lnTo>
                    <a:pt x="303161" y="429475"/>
                  </a:lnTo>
                  <a:lnTo>
                    <a:pt x="328422" y="429475"/>
                  </a:lnTo>
                  <a:lnTo>
                    <a:pt x="353682" y="429475"/>
                  </a:lnTo>
                  <a:lnTo>
                    <a:pt x="353682" y="404215"/>
                  </a:lnTo>
                  <a:close/>
                </a:path>
                <a:path w="1036320" h="480060">
                  <a:moveTo>
                    <a:pt x="530529" y="151574"/>
                  </a:moveTo>
                  <a:lnTo>
                    <a:pt x="505269" y="151574"/>
                  </a:lnTo>
                  <a:lnTo>
                    <a:pt x="505269" y="176847"/>
                  </a:lnTo>
                  <a:lnTo>
                    <a:pt x="480009" y="176847"/>
                  </a:lnTo>
                  <a:lnTo>
                    <a:pt x="454736" y="176847"/>
                  </a:lnTo>
                  <a:lnTo>
                    <a:pt x="454736" y="126314"/>
                  </a:lnTo>
                  <a:lnTo>
                    <a:pt x="480009" y="126314"/>
                  </a:lnTo>
                  <a:lnTo>
                    <a:pt x="480009" y="101053"/>
                  </a:lnTo>
                  <a:lnTo>
                    <a:pt x="505269" y="101053"/>
                  </a:lnTo>
                  <a:lnTo>
                    <a:pt x="505269" y="50533"/>
                  </a:lnTo>
                  <a:lnTo>
                    <a:pt x="480009" y="50533"/>
                  </a:lnTo>
                  <a:lnTo>
                    <a:pt x="480009" y="75793"/>
                  </a:lnTo>
                  <a:lnTo>
                    <a:pt x="454736" y="75793"/>
                  </a:lnTo>
                  <a:lnTo>
                    <a:pt x="454736" y="101053"/>
                  </a:lnTo>
                  <a:lnTo>
                    <a:pt x="429475" y="101053"/>
                  </a:lnTo>
                  <a:lnTo>
                    <a:pt x="404215" y="101053"/>
                  </a:lnTo>
                  <a:lnTo>
                    <a:pt x="404215" y="126314"/>
                  </a:lnTo>
                  <a:lnTo>
                    <a:pt x="429475" y="126314"/>
                  </a:lnTo>
                  <a:lnTo>
                    <a:pt x="429475" y="151574"/>
                  </a:lnTo>
                  <a:lnTo>
                    <a:pt x="404215" y="151574"/>
                  </a:lnTo>
                  <a:lnTo>
                    <a:pt x="404215" y="126314"/>
                  </a:lnTo>
                  <a:lnTo>
                    <a:pt x="378942" y="126314"/>
                  </a:lnTo>
                  <a:lnTo>
                    <a:pt x="378942" y="151574"/>
                  </a:lnTo>
                  <a:lnTo>
                    <a:pt x="353682" y="151574"/>
                  </a:lnTo>
                  <a:lnTo>
                    <a:pt x="353682" y="126314"/>
                  </a:lnTo>
                  <a:lnTo>
                    <a:pt x="378942" y="126314"/>
                  </a:lnTo>
                  <a:lnTo>
                    <a:pt x="378942" y="101053"/>
                  </a:lnTo>
                  <a:lnTo>
                    <a:pt x="404215" y="101053"/>
                  </a:lnTo>
                  <a:lnTo>
                    <a:pt x="404215" y="25260"/>
                  </a:lnTo>
                  <a:lnTo>
                    <a:pt x="378942" y="25260"/>
                  </a:lnTo>
                  <a:lnTo>
                    <a:pt x="378942" y="75793"/>
                  </a:lnTo>
                  <a:lnTo>
                    <a:pt x="353682" y="75793"/>
                  </a:lnTo>
                  <a:lnTo>
                    <a:pt x="328422" y="75793"/>
                  </a:lnTo>
                  <a:lnTo>
                    <a:pt x="328422" y="101053"/>
                  </a:lnTo>
                  <a:lnTo>
                    <a:pt x="303161" y="101053"/>
                  </a:lnTo>
                  <a:lnTo>
                    <a:pt x="303161" y="126314"/>
                  </a:lnTo>
                  <a:lnTo>
                    <a:pt x="328422" y="126314"/>
                  </a:lnTo>
                  <a:lnTo>
                    <a:pt x="328422" y="176847"/>
                  </a:lnTo>
                  <a:lnTo>
                    <a:pt x="353682" y="176847"/>
                  </a:lnTo>
                  <a:lnTo>
                    <a:pt x="378942" y="176847"/>
                  </a:lnTo>
                  <a:lnTo>
                    <a:pt x="404215" y="176847"/>
                  </a:lnTo>
                  <a:lnTo>
                    <a:pt x="404215" y="202107"/>
                  </a:lnTo>
                  <a:lnTo>
                    <a:pt x="429475" y="202107"/>
                  </a:lnTo>
                  <a:lnTo>
                    <a:pt x="454736" y="202107"/>
                  </a:lnTo>
                  <a:lnTo>
                    <a:pt x="480009" y="202107"/>
                  </a:lnTo>
                  <a:lnTo>
                    <a:pt x="480009" y="227368"/>
                  </a:lnTo>
                  <a:lnTo>
                    <a:pt x="505269" y="227368"/>
                  </a:lnTo>
                  <a:lnTo>
                    <a:pt x="505269" y="202107"/>
                  </a:lnTo>
                  <a:lnTo>
                    <a:pt x="530529" y="202107"/>
                  </a:lnTo>
                  <a:lnTo>
                    <a:pt x="530529" y="151574"/>
                  </a:lnTo>
                  <a:close/>
                </a:path>
                <a:path w="1036320" h="480060">
                  <a:moveTo>
                    <a:pt x="555790" y="202107"/>
                  </a:moveTo>
                  <a:lnTo>
                    <a:pt x="530529" y="202107"/>
                  </a:lnTo>
                  <a:lnTo>
                    <a:pt x="530529" y="227368"/>
                  </a:lnTo>
                  <a:lnTo>
                    <a:pt x="555790" y="227368"/>
                  </a:lnTo>
                  <a:lnTo>
                    <a:pt x="555790" y="202107"/>
                  </a:lnTo>
                  <a:close/>
                </a:path>
                <a:path w="1036320" h="480060">
                  <a:moveTo>
                    <a:pt x="581050" y="75793"/>
                  </a:moveTo>
                  <a:lnTo>
                    <a:pt x="555790" y="75793"/>
                  </a:lnTo>
                  <a:lnTo>
                    <a:pt x="555790" y="101053"/>
                  </a:lnTo>
                  <a:lnTo>
                    <a:pt x="581050" y="101053"/>
                  </a:lnTo>
                  <a:lnTo>
                    <a:pt x="581050" y="75793"/>
                  </a:lnTo>
                  <a:close/>
                </a:path>
                <a:path w="1036320" h="480060">
                  <a:moveTo>
                    <a:pt x="606310" y="126314"/>
                  </a:moveTo>
                  <a:lnTo>
                    <a:pt x="581050" y="126314"/>
                  </a:lnTo>
                  <a:lnTo>
                    <a:pt x="555790" y="126314"/>
                  </a:lnTo>
                  <a:lnTo>
                    <a:pt x="555790" y="151574"/>
                  </a:lnTo>
                  <a:lnTo>
                    <a:pt x="581050" y="151574"/>
                  </a:lnTo>
                  <a:lnTo>
                    <a:pt x="606310" y="151574"/>
                  </a:lnTo>
                  <a:lnTo>
                    <a:pt x="606310" y="126314"/>
                  </a:lnTo>
                  <a:close/>
                </a:path>
                <a:path w="1036320" h="480060">
                  <a:moveTo>
                    <a:pt x="631571" y="404215"/>
                  </a:moveTo>
                  <a:lnTo>
                    <a:pt x="606310" y="404215"/>
                  </a:lnTo>
                  <a:lnTo>
                    <a:pt x="606310" y="429475"/>
                  </a:lnTo>
                  <a:lnTo>
                    <a:pt x="581050" y="429475"/>
                  </a:lnTo>
                  <a:lnTo>
                    <a:pt x="581050" y="454736"/>
                  </a:lnTo>
                  <a:lnTo>
                    <a:pt x="606310" y="454736"/>
                  </a:lnTo>
                  <a:lnTo>
                    <a:pt x="631571" y="454736"/>
                  </a:lnTo>
                  <a:lnTo>
                    <a:pt x="631571" y="404215"/>
                  </a:lnTo>
                  <a:close/>
                </a:path>
                <a:path w="1036320" h="480060">
                  <a:moveTo>
                    <a:pt x="656844" y="378942"/>
                  </a:moveTo>
                  <a:lnTo>
                    <a:pt x="631583" y="378942"/>
                  </a:lnTo>
                  <a:lnTo>
                    <a:pt x="631583" y="404202"/>
                  </a:lnTo>
                  <a:lnTo>
                    <a:pt x="656844" y="404202"/>
                  </a:lnTo>
                  <a:lnTo>
                    <a:pt x="656844" y="378942"/>
                  </a:lnTo>
                  <a:close/>
                </a:path>
                <a:path w="1036320" h="480060">
                  <a:moveTo>
                    <a:pt x="682104" y="50520"/>
                  </a:moveTo>
                  <a:lnTo>
                    <a:pt x="656844" y="50520"/>
                  </a:lnTo>
                  <a:lnTo>
                    <a:pt x="656844" y="75780"/>
                  </a:lnTo>
                  <a:lnTo>
                    <a:pt x="682104" y="75780"/>
                  </a:lnTo>
                  <a:lnTo>
                    <a:pt x="682104" y="50520"/>
                  </a:lnTo>
                  <a:close/>
                </a:path>
                <a:path w="1036320" h="480060">
                  <a:moveTo>
                    <a:pt x="707364" y="429475"/>
                  </a:moveTo>
                  <a:lnTo>
                    <a:pt x="682104" y="429475"/>
                  </a:lnTo>
                  <a:lnTo>
                    <a:pt x="682104" y="454736"/>
                  </a:lnTo>
                  <a:lnTo>
                    <a:pt x="707364" y="454736"/>
                  </a:lnTo>
                  <a:lnTo>
                    <a:pt x="707364" y="429475"/>
                  </a:lnTo>
                  <a:close/>
                </a:path>
                <a:path w="1036320" h="480060">
                  <a:moveTo>
                    <a:pt x="707364" y="126314"/>
                  </a:moveTo>
                  <a:lnTo>
                    <a:pt x="682104" y="126314"/>
                  </a:lnTo>
                  <a:lnTo>
                    <a:pt x="656844" y="126314"/>
                  </a:lnTo>
                  <a:lnTo>
                    <a:pt x="656844" y="151574"/>
                  </a:lnTo>
                  <a:lnTo>
                    <a:pt x="682104" y="151574"/>
                  </a:lnTo>
                  <a:lnTo>
                    <a:pt x="682104" y="176834"/>
                  </a:lnTo>
                  <a:lnTo>
                    <a:pt x="707364" y="176834"/>
                  </a:lnTo>
                  <a:lnTo>
                    <a:pt x="707364" y="126314"/>
                  </a:lnTo>
                  <a:close/>
                </a:path>
                <a:path w="1036320" h="480060">
                  <a:moveTo>
                    <a:pt x="707364" y="75793"/>
                  </a:moveTo>
                  <a:lnTo>
                    <a:pt x="682104" y="75793"/>
                  </a:lnTo>
                  <a:lnTo>
                    <a:pt x="682104" y="101053"/>
                  </a:lnTo>
                  <a:lnTo>
                    <a:pt x="707364" y="101053"/>
                  </a:lnTo>
                  <a:lnTo>
                    <a:pt x="707364" y="75793"/>
                  </a:lnTo>
                  <a:close/>
                </a:path>
                <a:path w="1036320" h="480060">
                  <a:moveTo>
                    <a:pt x="732624" y="0"/>
                  </a:moveTo>
                  <a:lnTo>
                    <a:pt x="707364" y="0"/>
                  </a:lnTo>
                  <a:lnTo>
                    <a:pt x="707364" y="25260"/>
                  </a:lnTo>
                  <a:lnTo>
                    <a:pt x="682104" y="25260"/>
                  </a:lnTo>
                  <a:lnTo>
                    <a:pt x="682104" y="50520"/>
                  </a:lnTo>
                  <a:lnTo>
                    <a:pt x="707364" y="50520"/>
                  </a:lnTo>
                  <a:lnTo>
                    <a:pt x="732624" y="50520"/>
                  </a:lnTo>
                  <a:lnTo>
                    <a:pt x="732624" y="0"/>
                  </a:lnTo>
                  <a:close/>
                </a:path>
                <a:path w="1036320" h="480060">
                  <a:moveTo>
                    <a:pt x="732637" y="404215"/>
                  </a:moveTo>
                  <a:lnTo>
                    <a:pt x="707377" y="404215"/>
                  </a:lnTo>
                  <a:lnTo>
                    <a:pt x="707377" y="429475"/>
                  </a:lnTo>
                  <a:lnTo>
                    <a:pt x="732637" y="429475"/>
                  </a:lnTo>
                  <a:lnTo>
                    <a:pt x="732637" y="404215"/>
                  </a:lnTo>
                  <a:close/>
                </a:path>
                <a:path w="1036320" h="480060">
                  <a:moveTo>
                    <a:pt x="732637" y="101053"/>
                  </a:moveTo>
                  <a:lnTo>
                    <a:pt x="707377" y="101053"/>
                  </a:lnTo>
                  <a:lnTo>
                    <a:pt x="707377" y="126314"/>
                  </a:lnTo>
                  <a:lnTo>
                    <a:pt x="732637" y="126314"/>
                  </a:lnTo>
                  <a:lnTo>
                    <a:pt x="732637" y="101053"/>
                  </a:lnTo>
                  <a:close/>
                </a:path>
                <a:path w="1036320" h="480060">
                  <a:moveTo>
                    <a:pt x="757897" y="75793"/>
                  </a:moveTo>
                  <a:lnTo>
                    <a:pt x="732637" y="75793"/>
                  </a:lnTo>
                  <a:lnTo>
                    <a:pt x="732637" y="101053"/>
                  </a:lnTo>
                  <a:lnTo>
                    <a:pt x="757897" y="101053"/>
                  </a:lnTo>
                  <a:lnTo>
                    <a:pt x="757897" y="75793"/>
                  </a:lnTo>
                  <a:close/>
                </a:path>
                <a:path w="1036320" h="480060">
                  <a:moveTo>
                    <a:pt x="808418" y="101053"/>
                  </a:moveTo>
                  <a:lnTo>
                    <a:pt x="783158" y="101053"/>
                  </a:lnTo>
                  <a:lnTo>
                    <a:pt x="757897" y="101053"/>
                  </a:lnTo>
                  <a:lnTo>
                    <a:pt x="757897" y="126314"/>
                  </a:lnTo>
                  <a:lnTo>
                    <a:pt x="783158" y="126314"/>
                  </a:lnTo>
                  <a:lnTo>
                    <a:pt x="808418" y="126314"/>
                  </a:lnTo>
                  <a:lnTo>
                    <a:pt x="808418" y="101053"/>
                  </a:lnTo>
                  <a:close/>
                </a:path>
                <a:path w="1036320" h="480060">
                  <a:moveTo>
                    <a:pt x="808431" y="277888"/>
                  </a:moveTo>
                  <a:lnTo>
                    <a:pt x="783158" y="277888"/>
                  </a:lnTo>
                  <a:lnTo>
                    <a:pt x="783158" y="303149"/>
                  </a:lnTo>
                  <a:lnTo>
                    <a:pt x="757897" y="303149"/>
                  </a:lnTo>
                  <a:lnTo>
                    <a:pt x="757897" y="277888"/>
                  </a:lnTo>
                  <a:lnTo>
                    <a:pt x="732637" y="277888"/>
                  </a:lnTo>
                  <a:lnTo>
                    <a:pt x="732637" y="378942"/>
                  </a:lnTo>
                  <a:lnTo>
                    <a:pt x="757897" y="378942"/>
                  </a:lnTo>
                  <a:lnTo>
                    <a:pt x="783158" y="378942"/>
                  </a:lnTo>
                  <a:lnTo>
                    <a:pt x="808431" y="378942"/>
                  </a:lnTo>
                  <a:lnTo>
                    <a:pt x="808431" y="353682"/>
                  </a:lnTo>
                  <a:lnTo>
                    <a:pt x="783158" y="353682"/>
                  </a:lnTo>
                  <a:lnTo>
                    <a:pt x="757897" y="353682"/>
                  </a:lnTo>
                  <a:lnTo>
                    <a:pt x="757897" y="328422"/>
                  </a:lnTo>
                  <a:lnTo>
                    <a:pt x="783158" y="328422"/>
                  </a:lnTo>
                  <a:lnTo>
                    <a:pt x="808431" y="328422"/>
                  </a:lnTo>
                  <a:lnTo>
                    <a:pt x="808431" y="277888"/>
                  </a:lnTo>
                  <a:close/>
                </a:path>
                <a:path w="1036320" h="480060">
                  <a:moveTo>
                    <a:pt x="884212" y="50520"/>
                  </a:moveTo>
                  <a:lnTo>
                    <a:pt x="858951" y="50520"/>
                  </a:lnTo>
                  <a:lnTo>
                    <a:pt x="858951" y="25260"/>
                  </a:lnTo>
                  <a:lnTo>
                    <a:pt x="833678" y="25260"/>
                  </a:lnTo>
                  <a:lnTo>
                    <a:pt x="833678" y="50520"/>
                  </a:lnTo>
                  <a:lnTo>
                    <a:pt x="808418" y="50520"/>
                  </a:lnTo>
                  <a:lnTo>
                    <a:pt x="808418" y="75780"/>
                  </a:lnTo>
                  <a:lnTo>
                    <a:pt x="833678" y="75780"/>
                  </a:lnTo>
                  <a:lnTo>
                    <a:pt x="858951" y="75780"/>
                  </a:lnTo>
                  <a:lnTo>
                    <a:pt x="884212" y="75780"/>
                  </a:lnTo>
                  <a:lnTo>
                    <a:pt x="884212" y="50520"/>
                  </a:lnTo>
                  <a:close/>
                </a:path>
                <a:path w="1036320" h="480060">
                  <a:moveTo>
                    <a:pt x="959993" y="50520"/>
                  </a:moveTo>
                  <a:lnTo>
                    <a:pt x="934732" y="50520"/>
                  </a:lnTo>
                  <a:lnTo>
                    <a:pt x="909472" y="50520"/>
                  </a:lnTo>
                  <a:lnTo>
                    <a:pt x="909472" y="75780"/>
                  </a:lnTo>
                  <a:lnTo>
                    <a:pt x="934732" y="75780"/>
                  </a:lnTo>
                  <a:lnTo>
                    <a:pt x="959993" y="75780"/>
                  </a:lnTo>
                  <a:lnTo>
                    <a:pt x="959993" y="50520"/>
                  </a:lnTo>
                  <a:close/>
                </a:path>
                <a:path w="1036320" h="480060">
                  <a:moveTo>
                    <a:pt x="985266" y="75793"/>
                  </a:moveTo>
                  <a:lnTo>
                    <a:pt x="960005" y="75793"/>
                  </a:lnTo>
                  <a:lnTo>
                    <a:pt x="960005" y="101053"/>
                  </a:lnTo>
                  <a:lnTo>
                    <a:pt x="985266" y="101053"/>
                  </a:lnTo>
                  <a:lnTo>
                    <a:pt x="985266" y="75793"/>
                  </a:lnTo>
                  <a:close/>
                </a:path>
                <a:path w="1036320" h="480060">
                  <a:moveTo>
                    <a:pt x="1010526" y="429475"/>
                  </a:moveTo>
                  <a:lnTo>
                    <a:pt x="985266" y="429475"/>
                  </a:lnTo>
                  <a:lnTo>
                    <a:pt x="985266" y="480009"/>
                  </a:lnTo>
                  <a:lnTo>
                    <a:pt x="1010526" y="480009"/>
                  </a:lnTo>
                  <a:lnTo>
                    <a:pt x="1010526" y="429475"/>
                  </a:lnTo>
                  <a:close/>
                </a:path>
                <a:path w="1036320" h="480060">
                  <a:moveTo>
                    <a:pt x="1035786" y="353682"/>
                  </a:moveTo>
                  <a:lnTo>
                    <a:pt x="1010526" y="353682"/>
                  </a:lnTo>
                  <a:lnTo>
                    <a:pt x="1010526" y="429463"/>
                  </a:lnTo>
                  <a:lnTo>
                    <a:pt x="1035786" y="429463"/>
                  </a:lnTo>
                  <a:lnTo>
                    <a:pt x="1035786" y="353682"/>
                  </a:lnTo>
                  <a:close/>
                </a:path>
                <a:path w="1036320" h="480060">
                  <a:moveTo>
                    <a:pt x="1035786" y="277901"/>
                  </a:moveTo>
                  <a:lnTo>
                    <a:pt x="1010526" y="277901"/>
                  </a:lnTo>
                  <a:lnTo>
                    <a:pt x="1010526" y="303161"/>
                  </a:lnTo>
                  <a:lnTo>
                    <a:pt x="985266" y="303161"/>
                  </a:lnTo>
                  <a:lnTo>
                    <a:pt x="985266" y="328422"/>
                  </a:lnTo>
                  <a:lnTo>
                    <a:pt x="1010526" y="328422"/>
                  </a:lnTo>
                  <a:lnTo>
                    <a:pt x="1035786" y="328422"/>
                  </a:lnTo>
                  <a:lnTo>
                    <a:pt x="1035786" y="277901"/>
                  </a:lnTo>
                  <a:close/>
                </a:path>
                <a:path w="1036320" h="480060">
                  <a:moveTo>
                    <a:pt x="1035786" y="101053"/>
                  </a:moveTo>
                  <a:lnTo>
                    <a:pt x="1010526" y="101053"/>
                  </a:lnTo>
                  <a:lnTo>
                    <a:pt x="985266" y="101053"/>
                  </a:lnTo>
                  <a:lnTo>
                    <a:pt x="985266" y="126314"/>
                  </a:lnTo>
                  <a:lnTo>
                    <a:pt x="1010526" y="126314"/>
                  </a:lnTo>
                  <a:lnTo>
                    <a:pt x="1035786" y="126314"/>
                  </a:lnTo>
                  <a:lnTo>
                    <a:pt x="1035786" y="101053"/>
                  </a:lnTo>
                  <a:close/>
                </a:path>
                <a:path w="1036320" h="480060">
                  <a:moveTo>
                    <a:pt x="1035786" y="50520"/>
                  </a:moveTo>
                  <a:lnTo>
                    <a:pt x="1010526" y="50520"/>
                  </a:lnTo>
                  <a:lnTo>
                    <a:pt x="985266" y="50520"/>
                  </a:lnTo>
                  <a:lnTo>
                    <a:pt x="985266" y="75780"/>
                  </a:lnTo>
                  <a:lnTo>
                    <a:pt x="1010526" y="75780"/>
                  </a:lnTo>
                  <a:lnTo>
                    <a:pt x="1035786" y="75780"/>
                  </a:lnTo>
                  <a:lnTo>
                    <a:pt x="1035786" y="505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62719" y="1853889"/>
              <a:ext cx="783590" cy="353060"/>
            </a:xfrm>
            <a:custGeom>
              <a:avLst/>
              <a:gdLst/>
              <a:ahLst/>
              <a:cxnLst/>
              <a:rect l="l" t="t" r="r" b="b"/>
              <a:pathLst>
                <a:path w="783590" h="353060">
                  <a:moveTo>
                    <a:pt x="227368" y="327799"/>
                  </a:moveTo>
                  <a:lnTo>
                    <a:pt x="202107" y="327799"/>
                  </a:lnTo>
                  <a:lnTo>
                    <a:pt x="202107" y="353060"/>
                  </a:lnTo>
                  <a:lnTo>
                    <a:pt x="227368" y="353060"/>
                  </a:lnTo>
                  <a:lnTo>
                    <a:pt x="227368" y="327799"/>
                  </a:lnTo>
                  <a:close/>
                </a:path>
                <a:path w="783590" h="353060">
                  <a:moveTo>
                    <a:pt x="454736" y="302539"/>
                  </a:moveTo>
                  <a:lnTo>
                    <a:pt x="429475" y="302539"/>
                  </a:lnTo>
                  <a:lnTo>
                    <a:pt x="429475" y="327799"/>
                  </a:lnTo>
                  <a:lnTo>
                    <a:pt x="454736" y="327799"/>
                  </a:lnTo>
                  <a:lnTo>
                    <a:pt x="454736" y="302539"/>
                  </a:lnTo>
                  <a:close/>
                </a:path>
                <a:path w="783590" h="353060">
                  <a:moveTo>
                    <a:pt x="530529" y="327799"/>
                  </a:moveTo>
                  <a:lnTo>
                    <a:pt x="505269" y="327799"/>
                  </a:lnTo>
                  <a:lnTo>
                    <a:pt x="505269" y="353060"/>
                  </a:lnTo>
                  <a:lnTo>
                    <a:pt x="530529" y="353060"/>
                  </a:lnTo>
                  <a:lnTo>
                    <a:pt x="530529" y="327799"/>
                  </a:lnTo>
                  <a:close/>
                </a:path>
                <a:path w="783590" h="353060">
                  <a:moveTo>
                    <a:pt x="555790" y="0"/>
                  </a:moveTo>
                  <a:lnTo>
                    <a:pt x="530529" y="0"/>
                  </a:lnTo>
                  <a:lnTo>
                    <a:pt x="530529" y="76200"/>
                  </a:lnTo>
                  <a:lnTo>
                    <a:pt x="505256" y="76200"/>
                  </a:lnTo>
                  <a:lnTo>
                    <a:pt x="479996" y="76200"/>
                  </a:lnTo>
                  <a:lnTo>
                    <a:pt x="479996" y="50800"/>
                  </a:lnTo>
                  <a:lnTo>
                    <a:pt x="454736" y="50800"/>
                  </a:lnTo>
                  <a:lnTo>
                    <a:pt x="454736" y="25400"/>
                  </a:lnTo>
                  <a:lnTo>
                    <a:pt x="429475" y="25400"/>
                  </a:lnTo>
                  <a:lnTo>
                    <a:pt x="429475" y="0"/>
                  </a:lnTo>
                  <a:lnTo>
                    <a:pt x="404215" y="0"/>
                  </a:lnTo>
                  <a:lnTo>
                    <a:pt x="378942" y="0"/>
                  </a:lnTo>
                  <a:lnTo>
                    <a:pt x="378942" y="76200"/>
                  </a:lnTo>
                  <a:lnTo>
                    <a:pt x="404215" y="76200"/>
                  </a:lnTo>
                  <a:lnTo>
                    <a:pt x="429475" y="76200"/>
                  </a:lnTo>
                  <a:lnTo>
                    <a:pt x="454736" y="76200"/>
                  </a:lnTo>
                  <a:lnTo>
                    <a:pt x="454736" y="125730"/>
                  </a:lnTo>
                  <a:lnTo>
                    <a:pt x="429475" y="125730"/>
                  </a:lnTo>
                  <a:lnTo>
                    <a:pt x="404215" y="125730"/>
                  </a:lnTo>
                  <a:lnTo>
                    <a:pt x="404215" y="101600"/>
                  </a:lnTo>
                  <a:lnTo>
                    <a:pt x="378942" y="101600"/>
                  </a:lnTo>
                  <a:lnTo>
                    <a:pt x="378942" y="125730"/>
                  </a:lnTo>
                  <a:lnTo>
                    <a:pt x="378942" y="151130"/>
                  </a:lnTo>
                  <a:lnTo>
                    <a:pt x="353682" y="151130"/>
                  </a:lnTo>
                  <a:lnTo>
                    <a:pt x="353682" y="125730"/>
                  </a:lnTo>
                  <a:lnTo>
                    <a:pt x="378942" y="125730"/>
                  </a:lnTo>
                  <a:lnTo>
                    <a:pt x="378942" y="101600"/>
                  </a:lnTo>
                  <a:lnTo>
                    <a:pt x="378942" y="76200"/>
                  </a:lnTo>
                  <a:lnTo>
                    <a:pt x="353682" y="76200"/>
                  </a:lnTo>
                  <a:lnTo>
                    <a:pt x="353682" y="101600"/>
                  </a:lnTo>
                  <a:lnTo>
                    <a:pt x="328422" y="101600"/>
                  </a:lnTo>
                  <a:lnTo>
                    <a:pt x="303161" y="101600"/>
                  </a:lnTo>
                  <a:lnTo>
                    <a:pt x="277888" y="101600"/>
                  </a:lnTo>
                  <a:lnTo>
                    <a:pt x="277888" y="125730"/>
                  </a:lnTo>
                  <a:lnTo>
                    <a:pt x="303161" y="125730"/>
                  </a:lnTo>
                  <a:lnTo>
                    <a:pt x="328422" y="125730"/>
                  </a:lnTo>
                  <a:lnTo>
                    <a:pt x="328422" y="201930"/>
                  </a:lnTo>
                  <a:lnTo>
                    <a:pt x="303161" y="201930"/>
                  </a:lnTo>
                  <a:lnTo>
                    <a:pt x="303161" y="227330"/>
                  </a:lnTo>
                  <a:lnTo>
                    <a:pt x="277888" y="227330"/>
                  </a:lnTo>
                  <a:lnTo>
                    <a:pt x="252628" y="227330"/>
                  </a:lnTo>
                  <a:lnTo>
                    <a:pt x="227368" y="227330"/>
                  </a:lnTo>
                  <a:lnTo>
                    <a:pt x="227368" y="201930"/>
                  </a:lnTo>
                  <a:lnTo>
                    <a:pt x="252628" y="201930"/>
                  </a:lnTo>
                  <a:lnTo>
                    <a:pt x="252628" y="176530"/>
                  </a:lnTo>
                  <a:lnTo>
                    <a:pt x="277888" y="176530"/>
                  </a:lnTo>
                  <a:lnTo>
                    <a:pt x="277888" y="151130"/>
                  </a:lnTo>
                  <a:lnTo>
                    <a:pt x="252628" y="151130"/>
                  </a:lnTo>
                  <a:lnTo>
                    <a:pt x="227368" y="151130"/>
                  </a:lnTo>
                  <a:lnTo>
                    <a:pt x="227368" y="176530"/>
                  </a:lnTo>
                  <a:lnTo>
                    <a:pt x="202107" y="176530"/>
                  </a:lnTo>
                  <a:lnTo>
                    <a:pt x="202107" y="201930"/>
                  </a:lnTo>
                  <a:lnTo>
                    <a:pt x="176847" y="201930"/>
                  </a:lnTo>
                  <a:lnTo>
                    <a:pt x="176847" y="101600"/>
                  </a:lnTo>
                  <a:lnTo>
                    <a:pt x="202107" y="101600"/>
                  </a:lnTo>
                  <a:lnTo>
                    <a:pt x="202107" y="125730"/>
                  </a:lnTo>
                  <a:lnTo>
                    <a:pt x="227368" y="125730"/>
                  </a:lnTo>
                  <a:lnTo>
                    <a:pt x="227368" y="101600"/>
                  </a:lnTo>
                  <a:lnTo>
                    <a:pt x="252628" y="101600"/>
                  </a:lnTo>
                  <a:lnTo>
                    <a:pt x="252628" y="76200"/>
                  </a:lnTo>
                  <a:lnTo>
                    <a:pt x="227368" y="76200"/>
                  </a:lnTo>
                  <a:lnTo>
                    <a:pt x="202107" y="76200"/>
                  </a:lnTo>
                  <a:lnTo>
                    <a:pt x="176847" y="76200"/>
                  </a:lnTo>
                  <a:lnTo>
                    <a:pt x="176847" y="50800"/>
                  </a:lnTo>
                  <a:lnTo>
                    <a:pt x="151574" y="50800"/>
                  </a:lnTo>
                  <a:lnTo>
                    <a:pt x="151574" y="76200"/>
                  </a:lnTo>
                  <a:lnTo>
                    <a:pt x="151574" y="101600"/>
                  </a:lnTo>
                  <a:lnTo>
                    <a:pt x="126314" y="101600"/>
                  </a:lnTo>
                  <a:lnTo>
                    <a:pt x="126314" y="76200"/>
                  </a:lnTo>
                  <a:lnTo>
                    <a:pt x="151574" y="76200"/>
                  </a:lnTo>
                  <a:lnTo>
                    <a:pt x="151574" y="50800"/>
                  </a:lnTo>
                  <a:lnTo>
                    <a:pt x="126314" y="50800"/>
                  </a:lnTo>
                  <a:lnTo>
                    <a:pt x="101053" y="50800"/>
                  </a:lnTo>
                  <a:lnTo>
                    <a:pt x="101053" y="76200"/>
                  </a:lnTo>
                  <a:lnTo>
                    <a:pt x="75793" y="76200"/>
                  </a:lnTo>
                  <a:lnTo>
                    <a:pt x="75793" y="125730"/>
                  </a:lnTo>
                  <a:lnTo>
                    <a:pt x="50520" y="125730"/>
                  </a:lnTo>
                  <a:lnTo>
                    <a:pt x="50520" y="151130"/>
                  </a:lnTo>
                  <a:lnTo>
                    <a:pt x="75793" y="151130"/>
                  </a:lnTo>
                  <a:lnTo>
                    <a:pt x="75793" y="176530"/>
                  </a:lnTo>
                  <a:lnTo>
                    <a:pt x="101053" y="176530"/>
                  </a:lnTo>
                  <a:lnTo>
                    <a:pt x="101053" y="201930"/>
                  </a:lnTo>
                  <a:lnTo>
                    <a:pt x="75793" y="201930"/>
                  </a:lnTo>
                  <a:lnTo>
                    <a:pt x="75793" y="227330"/>
                  </a:lnTo>
                  <a:lnTo>
                    <a:pt x="101053" y="227330"/>
                  </a:lnTo>
                  <a:lnTo>
                    <a:pt x="126314" y="227330"/>
                  </a:lnTo>
                  <a:lnTo>
                    <a:pt x="126314" y="125730"/>
                  </a:lnTo>
                  <a:lnTo>
                    <a:pt x="151574" y="125730"/>
                  </a:lnTo>
                  <a:lnTo>
                    <a:pt x="151574" y="227330"/>
                  </a:lnTo>
                  <a:lnTo>
                    <a:pt x="176847" y="227330"/>
                  </a:lnTo>
                  <a:lnTo>
                    <a:pt x="176847" y="252730"/>
                  </a:lnTo>
                  <a:lnTo>
                    <a:pt x="202107" y="252730"/>
                  </a:lnTo>
                  <a:lnTo>
                    <a:pt x="202107" y="278130"/>
                  </a:lnTo>
                  <a:lnTo>
                    <a:pt x="176847" y="278130"/>
                  </a:lnTo>
                  <a:lnTo>
                    <a:pt x="176847" y="252730"/>
                  </a:lnTo>
                  <a:lnTo>
                    <a:pt x="151574" y="252730"/>
                  </a:lnTo>
                  <a:lnTo>
                    <a:pt x="151574" y="278130"/>
                  </a:lnTo>
                  <a:lnTo>
                    <a:pt x="126314" y="278130"/>
                  </a:lnTo>
                  <a:lnTo>
                    <a:pt x="126314" y="302539"/>
                  </a:lnTo>
                  <a:lnTo>
                    <a:pt x="101053" y="302539"/>
                  </a:lnTo>
                  <a:lnTo>
                    <a:pt x="75793" y="302539"/>
                  </a:lnTo>
                  <a:lnTo>
                    <a:pt x="75793" y="277279"/>
                  </a:lnTo>
                  <a:lnTo>
                    <a:pt x="50520" y="277279"/>
                  </a:lnTo>
                  <a:lnTo>
                    <a:pt x="50520" y="302539"/>
                  </a:lnTo>
                  <a:lnTo>
                    <a:pt x="25260" y="302539"/>
                  </a:lnTo>
                  <a:lnTo>
                    <a:pt x="0" y="302539"/>
                  </a:lnTo>
                  <a:lnTo>
                    <a:pt x="0" y="327799"/>
                  </a:lnTo>
                  <a:lnTo>
                    <a:pt x="25260" y="327799"/>
                  </a:lnTo>
                  <a:lnTo>
                    <a:pt x="25260" y="353060"/>
                  </a:lnTo>
                  <a:lnTo>
                    <a:pt x="50520" y="353060"/>
                  </a:lnTo>
                  <a:lnTo>
                    <a:pt x="50520" y="327799"/>
                  </a:lnTo>
                  <a:lnTo>
                    <a:pt x="75793" y="327799"/>
                  </a:lnTo>
                  <a:lnTo>
                    <a:pt x="101053" y="327799"/>
                  </a:lnTo>
                  <a:lnTo>
                    <a:pt x="126314" y="327799"/>
                  </a:lnTo>
                  <a:lnTo>
                    <a:pt x="126314" y="303530"/>
                  </a:lnTo>
                  <a:lnTo>
                    <a:pt x="151574" y="303530"/>
                  </a:lnTo>
                  <a:lnTo>
                    <a:pt x="151574" y="328930"/>
                  </a:lnTo>
                  <a:lnTo>
                    <a:pt x="176847" y="328930"/>
                  </a:lnTo>
                  <a:lnTo>
                    <a:pt x="176847" y="303530"/>
                  </a:lnTo>
                  <a:lnTo>
                    <a:pt x="202107" y="303530"/>
                  </a:lnTo>
                  <a:lnTo>
                    <a:pt x="227368" y="303530"/>
                  </a:lnTo>
                  <a:lnTo>
                    <a:pt x="227368" y="327799"/>
                  </a:lnTo>
                  <a:lnTo>
                    <a:pt x="252628" y="327799"/>
                  </a:lnTo>
                  <a:lnTo>
                    <a:pt x="252628" y="302539"/>
                  </a:lnTo>
                  <a:lnTo>
                    <a:pt x="227368" y="302539"/>
                  </a:lnTo>
                  <a:lnTo>
                    <a:pt x="227368" y="278130"/>
                  </a:lnTo>
                  <a:lnTo>
                    <a:pt x="252628" y="278130"/>
                  </a:lnTo>
                  <a:lnTo>
                    <a:pt x="252628" y="252730"/>
                  </a:lnTo>
                  <a:lnTo>
                    <a:pt x="277888" y="252730"/>
                  </a:lnTo>
                  <a:lnTo>
                    <a:pt x="277888" y="353060"/>
                  </a:lnTo>
                  <a:lnTo>
                    <a:pt x="303161" y="353060"/>
                  </a:lnTo>
                  <a:lnTo>
                    <a:pt x="328422" y="353060"/>
                  </a:lnTo>
                  <a:lnTo>
                    <a:pt x="328422" y="328930"/>
                  </a:lnTo>
                  <a:lnTo>
                    <a:pt x="353682" y="328930"/>
                  </a:lnTo>
                  <a:lnTo>
                    <a:pt x="353682" y="353060"/>
                  </a:lnTo>
                  <a:lnTo>
                    <a:pt x="378942" y="353060"/>
                  </a:lnTo>
                  <a:lnTo>
                    <a:pt x="404202" y="353060"/>
                  </a:lnTo>
                  <a:lnTo>
                    <a:pt x="404202" y="327799"/>
                  </a:lnTo>
                  <a:lnTo>
                    <a:pt x="378942" y="327799"/>
                  </a:lnTo>
                  <a:lnTo>
                    <a:pt x="353682" y="327799"/>
                  </a:lnTo>
                  <a:lnTo>
                    <a:pt x="353682" y="303530"/>
                  </a:lnTo>
                  <a:lnTo>
                    <a:pt x="328422" y="303530"/>
                  </a:lnTo>
                  <a:lnTo>
                    <a:pt x="303161" y="303530"/>
                  </a:lnTo>
                  <a:lnTo>
                    <a:pt x="303161" y="252730"/>
                  </a:lnTo>
                  <a:lnTo>
                    <a:pt x="328422" y="252730"/>
                  </a:lnTo>
                  <a:lnTo>
                    <a:pt x="328422" y="278130"/>
                  </a:lnTo>
                  <a:lnTo>
                    <a:pt x="353682" y="278130"/>
                  </a:lnTo>
                  <a:lnTo>
                    <a:pt x="353682" y="252730"/>
                  </a:lnTo>
                  <a:lnTo>
                    <a:pt x="378942" y="252730"/>
                  </a:lnTo>
                  <a:lnTo>
                    <a:pt x="378942" y="227330"/>
                  </a:lnTo>
                  <a:lnTo>
                    <a:pt x="404215" y="227330"/>
                  </a:lnTo>
                  <a:lnTo>
                    <a:pt x="404215" y="176530"/>
                  </a:lnTo>
                  <a:lnTo>
                    <a:pt x="429475" y="176530"/>
                  </a:lnTo>
                  <a:lnTo>
                    <a:pt x="429475" y="201930"/>
                  </a:lnTo>
                  <a:lnTo>
                    <a:pt x="454736" y="201930"/>
                  </a:lnTo>
                  <a:lnTo>
                    <a:pt x="454736" y="227330"/>
                  </a:lnTo>
                  <a:lnTo>
                    <a:pt x="479996" y="227330"/>
                  </a:lnTo>
                  <a:lnTo>
                    <a:pt x="479996" y="176530"/>
                  </a:lnTo>
                  <a:lnTo>
                    <a:pt x="454736" y="176530"/>
                  </a:lnTo>
                  <a:lnTo>
                    <a:pt x="454736" y="151130"/>
                  </a:lnTo>
                  <a:lnTo>
                    <a:pt x="479996" y="151130"/>
                  </a:lnTo>
                  <a:lnTo>
                    <a:pt x="479996" y="101600"/>
                  </a:lnTo>
                  <a:lnTo>
                    <a:pt x="505256" y="101600"/>
                  </a:lnTo>
                  <a:lnTo>
                    <a:pt x="530529" y="101600"/>
                  </a:lnTo>
                  <a:lnTo>
                    <a:pt x="555790" y="101600"/>
                  </a:lnTo>
                  <a:lnTo>
                    <a:pt x="555790" y="0"/>
                  </a:lnTo>
                  <a:close/>
                </a:path>
                <a:path w="783590" h="353060">
                  <a:moveTo>
                    <a:pt x="783158" y="277279"/>
                  </a:moveTo>
                  <a:lnTo>
                    <a:pt x="757897" y="277279"/>
                  </a:lnTo>
                  <a:lnTo>
                    <a:pt x="757897" y="327812"/>
                  </a:lnTo>
                  <a:lnTo>
                    <a:pt x="783158" y="327812"/>
                  </a:lnTo>
                  <a:lnTo>
                    <a:pt x="783158" y="277279"/>
                  </a:lnTo>
                  <a:close/>
                </a:path>
                <a:path w="783590" h="353060">
                  <a:moveTo>
                    <a:pt x="783158" y="25400"/>
                  </a:moveTo>
                  <a:lnTo>
                    <a:pt x="757897" y="25400"/>
                  </a:lnTo>
                  <a:lnTo>
                    <a:pt x="757897" y="76200"/>
                  </a:lnTo>
                  <a:lnTo>
                    <a:pt x="732637" y="76200"/>
                  </a:lnTo>
                  <a:lnTo>
                    <a:pt x="732637" y="0"/>
                  </a:lnTo>
                  <a:lnTo>
                    <a:pt x="707364" y="0"/>
                  </a:lnTo>
                  <a:lnTo>
                    <a:pt x="707364" y="50800"/>
                  </a:lnTo>
                  <a:lnTo>
                    <a:pt x="682104" y="50800"/>
                  </a:lnTo>
                  <a:lnTo>
                    <a:pt x="682104" y="25400"/>
                  </a:lnTo>
                  <a:lnTo>
                    <a:pt x="656844" y="25400"/>
                  </a:lnTo>
                  <a:lnTo>
                    <a:pt x="656844" y="50800"/>
                  </a:lnTo>
                  <a:lnTo>
                    <a:pt x="631583" y="50800"/>
                  </a:lnTo>
                  <a:lnTo>
                    <a:pt x="606323" y="50800"/>
                  </a:lnTo>
                  <a:lnTo>
                    <a:pt x="606323" y="125730"/>
                  </a:lnTo>
                  <a:lnTo>
                    <a:pt x="631583" y="125730"/>
                  </a:lnTo>
                  <a:lnTo>
                    <a:pt x="656844" y="125730"/>
                  </a:lnTo>
                  <a:lnTo>
                    <a:pt x="656844" y="101600"/>
                  </a:lnTo>
                  <a:lnTo>
                    <a:pt x="682104" y="101600"/>
                  </a:lnTo>
                  <a:lnTo>
                    <a:pt x="707364" y="101600"/>
                  </a:lnTo>
                  <a:lnTo>
                    <a:pt x="707364" y="278130"/>
                  </a:lnTo>
                  <a:lnTo>
                    <a:pt x="682104" y="278130"/>
                  </a:lnTo>
                  <a:lnTo>
                    <a:pt x="682104" y="252730"/>
                  </a:lnTo>
                  <a:lnTo>
                    <a:pt x="656844" y="252730"/>
                  </a:lnTo>
                  <a:lnTo>
                    <a:pt x="656844" y="278130"/>
                  </a:lnTo>
                  <a:lnTo>
                    <a:pt x="631583" y="278130"/>
                  </a:lnTo>
                  <a:lnTo>
                    <a:pt x="631583" y="252730"/>
                  </a:lnTo>
                  <a:lnTo>
                    <a:pt x="606323" y="252730"/>
                  </a:lnTo>
                  <a:lnTo>
                    <a:pt x="581050" y="252730"/>
                  </a:lnTo>
                  <a:lnTo>
                    <a:pt x="555790" y="252730"/>
                  </a:lnTo>
                  <a:lnTo>
                    <a:pt x="530529" y="252730"/>
                  </a:lnTo>
                  <a:lnTo>
                    <a:pt x="530529" y="278130"/>
                  </a:lnTo>
                  <a:lnTo>
                    <a:pt x="505256" y="278130"/>
                  </a:lnTo>
                  <a:lnTo>
                    <a:pt x="505256" y="302539"/>
                  </a:lnTo>
                  <a:lnTo>
                    <a:pt x="480009" y="302539"/>
                  </a:lnTo>
                  <a:lnTo>
                    <a:pt x="480009" y="327799"/>
                  </a:lnTo>
                  <a:lnTo>
                    <a:pt x="505269" y="327799"/>
                  </a:lnTo>
                  <a:lnTo>
                    <a:pt x="505269" y="303530"/>
                  </a:lnTo>
                  <a:lnTo>
                    <a:pt x="530529" y="303530"/>
                  </a:lnTo>
                  <a:lnTo>
                    <a:pt x="555790" y="303530"/>
                  </a:lnTo>
                  <a:lnTo>
                    <a:pt x="581050" y="303530"/>
                  </a:lnTo>
                  <a:lnTo>
                    <a:pt x="581050" y="327799"/>
                  </a:lnTo>
                  <a:lnTo>
                    <a:pt x="555790" y="327799"/>
                  </a:lnTo>
                  <a:lnTo>
                    <a:pt x="555790" y="353060"/>
                  </a:lnTo>
                  <a:lnTo>
                    <a:pt x="581050" y="353060"/>
                  </a:lnTo>
                  <a:lnTo>
                    <a:pt x="581050" y="328930"/>
                  </a:lnTo>
                  <a:lnTo>
                    <a:pt x="606323" y="328930"/>
                  </a:lnTo>
                  <a:lnTo>
                    <a:pt x="606323" y="303530"/>
                  </a:lnTo>
                  <a:lnTo>
                    <a:pt x="631583" y="303530"/>
                  </a:lnTo>
                  <a:lnTo>
                    <a:pt x="656844" y="303530"/>
                  </a:lnTo>
                  <a:lnTo>
                    <a:pt x="682104" y="303530"/>
                  </a:lnTo>
                  <a:lnTo>
                    <a:pt x="682104" y="328930"/>
                  </a:lnTo>
                  <a:lnTo>
                    <a:pt x="656844" y="328930"/>
                  </a:lnTo>
                  <a:lnTo>
                    <a:pt x="656844" y="353060"/>
                  </a:lnTo>
                  <a:lnTo>
                    <a:pt x="682104" y="353060"/>
                  </a:lnTo>
                  <a:lnTo>
                    <a:pt x="707364" y="353060"/>
                  </a:lnTo>
                  <a:lnTo>
                    <a:pt x="732637" y="353060"/>
                  </a:lnTo>
                  <a:lnTo>
                    <a:pt x="757897" y="353060"/>
                  </a:lnTo>
                  <a:lnTo>
                    <a:pt x="757897" y="328930"/>
                  </a:lnTo>
                  <a:lnTo>
                    <a:pt x="732637" y="328930"/>
                  </a:lnTo>
                  <a:lnTo>
                    <a:pt x="732637" y="252730"/>
                  </a:lnTo>
                  <a:lnTo>
                    <a:pt x="757897" y="252730"/>
                  </a:lnTo>
                  <a:lnTo>
                    <a:pt x="757897" y="227330"/>
                  </a:lnTo>
                  <a:lnTo>
                    <a:pt x="732637" y="227330"/>
                  </a:lnTo>
                  <a:lnTo>
                    <a:pt x="732637" y="151130"/>
                  </a:lnTo>
                  <a:lnTo>
                    <a:pt x="757897" y="151130"/>
                  </a:lnTo>
                  <a:lnTo>
                    <a:pt x="757897" y="125730"/>
                  </a:lnTo>
                  <a:lnTo>
                    <a:pt x="732637" y="125730"/>
                  </a:lnTo>
                  <a:lnTo>
                    <a:pt x="732637" y="101600"/>
                  </a:lnTo>
                  <a:lnTo>
                    <a:pt x="757897" y="101600"/>
                  </a:lnTo>
                  <a:lnTo>
                    <a:pt x="783158" y="101600"/>
                  </a:lnTo>
                  <a:lnTo>
                    <a:pt x="783158" y="254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35351" y="1171162"/>
              <a:ext cx="1036319" cy="1036319"/>
            </a:xfrm>
            <a:custGeom>
              <a:avLst/>
              <a:gdLst/>
              <a:ahLst/>
              <a:cxnLst/>
              <a:rect l="l" t="t" r="r" b="b"/>
              <a:pathLst>
                <a:path w="1036320" h="1036319">
                  <a:moveTo>
                    <a:pt x="126326" y="909485"/>
                  </a:moveTo>
                  <a:lnTo>
                    <a:pt x="50533" y="909485"/>
                  </a:lnTo>
                  <a:lnTo>
                    <a:pt x="50533" y="985278"/>
                  </a:lnTo>
                  <a:lnTo>
                    <a:pt x="126326" y="985278"/>
                  </a:lnTo>
                  <a:lnTo>
                    <a:pt x="126326" y="909485"/>
                  </a:lnTo>
                  <a:close/>
                </a:path>
                <a:path w="1036320" h="1036319">
                  <a:moveTo>
                    <a:pt x="126326" y="50533"/>
                  </a:moveTo>
                  <a:lnTo>
                    <a:pt x="50533" y="50533"/>
                  </a:lnTo>
                  <a:lnTo>
                    <a:pt x="50533" y="126326"/>
                  </a:lnTo>
                  <a:lnTo>
                    <a:pt x="126326" y="126326"/>
                  </a:lnTo>
                  <a:lnTo>
                    <a:pt x="126326" y="50533"/>
                  </a:lnTo>
                  <a:close/>
                </a:path>
                <a:path w="1036320" h="1036319">
                  <a:moveTo>
                    <a:pt x="176847" y="884212"/>
                  </a:moveTo>
                  <a:lnTo>
                    <a:pt x="151574" y="884212"/>
                  </a:lnTo>
                  <a:lnTo>
                    <a:pt x="151574" y="1010526"/>
                  </a:lnTo>
                  <a:lnTo>
                    <a:pt x="176847" y="1010526"/>
                  </a:lnTo>
                  <a:lnTo>
                    <a:pt x="176847" y="884212"/>
                  </a:lnTo>
                  <a:close/>
                </a:path>
                <a:path w="1036320" h="1036319">
                  <a:moveTo>
                    <a:pt x="176847" y="858520"/>
                  </a:moveTo>
                  <a:lnTo>
                    <a:pt x="0" y="858520"/>
                  </a:lnTo>
                  <a:lnTo>
                    <a:pt x="0" y="883920"/>
                  </a:lnTo>
                  <a:lnTo>
                    <a:pt x="0" y="1010920"/>
                  </a:lnTo>
                  <a:lnTo>
                    <a:pt x="0" y="1036320"/>
                  </a:lnTo>
                  <a:lnTo>
                    <a:pt x="176847" y="1036320"/>
                  </a:lnTo>
                  <a:lnTo>
                    <a:pt x="176847" y="1010920"/>
                  </a:lnTo>
                  <a:lnTo>
                    <a:pt x="25260" y="1010920"/>
                  </a:lnTo>
                  <a:lnTo>
                    <a:pt x="25260" y="883920"/>
                  </a:lnTo>
                  <a:lnTo>
                    <a:pt x="176847" y="883920"/>
                  </a:lnTo>
                  <a:lnTo>
                    <a:pt x="176847" y="858520"/>
                  </a:lnTo>
                  <a:close/>
                </a:path>
                <a:path w="1036320" h="1036319">
                  <a:moveTo>
                    <a:pt x="176847" y="0"/>
                  </a:moveTo>
                  <a:lnTo>
                    <a:pt x="151574" y="0"/>
                  </a:lnTo>
                  <a:lnTo>
                    <a:pt x="151574" y="25400"/>
                  </a:lnTo>
                  <a:lnTo>
                    <a:pt x="151574" y="151130"/>
                  </a:lnTo>
                  <a:lnTo>
                    <a:pt x="25260" y="151130"/>
                  </a:lnTo>
                  <a:lnTo>
                    <a:pt x="25260" y="25400"/>
                  </a:lnTo>
                  <a:lnTo>
                    <a:pt x="151574" y="25400"/>
                  </a:lnTo>
                  <a:lnTo>
                    <a:pt x="151574" y="0"/>
                  </a:lnTo>
                  <a:lnTo>
                    <a:pt x="0" y="0"/>
                  </a:lnTo>
                  <a:lnTo>
                    <a:pt x="0" y="25400"/>
                  </a:lnTo>
                  <a:lnTo>
                    <a:pt x="0" y="151130"/>
                  </a:lnTo>
                  <a:lnTo>
                    <a:pt x="0" y="176530"/>
                  </a:lnTo>
                  <a:lnTo>
                    <a:pt x="176847" y="176530"/>
                  </a:lnTo>
                  <a:lnTo>
                    <a:pt x="176847" y="151574"/>
                  </a:lnTo>
                  <a:lnTo>
                    <a:pt x="176847" y="151130"/>
                  </a:lnTo>
                  <a:lnTo>
                    <a:pt x="176847" y="25400"/>
                  </a:lnTo>
                  <a:lnTo>
                    <a:pt x="176847" y="25260"/>
                  </a:lnTo>
                  <a:lnTo>
                    <a:pt x="176847" y="0"/>
                  </a:lnTo>
                  <a:close/>
                </a:path>
                <a:path w="1036320" h="1036319">
                  <a:moveTo>
                    <a:pt x="606310" y="708126"/>
                  </a:moveTo>
                  <a:lnTo>
                    <a:pt x="581050" y="708126"/>
                  </a:lnTo>
                  <a:lnTo>
                    <a:pt x="555790" y="708126"/>
                  </a:lnTo>
                  <a:lnTo>
                    <a:pt x="555790" y="733526"/>
                  </a:lnTo>
                  <a:lnTo>
                    <a:pt x="581050" y="733526"/>
                  </a:lnTo>
                  <a:lnTo>
                    <a:pt x="606310" y="733526"/>
                  </a:lnTo>
                  <a:lnTo>
                    <a:pt x="606310" y="708126"/>
                  </a:lnTo>
                  <a:close/>
                </a:path>
                <a:path w="1036320" h="1036319">
                  <a:moveTo>
                    <a:pt x="682104" y="708126"/>
                  </a:moveTo>
                  <a:lnTo>
                    <a:pt x="656844" y="708126"/>
                  </a:lnTo>
                  <a:lnTo>
                    <a:pt x="656844" y="758926"/>
                  </a:lnTo>
                  <a:lnTo>
                    <a:pt x="682104" y="758926"/>
                  </a:lnTo>
                  <a:lnTo>
                    <a:pt x="682104" y="708126"/>
                  </a:lnTo>
                  <a:close/>
                </a:path>
                <a:path w="1036320" h="1036319">
                  <a:moveTo>
                    <a:pt x="757897" y="708126"/>
                  </a:moveTo>
                  <a:lnTo>
                    <a:pt x="732624" y="708126"/>
                  </a:lnTo>
                  <a:lnTo>
                    <a:pt x="707364" y="708126"/>
                  </a:lnTo>
                  <a:lnTo>
                    <a:pt x="707364" y="733526"/>
                  </a:lnTo>
                  <a:lnTo>
                    <a:pt x="732624" y="733526"/>
                  </a:lnTo>
                  <a:lnTo>
                    <a:pt x="757897" y="733526"/>
                  </a:lnTo>
                  <a:lnTo>
                    <a:pt x="757897" y="708126"/>
                  </a:lnTo>
                  <a:close/>
                </a:path>
                <a:path w="1036320" h="1036319">
                  <a:moveTo>
                    <a:pt x="884224" y="858951"/>
                  </a:moveTo>
                  <a:lnTo>
                    <a:pt x="858951" y="858951"/>
                  </a:lnTo>
                  <a:lnTo>
                    <a:pt x="858951" y="884224"/>
                  </a:lnTo>
                  <a:lnTo>
                    <a:pt x="884224" y="884224"/>
                  </a:lnTo>
                  <a:lnTo>
                    <a:pt x="884224" y="858951"/>
                  </a:lnTo>
                  <a:close/>
                </a:path>
                <a:path w="1036320" h="1036319">
                  <a:moveTo>
                    <a:pt x="934732" y="682726"/>
                  </a:moveTo>
                  <a:lnTo>
                    <a:pt x="909472" y="682726"/>
                  </a:lnTo>
                  <a:lnTo>
                    <a:pt x="909472" y="708126"/>
                  </a:lnTo>
                  <a:lnTo>
                    <a:pt x="934732" y="708126"/>
                  </a:lnTo>
                  <a:lnTo>
                    <a:pt x="934732" y="682726"/>
                  </a:lnTo>
                  <a:close/>
                </a:path>
                <a:path w="1036320" h="1036319">
                  <a:moveTo>
                    <a:pt x="934745" y="808990"/>
                  </a:moveTo>
                  <a:lnTo>
                    <a:pt x="808418" y="808990"/>
                  </a:lnTo>
                  <a:lnTo>
                    <a:pt x="808418" y="833120"/>
                  </a:lnTo>
                  <a:lnTo>
                    <a:pt x="808418" y="909320"/>
                  </a:lnTo>
                  <a:lnTo>
                    <a:pt x="808418" y="934720"/>
                  </a:lnTo>
                  <a:lnTo>
                    <a:pt x="934745" y="934720"/>
                  </a:lnTo>
                  <a:lnTo>
                    <a:pt x="934745" y="909472"/>
                  </a:lnTo>
                  <a:lnTo>
                    <a:pt x="934745" y="909320"/>
                  </a:lnTo>
                  <a:lnTo>
                    <a:pt x="934745" y="833691"/>
                  </a:lnTo>
                  <a:lnTo>
                    <a:pt x="909472" y="833691"/>
                  </a:lnTo>
                  <a:lnTo>
                    <a:pt x="909472" y="909320"/>
                  </a:lnTo>
                  <a:lnTo>
                    <a:pt x="833691" y="909320"/>
                  </a:lnTo>
                  <a:lnTo>
                    <a:pt x="833691" y="833120"/>
                  </a:lnTo>
                  <a:lnTo>
                    <a:pt x="934745" y="833120"/>
                  </a:lnTo>
                  <a:lnTo>
                    <a:pt x="934745" y="808990"/>
                  </a:lnTo>
                  <a:close/>
                </a:path>
                <a:path w="1036320" h="1036319">
                  <a:moveTo>
                    <a:pt x="960005" y="631926"/>
                  </a:moveTo>
                  <a:lnTo>
                    <a:pt x="934732" y="631926"/>
                  </a:lnTo>
                  <a:lnTo>
                    <a:pt x="909472" y="631926"/>
                  </a:lnTo>
                  <a:lnTo>
                    <a:pt x="909472" y="606526"/>
                  </a:lnTo>
                  <a:lnTo>
                    <a:pt x="884212" y="606526"/>
                  </a:lnTo>
                  <a:lnTo>
                    <a:pt x="884212" y="631926"/>
                  </a:lnTo>
                  <a:lnTo>
                    <a:pt x="858951" y="631926"/>
                  </a:lnTo>
                  <a:lnTo>
                    <a:pt x="833691" y="631926"/>
                  </a:lnTo>
                  <a:lnTo>
                    <a:pt x="833691" y="657326"/>
                  </a:lnTo>
                  <a:lnTo>
                    <a:pt x="858951" y="657326"/>
                  </a:lnTo>
                  <a:lnTo>
                    <a:pt x="858951" y="682726"/>
                  </a:lnTo>
                  <a:lnTo>
                    <a:pt x="833691" y="682726"/>
                  </a:lnTo>
                  <a:lnTo>
                    <a:pt x="833691" y="657326"/>
                  </a:lnTo>
                  <a:lnTo>
                    <a:pt x="808418" y="657326"/>
                  </a:lnTo>
                  <a:lnTo>
                    <a:pt x="808418" y="682726"/>
                  </a:lnTo>
                  <a:lnTo>
                    <a:pt x="783158" y="682726"/>
                  </a:lnTo>
                  <a:lnTo>
                    <a:pt x="783158" y="758926"/>
                  </a:lnTo>
                  <a:lnTo>
                    <a:pt x="808418" y="758926"/>
                  </a:lnTo>
                  <a:lnTo>
                    <a:pt x="833691" y="758926"/>
                  </a:lnTo>
                  <a:lnTo>
                    <a:pt x="833691" y="708126"/>
                  </a:lnTo>
                  <a:lnTo>
                    <a:pt x="858951" y="708126"/>
                  </a:lnTo>
                  <a:lnTo>
                    <a:pt x="884212" y="708126"/>
                  </a:lnTo>
                  <a:lnTo>
                    <a:pt x="884212" y="682726"/>
                  </a:lnTo>
                  <a:lnTo>
                    <a:pt x="909472" y="682726"/>
                  </a:lnTo>
                  <a:lnTo>
                    <a:pt x="909472" y="657326"/>
                  </a:lnTo>
                  <a:lnTo>
                    <a:pt x="934732" y="657326"/>
                  </a:lnTo>
                  <a:lnTo>
                    <a:pt x="960005" y="657326"/>
                  </a:lnTo>
                  <a:lnTo>
                    <a:pt x="960005" y="631926"/>
                  </a:lnTo>
                  <a:close/>
                </a:path>
                <a:path w="1036320" h="1036319">
                  <a:moveTo>
                    <a:pt x="985266" y="708126"/>
                  </a:moveTo>
                  <a:lnTo>
                    <a:pt x="960005" y="708126"/>
                  </a:lnTo>
                  <a:lnTo>
                    <a:pt x="960005" y="733526"/>
                  </a:lnTo>
                  <a:lnTo>
                    <a:pt x="985266" y="733526"/>
                  </a:lnTo>
                  <a:lnTo>
                    <a:pt x="985266" y="708126"/>
                  </a:lnTo>
                  <a:close/>
                </a:path>
                <a:path w="1036320" h="1036319">
                  <a:moveTo>
                    <a:pt x="985278" y="50533"/>
                  </a:moveTo>
                  <a:lnTo>
                    <a:pt x="909485" y="50533"/>
                  </a:lnTo>
                  <a:lnTo>
                    <a:pt x="909485" y="126326"/>
                  </a:lnTo>
                  <a:lnTo>
                    <a:pt x="985278" y="126326"/>
                  </a:lnTo>
                  <a:lnTo>
                    <a:pt x="985278" y="50533"/>
                  </a:lnTo>
                  <a:close/>
                </a:path>
                <a:path w="1036320" h="1036319">
                  <a:moveTo>
                    <a:pt x="1035786" y="708126"/>
                  </a:moveTo>
                  <a:lnTo>
                    <a:pt x="1010526" y="708126"/>
                  </a:lnTo>
                  <a:lnTo>
                    <a:pt x="1010526" y="758926"/>
                  </a:lnTo>
                  <a:lnTo>
                    <a:pt x="1035786" y="758926"/>
                  </a:lnTo>
                  <a:lnTo>
                    <a:pt x="1035786" y="708126"/>
                  </a:lnTo>
                  <a:close/>
                </a:path>
                <a:path w="1036320" h="1036319">
                  <a:moveTo>
                    <a:pt x="1035786" y="0"/>
                  </a:moveTo>
                  <a:lnTo>
                    <a:pt x="1010526" y="0"/>
                  </a:lnTo>
                  <a:lnTo>
                    <a:pt x="1010526" y="25400"/>
                  </a:lnTo>
                  <a:lnTo>
                    <a:pt x="1010526" y="151130"/>
                  </a:lnTo>
                  <a:lnTo>
                    <a:pt x="884212" y="151130"/>
                  </a:lnTo>
                  <a:lnTo>
                    <a:pt x="884212" y="25400"/>
                  </a:lnTo>
                  <a:lnTo>
                    <a:pt x="1010526" y="25400"/>
                  </a:lnTo>
                  <a:lnTo>
                    <a:pt x="1010526" y="0"/>
                  </a:lnTo>
                  <a:lnTo>
                    <a:pt x="858951" y="0"/>
                  </a:lnTo>
                  <a:lnTo>
                    <a:pt x="858951" y="25400"/>
                  </a:lnTo>
                  <a:lnTo>
                    <a:pt x="858951" y="151130"/>
                  </a:lnTo>
                  <a:lnTo>
                    <a:pt x="858951" y="176530"/>
                  </a:lnTo>
                  <a:lnTo>
                    <a:pt x="1035786" y="176530"/>
                  </a:lnTo>
                  <a:lnTo>
                    <a:pt x="1035786" y="151574"/>
                  </a:lnTo>
                  <a:lnTo>
                    <a:pt x="1035786" y="151130"/>
                  </a:lnTo>
                  <a:lnTo>
                    <a:pt x="1035786" y="25400"/>
                  </a:lnTo>
                  <a:lnTo>
                    <a:pt x="1035786" y="25260"/>
                  </a:lnTo>
                  <a:lnTo>
                    <a:pt x="103578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313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REVISION CARDS - DIETER RAMS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revcard8.cdr</dc:title>
  <dc:creator>BY V.RYAN</dc:creator>
  <cp:keywords>DIETER RAMS - REVISION CARDS</cp:keywords>
  <cp:lastModifiedBy>Vincent RYan</cp:lastModifiedBy>
  <cp:revision>1</cp:revision>
  <dcterms:created xsi:type="dcterms:W3CDTF">2023-12-27T16:33:39Z</dcterms:created>
  <dcterms:modified xsi:type="dcterms:W3CDTF">2023-12-27T16:34:08Z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2023-12-27T00:00:00Z</vt:filetime>
  </property>
  <property fmtid="{D5CDD505-2E9C-101B-9397-08002B2CF9AE}" pid="5" name="Producer">
    <vt:lpwstr>Corel PDF Engine Version 19.1.0.419</vt:lpwstr>
  </property>
</Properties>
</file>