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scrwdrv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jp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hyperlink" Target="https://www.technologystudent.com/equip_flsh/scrwdrv1.html" TargetMode="External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1260" y="105775"/>
            <a:ext cx="569785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algn="ctr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SCREWDRIVERS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https://www.technologystudent.com/equip_ﬂsh/scrwdrv1.html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79" y="1153690"/>
            <a:ext cx="6705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-635">
              <a:lnSpc>
                <a:spcPts val="1560"/>
              </a:lnSpc>
              <a:spcBef>
                <a:spcPts val="250"/>
              </a:spcBef>
              <a:tabLst>
                <a:tab pos="208788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diagram of the cabinet screwdrivers by adding the missing labels,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416" y="5679742"/>
            <a:ext cx="47434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733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Engineer’s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Screwdriver?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6357977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87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6819411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87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7280844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87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7742279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87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7535" y="8059099"/>
            <a:ext cx="352679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opposite?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useful?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3477" y="8059099"/>
            <a:ext cx="1049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133228" y="1784029"/>
            <a:ext cx="7214870" cy="3692525"/>
            <a:chOff x="133228" y="1784029"/>
            <a:chExt cx="7214870" cy="3692525"/>
          </a:xfrm>
        </p:grpSpPr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607" y="1784029"/>
              <a:ext cx="7213180" cy="1021435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599" y="2191556"/>
              <a:ext cx="521334" cy="204470"/>
            </a:xfrm>
            <a:custGeom>
              <a:avLst/>
              <a:gdLst/>
              <a:ahLst/>
              <a:cxnLst/>
              <a:rect l="l" t="t" r="r" b="b"/>
              <a:pathLst>
                <a:path w="521334" h="204469">
                  <a:moveTo>
                    <a:pt x="504342" y="128909"/>
                  </a:moveTo>
                  <a:lnTo>
                    <a:pt x="516906" y="119802"/>
                  </a:lnTo>
                  <a:lnTo>
                    <a:pt x="521168" y="105448"/>
                  </a:lnTo>
                  <a:lnTo>
                    <a:pt x="517017" y="90981"/>
                  </a:lnTo>
                  <a:lnTo>
                    <a:pt x="504342" y="81538"/>
                  </a:lnTo>
                  <a:lnTo>
                    <a:pt x="455977" y="71125"/>
                  </a:lnTo>
                  <a:lnTo>
                    <a:pt x="393043" y="55738"/>
                  </a:lnTo>
                  <a:lnTo>
                    <a:pt x="325513" y="38276"/>
                  </a:lnTo>
                  <a:lnTo>
                    <a:pt x="263360" y="21639"/>
                  </a:lnTo>
                  <a:lnTo>
                    <a:pt x="216555" y="8728"/>
                  </a:lnTo>
                  <a:lnTo>
                    <a:pt x="195072" y="2443"/>
                  </a:lnTo>
                  <a:lnTo>
                    <a:pt x="187821" y="398"/>
                  </a:lnTo>
                  <a:lnTo>
                    <a:pt x="181879" y="0"/>
                  </a:lnTo>
                  <a:lnTo>
                    <a:pt x="176248" y="823"/>
                  </a:lnTo>
                  <a:lnTo>
                    <a:pt x="169926" y="2443"/>
                  </a:lnTo>
                  <a:lnTo>
                    <a:pt x="148109" y="7854"/>
                  </a:lnTo>
                  <a:lnTo>
                    <a:pt x="104579" y="18445"/>
                  </a:lnTo>
                  <a:lnTo>
                    <a:pt x="51241" y="31378"/>
                  </a:lnTo>
                  <a:lnTo>
                    <a:pt x="0" y="43819"/>
                  </a:lnTo>
                  <a:lnTo>
                    <a:pt x="0" y="75793"/>
                  </a:lnTo>
                  <a:lnTo>
                    <a:pt x="0" y="107764"/>
                  </a:lnTo>
                  <a:lnTo>
                    <a:pt x="0" y="139735"/>
                  </a:lnTo>
                  <a:lnTo>
                    <a:pt x="0" y="171708"/>
                  </a:lnTo>
                  <a:lnTo>
                    <a:pt x="51111" y="179836"/>
                  </a:lnTo>
                  <a:lnTo>
                    <a:pt x="104081" y="189245"/>
                  </a:lnTo>
                  <a:lnTo>
                    <a:pt x="147209" y="197453"/>
                  </a:lnTo>
                  <a:lnTo>
                    <a:pt x="168795" y="201972"/>
                  </a:lnTo>
                  <a:lnTo>
                    <a:pt x="175238" y="203549"/>
                  </a:lnTo>
                  <a:lnTo>
                    <a:pt x="181470" y="204320"/>
                  </a:lnTo>
                  <a:lnTo>
                    <a:pt x="188616" y="203917"/>
                  </a:lnTo>
                  <a:lnTo>
                    <a:pt x="197802" y="201972"/>
                  </a:lnTo>
                  <a:lnTo>
                    <a:pt x="219068" y="196233"/>
                  </a:lnTo>
                  <a:lnTo>
                    <a:pt x="263269" y="184498"/>
                  </a:lnTo>
                  <a:lnTo>
                    <a:pt x="322149" y="169332"/>
                  </a:lnTo>
                  <a:lnTo>
                    <a:pt x="387457" y="153301"/>
                  </a:lnTo>
                  <a:lnTo>
                    <a:pt x="450939" y="138972"/>
                  </a:lnTo>
                  <a:lnTo>
                    <a:pt x="504342" y="128909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2365" y="2126570"/>
              <a:ext cx="19050" cy="334010"/>
            </a:xfrm>
            <a:custGeom>
              <a:avLst/>
              <a:gdLst/>
              <a:ahLst/>
              <a:cxnLst/>
              <a:rect l="l" t="t" r="r" b="b"/>
              <a:pathLst>
                <a:path w="19050" h="334010">
                  <a:moveTo>
                    <a:pt x="19037" y="0"/>
                  </a:moveTo>
                  <a:lnTo>
                    <a:pt x="0" y="0"/>
                  </a:lnTo>
                  <a:lnTo>
                    <a:pt x="0" y="333502"/>
                  </a:lnTo>
                  <a:lnTo>
                    <a:pt x="19037" y="333502"/>
                  </a:lnTo>
                  <a:lnTo>
                    <a:pt x="19037" y="0"/>
                  </a:lnTo>
                  <a:close/>
                </a:path>
              </a:pathLst>
            </a:custGeom>
            <a:solidFill>
              <a:srgbClr val="F5CB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76139" y="4454496"/>
              <a:ext cx="2571648" cy="1021435"/>
            </a:xfrm>
            <a:prstGeom prst="rect">
              <a:avLst/>
            </a:prstGeom>
          </p:spPr>
        </p:pic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92599" y="4454496"/>
              <a:ext cx="2955188" cy="1021435"/>
            </a:xfrm>
            <a:prstGeom prst="rect">
              <a:avLst/>
            </a:prstGeom>
          </p:spPr>
        </p:pic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4578" y="4865113"/>
              <a:ext cx="3587826" cy="197561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4625" y="4865160"/>
              <a:ext cx="586740" cy="197485"/>
            </a:xfrm>
            <a:custGeom>
              <a:avLst/>
              <a:gdLst/>
              <a:ahLst/>
              <a:cxnLst/>
              <a:rect l="l" t="t" r="r" b="b"/>
              <a:pathLst>
                <a:path w="586740" h="197485">
                  <a:moveTo>
                    <a:pt x="565670" y="134747"/>
                  </a:moveTo>
                  <a:lnTo>
                    <a:pt x="581129" y="122566"/>
                  </a:lnTo>
                  <a:lnTo>
                    <a:pt x="586416" y="99294"/>
                  </a:lnTo>
                  <a:lnTo>
                    <a:pt x="581329" y="75489"/>
                  </a:lnTo>
                  <a:lnTo>
                    <a:pt x="512530" y="55446"/>
                  </a:lnTo>
                  <a:lnTo>
                    <a:pt x="459390" y="49184"/>
                  </a:lnTo>
                  <a:lnTo>
                    <a:pt x="406250" y="42921"/>
                  </a:lnTo>
                  <a:lnTo>
                    <a:pt x="353109" y="36660"/>
                  </a:lnTo>
                  <a:lnTo>
                    <a:pt x="299967" y="30398"/>
                  </a:lnTo>
                  <a:lnTo>
                    <a:pt x="246825" y="24138"/>
                  </a:lnTo>
                  <a:lnTo>
                    <a:pt x="193682" y="17878"/>
                  </a:lnTo>
                  <a:lnTo>
                    <a:pt x="140538" y="11620"/>
                  </a:lnTo>
                  <a:lnTo>
                    <a:pt x="70273" y="5810"/>
                  </a:lnTo>
                  <a:lnTo>
                    <a:pt x="0" y="0"/>
                  </a:lnTo>
                  <a:lnTo>
                    <a:pt x="159" y="49358"/>
                  </a:lnTo>
                  <a:lnTo>
                    <a:pt x="315" y="98717"/>
                  </a:lnTo>
                  <a:lnTo>
                    <a:pt x="469" y="148075"/>
                  </a:lnTo>
                  <a:lnTo>
                    <a:pt x="622" y="197434"/>
                  </a:lnTo>
                  <a:lnTo>
                    <a:pt x="35445" y="195068"/>
                  </a:lnTo>
                  <a:lnTo>
                    <a:pt x="70269" y="192697"/>
                  </a:lnTo>
                  <a:lnTo>
                    <a:pt x="105092" y="190326"/>
                  </a:lnTo>
                  <a:lnTo>
                    <a:pt x="139915" y="187960"/>
                  </a:lnTo>
                  <a:lnTo>
                    <a:pt x="193132" y="181307"/>
                  </a:lnTo>
                  <a:lnTo>
                    <a:pt x="246350" y="174655"/>
                  </a:lnTo>
                  <a:lnTo>
                    <a:pt x="299569" y="168004"/>
                  </a:lnTo>
                  <a:lnTo>
                    <a:pt x="352788" y="161353"/>
                  </a:lnTo>
                  <a:lnTo>
                    <a:pt x="406008" y="154702"/>
                  </a:lnTo>
                  <a:lnTo>
                    <a:pt x="459229" y="148051"/>
                  </a:lnTo>
                  <a:lnTo>
                    <a:pt x="512449" y="141399"/>
                  </a:lnTo>
                  <a:lnTo>
                    <a:pt x="565670" y="134747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01176" y="4796939"/>
              <a:ext cx="1392705" cy="333514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1175" y="4796942"/>
              <a:ext cx="1393190" cy="334010"/>
            </a:xfrm>
            <a:custGeom>
              <a:avLst/>
              <a:gdLst/>
              <a:ahLst/>
              <a:cxnLst/>
              <a:rect l="l" t="t" r="r" b="b"/>
              <a:pathLst>
                <a:path w="1393189" h="334010">
                  <a:moveTo>
                    <a:pt x="1392710" y="0"/>
                  </a:moveTo>
                  <a:lnTo>
                    <a:pt x="1392710" y="333502"/>
                  </a:lnTo>
                  <a:lnTo>
                    <a:pt x="1350492" y="333502"/>
                  </a:lnTo>
                  <a:lnTo>
                    <a:pt x="1305529" y="333502"/>
                  </a:lnTo>
                  <a:lnTo>
                    <a:pt x="492775" y="333502"/>
                  </a:lnTo>
                  <a:lnTo>
                    <a:pt x="467609" y="305551"/>
                  </a:lnTo>
                  <a:lnTo>
                    <a:pt x="430684" y="283057"/>
                  </a:lnTo>
                  <a:lnTo>
                    <a:pt x="384587" y="265206"/>
                  </a:lnTo>
                  <a:lnTo>
                    <a:pt x="331907" y="251188"/>
                  </a:lnTo>
                  <a:lnTo>
                    <a:pt x="275229" y="240190"/>
                  </a:lnTo>
                  <a:lnTo>
                    <a:pt x="217141" y="231401"/>
                  </a:lnTo>
                  <a:lnTo>
                    <a:pt x="160231" y="224008"/>
                  </a:lnTo>
                  <a:lnTo>
                    <a:pt x="107084" y="217201"/>
                  </a:lnTo>
                  <a:lnTo>
                    <a:pt x="60288" y="210167"/>
                  </a:lnTo>
                  <a:lnTo>
                    <a:pt x="22431" y="202095"/>
                  </a:lnTo>
                  <a:lnTo>
                    <a:pt x="5522" y="189485"/>
                  </a:lnTo>
                  <a:lnTo>
                    <a:pt x="0" y="171621"/>
                  </a:lnTo>
                  <a:lnTo>
                    <a:pt x="5693" y="153814"/>
                  </a:lnTo>
                  <a:lnTo>
                    <a:pt x="59398" y="132246"/>
                  </a:lnTo>
                  <a:lnTo>
                    <a:pt x="103064" y="124765"/>
                  </a:lnTo>
                  <a:lnTo>
                    <a:pt x="151586" y="118136"/>
                  </a:lnTo>
                  <a:lnTo>
                    <a:pt x="203124" y="111561"/>
                  </a:lnTo>
                  <a:lnTo>
                    <a:pt x="255837" y="104242"/>
                  </a:lnTo>
                  <a:lnTo>
                    <a:pt x="307884" y="95380"/>
                  </a:lnTo>
                  <a:lnTo>
                    <a:pt x="357423" y="84177"/>
                  </a:lnTo>
                  <a:lnTo>
                    <a:pt x="402614" y="69836"/>
                  </a:lnTo>
                  <a:lnTo>
                    <a:pt x="441617" y="51558"/>
                  </a:lnTo>
                  <a:lnTo>
                    <a:pt x="472589" y="28545"/>
                  </a:lnTo>
                  <a:lnTo>
                    <a:pt x="493690" y="0"/>
                  </a:lnTo>
                  <a:lnTo>
                    <a:pt x="1392710" y="0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77637" y="4616736"/>
              <a:ext cx="81551" cy="694213"/>
            </a:xfrm>
            <a:prstGeom prst="rect">
              <a:avLst/>
            </a:prstGeom>
          </p:spPr>
        </p:pic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73662" y="4621895"/>
              <a:ext cx="29845" cy="684530"/>
            </a:xfrm>
            <a:custGeom>
              <a:avLst/>
              <a:gdLst/>
              <a:ahLst/>
              <a:cxnLst/>
              <a:rect l="l" t="t" r="r" b="b"/>
              <a:pathLst>
                <a:path w="29845" h="684529">
                  <a:moveTo>
                    <a:pt x="29337" y="676656"/>
                  </a:moveTo>
                  <a:lnTo>
                    <a:pt x="15748" y="671182"/>
                  </a:lnTo>
                  <a:lnTo>
                    <a:pt x="0" y="674090"/>
                  </a:lnTo>
                  <a:lnTo>
                    <a:pt x="14719" y="683907"/>
                  </a:lnTo>
                  <a:lnTo>
                    <a:pt x="29337" y="676656"/>
                  </a:lnTo>
                  <a:close/>
                </a:path>
                <a:path w="29845" h="684529">
                  <a:moveTo>
                    <a:pt x="29337" y="7251"/>
                  </a:moveTo>
                  <a:lnTo>
                    <a:pt x="14719" y="0"/>
                  </a:lnTo>
                  <a:lnTo>
                    <a:pt x="0" y="9817"/>
                  </a:lnTo>
                  <a:lnTo>
                    <a:pt x="15748" y="12725"/>
                  </a:lnTo>
                  <a:lnTo>
                    <a:pt x="29337" y="72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32218" y="4614355"/>
              <a:ext cx="265849" cy="728205"/>
            </a:xfrm>
            <a:prstGeom prst="rect">
              <a:avLst/>
            </a:prstGeom>
          </p:spPr>
        </p:pic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732218" y="1936923"/>
              <a:ext cx="265849" cy="728205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0555" y="2299331"/>
              <a:ext cx="4109085" cy="2636520"/>
            </a:xfrm>
            <a:custGeom>
              <a:avLst/>
              <a:gdLst/>
              <a:ahLst/>
              <a:cxnLst/>
              <a:rect l="l" t="t" r="r" b="b"/>
              <a:pathLst>
                <a:path w="4109085" h="2636520">
                  <a:moveTo>
                    <a:pt x="528561" y="1343266"/>
                  </a:moveTo>
                  <a:lnTo>
                    <a:pt x="42011" y="1343266"/>
                  </a:lnTo>
                  <a:lnTo>
                    <a:pt x="41998" y="80098"/>
                  </a:lnTo>
                  <a:lnTo>
                    <a:pt x="43205" y="80149"/>
                  </a:lnTo>
                  <a:lnTo>
                    <a:pt x="76809" y="89611"/>
                  </a:lnTo>
                  <a:lnTo>
                    <a:pt x="57696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2400" y="88442"/>
                  </a:lnTo>
                  <a:lnTo>
                    <a:pt x="4800" y="87350"/>
                  </a:lnTo>
                  <a:lnTo>
                    <a:pt x="34798" y="80098"/>
                  </a:lnTo>
                  <a:lnTo>
                    <a:pt x="34810" y="45034"/>
                  </a:lnTo>
                  <a:lnTo>
                    <a:pt x="34810" y="80086"/>
                  </a:lnTo>
                  <a:lnTo>
                    <a:pt x="34810" y="1346860"/>
                  </a:lnTo>
                  <a:lnTo>
                    <a:pt x="34810" y="1350467"/>
                  </a:lnTo>
                  <a:lnTo>
                    <a:pt x="38404" y="1350467"/>
                  </a:lnTo>
                  <a:lnTo>
                    <a:pt x="429069" y="1350467"/>
                  </a:lnTo>
                  <a:lnTo>
                    <a:pt x="429069" y="2556078"/>
                  </a:lnTo>
                  <a:lnTo>
                    <a:pt x="429069" y="2591155"/>
                  </a:lnTo>
                  <a:lnTo>
                    <a:pt x="429056" y="2556078"/>
                  </a:lnTo>
                  <a:lnTo>
                    <a:pt x="427863" y="2556027"/>
                  </a:lnTo>
                  <a:lnTo>
                    <a:pt x="425475" y="2555849"/>
                  </a:lnTo>
                  <a:lnTo>
                    <a:pt x="394258" y="2546578"/>
                  </a:lnTo>
                  <a:lnTo>
                    <a:pt x="432676" y="2636189"/>
                  </a:lnTo>
                  <a:lnTo>
                    <a:pt x="451967" y="2591155"/>
                  </a:lnTo>
                  <a:lnTo>
                    <a:pt x="471081" y="2546578"/>
                  </a:lnTo>
                  <a:lnTo>
                    <a:pt x="468668" y="2547747"/>
                  </a:lnTo>
                  <a:lnTo>
                    <a:pt x="436270" y="2556078"/>
                  </a:lnTo>
                  <a:lnTo>
                    <a:pt x="435076" y="2556141"/>
                  </a:lnTo>
                  <a:lnTo>
                    <a:pt x="436257" y="2556078"/>
                  </a:lnTo>
                  <a:lnTo>
                    <a:pt x="436257" y="1350467"/>
                  </a:lnTo>
                  <a:lnTo>
                    <a:pt x="528561" y="1350467"/>
                  </a:lnTo>
                  <a:lnTo>
                    <a:pt x="528561" y="1346860"/>
                  </a:lnTo>
                  <a:lnTo>
                    <a:pt x="528561" y="1343266"/>
                  </a:lnTo>
                  <a:close/>
                </a:path>
                <a:path w="4109085" h="2636520">
                  <a:moveTo>
                    <a:pt x="2250440" y="2450668"/>
                  </a:moveTo>
                  <a:lnTo>
                    <a:pt x="2214435" y="2460231"/>
                  </a:lnTo>
                  <a:lnTo>
                    <a:pt x="2215616" y="2460180"/>
                  </a:lnTo>
                  <a:lnTo>
                    <a:pt x="2215629" y="1440611"/>
                  </a:lnTo>
                  <a:lnTo>
                    <a:pt x="2208428" y="1440611"/>
                  </a:lnTo>
                  <a:lnTo>
                    <a:pt x="2208428" y="2460180"/>
                  </a:lnTo>
                  <a:lnTo>
                    <a:pt x="2208428" y="2495245"/>
                  </a:lnTo>
                  <a:lnTo>
                    <a:pt x="2208415" y="2460180"/>
                  </a:lnTo>
                  <a:lnTo>
                    <a:pt x="2207222" y="2460117"/>
                  </a:lnTo>
                  <a:lnTo>
                    <a:pt x="2204834" y="2459939"/>
                  </a:lnTo>
                  <a:lnTo>
                    <a:pt x="2173630" y="2450668"/>
                  </a:lnTo>
                  <a:lnTo>
                    <a:pt x="2212035" y="2540279"/>
                  </a:lnTo>
                  <a:lnTo>
                    <a:pt x="2231326" y="2495245"/>
                  </a:lnTo>
                  <a:lnTo>
                    <a:pt x="2250440" y="2450668"/>
                  </a:lnTo>
                  <a:close/>
                </a:path>
                <a:path w="4109085" h="2636520">
                  <a:moveTo>
                    <a:pt x="2250440" y="182219"/>
                  </a:moveTo>
                  <a:lnTo>
                    <a:pt x="2231326" y="137642"/>
                  </a:lnTo>
                  <a:lnTo>
                    <a:pt x="2212035" y="92608"/>
                  </a:lnTo>
                  <a:lnTo>
                    <a:pt x="2173630" y="182219"/>
                  </a:lnTo>
                  <a:lnTo>
                    <a:pt x="2208415" y="172720"/>
                  </a:lnTo>
                  <a:lnTo>
                    <a:pt x="2208428" y="137642"/>
                  </a:lnTo>
                  <a:lnTo>
                    <a:pt x="2208428" y="172720"/>
                  </a:lnTo>
                  <a:lnTo>
                    <a:pt x="2208428" y="1192276"/>
                  </a:lnTo>
                  <a:lnTo>
                    <a:pt x="2215629" y="1192276"/>
                  </a:lnTo>
                  <a:lnTo>
                    <a:pt x="2215616" y="172720"/>
                  </a:lnTo>
                  <a:lnTo>
                    <a:pt x="2248027" y="181051"/>
                  </a:lnTo>
                  <a:lnTo>
                    <a:pt x="2250440" y="182219"/>
                  </a:lnTo>
                  <a:close/>
                </a:path>
                <a:path w="4109085" h="2636520">
                  <a:moveTo>
                    <a:pt x="4108767" y="2305761"/>
                  </a:moveTo>
                  <a:lnTo>
                    <a:pt x="4073969" y="2315260"/>
                  </a:lnTo>
                  <a:lnTo>
                    <a:pt x="4072763" y="2315324"/>
                  </a:lnTo>
                  <a:lnTo>
                    <a:pt x="4073956" y="2315260"/>
                  </a:lnTo>
                  <a:lnTo>
                    <a:pt x="4073969" y="1833587"/>
                  </a:lnTo>
                  <a:lnTo>
                    <a:pt x="4073969" y="1829993"/>
                  </a:lnTo>
                  <a:lnTo>
                    <a:pt x="4073969" y="1826399"/>
                  </a:lnTo>
                  <a:lnTo>
                    <a:pt x="4070375" y="1826399"/>
                  </a:lnTo>
                  <a:lnTo>
                    <a:pt x="3805440" y="1825853"/>
                  </a:lnTo>
                  <a:lnTo>
                    <a:pt x="3805440" y="1425930"/>
                  </a:lnTo>
                  <a:lnTo>
                    <a:pt x="3798239" y="1425930"/>
                  </a:lnTo>
                  <a:lnTo>
                    <a:pt x="3798239" y="1829460"/>
                  </a:lnTo>
                  <a:lnTo>
                    <a:pt x="3798239" y="1833054"/>
                  </a:lnTo>
                  <a:lnTo>
                    <a:pt x="3801834" y="1833067"/>
                  </a:lnTo>
                  <a:lnTo>
                    <a:pt x="4066768" y="1833575"/>
                  </a:lnTo>
                  <a:lnTo>
                    <a:pt x="4070362" y="1833575"/>
                  </a:lnTo>
                  <a:lnTo>
                    <a:pt x="4066768" y="1833575"/>
                  </a:lnTo>
                  <a:lnTo>
                    <a:pt x="4066768" y="2315260"/>
                  </a:lnTo>
                  <a:lnTo>
                    <a:pt x="4066768" y="2350338"/>
                  </a:lnTo>
                  <a:lnTo>
                    <a:pt x="4066756" y="2315260"/>
                  </a:lnTo>
                  <a:lnTo>
                    <a:pt x="4065562" y="2315210"/>
                  </a:lnTo>
                  <a:lnTo>
                    <a:pt x="4063161" y="2315019"/>
                  </a:lnTo>
                  <a:lnTo>
                    <a:pt x="4031958" y="2305761"/>
                  </a:lnTo>
                  <a:lnTo>
                    <a:pt x="4070362" y="2395372"/>
                  </a:lnTo>
                  <a:lnTo>
                    <a:pt x="4089666" y="2350338"/>
                  </a:lnTo>
                  <a:lnTo>
                    <a:pt x="4108767" y="230576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9915" y="3269960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259994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9915" y="3760119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259994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8795" y="2548874"/>
              <a:ext cx="2049780" cy="2068195"/>
            </a:xfrm>
            <a:custGeom>
              <a:avLst/>
              <a:gdLst/>
              <a:ahLst/>
              <a:cxnLst/>
              <a:rect l="l" t="t" r="r" b="b"/>
              <a:pathLst>
                <a:path w="2049779" h="2068195">
                  <a:moveTo>
                    <a:pt x="310527" y="89611"/>
                  </a:moveTo>
                  <a:lnTo>
                    <a:pt x="291426" y="45034"/>
                  </a:lnTo>
                  <a:lnTo>
                    <a:pt x="272122" y="0"/>
                  </a:lnTo>
                  <a:lnTo>
                    <a:pt x="233718" y="89611"/>
                  </a:lnTo>
                  <a:lnTo>
                    <a:pt x="236118" y="88442"/>
                  </a:lnTo>
                  <a:lnTo>
                    <a:pt x="238518" y="87363"/>
                  </a:lnTo>
                  <a:lnTo>
                    <a:pt x="268516" y="80098"/>
                  </a:lnTo>
                  <a:lnTo>
                    <a:pt x="268528" y="45034"/>
                  </a:lnTo>
                  <a:lnTo>
                    <a:pt x="268528" y="80098"/>
                  </a:lnTo>
                  <a:lnTo>
                    <a:pt x="268528" y="561784"/>
                  </a:lnTo>
                  <a:lnTo>
                    <a:pt x="3594" y="562317"/>
                  </a:lnTo>
                  <a:lnTo>
                    <a:pt x="0" y="562317"/>
                  </a:lnTo>
                  <a:lnTo>
                    <a:pt x="0" y="565912"/>
                  </a:lnTo>
                  <a:lnTo>
                    <a:pt x="0" y="969441"/>
                  </a:lnTo>
                  <a:lnTo>
                    <a:pt x="7200" y="969441"/>
                  </a:lnTo>
                  <a:lnTo>
                    <a:pt x="7200" y="569518"/>
                  </a:lnTo>
                  <a:lnTo>
                    <a:pt x="272135" y="568985"/>
                  </a:lnTo>
                  <a:lnTo>
                    <a:pt x="275729" y="568972"/>
                  </a:lnTo>
                  <a:lnTo>
                    <a:pt x="275729" y="565378"/>
                  </a:lnTo>
                  <a:lnTo>
                    <a:pt x="275729" y="561784"/>
                  </a:lnTo>
                  <a:lnTo>
                    <a:pt x="275717" y="80098"/>
                  </a:lnTo>
                  <a:lnTo>
                    <a:pt x="308127" y="88442"/>
                  </a:lnTo>
                  <a:lnTo>
                    <a:pt x="310527" y="89611"/>
                  </a:lnTo>
                  <a:close/>
                </a:path>
                <a:path w="2049779" h="2068195">
                  <a:moveTo>
                    <a:pt x="2049513" y="1978355"/>
                  </a:moveTo>
                  <a:lnTo>
                    <a:pt x="2014715" y="1987854"/>
                  </a:lnTo>
                  <a:lnTo>
                    <a:pt x="2014715" y="1646008"/>
                  </a:lnTo>
                  <a:lnTo>
                    <a:pt x="2007514" y="1646008"/>
                  </a:lnTo>
                  <a:lnTo>
                    <a:pt x="2007514" y="1987854"/>
                  </a:lnTo>
                  <a:lnTo>
                    <a:pt x="2006307" y="1987804"/>
                  </a:lnTo>
                  <a:lnTo>
                    <a:pt x="1972703" y="1978355"/>
                  </a:lnTo>
                  <a:lnTo>
                    <a:pt x="2011108" y="2067966"/>
                  </a:lnTo>
                  <a:lnTo>
                    <a:pt x="2030412" y="2022932"/>
                  </a:lnTo>
                  <a:lnTo>
                    <a:pt x="2049513" y="1978355"/>
                  </a:lnTo>
                  <a:close/>
                </a:path>
                <a:path w="2049779" h="2068195">
                  <a:moveTo>
                    <a:pt x="2049526" y="222516"/>
                  </a:moveTo>
                  <a:lnTo>
                    <a:pt x="2030412" y="177939"/>
                  </a:lnTo>
                  <a:lnTo>
                    <a:pt x="2011108" y="132905"/>
                  </a:lnTo>
                  <a:lnTo>
                    <a:pt x="1972716" y="222516"/>
                  </a:lnTo>
                  <a:lnTo>
                    <a:pt x="2007501" y="213004"/>
                  </a:lnTo>
                  <a:lnTo>
                    <a:pt x="2007514" y="177939"/>
                  </a:lnTo>
                  <a:lnTo>
                    <a:pt x="2007514" y="213004"/>
                  </a:lnTo>
                  <a:lnTo>
                    <a:pt x="2007514" y="554863"/>
                  </a:lnTo>
                  <a:lnTo>
                    <a:pt x="2014715" y="554863"/>
                  </a:lnTo>
                  <a:lnTo>
                    <a:pt x="2014702" y="213004"/>
                  </a:lnTo>
                  <a:lnTo>
                    <a:pt x="2047113" y="221348"/>
                  </a:lnTo>
                  <a:lnTo>
                    <a:pt x="2049526" y="2225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8404" y="4932296"/>
            <a:ext cx="483234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500" spc="5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500" spc="6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5636814" y="7877185"/>
            <a:ext cx="1040130" cy="2618105"/>
            <a:chOff x="5636814" y="7877185"/>
            <a:chExt cx="1040130" cy="2618105"/>
          </a:xfrm>
        </p:grpSpPr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030366" y="8660190"/>
              <a:ext cx="252056" cy="1833232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2672" y="10026327"/>
              <a:ext cx="168910" cy="467359"/>
            </a:xfrm>
            <a:custGeom>
              <a:avLst/>
              <a:gdLst/>
              <a:ahLst/>
              <a:cxnLst/>
              <a:rect l="l" t="t" r="r" b="b"/>
              <a:pathLst>
                <a:path w="168910" h="467359">
                  <a:moveTo>
                    <a:pt x="115011" y="16503"/>
                  </a:moveTo>
                  <a:lnTo>
                    <a:pt x="104585" y="4198"/>
                  </a:lnTo>
                  <a:lnTo>
                    <a:pt x="84680" y="0"/>
                  </a:lnTo>
                  <a:lnTo>
                    <a:pt x="64322" y="4059"/>
                  </a:lnTo>
                  <a:lnTo>
                    <a:pt x="46443" y="64905"/>
                  </a:lnTo>
                  <a:lnTo>
                    <a:pt x="40348" y="113281"/>
                  </a:lnTo>
                  <a:lnTo>
                    <a:pt x="34252" y="161657"/>
                  </a:lnTo>
                  <a:lnTo>
                    <a:pt x="28158" y="210033"/>
                  </a:lnTo>
                  <a:lnTo>
                    <a:pt x="22064" y="258409"/>
                  </a:lnTo>
                  <a:lnTo>
                    <a:pt x="15971" y="306785"/>
                  </a:lnTo>
                  <a:lnTo>
                    <a:pt x="9880" y="355161"/>
                  </a:lnTo>
                  <a:lnTo>
                    <a:pt x="7411" y="383146"/>
                  </a:lnTo>
                  <a:lnTo>
                    <a:pt x="4940" y="411130"/>
                  </a:lnTo>
                  <a:lnTo>
                    <a:pt x="2468" y="439115"/>
                  </a:lnTo>
                  <a:lnTo>
                    <a:pt x="0" y="467099"/>
                  </a:lnTo>
                  <a:lnTo>
                    <a:pt x="42216" y="466954"/>
                  </a:lnTo>
                  <a:lnTo>
                    <a:pt x="84435" y="466807"/>
                  </a:lnTo>
                  <a:lnTo>
                    <a:pt x="126655" y="466660"/>
                  </a:lnTo>
                  <a:lnTo>
                    <a:pt x="168871" y="466515"/>
                  </a:lnTo>
                  <a:lnTo>
                    <a:pt x="166833" y="438780"/>
                  </a:lnTo>
                  <a:lnTo>
                    <a:pt x="164793" y="411048"/>
                  </a:lnTo>
                  <a:lnTo>
                    <a:pt x="160705" y="355580"/>
                  </a:lnTo>
                  <a:lnTo>
                    <a:pt x="154179" y="307140"/>
                  </a:lnTo>
                  <a:lnTo>
                    <a:pt x="147651" y="258700"/>
                  </a:lnTo>
                  <a:lnTo>
                    <a:pt x="141122" y="210261"/>
                  </a:lnTo>
                  <a:lnTo>
                    <a:pt x="134594" y="161822"/>
                  </a:lnTo>
                  <a:lnTo>
                    <a:pt x="128065" y="113383"/>
                  </a:lnTo>
                  <a:lnTo>
                    <a:pt x="121537" y="64944"/>
                  </a:lnTo>
                  <a:lnTo>
                    <a:pt x="115011" y="16503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29147" y="8773423"/>
              <a:ext cx="253365" cy="752475"/>
            </a:xfrm>
            <a:custGeom>
              <a:avLst/>
              <a:gdLst/>
              <a:ahLst/>
              <a:cxnLst/>
              <a:rect l="l" t="t" r="r" b="b"/>
              <a:pathLst>
                <a:path w="253364" h="752475">
                  <a:moveTo>
                    <a:pt x="42786" y="752348"/>
                  </a:moveTo>
                  <a:lnTo>
                    <a:pt x="42379" y="76"/>
                  </a:lnTo>
                  <a:lnTo>
                    <a:pt x="0" y="9131"/>
                  </a:lnTo>
                  <a:lnTo>
                    <a:pt x="393" y="738835"/>
                  </a:lnTo>
                  <a:lnTo>
                    <a:pt x="42786" y="752348"/>
                  </a:lnTo>
                  <a:close/>
                </a:path>
                <a:path w="253364" h="752475">
                  <a:moveTo>
                    <a:pt x="253314" y="738708"/>
                  </a:moveTo>
                  <a:lnTo>
                    <a:pt x="252920" y="9004"/>
                  </a:lnTo>
                  <a:lnTo>
                    <a:pt x="210540" y="0"/>
                  </a:lnTo>
                  <a:lnTo>
                    <a:pt x="210947" y="752271"/>
                  </a:lnTo>
                  <a:lnTo>
                    <a:pt x="253314" y="738708"/>
                  </a:lnTo>
                  <a:close/>
                </a:path>
              </a:pathLst>
            </a:custGeom>
            <a:solidFill>
              <a:srgbClr val="A1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639245" y="7877185"/>
              <a:ext cx="1036520" cy="1905088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38186" y="8078821"/>
              <a:ext cx="211454" cy="826769"/>
            </a:xfrm>
            <a:custGeom>
              <a:avLst/>
              <a:gdLst/>
              <a:ahLst/>
              <a:cxnLst/>
              <a:rect l="l" t="t" r="r" b="b"/>
              <a:pathLst>
                <a:path w="211454" h="826770">
                  <a:moveTo>
                    <a:pt x="53816" y="0"/>
                  </a:moveTo>
                  <a:lnTo>
                    <a:pt x="30809" y="42657"/>
                  </a:lnTo>
                  <a:lnTo>
                    <a:pt x="15379" y="88273"/>
                  </a:lnTo>
                  <a:lnTo>
                    <a:pt x="5455" y="138309"/>
                  </a:lnTo>
                  <a:lnTo>
                    <a:pt x="506" y="191893"/>
                  </a:lnTo>
                  <a:lnTo>
                    <a:pt x="0" y="248150"/>
                  </a:lnTo>
                  <a:lnTo>
                    <a:pt x="3402" y="306206"/>
                  </a:lnTo>
                  <a:lnTo>
                    <a:pt x="10181" y="365189"/>
                  </a:lnTo>
                  <a:lnTo>
                    <a:pt x="19805" y="424225"/>
                  </a:lnTo>
                  <a:lnTo>
                    <a:pt x="31741" y="482439"/>
                  </a:lnTo>
                  <a:lnTo>
                    <a:pt x="45455" y="538959"/>
                  </a:lnTo>
                  <a:lnTo>
                    <a:pt x="60416" y="592909"/>
                  </a:lnTo>
                  <a:lnTo>
                    <a:pt x="76092" y="643418"/>
                  </a:lnTo>
                  <a:lnTo>
                    <a:pt x="91948" y="689611"/>
                  </a:lnTo>
                  <a:lnTo>
                    <a:pt x="107454" y="730614"/>
                  </a:lnTo>
                  <a:lnTo>
                    <a:pt x="135282" y="793557"/>
                  </a:lnTo>
                  <a:lnTo>
                    <a:pt x="156521" y="826389"/>
                  </a:lnTo>
                  <a:lnTo>
                    <a:pt x="158617" y="825423"/>
                  </a:lnTo>
                  <a:lnTo>
                    <a:pt x="160255" y="825398"/>
                  </a:lnTo>
                  <a:lnTo>
                    <a:pt x="186503" y="817794"/>
                  </a:lnTo>
                  <a:lnTo>
                    <a:pt x="204008" y="795858"/>
                  </a:lnTo>
                  <a:lnTo>
                    <a:pt x="211238" y="759358"/>
                  </a:lnTo>
                  <a:lnTo>
                    <a:pt x="206661" y="708063"/>
                  </a:lnTo>
                  <a:lnTo>
                    <a:pt x="197267" y="654810"/>
                  </a:lnTo>
                  <a:lnTo>
                    <a:pt x="189095" y="602080"/>
                  </a:lnTo>
                  <a:lnTo>
                    <a:pt x="182137" y="549869"/>
                  </a:lnTo>
                  <a:lnTo>
                    <a:pt x="176382" y="498173"/>
                  </a:lnTo>
                  <a:lnTo>
                    <a:pt x="171823" y="446987"/>
                  </a:lnTo>
                  <a:lnTo>
                    <a:pt x="168450" y="396309"/>
                  </a:lnTo>
                  <a:lnTo>
                    <a:pt x="166254" y="346135"/>
                  </a:lnTo>
                  <a:lnTo>
                    <a:pt x="165227" y="296461"/>
                  </a:lnTo>
                  <a:lnTo>
                    <a:pt x="165359" y="247284"/>
                  </a:lnTo>
                  <a:lnTo>
                    <a:pt x="166642" y="198599"/>
                  </a:lnTo>
                  <a:lnTo>
                    <a:pt x="169067" y="150403"/>
                  </a:lnTo>
                  <a:lnTo>
                    <a:pt x="172625" y="102692"/>
                  </a:lnTo>
                  <a:lnTo>
                    <a:pt x="165894" y="55435"/>
                  </a:lnTo>
                  <a:lnTo>
                    <a:pt x="140572" y="23144"/>
                  </a:lnTo>
                  <a:lnTo>
                    <a:pt x="103279" y="5328"/>
                  </a:lnTo>
                  <a:lnTo>
                    <a:pt x="60636" y="1498"/>
                  </a:lnTo>
                  <a:lnTo>
                    <a:pt x="57855" y="1701"/>
                  </a:lnTo>
                  <a:lnTo>
                    <a:pt x="53816" y="0"/>
                  </a:lnTo>
                  <a:close/>
                </a:path>
              </a:pathLst>
            </a:custGeom>
            <a:solidFill>
              <a:srgbClr val="F08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38186" y="8078821"/>
              <a:ext cx="211454" cy="826769"/>
            </a:xfrm>
            <a:custGeom>
              <a:avLst/>
              <a:gdLst/>
              <a:ahLst/>
              <a:cxnLst/>
              <a:rect l="l" t="t" r="r" b="b"/>
              <a:pathLst>
                <a:path w="211454" h="826770">
                  <a:moveTo>
                    <a:pt x="52280" y="2336"/>
                  </a:moveTo>
                  <a:lnTo>
                    <a:pt x="53816" y="0"/>
                  </a:lnTo>
                  <a:lnTo>
                    <a:pt x="57855" y="1701"/>
                  </a:lnTo>
                  <a:lnTo>
                    <a:pt x="60636" y="1498"/>
                  </a:lnTo>
                  <a:lnTo>
                    <a:pt x="103279" y="5328"/>
                  </a:lnTo>
                  <a:lnTo>
                    <a:pt x="140572" y="23144"/>
                  </a:lnTo>
                  <a:lnTo>
                    <a:pt x="165894" y="55435"/>
                  </a:lnTo>
                  <a:lnTo>
                    <a:pt x="172625" y="102692"/>
                  </a:lnTo>
                  <a:lnTo>
                    <a:pt x="169067" y="150403"/>
                  </a:lnTo>
                  <a:lnTo>
                    <a:pt x="166642" y="198599"/>
                  </a:lnTo>
                  <a:lnTo>
                    <a:pt x="165359" y="247284"/>
                  </a:lnTo>
                  <a:lnTo>
                    <a:pt x="165227" y="296461"/>
                  </a:lnTo>
                  <a:lnTo>
                    <a:pt x="166254" y="346135"/>
                  </a:lnTo>
                  <a:lnTo>
                    <a:pt x="168450" y="396309"/>
                  </a:lnTo>
                  <a:lnTo>
                    <a:pt x="171823" y="446987"/>
                  </a:lnTo>
                  <a:lnTo>
                    <a:pt x="176382" y="498173"/>
                  </a:lnTo>
                  <a:lnTo>
                    <a:pt x="182137" y="549869"/>
                  </a:lnTo>
                  <a:lnTo>
                    <a:pt x="189095" y="602080"/>
                  </a:lnTo>
                  <a:lnTo>
                    <a:pt x="197267" y="654810"/>
                  </a:lnTo>
                  <a:lnTo>
                    <a:pt x="206661" y="708063"/>
                  </a:lnTo>
                  <a:lnTo>
                    <a:pt x="211238" y="759358"/>
                  </a:lnTo>
                  <a:lnTo>
                    <a:pt x="204008" y="795858"/>
                  </a:lnTo>
                  <a:lnTo>
                    <a:pt x="186503" y="817794"/>
                  </a:lnTo>
                  <a:lnTo>
                    <a:pt x="160255" y="825398"/>
                  </a:lnTo>
                  <a:lnTo>
                    <a:pt x="158617" y="825423"/>
                  </a:lnTo>
                  <a:lnTo>
                    <a:pt x="156521" y="826389"/>
                  </a:lnTo>
                  <a:lnTo>
                    <a:pt x="135282" y="793557"/>
                  </a:lnTo>
                  <a:lnTo>
                    <a:pt x="107454" y="730614"/>
                  </a:lnTo>
                  <a:lnTo>
                    <a:pt x="91948" y="689611"/>
                  </a:lnTo>
                  <a:lnTo>
                    <a:pt x="76092" y="643418"/>
                  </a:lnTo>
                  <a:lnTo>
                    <a:pt x="60416" y="592909"/>
                  </a:lnTo>
                  <a:lnTo>
                    <a:pt x="45455" y="538959"/>
                  </a:lnTo>
                  <a:lnTo>
                    <a:pt x="31741" y="482439"/>
                  </a:lnTo>
                  <a:lnTo>
                    <a:pt x="19805" y="424225"/>
                  </a:lnTo>
                  <a:lnTo>
                    <a:pt x="10181" y="365189"/>
                  </a:lnTo>
                  <a:lnTo>
                    <a:pt x="3402" y="306206"/>
                  </a:lnTo>
                  <a:lnTo>
                    <a:pt x="0" y="248150"/>
                  </a:lnTo>
                  <a:lnTo>
                    <a:pt x="506" y="191893"/>
                  </a:lnTo>
                  <a:lnTo>
                    <a:pt x="5455" y="138309"/>
                  </a:lnTo>
                  <a:lnTo>
                    <a:pt x="15379" y="88273"/>
                  </a:lnTo>
                  <a:lnTo>
                    <a:pt x="30809" y="42657"/>
                  </a:lnTo>
                  <a:lnTo>
                    <a:pt x="52280" y="2336"/>
                  </a:lnTo>
                  <a:close/>
                </a:path>
              </a:pathLst>
            </a:custGeom>
            <a:ln w="3175">
              <a:solidFill>
                <a:srgbClr val="DB7E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4612" y="8078330"/>
              <a:ext cx="210820" cy="826769"/>
            </a:xfrm>
            <a:custGeom>
              <a:avLst/>
              <a:gdLst/>
              <a:ahLst/>
              <a:cxnLst/>
              <a:rect l="l" t="t" r="r" b="b"/>
              <a:pathLst>
                <a:path w="210820" h="826770">
                  <a:moveTo>
                    <a:pt x="156600" y="0"/>
                  </a:moveTo>
                  <a:lnTo>
                    <a:pt x="152574" y="1689"/>
                  </a:lnTo>
                  <a:lnTo>
                    <a:pt x="149780" y="1498"/>
                  </a:lnTo>
                  <a:lnTo>
                    <a:pt x="107145" y="5374"/>
                  </a:lnTo>
                  <a:lnTo>
                    <a:pt x="69872" y="23229"/>
                  </a:lnTo>
                  <a:lnTo>
                    <a:pt x="44581" y="55546"/>
                  </a:lnTo>
                  <a:lnTo>
                    <a:pt x="37893" y="102806"/>
                  </a:lnTo>
                  <a:lnTo>
                    <a:pt x="41505" y="150514"/>
                  </a:lnTo>
                  <a:lnTo>
                    <a:pt x="43984" y="198708"/>
                  </a:lnTo>
                  <a:lnTo>
                    <a:pt x="45321" y="247392"/>
                  </a:lnTo>
                  <a:lnTo>
                    <a:pt x="45508" y="296569"/>
                  </a:lnTo>
                  <a:lnTo>
                    <a:pt x="44535" y="346244"/>
                  </a:lnTo>
                  <a:lnTo>
                    <a:pt x="42394" y="396420"/>
                  </a:lnTo>
                  <a:lnTo>
                    <a:pt x="39076" y="447102"/>
                  </a:lnTo>
                  <a:lnTo>
                    <a:pt x="34572" y="498293"/>
                  </a:lnTo>
                  <a:lnTo>
                    <a:pt x="28873" y="549998"/>
                  </a:lnTo>
                  <a:lnTo>
                    <a:pt x="21970" y="602219"/>
                  </a:lnTo>
                  <a:lnTo>
                    <a:pt x="13854" y="654961"/>
                  </a:lnTo>
                  <a:lnTo>
                    <a:pt x="4518" y="708228"/>
                  </a:lnTo>
                  <a:lnTo>
                    <a:pt x="0" y="759523"/>
                  </a:lnTo>
                  <a:lnTo>
                    <a:pt x="7272" y="796010"/>
                  </a:lnTo>
                  <a:lnTo>
                    <a:pt x="24801" y="817924"/>
                  </a:lnTo>
                  <a:lnTo>
                    <a:pt x="51051" y="825499"/>
                  </a:lnTo>
                  <a:lnTo>
                    <a:pt x="52689" y="825525"/>
                  </a:lnTo>
                  <a:lnTo>
                    <a:pt x="54797" y="826490"/>
                  </a:lnTo>
                  <a:lnTo>
                    <a:pt x="76000" y="793640"/>
                  </a:lnTo>
                  <a:lnTo>
                    <a:pt x="103758" y="730668"/>
                  </a:lnTo>
                  <a:lnTo>
                    <a:pt x="119218" y="689649"/>
                  </a:lnTo>
                  <a:lnTo>
                    <a:pt x="135024" y="643439"/>
                  </a:lnTo>
                  <a:lnTo>
                    <a:pt x="150644" y="592914"/>
                  </a:lnTo>
                  <a:lnTo>
                    <a:pt x="165546" y="538947"/>
                  </a:lnTo>
                  <a:lnTo>
                    <a:pt x="179198" y="482412"/>
                  </a:lnTo>
                  <a:lnTo>
                    <a:pt x="191070" y="424185"/>
                  </a:lnTo>
                  <a:lnTo>
                    <a:pt x="200629" y="365138"/>
                  </a:lnTo>
                  <a:lnTo>
                    <a:pt x="207344" y="306147"/>
                  </a:lnTo>
                  <a:lnTo>
                    <a:pt x="210684" y="248086"/>
                  </a:lnTo>
                  <a:lnTo>
                    <a:pt x="210115" y="191828"/>
                  </a:lnTo>
                  <a:lnTo>
                    <a:pt x="205108" y="138249"/>
                  </a:lnTo>
                  <a:lnTo>
                    <a:pt x="195131" y="88223"/>
                  </a:lnTo>
                  <a:lnTo>
                    <a:pt x="179651" y="42623"/>
                  </a:lnTo>
                  <a:lnTo>
                    <a:pt x="158137" y="2324"/>
                  </a:lnTo>
                  <a:lnTo>
                    <a:pt x="156600" y="0"/>
                  </a:lnTo>
                  <a:close/>
                </a:path>
              </a:pathLst>
            </a:custGeom>
            <a:solidFill>
              <a:srgbClr val="F08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4612" y="8078330"/>
              <a:ext cx="210820" cy="826769"/>
            </a:xfrm>
            <a:custGeom>
              <a:avLst/>
              <a:gdLst/>
              <a:ahLst/>
              <a:cxnLst/>
              <a:rect l="l" t="t" r="r" b="b"/>
              <a:pathLst>
                <a:path w="210820" h="826770">
                  <a:moveTo>
                    <a:pt x="158137" y="2324"/>
                  </a:moveTo>
                  <a:lnTo>
                    <a:pt x="156600" y="0"/>
                  </a:lnTo>
                  <a:lnTo>
                    <a:pt x="152574" y="1689"/>
                  </a:lnTo>
                  <a:lnTo>
                    <a:pt x="149780" y="1498"/>
                  </a:lnTo>
                  <a:lnTo>
                    <a:pt x="107145" y="5374"/>
                  </a:lnTo>
                  <a:lnTo>
                    <a:pt x="69872" y="23229"/>
                  </a:lnTo>
                  <a:lnTo>
                    <a:pt x="44581" y="55546"/>
                  </a:lnTo>
                  <a:lnTo>
                    <a:pt x="37893" y="102806"/>
                  </a:lnTo>
                  <a:lnTo>
                    <a:pt x="41505" y="150514"/>
                  </a:lnTo>
                  <a:lnTo>
                    <a:pt x="43984" y="198708"/>
                  </a:lnTo>
                  <a:lnTo>
                    <a:pt x="45321" y="247392"/>
                  </a:lnTo>
                  <a:lnTo>
                    <a:pt x="45508" y="296569"/>
                  </a:lnTo>
                  <a:lnTo>
                    <a:pt x="44535" y="346244"/>
                  </a:lnTo>
                  <a:lnTo>
                    <a:pt x="42394" y="396420"/>
                  </a:lnTo>
                  <a:lnTo>
                    <a:pt x="39076" y="447102"/>
                  </a:lnTo>
                  <a:lnTo>
                    <a:pt x="34572" y="498293"/>
                  </a:lnTo>
                  <a:lnTo>
                    <a:pt x="28873" y="549998"/>
                  </a:lnTo>
                  <a:lnTo>
                    <a:pt x="21970" y="602219"/>
                  </a:lnTo>
                  <a:lnTo>
                    <a:pt x="13854" y="654961"/>
                  </a:lnTo>
                  <a:lnTo>
                    <a:pt x="4518" y="708228"/>
                  </a:lnTo>
                  <a:lnTo>
                    <a:pt x="0" y="759523"/>
                  </a:lnTo>
                  <a:lnTo>
                    <a:pt x="7272" y="796010"/>
                  </a:lnTo>
                  <a:lnTo>
                    <a:pt x="24801" y="817924"/>
                  </a:lnTo>
                  <a:lnTo>
                    <a:pt x="51051" y="825499"/>
                  </a:lnTo>
                  <a:lnTo>
                    <a:pt x="52689" y="825525"/>
                  </a:lnTo>
                  <a:lnTo>
                    <a:pt x="54797" y="826490"/>
                  </a:lnTo>
                  <a:lnTo>
                    <a:pt x="76000" y="793640"/>
                  </a:lnTo>
                  <a:lnTo>
                    <a:pt x="103758" y="730668"/>
                  </a:lnTo>
                  <a:lnTo>
                    <a:pt x="119218" y="689649"/>
                  </a:lnTo>
                  <a:lnTo>
                    <a:pt x="135024" y="643439"/>
                  </a:lnTo>
                  <a:lnTo>
                    <a:pt x="150644" y="592914"/>
                  </a:lnTo>
                  <a:lnTo>
                    <a:pt x="165546" y="538947"/>
                  </a:lnTo>
                  <a:lnTo>
                    <a:pt x="179198" y="482412"/>
                  </a:lnTo>
                  <a:lnTo>
                    <a:pt x="191070" y="424185"/>
                  </a:lnTo>
                  <a:lnTo>
                    <a:pt x="200629" y="365138"/>
                  </a:lnTo>
                  <a:lnTo>
                    <a:pt x="207344" y="306147"/>
                  </a:lnTo>
                  <a:lnTo>
                    <a:pt x="210684" y="248086"/>
                  </a:lnTo>
                  <a:lnTo>
                    <a:pt x="210115" y="191828"/>
                  </a:lnTo>
                  <a:lnTo>
                    <a:pt x="205108" y="138249"/>
                  </a:lnTo>
                  <a:lnTo>
                    <a:pt x="195131" y="88223"/>
                  </a:lnTo>
                  <a:lnTo>
                    <a:pt x="179651" y="42623"/>
                  </a:lnTo>
                  <a:lnTo>
                    <a:pt x="158137" y="2324"/>
                  </a:lnTo>
                  <a:close/>
                </a:path>
              </a:pathLst>
            </a:custGeom>
            <a:ln w="3175">
              <a:solidFill>
                <a:srgbClr val="DB7E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837609" y="9541608"/>
              <a:ext cx="93502" cy="240771"/>
            </a:xfrm>
            <a:prstGeom prst="rect">
              <a:avLst/>
            </a:prstGeom>
          </p:spPr>
        </p:pic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893115" y="7995480"/>
              <a:ext cx="517973" cy="833609"/>
            </a:xfrm>
            <a:prstGeom prst="rect">
              <a:avLst/>
            </a:prstGeom>
          </p:spPr>
        </p:pic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04039" y="9540265"/>
              <a:ext cx="107162" cy="243293"/>
            </a:xfrm>
            <a:prstGeom prst="rect">
              <a:avLst/>
            </a:prstGeom>
          </p:spPr>
        </p:pic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199270" y="9540161"/>
              <a:ext cx="107162" cy="243293"/>
            </a:xfrm>
            <a:prstGeom prst="rect">
              <a:avLst/>
            </a:prstGeom>
          </p:spPr>
        </p:pic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382956" y="9541327"/>
              <a:ext cx="93506" cy="240771"/>
            </a:xfrm>
            <a:prstGeom prst="rect">
              <a:avLst/>
            </a:prstGeom>
          </p:spPr>
        </p:pic>
      </p:grpSp>
      <p:sp>
        <p:nvSpPr>
          <p:cNvPr id="45" name="object 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9044031"/>
            <a:ext cx="4935855" cy="0"/>
          </a:xfrm>
          <a:custGeom>
            <a:avLst/>
            <a:gdLst/>
            <a:ahLst/>
            <a:cxnLst/>
            <a:rect l="l" t="t" r="r" b="b"/>
            <a:pathLst>
              <a:path w="4935855">
                <a:moveTo>
                  <a:pt x="0" y="0"/>
                </a:moveTo>
                <a:lnTo>
                  <a:pt x="4935499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9505465"/>
            <a:ext cx="4935855" cy="0"/>
          </a:xfrm>
          <a:custGeom>
            <a:avLst/>
            <a:gdLst/>
            <a:ahLst/>
            <a:cxnLst/>
            <a:rect l="l" t="t" r="r" b="b"/>
            <a:pathLst>
              <a:path w="4935855">
                <a:moveTo>
                  <a:pt x="0" y="0"/>
                </a:moveTo>
                <a:lnTo>
                  <a:pt x="4935499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9966898"/>
            <a:ext cx="4935855" cy="0"/>
          </a:xfrm>
          <a:custGeom>
            <a:avLst/>
            <a:gdLst/>
            <a:ahLst/>
            <a:cxnLst/>
            <a:rect l="l" t="t" r="r" b="b"/>
            <a:pathLst>
              <a:path w="4935855">
                <a:moveTo>
                  <a:pt x="0" y="0"/>
                </a:moveTo>
                <a:lnTo>
                  <a:pt x="4935499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10428332"/>
            <a:ext cx="4935855" cy="0"/>
          </a:xfrm>
          <a:custGeom>
            <a:avLst/>
            <a:gdLst/>
            <a:ahLst/>
            <a:cxnLst/>
            <a:rect l="l" t="t" r="r" b="b"/>
            <a:pathLst>
              <a:path w="4935855">
                <a:moveTo>
                  <a:pt x="0" y="0"/>
                </a:moveTo>
                <a:lnTo>
                  <a:pt x="4935499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1261" y="105781"/>
            <a:ext cx="569785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algn="ctr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SCREWDRIVERS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https://www.technologystudent.com/equip_ﬂsh/scrwdrv1.html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143" y="1153689"/>
            <a:ext cx="71628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674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identiﬁed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411" y="3965247"/>
            <a:ext cx="44824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9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Spiral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4643477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9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5104912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9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5566344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9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6027778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739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7540" y="6363645"/>
            <a:ext cx="47688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opposite?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useful?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9220431"/>
            <a:ext cx="7145655" cy="0"/>
          </a:xfrm>
          <a:custGeom>
            <a:avLst/>
            <a:gdLst/>
            <a:ahLst/>
            <a:cxnLst/>
            <a:rect l="l" t="t" r="r" b="b"/>
            <a:pathLst>
              <a:path w="7145655">
                <a:moveTo>
                  <a:pt x="0" y="0"/>
                </a:moveTo>
                <a:lnTo>
                  <a:pt x="714522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9681864"/>
            <a:ext cx="7145655" cy="0"/>
          </a:xfrm>
          <a:custGeom>
            <a:avLst/>
            <a:gdLst/>
            <a:ahLst/>
            <a:cxnLst/>
            <a:rect l="l" t="t" r="r" b="b"/>
            <a:pathLst>
              <a:path w="7145655">
                <a:moveTo>
                  <a:pt x="0" y="0"/>
                </a:moveTo>
                <a:lnTo>
                  <a:pt x="714522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10143299"/>
            <a:ext cx="7145655" cy="0"/>
          </a:xfrm>
          <a:custGeom>
            <a:avLst/>
            <a:gdLst/>
            <a:ahLst/>
            <a:cxnLst/>
            <a:rect l="l" t="t" r="r" b="b"/>
            <a:pathLst>
              <a:path w="7145655">
                <a:moveTo>
                  <a:pt x="0" y="0"/>
                </a:moveTo>
                <a:lnTo>
                  <a:pt x="714522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3447" y="10604731"/>
            <a:ext cx="7145655" cy="0"/>
          </a:xfrm>
          <a:custGeom>
            <a:avLst/>
            <a:gdLst/>
            <a:ahLst/>
            <a:cxnLst/>
            <a:rect l="l" t="t" r="r" b="b"/>
            <a:pathLst>
              <a:path w="7145655">
                <a:moveTo>
                  <a:pt x="0" y="0"/>
                </a:moveTo>
                <a:lnTo>
                  <a:pt x="7145221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207345" y="2174785"/>
            <a:ext cx="7068184" cy="982344"/>
            <a:chOff x="207345" y="2174785"/>
            <a:chExt cx="7068184" cy="982344"/>
          </a:xfrm>
        </p:grpSpPr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7345" y="2540408"/>
              <a:ext cx="739973" cy="252934"/>
            </a:xfrm>
            <a:prstGeom prst="rect">
              <a:avLst/>
            </a:prstGeom>
          </p:spPr>
        </p:pic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4941" y="2542906"/>
              <a:ext cx="3561372" cy="252590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2798" y="2432703"/>
              <a:ext cx="11430" cy="462915"/>
            </a:xfrm>
            <a:custGeom>
              <a:avLst/>
              <a:gdLst/>
              <a:ahLst/>
              <a:cxnLst/>
              <a:rect l="l" t="t" r="r" b="b"/>
              <a:pathLst>
                <a:path w="11429" h="462914">
                  <a:moveTo>
                    <a:pt x="0" y="462456"/>
                  </a:moveTo>
                  <a:lnTo>
                    <a:pt x="11145" y="462456"/>
                  </a:lnTo>
                  <a:lnTo>
                    <a:pt x="11145" y="0"/>
                  </a:lnTo>
                  <a:lnTo>
                    <a:pt x="0" y="0"/>
                  </a:lnTo>
                  <a:lnTo>
                    <a:pt x="0" y="462456"/>
                  </a:lnTo>
                  <a:close/>
                </a:path>
              </a:pathLst>
            </a:custGeom>
            <a:solidFill>
              <a:srgbClr val="F4A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51106" y="2181784"/>
              <a:ext cx="2623812" cy="975146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7107" y="2176673"/>
              <a:ext cx="808355" cy="88265"/>
            </a:xfrm>
            <a:custGeom>
              <a:avLst/>
              <a:gdLst/>
              <a:ahLst/>
              <a:cxnLst/>
              <a:rect l="l" t="t" r="r" b="b"/>
              <a:pathLst>
                <a:path w="808354" h="88264">
                  <a:moveTo>
                    <a:pt x="181014" y="40"/>
                  </a:moveTo>
                  <a:lnTo>
                    <a:pt x="137544" y="0"/>
                  </a:lnTo>
                  <a:lnTo>
                    <a:pt x="94199" y="328"/>
                  </a:lnTo>
                  <a:lnTo>
                    <a:pt x="0" y="1844"/>
                  </a:lnTo>
                  <a:lnTo>
                    <a:pt x="3479" y="6981"/>
                  </a:lnTo>
                  <a:lnTo>
                    <a:pt x="54154" y="32237"/>
                  </a:lnTo>
                  <a:lnTo>
                    <a:pt x="116575" y="41793"/>
                  </a:lnTo>
                  <a:lnTo>
                    <a:pt x="170854" y="45116"/>
                  </a:lnTo>
                  <a:lnTo>
                    <a:pt x="227278" y="47420"/>
                  </a:lnTo>
                  <a:lnTo>
                    <a:pt x="283412" y="48997"/>
                  </a:lnTo>
                  <a:lnTo>
                    <a:pt x="385056" y="51132"/>
                  </a:lnTo>
                  <a:lnTo>
                    <a:pt x="425692" y="52273"/>
                  </a:lnTo>
                  <a:lnTo>
                    <a:pt x="476534" y="57459"/>
                  </a:lnTo>
                  <a:lnTo>
                    <a:pt x="536619" y="67361"/>
                  </a:lnTo>
                  <a:lnTo>
                    <a:pt x="596956" y="78206"/>
                  </a:lnTo>
                  <a:lnTo>
                    <a:pt x="648553" y="86222"/>
                  </a:lnTo>
                  <a:lnTo>
                    <a:pt x="682419" y="87636"/>
                  </a:lnTo>
                  <a:lnTo>
                    <a:pt x="717538" y="81435"/>
                  </a:lnTo>
                  <a:lnTo>
                    <a:pt x="759042" y="72900"/>
                  </a:lnTo>
                  <a:lnTo>
                    <a:pt x="808160" y="62094"/>
                  </a:lnTo>
                  <a:lnTo>
                    <a:pt x="769332" y="54114"/>
                  </a:lnTo>
                  <a:lnTo>
                    <a:pt x="670236" y="36066"/>
                  </a:lnTo>
                  <a:lnTo>
                    <a:pt x="536954" y="16789"/>
                  </a:lnTo>
                  <a:lnTo>
                    <a:pt x="395568" y="5120"/>
                  </a:lnTo>
                  <a:lnTo>
                    <a:pt x="331886" y="2989"/>
                  </a:lnTo>
                  <a:lnTo>
                    <a:pt x="276214" y="1473"/>
                  </a:lnTo>
                  <a:lnTo>
                    <a:pt x="226580" y="510"/>
                  </a:lnTo>
                  <a:lnTo>
                    <a:pt x="181014" y="40"/>
                  </a:lnTo>
                  <a:close/>
                </a:path>
              </a:pathLst>
            </a:custGeom>
            <a:solidFill>
              <a:srgbClr val="D670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07366" y="2175938"/>
              <a:ext cx="779780" cy="83185"/>
            </a:xfrm>
            <a:custGeom>
              <a:avLst/>
              <a:gdLst/>
              <a:ahLst/>
              <a:cxnLst/>
              <a:rect l="l" t="t" r="r" b="b"/>
              <a:pathLst>
                <a:path w="779779" h="83185">
                  <a:moveTo>
                    <a:pt x="18008" y="1536"/>
                  </a:moveTo>
                  <a:lnTo>
                    <a:pt x="13970" y="0"/>
                  </a:lnTo>
                  <a:lnTo>
                    <a:pt x="9004" y="0"/>
                  </a:lnTo>
                  <a:lnTo>
                    <a:pt x="4025" y="0"/>
                  </a:lnTo>
                  <a:lnTo>
                    <a:pt x="0" y="1536"/>
                  </a:lnTo>
                  <a:lnTo>
                    <a:pt x="0" y="5334"/>
                  </a:lnTo>
                  <a:lnTo>
                    <a:pt x="4025" y="6870"/>
                  </a:lnTo>
                  <a:lnTo>
                    <a:pt x="13970" y="6870"/>
                  </a:lnTo>
                  <a:lnTo>
                    <a:pt x="18008" y="5334"/>
                  </a:lnTo>
                  <a:lnTo>
                    <a:pt x="18008" y="1536"/>
                  </a:lnTo>
                  <a:close/>
                </a:path>
                <a:path w="779779" h="83185">
                  <a:moveTo>
                    <a:pt x="31762" y="10706"/>
                  </a:moveTo>
                  <a:lnTo>
                    <a:pt x="27724" y="9169"/>
                  </a:lnTo>
                  <a:lnTo>
                    <a:pt x="22758" y="9169"/>
                  </a:lnTo>
                  <a:lnTo>
                    <a:pt x="17780" y="9169"/>
                  </a:lnTo>
                  <a:lnTo>
                    <a:pt x="13741" y="10706"/>
                  </a:lnTo>
                  <a:lnTo>
                    <a:pt x="13741" y="14503"/>
                  </a:lnTo>
                  <a:lnTo>
                    <a:pt x="17780" y="16040"/>
                  </a:lnTo>
                  <a:lnTo>
                    <a:pt x="27724" y="16040"/>
                  </a:lnTo>
                  <a:lnTo>
                    <a:pt x="31762" y="14503"/>
                  </a:lnTo>
                  <a:lnTo>
                    <a:pt x="31762" y="10706"/>
                  </a:lnTo>
                  <a:close/>
                </a:path>
                <a:path w="779779" h="83185">
                  <a:moveTo>
                    <a:pt x="44526" y="1536"/>
                  </a:moveTo>
                  <a:lnTo>
                    <a:pt x="40500" y="0"/>
                  </a:lnTo>
                  <a:lnTo>
                    <a:pt x="35521" y="0"/>
                  </a:lnTo>
                  <a:lnTo>
                    <a:pt x="30556" y="0"/>
                  </a:lnTo>
                  <a:lnTo>
                    <a:pt x="26517" y="1536"/>
                  </a:lnTo>
                  <a:lnTo>
                    <a:pt x="26517" y="5334"/>
                  </a:lnTo>
                  <a:lnTo>
                    <a:pt x="30556" y="6870"/>
                  </a:lnTo>
                  <a:lnTo>
                    <a:pt x="40500" y="6870"/>
                  </a:lnTo>
                  <a:lnTo>
                    <a:pt x="44526" y="5334"/>
                  </a:lnTo>
                  <a:lnTo>
                    <a:pt x="44526" y="1536"/>
                  </a:lnTo>
                  <a:close/>
                </a:path>
                <a:path w="779779" h="83185">
                  <a:moveTo>
                    <a:pt x="49110" y="18897"/>
                  </a:moveTo>
                  <a:lnTo>
                    <a:pt x="45085" y="17360"/>
                  </a:lnTo>
                  <a:lnTo>
                    <a:pt x="40106" y="17360"/>
                  </a:lnTo>
                  <a:lnTo>
                    <a:pt x="35140" y="17360"/>
                  </a:lnTo>
                  <a:lnTo>
                    <a:pt x="31102" y="18897"/>
                  </a:lnTo>
                  <a:lnTo>
                    <a:pt x="31102" y="22694"/>
                  </a:lnTo>
                  <a:lnTo>
                    <a:pt x="35140" y="24231"/>
                  </a:lnTo>
                  <a:lnTo>
                    <a:pt x="45085" y="24231"/>
                  </a:lnTo>
                  <a:lnTo>
                    <a:pt x="49110" y="22694"/>
                  </a:lnTo>
                  <a:lnTo>
                    <a:pt x="49110" y="18897"/>
                  </a:lnTo>
                  <a:close/>
                </a:path>
                <a:path w="779779" h="83185">
                  <a:moveTo>
                    <a:pt x="58280" y="10706"/>
                  </a:moveTo>
                  <a:lnTo>
                    <a:pt x="54254" y="9169"/>
                  </a:lnTo>
                  <a:lnTo>
                    <a:pt x="49276" y="9169"/>
                  </a:lnTo>
                  <a:lnTo>
                    <a:pt x="44310" y="9169"/>
                  </a:lnTo>
                  <a:lnTo>
                    <a:pt x="40271" y="10706"/>
                  </a:lnTo>
                  <a:lnTo>
                    <a:pt x="40271" y="14503"/>
                  </a:lnTo>
                  <a:lnTo>
                    <a:pt x="44310" y="16040"/>
                  </a:lnTo>
                  <a:lnTo>
                    <a:pt x="54254" y="16040"/>
                  </a:lnTo>
                  <a:lnTo>
                    <a:pt x="58280" y="14503"/>
                  </a:lnTo>
                  <a:lnTo>
                    <a:pt x="58280" y="10706"/>
                  </a:lnTo>
                  <a:close/>
                </a:path>
                <a:path w="779779" h="83185">
                  <a:moveTo>
                    <a:pt x="68110" y="24790"/>
                  </a:moveTo>
                  <a:lnTo>
                    <a:pt x="64071" y="23253"/>
                  </a:lnTo>
                  <a:lnTo>
                    <a:pt x="59105" y="23253"/>
                  </a:lnTo>
                  <a:lnTo>
                    <a:pt x="54127" y="23253"/>
                  </a:lnTo>
                  <a:lnTo>
                    <a:pt x="50101" y="24790"/>
                  </a:lnTo>
                  <a:lnTo>
                    <a:pt x="50101" y="28587"/>
                  </a:lnTo>
                  <a:lnTo>
                    <a:pt x="54127" y="30124"/>
                  </a:lnTo>
                  <a:lnTo>
                    <a:pt x="64071" y="30124"/>
                  </a:lnTo>
                  <a:lnTo>
                    <a:pt x="68110" y="28587"/>
                  </a:lnTo>
                  <a:lnTo>
                    <a:pt x="68110" y="24790"/>
                  </a:lnTo>
                  <a:close/>
                </a:path>
                <a:path w="779779" h="83185">
                  <a:moveTo>
                    <a:pt x="79895" y="16281"/>
                  </a:moveTo>
                  <a:lnTo>
                    <a:pt x="75869" y="14744"/>
                  </a:lnTo>
                  <a:lnTo>
                    <a:pt x="70891" y="14744"/>
                  </a:lnTo>
                  <a:lnTo>
                    <a:pt x="65913" y="14744"/>
                  </a:lnTo>
                  <a:lnTo>
                    <a:pt x="61887" y="16281"/>
                  </a:lnTo>
                  <a:lnTo>
                    <a:pt x="61887" y="20078"/>
                  </a:lnTo>
                  <a:lnTo>
                    <a:pt x="65913" y="21615"/>
                  </a:lnTo>
                  <a:lnTo>
                    <a:pt x="75869" y="21615"/>
                  </a:lnTo>
                  <a:lnTo>
                    <a:pt x="79895" y="20078"/>
                  </a:lnTo>
                  <a:lnTo>
                    <a:pt x="79895" y="16281"/>
                  </a:lnTo>
                  <a:close/>
                </a:path>
                <a:path w="779779" h="83185">
                  <a:moveTo>
                    <a:pt x="92252" y="29870"/>
                  </a:moveTo>
                  <a:lnTo>
                    <a:pt x="88226" y="28333"/>
                  </a:lnTo>
                  <a:lnTo>
                    <a:pt x="83248" y="28333"/>
                  </a:lnTo>
                  <a:lnTo>
                    <a:pt x="78282" y="28333"/>
                  </a:lnTo>
                  <a:lnTo>
                    <a:pt x="74244" y="29870"/>
                  </a:lnTo>
                  <a:lnTo>
                    <a:pt x="74244" y="33667"/>
                  </a:lnTo>
                  <a:lnTo>
                    <a:pt x="78282" y="35204"/>
                  </a:lnTo>
                  <a:lnTo>
                    <a:pt x="88226" y="35204"/>
                  </a:lnTo>
                  <a:lnTo>
                    <a:pt x="92252" y="33667"/>
                  </a:lnTo>
                  <a:lnTo>
                    <a:pt x="92252" y="29870"/>
                  </a:lnTo>
                  <a:close/>
                </a:path>
                <a:path w="779779" h="83185">
                  <a:moveTo>
                    <a:pt x="102819" y="20866"/>
                  </a:moveTo>
                  <a:lnTo>
                    <a:pt x="98780" y="19316"/>
                  </a:lnTo>
                  <a:lnTo>
                    <a:pt x="93814" y="19316"/>
                  </a:lnTo>
                  <a:lnTo>
                    <a:pt x="88836" y="19316"/>
                  </a:lnTo>
                  <a:lnTo>
                    <a:pt x="84810" y="20866"/>
                  </a:lnTo>
                  <a:lnTo>
                    <a:pt x="84810" y="24663"/>
                  </a:lnTo>
                  <a:lnTo>
                    <a:pt x="88836" y="26200"/>
                  </a:lnTo>
                  <a:lnTo>
                    <a:pt x="98780" y="26200"/>
                  </a:lnTo>
                  <a:lnTo>
                    <a:pt x="102819" y="24663"/>
                  </a:lnTo>
                  <a:lnTo>
                    <a:pt x="102819" y="20866"/>
                  </a:lnTo>
                  <a:close/>
                </a:path>
                <a:path w="779779" h="83185">
                  <a:moveTo>
                    <a:pt x="114681" y="32410"/>
                  </a:moveTo>
                  <a:lnTo>
                    <a:pt x="110655" y="30861"/>
                  </a:lnTo>
                  <a:lnTo>
                    <a:pt x="105676" y="30861"/>
                  </a:lnTo>
                  <a:lnTo>
                    <a:pt x="100711" y="30861"/>
                  </a:lnTo>
                  <a:lnTo>
                    <a:pt x="96672" y="32410"/>
                  </a:lnTo>
                  <a:lnTo>
                    <a:pt x="96672" y="36207"/>
                  </a:lnTo>
                  <a:lnTo>
                    <a:pt x="100711" y="37744"/>
                  </a:lnTo>
                  <a:lnTo>
                    <a:pt x="110655" y="37744"/>
                  </a:lnTo>
                  <a:lnTo>
                    <a:pt x="114681" y="36207"/>
                  </a:lnTo>
                  <a:lnTo>
                    <a:pt x="114681" y="32410"/>
                  </a:lnTo>
                  <a:close/>
                </a:path>
                <a:path w="779779" h="83185">
                  <a:moveTo>
                    <a:pt x="127368" y="23812"/>
                  </a:moveTo>
                  <a:lnTo>
                    <a:pt x="123342" y="22263"/>
                  </a:lnTo>
                  <a:lnTo>
                    <a:pt x="118376" y="22263"/>
                  </a:lnTo>
                  <a:lnTo>
                    <a:pt x="113398" y="22263"/>
                  </a:lnTo>
                  <a:lnTo>
                    <a:pt x="109372" y="23812"/>
                  </a:lnTo>
                  <a:lnTo>
                    <a:pt x="109372" y="27609"/>
                  </a:lnTo>
                  <a:lnTo>
                    <a:pt x="113398" y="29146"/>
                  </a:lnTo>
                  <a:lnTo>
                    <a:pt x="123342" y="29146"/>
                  </a:lnTo>
                  <a:lnTo>
                    <a:pt x="127368" y="27609"/>
                  </a:lnTo>
                  <a:lnTo>
                    <a:pt x="127368" y="23812"/>
                  </a:lnTo>
                  <a:close/>
                </a:path>
                <a:path w="779779" h="83185">
                  <a:moveTo>
                    <a:pt x="138023" y="34937"/>
                  </a:moveTo>
                  <a:lnTo>
                    <a:pt x="133985" y="33401"/>
                  </a:lnTo>
                  <a:lnTo>
                    <a:pt x="129019" y="33401"/>
                  </a:lnTo>
                  <a:lnTo>
                    <a:pt x="124040" y="33401"/>
                  </a:lnTo>
                  <a:lnTo>
                    <a:pt x="120002" y="34937"/>
                  </a:lnTo>
                  <a:lnTo>
                    <a:pt x="120002" y="38735"/>
                  </a:lnTo>
                  <a:lnTo>
                    <a:pt x="124040" y="40271"/>
                  </a:lnTo>
                  <a:lnTo>
                    <a:pt x="133985" y="40271"/>
                  </a:lnTo>
                  <a:lnTo>
                    <a:pt x="138023" y="38735"/>
                  </a:lnTo>
                  <a:lnTo>
                    <a:pt x="138023" y="34937"/>
                  </a:lnTo>
                  <a:close/>
                </a:path>
                <a:path w="779779" h="83185">
                  <a:moveTo>
                    <a:pt x="152260" y="25768"/>
                  </a:moveTo>
                  <a:lnTo>
                    <a:pt x="148234" y="24231"/>
                  </a:lnTo>
                  <a:lnTo>
                    <a:pt x="143256" y="24231"/>
                  </a:lnTo>
                  <a:lnTo>
                    <a:pt x="138290" y="24231"/>
                  </a:lnTo>
                  <a:lnTo>
                    <a:pt x="134251" y="25768"/>
                  </a:lnTo>
                  <a:lnTo>
                    <a:pt x="134251" y="29565"/>
                  </a:lnTo>
                  <a:lnTo>
                    <a:pt x="138290" y="31102"/>
                  </a:lnTo>
                  <a:lnTo>
                    <a:pt x="148234" y="31102"/>
                  </a:lnTo>
                  <a:lnTo>
                    <a:pt x="152260" y="29565"/>
                  </a:lnTo>
                  <a:lnTo>
                    <a:pt x="152260" y="25768"/>
                  </a:lnTo>
                  <a:close/>
                </a:path>
                <a:path w="779779" h="83185">
                  <a:moveTo>
                    <a:pt x="162991" y="36080"/>
                  </a:moveTo>
                  <a:lnTo>
                    <a:pt x="158953" y="34544"/>
                  </a:lnTo>
                  <a:lnTo>
                    <a:pt x="153987" y="34544"/>
                  </a:lnTo>
                  <a:lnTo>
                    <a:pt x="149009" y="34544"/>
                  </a:lnTo>
                  <a:lnTo>
                    <a:pt x="144983" y="36080"/>
                  </a:lnTo>
                  <a:lnTo>
                    <a:pt x="144983" y="39890"/>
                  </a:lnTo>
                  <a:lnTo>
                    <a:pt x="149009" y="41427"/>
                  </a:lnTo>
                  <a:lnTo>
                    <a:pt x="158953" y="41427"/>
                  </a:lnTo>
                  <a:lnTo>
                    <a:pt x="162991" y="39890"/>
                  </a:lnTo>
                  <a:lnTo>
                    <a:pt x="162991" y="36080"/>
                  </a:lnTo>
                  <a:close/>
                </a:path>
                <a:path w="779779" h="83185">
                  <a:moveTo>
                    <a:pt x="178130" y="27736"/>
                  </a:moveTo>
                  <a:lnTo>
                    <a:pt x="174104" y="26200"/>
                  </a:lnTo>
                  <a:lnTo>
                    <a:pt x="169125" y="26200"/>
                  </a:lnTo>
                  <a:lnTo>
                    <a:pt x="164160" y="26200"/>
                  </a:lnTo>
                  <a:lnTo>
                    <a:pt x="160121" y="27736"/>
                  </a:lnTo>
                  <a:lnTo>
                    <a:pt x="160121" y="31534"/>
                  </a:lnTo>
                  <a:lnTo>
                    <a:pt x="164160" y="33070"/>
                  </a:lnTo>
                  <a:lnTo>
                    <a:pt x="174104" y="33070"/>
                  </a:lnTo>
                  <a:lnTo>
                    <a:pt x="178130" y="31534"/>
                  </a:lnTo>
                  <a:lnTo>
                    <a:pt x="178130" y="27736"/>
                  </a:lnTo>
                  <a:close/>
                </a:path>
                <a:path w="779779" h="83185">
                  <a:moveTo>
                    <a:pt x="186728" y="37642"/>
                  </a:moveTo>
                  <a:lnTo>
                    <a:pt x="182689" y="36106"/>
                  </a:lnTo>
                  <a:lnTo>
                    <a:pt x="177723" y="36106"/>
                  </a:lnTo>
                  <a:lnTo>
                    <a:pt x="172745" y="36106"/>
                  </a:lnTo>
                  <a:lnTo>
                    <a:pt x="168719" y="37642"/>
                  </a:lnTo>
                  <a:lnTo>
                    <a:pt x="168719" y="41440"/>
                  </a:lnTo>
                  <a:lnTo>
                    <a:pt x="172745" y="42976"/>
                  </a:lnTo>
                  <a:lnTo>
                    <a:pt x="182689" y="42976"/>
                  </a:lnTo>
                  <a:lnTo>
                    <a:pt x="186728" y="41440"/>
                  </a:lnTo>
                  <a:lnTo>
                    <a:pt x="186728" y="37642"/>
                  </a:lnTo>
                  <a:close/>
                </a:path>
                <a:path w="779779" h="83185">
                  <a:moveTo>
                    <a:pt x="202361" y="28727"/>
                  </a:moveTo>
                  <a:lnTo>
                    <a:pt x="198335" y="27178"/>
                  </a:lnTo>
                  <a:lnTo>
                    <a:pt x="193357" y="27178"/>
                  </a:lnTo>
                  <a:lnTo>
                    <a:pt x="188391" y="27178"/>
                  </a:lnTo>
                  <a:lnTo>
                    <a:pt x="184353" y="28727"/>
                  </a:lnTo>
                  <a:lnTo>
                    <a:pt x="184353" y="32524"/>
                  </a:lnTo>
                  <a:lnTo>
                    <a:pt x="188391" y="34061"/>
                  </a:lnTo>
                  <a:lnTo>
                    <a:pt x="198335" y="34061"/>
                  </a:lnTo>
                  <a:lnTo>
                    <a:pt x="202361" y="32524"/>
                  </a:lnTo>
                  <a:lnTo>
                    <a:pt x="202361" y="28727"/>
                  </a:lnTo>
                  <a:close/>
                </a:path>
                <a:path w="779779" h="83185">
                  <a:moveTo>
                    <a:pt x="210223" y="39027"/>
                  </a:moveTo>
                  <a:lnTo>
                    <a:pt x="206184" y="37490"/>
                  </a:lnTo>
                  <a:lnTo>
                    <a:pt x="201218" y="37490"/>
                  </a:lnTo>
                  <a:lnTo>
                    <a:pt x="196240" y="37490"/>
                  </a:lnTo>
                  <a:lnTo>
                    <a:pt x="192214" y="39027"/>
                  </a:lnTo>
                  <a:lnTo>
                    <a:pt x="192214" y="42824"/>
                  </a:lnTo>
                  <a:lnTo>
                    <a:pt x="196240" y="44373"/>
                  </a:lnTo>
                  <a:lnTo>
                    <a:pt x="206184" y="44373"/>
                  </a:lnTo>
                  <a:lnTo>
                    <a:pt x="210223" y="42824"/>
                  </a:lnTo>
                  <a:lnTo>
                    <a:pt x="210223" y="39027"/>
                  </a:lnTo>
                  <a:close/>
                </a:path>
                <a:path w="779779" h="83185">
                  <a:moveTo>
                    <a:pt x="225945" y="30035"/>
                  </a:moveTo>
                  <a:lnTo>
                    <a:pt x="221907" y="28486"/>
                  </a:lnTo>
                  <a:lnTo>
                    <a:pt x="216941" y="28486"/>
                  </a:lnTo>
                  <a:lnTo>
                    <a:pt x="211963" y="28486"/>
                  </a:lnTo>
                  <a:lnTo>
                    <a:pt x="207937" y="30035"/>
                  </a:lnTo>
                  <a:lnTo>
                    <a:pt x="207937" y="33832"/>
                  </a:lnTo>
                  <a:lnTo>
                    <a:pt x="211963" y="35369"/>
                  </a:lnTo>
                  <a:lnTo>
                    <a:pt x="221907" y="35369"/>
                  </a:lnTo>
                  <a:lnTo>
                    <a:pt x="225945" y="33832"/>
                  </a:lnTo>
                  <a:lnTo>
                    <a:pt x="225945" y="30035"/>
                  </a:lnTo>
                  <a:close/>
                </a:path>
                <a:path w="779779" h="83185">
                  <a:moveTo>
                    <a:pt x="233629" y="40017"/>
                  </a:moveTo>
                  <a:lnTo>
                    <a:pt x="229603" y="38481"/>
                  </a:lnTo>
                  <a:lnTo>
                    <a:pt x="224637" y="38481"/>
                  </a:lnTo>
                  <a:lnTo>
                    <a:pt x="219659" y="38481"/>
                  </a:lnTo>
                  <a:lnTo>
                    <a:pt x="215633" y="40017"/>
                  </a:lnTo>
                  <a:lnTo>
                    <a:pt x="215633" y="43815"/>
                  </a:lnTo>
                  <a:lnTo>
                    <a:pt x="219659" y="45351"/>
                  </a:lnTo>
                  <a:lnTo>
                    <a:pt x="229603" y="45351"/>
                  </a:lnTo>
                  <a:lnTo>
                    <a:pt x="233629" y="43815"/>
                  </a:lnTo>
                  <a:lnTo>
                    <a:pt x="233629" y="40017"/>
                  </a:lnTo>
                  <a:close/>
                </a:path>
                <a:path w="779779" h="83185">
                  <a:moveTo>
                    <a:pt x="249770" y="31178"/>
                  </a:moveTo>
                  <a:lnTo>
                    <a:pt x="245732" y="29641"/>
                  </a:lnTo>
                  <a:lnTo>
                    <a:pt x="240766" y="29641"/>
                  </a:lnTo>
                  <a:lnTo>
                    <a:pt x="235788" y="29641"/>
                  </a:lnTo>
                  <a:lnTo>
                    <a:pt x="231762" y="31178"/>
                  </a:lnTo>
                  <a:lnTo>
                    <a:pt x="231762" y="34975"/>
                  </a:lnTo>
                  <a:lnTo>
                    <a:pt x="235788" y="36512"/>
                  </a:lnTo>
                  <a:lnTo>
                    <a:pt x="245732" y="36512"/>
                  </a:lnTo>
                  <a:lnTo>
                    <a:pt x="249770" y="34975"/>
                  </a:lnTo>
                  <a:lnTo>
                    <a:pt x="249770" y="31178"/>
                  </a:lnTo>
                  <a:close/>
                </a:path>
                <a:path w="779779" h="83185">
                  <a:moveTo>
                    <a:pt x="256146" y="41160"/>
                  </a:moveTo>
                  <a:lnTo>
                    <a:pt x="252120" y="39624"/>
                  </a:lnTo>
                  <a:lnTo>
                    <a:pt x="247142" y="39624"/>
                  </a:lnTo>
                  <a:lnTo>
                    <a:pt x="242176" y="39624"/>
                  </a:lnTo>
                  <a:lnTo>
                    <a:pt x="238137" y="41160"/>
                  </a:lnTo>
                  <a:lnTo>
                    <a:pt x="238137" y="44970"/>
                  </a:lnTo>
                  <a:lnTo>
                    <a:pt x="242176" y="46507"/>
                  </a:lnTo>
                  <a:lnTo>
                    <a:pt x="252120" y="46507"/>
                  </a:lnTo>
                  <a:lnTo>
                    <a:pt x="256146" y="44970"/>
                  </a:lnTo>
                  <a:lnTo>
                    <a:pt x="256146" y="41160"/>
                  </a:lnTo>
                  <a:close/>
                </a:path>
                <a:path w="779779" h="83185">
                  <a:moveTo>
                    <a:pt x="270878" y="31750"/>
                  </a:moveTo>
                  <a:lnTo>
                    <a:pt x="266852" y="30213"/>
                  </a:lnTo>
                  <a:lnTo>
                    <a:pt x="261886" y="30213"/>
                  </a:lnTo>
                  <a:lnTo>
                    <a:pt x="256908" y="30213"/>
                  </a:lnTo>
                  <a:lnTo>
                    <a:pt x="252869" y="31750"/>
                  </a:lnTo>
                  <a:lnTo>
                    <a:pt x="252869" y="35547"/>
                  </a:lnTo>
                  <a:lnTo>
                    <a:pt x="256908" y="37084"/>
                  </a:lnTo>
                  <a:lnTo>
                    <a:pt x="266852" y="37084"/>
                  </a:lnTo>
                  <a:lnTo>
                    <a:pt x="270878" y="35547"/>
                  </a:lnTo>
                  <a:lnTo>
                    <a:pt x="270878" y="31750"/>
                  </a:lnTo>
                  <a:close/>
                </a:path>
                <a:path w="779779" h="83185">
                  <a:moveTo>
                    <a:pt x="278409" y="42062"/>
                  </a:moveTo>
                  <a:lnTo>
                    <a:pt x="274383" y="40525"/>
                  </a:lnTo>
                  <a:lnTo>
                    <a:pt x="269405" y="40525"/>
                  </a:lnTo>
                  <a:lnTo>
                    <a:pt x="264439" y="40525"/>
                  </a:lnTo>
                  <a:lnTo>
                    <a:pt x="260400" y="42062"/>
                  </a:lnTo>
                  <a:lnTo>
                    <a:pt x="260400" y="45859"/>
                  </a:lnTo>
                  <a:lnTo>
                    <a:pt x="264439" y="47396"/>
                  </a:lnTo>
                  <a:lnTo>
                    <a:pt x="274383" y="47396"/>
                  </a:lnTo>
                  <a:lnTo>
                    <a:pt x="278409" y="45859"/>
                  </a:lnTo>
                  <a:lnTo>
                    <a:pt x="278409" y="42062"/>
                  </a:lnTo>
                  <a:close/>
                </a:path>
                <a:path w="779779" h="83185">
                  <a:moveTo>
                    <a:pt x="291757" y="32816"/>
                  </a:moveTo>
                  <a:lnTo>
                    <a:pt x="287731" y="31267"/>
                  </a:lnTo>
                  <a:lnTo>
                    <a:pt x="282752" y="31267"/>
                  </a:lnTo>
                  <a:lnTo>
                    <a:pt x="277787" y="31267"/>
                  </a:lnTo>
                  <a:lnTo>
                    <a:pt x="273748" y="32816"/>
                  </a:lnTo>
                  <a:lnTo>
                    <a:pt x="273748" y="36614"/>
                  </a:lnTo>
                  <a:lnTo>
                    <a:pt x="277787" y="38150"/>
                  </a:lnTo>
                  <a:lnTo>
                    <a:pt x="287731" y="38150"/>
                  </a:lnTo>
                  <a:lnTo>
                    <a:pt x="291757" y="36614"/>
                  </a:lnTo>
                  <a:lnTo>
                    <a:pt x="291757" y="32816"/>
                  </a:lnTo>
                  <a:close/>
                </a:path>
                <a:path w="779779" h="83185">
                  <a:moveTo>
                    <a:pt x="300113" y="42799"/>
                  </a:moveTo>
                  <a:lnTo>
                    <a:pt x="296075" y="41262"/>
                  </a:lnTo>
                  <a:lnTo>
                    <a:pt x="291109" y="41262"/>
                  </a:lnTo>
                  <a:lnTo>
                    <a:pt x="286131" y="41262"/>
                  </a:lnTo>
                  <a:lnTo>
                    <a:pt x="282105" y="42799"/>
                  </a:lnTo>
                  <a:lnTo>
                    <a:pt x="282105" y="46596"/>
                  </a:lnTo>
                  <a:lnTo>
                    <a:pt x="286131" y="48133"/>
                  </a:lnTo>
                  <a:lnTo>
                    <a:pt x="296075" y="48133"/>
                  </a:lnTo>
                  <a:lnTo>
                    <a:pt x="300113" y="46596"/>
                  </a:lnTo>
                  <a:lnTo>
                    <a:pt x="300113" y="42799"/>
                  </a:lnTo>
                  <a:close/>
                </a:path>
                <a:path w="779779" h="83185">
                  <a:moveTo>
                    <a:pt x="314680" y="33299"/>
                  </a:moveTo>
                  <a:lnTo>
                    <a:pt x="310642" y="31762"/>
                  </a:lnTo>
                  <a:lnTo>
                    <a:pt x="305676" y="31762"/>
                  </a:lnTo>
                  <a:lnTo>
                    <a:pt x="300697" y="31762"/>
                  </a:lnTo>
                  <a:lnTo>
                    <a:pt x="296672" y="33299"/>
                  </a:lnTo>
                  <a:lnTo>
                    <a:pt x="296672" y="37096"/>
                  </a:lnTo>
                  <a:lnTo>
                    <a:pt x="300697" y="38633"/>
                  </a:lnTo>
                  <a:lnTo>
                    <a:pt x="310642" y="38633"/>
                  </a:lnTo>
                  <a:lnTo>
                    <a:pt x="314680" y="37096"/>
                  </a:lnTo>
                  <a:lnTo>
                    <a:pt x="314680" y="33299"/>
                  </a:lnTo>
                  <a:close/>
                </a:path>
                <a:path w="779779" h="83185">
                  <a:moveTo>
                    <a:pt x="323519" y="42799"/>
                  </a:moveTo>
                  <a:lnTo>
                    <a:pt x="319493" y="41262"/>
                  </a:lnTo>
                  <a:lnTo>
                    <a:pt x="314515" y="41262"/>
                  </a:lnTo>
                  <a:lnTo>
                    <a:pt x="309549" y="41262"/>
                  </a:lnTo>
                  <a:lnTo>
                    <a:pt x="305511" y="42799"/>
                  </a:lnTo>
                  <a:lnTo>
                    <a:pt x="305511" y="46596"/>
                  </a:lnTo>
                  <a:lnTo>
                    <a:pt x="309549" y="48133"/>
                  </a:lnTo>
                  <a:lnTo>
                    <a:pt x="319493" y="48133"/>
                  </a:lnTo>
                  <a:lnTo>
                    <a:pt x="323519" y="46596"/>
                  </a:lnTo>
                  <a:lnTo>
                    <a:pt x="323519" y="42799"/>
                  </a:lnTo>
                  <a:close/>
                </a:path>
                <a:path w="779779" h="83185">
                  <a:moveTo>
                    <a:pt x="336943" y="33959"/>
                  </a:moveTo>
                  <a:lnTo>
                    <a:pt x="332917" y="32423"/>
                  </a:lnTo>
                  <a:lnTo>
                    <a:pt x="327939" y="32423"/>
                  </a:lnTo>
                  <a:lnTo>
                    <a:pt x="322973" y="32423"/>
                  </a:lnTo>
                  <a:lnTo>
                    <a:pt x="318935" y="33959"/>
                  </a:lnTo>
                  <a:lnTo>
                    <a:pt x="318935" y="37757"/>
                  </a:lnTo>
                  <a:lnTo>
                    <a:pt x="322973" y="39293"/>
                  </a:lnTo>
                  <a:lnTo>
                    <a:pt x="332917" y="39293"/>
                  </a:lnTo>
                  <a:lnTo>
                    <a:pt x="336943" y="37757"/>
                  </a:lnTo>
                  <a:lnTo>
                    <a:pt x="336943" y="33959"/>
                  </a:lnTo>
                  <a:close/>
                </a:path>
                <a:path w="779779" h="83185">
                  <a:moveTo>
                    <a:pt x="348411" y="42468"/>
                  </a:moveTo>
                  <a:lnTo>
                    <a:pt x="344373" y="40932"/>
                  </a:lnTo>
                  <a:lnTo>
                    <a:pt x="339407" y="40932"/>
                  </a:lnTo>
                  <a:lnTo>
                    <a:pt x="334429" y="40932"/>
                  </a:lnTo>
                  <a:lnTo>
                    <a:pt x="330403" y="42468"/>
                  </a:lnTo>
                  <a:lnTo>
                    <a:pt x="330403" y="46266"/>
                  </a:lnTo>
                  <a:lnTo>
                    <a:pt x="334429" y="47802"/>
                  </a:lnTo>
                  <a:lnTo>
                    <a:pt x="344373" y="47802"/>
                  </a:lnTo>
                  <a:lnTo>
                    <a:pt x="348411" y="46266"/>
                  </a:lnTo>
                  <a:lnTo>
                    <a:pt x="348411" y="42468"/>
                  </a:lnTo>
                  <a:close/>
                </a:path>
                <a:path w="779779" h="83185">
                  <a:moveTo>
                    <a:pt x="359219" y="34290"/>
                  </a:moveTo>
                  <a:lnTo>
                    <a:pt x="355180" y="32740"/>
                  </a:lnTo>
                  <a:lnTo>
                    <a:pt x="350215" y="32740"/>
                  </a:lnTo>
                  <a:lnTo>
                    <a:pt x="345236" y="32740"/>
                  </a:lnTo>
                  <a:lnTo>
                    <a:pt x="341210" y="34290"/>
                  </a:lnTo>
                  <a:lnTo>
                    <a:pt x="341210" y="38087"/>
                  </a:lnTo>
                  <a:lnTo>
                    <a:pt x="345236" y="39624"/>
                  </a:lnTo>
                  <a:lnTo>
                    <a:pt x="355180" y="39624"/>
                  </a:lnTo>
                  <a:lnTo>
                    <a:pt x="359219" y="38087"/>
                  </a:lnTo>
                  <a:lnTo>
                    <a:pt x="359219" y="34290"/>
                  </a:lnTo>
                  <a:close/>
                </a:path>
                <a:path w="779779" h="83185">
                  <a:moveTo>
                    <a:pt x="371652" y="42799"/>
                  </a:moveTo>
                  <a:lnTo>
                    <a:pt x="367626" y="41262"/>
                  </a:lnTo>
                  <a:lnTo>
                    <a:pt x="362648" y="41262"/>
                  </a:lnTo>
                  <a:lnTo>
                    <a:pt x="357682" y="41262"/>
                  </a:lnTo>
                  <a:lnTo>
                    <a:pt x="353644" y="42799"/>
                  </a:lnTo>
                  <a:lnTo>
                    <a:pt x="353644" y="46596"/>
                  </a:lnTo>
                  <a:lnTo>
                    <a:pt x="357682" y="48133"/>
                  </a:lnTo>
                  <a:lnTo>
                    <a:pt x="367626" y="48133"/>
                  </a:lnTo>
                  <a:lnTo>
                    <a:pt x="371652" y="46596"/>
                  </a:lnTo>
                  <a:lnTo>
                    <a:pt x="371652" y="42799"/>
                  </a:lnTo>
                  <a:close/>
                </a:path>
                <a:path w="779779" h="83185">
                  <a:moveTo>
                    <a:pt x="382714" y="34455"/>
                  </a:moveTo>
                  <a:lnTo>
                    <a:pt x="378675" y="32905"/>
                  </a:lnTo>
                  <a:lnTo>
                    <a:pt x="373710" y="32905"/>
                  </a:lnTo>
                  <a:lnTo>
                    <a:pt x="368731" y="32905"/>
                  </a:lnTo>
                  <a:lnTo>
                    <a:pt x="364705" y="34455"/>
                  </a:lnTo>
                  <a:lnTo>
                    <a:pt x="364705" y="38252"/>
                  </a:lnTo>
                  <a:lnTo>
                    <a:pt x="368731" y="39789"/>
                  </a:lnTo>
                  <a:lnTo>
                    <a:pt x="378675" y="39789"/>
                  </a:lnTo>
                  <a:lnTo>
                    <a:pt x="382714" y="38252"/>
                  </a:lnTo>
                  <a:lnTo>
                    <a:pt x="382714" y="34455"/>
                  </a:lnTo>
                  <a:close/>
                </a:path>
                <a:path w="779779" h="83185">
                  <a:moveTo>
                    <a:pt x="396544" y="43294"/>
                  </a:moveTo>
                  <a:lnTo>
                    <a:pt x="392518" y="41744"/>
                  </a:lnTo>
                  <a:lnTo>
                    <a:pt x="387540" y="41744"/>
                  </a:lnTo>
                  <a:lnTo>
                    <a:pt x="382574" y="41744"/>
                  </a:lnTo>
                  <a:lnTo>
                    <a:pt x="378536" y="43294"/>
                  </a:lnTo>
                  <a:lnTo>
                    <a:pt x="378536" y="47091"/>
                  </a:lnTo>
                  <a:lnTo>
                    <a:pt x="382574" y="48628"/>
                  </a:lnTo>
                  <a:lnTo>
                    <a:pt x="392518" y="48628"/>
                  </a:lnTo>
                  <a:lnTo>
                    <a:pt x="396544" y="47091"/>
                  </a:lnTo>
                  <a:lnTo>
                    <a:pt x="396544" y="43294"/>
                  </a:lnTo>
                  <a:close/>
                </a:path>
                <a:path w="779779" h="83185">
                  <a:moveTo>
                    <a:pt x="407022" y="35267"/>
                  </a:moveTo>
                  <a:lnTo>
                    <a:pt x="402996" y="33731"/>
                  </a:lnTo>
                  <a:lnTo>
                    <a:pt x="398018" y="33731"/>
                  </a:lnTo>
                  <a:lnTo>
                    <a:pt x="393052" y="33731"/>
                  </a:lnTo>
                  <a:lnTo>
                    <a:pt x="389013" y="35267"/>
                  </a:lnTo>
                  <a:lnTo>
                    <a:pt x="389013" y="39065"/>
                  </a:lnTo>
                  <a:lnTo>
                    <a:pt x="393052" y="40601"/>
                  </a:lnTo>
                  <a:lnTo>
                    <a:pt x="402996" y="40601"/>
                  </a:lnTo>
                  <a:lnTo>
                    <a:pt x="407022" y="39065"/>
                  </a:lnTo>
                  <a:lnTo>
                    <a:pt x="407022" y="35267"/>
                  </a:lnTo>
                  <a:close/>
                </a:path>
                <a:path w="779779" h="83185">
                  <a:moveTo>
                    <a:pt x="419874" y="43865"/>
                  </a:moveTo>
                  <a:lnTo>
                    <a:pt x="415836" y="42329"/>
                  </a:lnTo>
                  <a:lnTo>
                    <a:pt x="410870" y="42329"/>
                  </a:lnTo>
                  <a:lnTo>
                    <a:pt x="405904" y="42329"/>
                  </a:lnTo>
                  <a:lnTo>
                    <a:pt x="401866" y="43865"/>
                  </a:lnTo>
                  <a:lnTo>
                    <a:pt x="401866" y="47663"/>
                  </a:lnTo>
                  <a:lnTo>
                    <a:pt x="405904" y="49199"/>
                  </a:lnTo>
                  <a:lnTo>
                    <a:pt x="415836" y="49199"/>
                  </a:lnTo>
                  <a:lnTo>
                    <a:pt x="419874" y="47663"/>
                  </a:lnTo>
                  <a:lnTo>
                    <a:pt x="419874" y="43865"/>
                  </a:lnTo>
                  <a:close/>
                </a:path>
                <a:path w="779779" h="83185">
                  <a:moveTo>
                    <a:pt x="430923" y="36576"/>
                  </a:moveTo>
                  <a:lnTo>
                    <a:pt x="426897" y="35039"/>
                  </a:lnTo>
                  <a:lnTo>
                    <a:pt x="421919" y="35039"/>
                  </a:lnTo>
                  <a:lnTo>
                    <a:pt x="416953" y="35039"/>
                  </a:lnTo>
                  <a:lnTo>
                    <a:pt x="412915" y="36576"/>
                  </a:lnTo>
                  <a:lnTo>
                    <a:pt x="412915" y="40373"/>
                  </a:lnTo>
                  <a:lnTo>
                    <a:pt x="416953" y="41910"/>
                  </a:lnTo>
                  <a:lnTo>
                    <a:pt x="426897" y="41910"/>
                  </a:lnTo>
                  <a:lnTo>
                    <a:pt x="430923" y="40373"/>
                  </a:lnTo>
                  <a:lnTo>
                    <a:pt x="430923" y="36576"/>
                  </a:lnTo>
                  <a:close/>
                </a:path>
                <a:path w="779779" h="83185">
                  <a:moveTo>
                    <a:pt x="443204" y="45085"/>
                  </a:moveTo>
                  <a:lnTo>
                    <a:pt x="439178" y="43548"/>
                  </a:lnTo>
                  <a:lnTo>
                    <a:pt x="434200" y="43548"/>
                  </a:lnTo>
                  <a:lnTo>
                    <a:pt x="429234" y="43548"/>
                  </a:lnTo>
                  <a:lnTo>
                    <a:pt x="425196" y="45085"/>
                  </a:lnTo>
                  <a:lnTo>
                    <a:pt x="425196" y="48882"/>
                  </a:lnTo>
                  <a:lnTo>
                    <a:pt x="429234" y="50431"/>
                  </a:lnTo>
                  <a:lnTo>
                    <a:pt x="439178" y="50431"/>
                  </a:lnTo>
                  <a:lnTo>
                    <a:pt x="443204" y="48882"/>
                  </a:lnTo>
                  <a:lnTo>
                    <a:pt x="443204" y="45085"/>
                  </a:lnTo>
                  <a:close/>
                </a:path>
                <a:path w="779779" h="83185">
                  <a:moveTo>
                    <a:pt x="456145" y="37884"/>
                  </a:moveTo>
                  <a:lnTo>
                    <a:pt x="452107" y="36347"/>
                  </a:lnTo>
                  <a:lnTo>
                    <a:pt x="447141" y="36347"/>
                  </a:lnTo>
                  <a:lnTo>
                    <a:pt x="442163" y="36347"/>
                  </a:lnTo>
                  <a:lnTo>
                    <a:pt x="438137" y="37884"/>
                  </a:lnTo>
                  <a:lnTo>
                    <a:pt x="438137" y="41681"/>
                  </a:lnTo>
                  <a:lnTo>
                    <a:pt x="442163" y="43218"/>
                  </a:lnTo>
                  <a:lnTo>
                    <a:pt x="452107" y="43218"/>
                  </a:lnTo>
                  <a:lnTo>
                    <a:pt x="456145" y="41681"/>
                  </a:lnTo>
                  <a:lnTo>
                    <a:pt x="456145" y="37884"/>
                  </a:lnTo>
                  <a:close/>
                </a:path>
                <a:path w="779779" h="83185">
                  <a:moveTo>
                    <a:pt x="467194" y="47879"/>
                  </a:moveTo>
                  <a:lnTo>
                    <a:pt x="463169" y="46342"/>
                  </a:lnTo>
                  <a:lnTo>
                    <a:pt x="458190" y="46342"/>
                  </a:lnTo>
                  <a:lnTo>
                    <a:pt x="453224" y="46342"/>
                  </a:lnTo>
                  <a:lnTo>
                    <a:pt x="449186" y="47879"/>
                  </a:lnTo>
                  <a:lnTo>
                    <a:pt x="449186" y="51676"/>
                  </a:lnTo>
                  <a:lnTo>
                    <a:pt x="453224" y="53213"/>
                  </a:lnTo>
                  <a:lnTo>
                    <a:pt x="463169" y="53213"/>
                  </a:lnTo>
                  <a:lnTo>
                    <a:pt x="467194" y="51676"/>
                  </a:lnTo>
                  <a:lnTo>
                    <a:pt x="467194" y="47879"/>
                  </a:lnTo>
                  <a:close/>
                </a:path>
                <a:path w="779779" h="83185">
                  <a:moveTo>
                    <a:pt x="480707" y="41160"/>
                  </a:moveTo>
                  <a:lnTo>
                    <a:pt x="476669" y="39624"/>
                  </a:lnTo>
                  <a:lnTo>
                    <a:pt x="471703" y="39624"/>
                  </a:lnTo>
                  <a:lnTo>
                    <a:pt x="466725" y="39624"/>
                  </a:lnTo>
                  <a:lnTo>
                    <a:pt x="462699" y="41160"/>
                  </a:lnTo>
                  <a:lnTo>
                    <a:pt x="462699" y="44958"/>
                  </a:lnTo>
                  <a:lnTo>
                    <a:pt x="466725" y="46494"/>
                  </a:lnTo>
                  <a:lnTo>
                    <a:pt x="476669" y="46494"/>
                  </a:lnTo>
                  <a:lnTo>
                    <a:pt x="480707" y="44958"/>
                  </a:lnTo>
                  <a:lnTo>
                    <a:pt x="480707" y="41160"/>
                  </a:lnTo>
                  <a:close/>
                </a:path>
                <a:path w="779779" h="83185">
                  <a:moveTo>
                    <a:pt x="489292" y="51396"/>
                  </a:moveTo>
                  <a:lnTo>
                    <a:pt x="485267" y="49860"/>
                  </a:lnTo>
                  <a:lnTo>
                    <a:pt x="480288" y="49860"/>
                  </a:lnTo>
                  <a:lnTo>
                    <a:pt x="475322" y="49860"/>
                  </a:lnTo>
                  <a:lnTo>
                    <a:pt x="471284" y="51396"/>
                  </a:lnTo>
                  <a:lnTo>
                    <a:pt x="471284" y="55194"/>
                  </a:lnTo>
                  <a:lnTo>
                    <a:pt x="475322" y="56730"/>
                  </a:lnTo>
                  <a:lnTo>
                    <a:pt x="485267" y="56730"/>
                  </a:lnTo>
                  <a:lnTo>
                    <a:pt x="489292" y="55194"/>
                  </a:lnTo>
                  <a:lnTo>
                    <a:pt x="489292" y="51396"/>
                  </a:lnTo>
                  <a:close/>
                </a:path>
                <a:path w="779779" h="83185">
                  <a:moveTo>
                    <a:pt x="502970" y="44767"/>
                  </a:moveTo>
                  <a:lnTo>
                    <a:pt x="498932" y="43230"/>
                  </a:lnTo>
                  <a:lnTo>
                    <a:pt x="493966" y="43230"/>
                  </a:lnTo>
                  <a:lnTo>
                    <a:pt x="488988" y="43230"/>
                  </a:lnTo>
                  <a:lnTo>
                    <a:pt x="484962" y="44767"/>
                  </a:lnTo>
                  <a:lnTo>
                    <a:pt x="484962" y="48564"/>
                  </a:lnTo>
                  <a:lnTo>
                    <a:pt x="488988" y="50101"/>
                  </a:lnTo>
                  <a:lnTo>
                    <a:pt x="498932" y="50101"/>
                  </a:lnTo>
                  <a:lnTo>
                    <a:pt x="502970" y="48564"/>
                  </a:lnTo>
                  <a:lnTo>
                    <a:pt x="502970" y="44767"/>
                  </a:lnTo>
                  <a:close/>
                </a:path>
                <a:path w="779779" h="83185">
                  <a:moveTo>
                    <a:pt x="513778" y="54749"/>
                  </a:moveTo>
                  <a:lnTo>
                    <a:pt x="509739" y="53213"/>
                  </a:lnTo>
                  <a:lnTo>
                    <a:pt x="504774" y="53213"/>
                  </a:lnTo>
                  <a:lnTo>
                    <a:pt x="499795" y="53213"/>
                  </a:lnTo>
                  <a:lnTo>
                    <a:pt x="495769" y="54749"/>
                  </a:lnTo>
                  <a:lnTo>
                    <a:pt x="495769" y="58547"/>
                  </a:lnTo>
                  <a:lnTo>
                    <a:pt x="499795" y="60083"/>
                  </a:lnTo>
                  <a:lnTo>
                    <a:pt x="509739" y="60083"/>
                  </a:lnTo>
                  <a:lnTo>
                    <a:pt x="513778" y="58547"/>
                  </a:lnTo>
                  <a:lnTo>
                    <a:pt x="513778" y="54749"/>
                  </a:lnTo>
                  <a:close/>
                </a:path>
                <a:path w="779779" h="83185">
                  <a:moveTo>
                    <a:pt x="524002" y="37642"/>
                  </a:moveTo>
                  <a:lnTo>
                    <a:pt x="519976" y="36106"/>
                  </a:lnTo>
                  <a:lnTo>
                    <a:pt x="514997" y="36106"/>
                  </a:lnTo>
                  <a:lnTo>
                    <a:pt x="510032" y="36106"/>
                  </a:lnTo>
                  <a:lnTo>
                    <a:pt x="505993" y="37642"/>
                  </a:lnTo>
                  <a:lnTo>
                    <a:pt x="505993" y="41440"/>
                  </a:lnTo>
                  <a:lnTo>
                    <a:pt x="510032" y="42976"/>
                  </a:lnTo>
                  <a:lnTo>
                    <a:pt x="519976" y="42976"/>
                  </a:lnTo>
                  <a:lnTo>
                    <a:pt x="524002" y="41440"/>
                  </a:lnTo>
                  <a:lnTo>
                    <a:pt x="524002" y="37642"/>
                  </a:lnTo>
                  <a:close/>
                </a:path>
                <a:path w="779779" h="83185">
                  <a:moveTo>
                    <a:pt x="529653" y="48526"/>
                  </a:moveTo>
                  <a:lnTo>
                    <a:pt x="525627" y="46990"/>
                  </a:lnTo>
                  <a:lnTo>
                    <a:pt x="520649" y="46990"/>
                  </a:lnTo>
                  <a:lnTo>
                    <a:pt x="515683" y="46990"/>
                  </a:lnTo>
                  <a:lnTo>
                    <a:pt x="511644" y="48526"/>
                  </a:lnTo>
                  <a:lnTo>
                    <a:pt x="511644" y="52324"/>
                  </a:lnTo>
                  <a:lnTo>
                    <a:pt x="515683" y="53873"/>
                  </a:lnTo>
                  <a:lnTo>
                    <a:pt x="525627" y="53873"/>
                  </a:lnTo>
                  <a:lnTo>
                    <a:pt x="529653" y="52324"/>
                  </a:lnTo>
                  <a:lnTo>
                    <a:pt x="529653" y="48526"/>
                  </a:lnTo>
                  <a:close/>
                </a:path>
                <a:path w="779779" h="83185">
                  <a:moveTo>
                    <a:pt x="537845" y="58521"/>
                  </a:moveTo>
                  <a:lnTo>
                    <a:pt x="533806" y="56972"/>
                  </a:lnTo>
                  <a:lnTo>
                    <a:pt x="528840" y="56972"/>
                  </a:lnTo>
                  <a:lnTo>
                    <a:pt x="523862" y="56972"/>
                  </a:lnTo>
                  <a:lnTo>
                    <a:pt x="519836" y="58521"/>
                  </a:lnTo>
                  <a:lnTo>
                    <a:pt x="519836" y="62318"/>
                  </a:lnTo>
                  <a:lnTo>
                    <a:pt x="523862" y="63855"/>
                  </a:lnTo>
                  <a:lnTo>
                    <a:pt x="533806" y="63855"/>
                  </a:lnTo>
                  <a:lnTo>
                    <a:pt x="537845" y="62318"/>
                  </a:lnTo>
                  <a:lnTo>
                    <a:pt x="537845" y="58521"/>
                  </a:lnTo>
                  <a:close/>
                </a:path>
                <a:path w="779779" h="83185">
                  <a:moveTo>
                    <a:pt x="554139" y="52628"/>
                  </a:moveTo>
                  <a:lnTo>
                    <a:pt x="550100" y="51092"/>
                  </a:lnTo>
                  <a:lnTo>
                    <a:pt x="545134" y="51092"/>
                  </a:lnTo>
                  <a:lnTo>
                    <a:pt x="540156" y="51092"/>
                  </a:lnTo>
                  <a:lnTo>
                    <a:pt x="536130" y="52628"/>
                  </a:lnTo>
                  <a:lnTo>
                    <a:pt x="536130" y="56426"/>
                  </a:lnTo>
                  <a:lnTo>
                    <a:pt x="540156" y="57962"/>
                  </a:lnTo>
                  <a:lnTo>
                    <a:pt x="550100" y="57962"/>
                  </a:lnTo>
                  <a:lnTo>
                    <a:pt x="554139" y="56426"/>
                  </a:lnTo>
                  <a:lnTo>
                    <a:pt x="554139" y="52628"/>
                  </a:lnTo>
                  <a:close/>
                </a:path>
                <a:path w="779779" h="83185">
                  <a:moveTo>
                    <a:pt x="562152" y="62445"/>
                  </a:moveTo>
                  <a:lnTo>
                    <a:pt x="558126" y="60909"/>
                  </a:lnTo>
                  <a:lnTo>
                    <a:pt x="553148" y="60909"/>
                  </a:lnTo>
                  <a:lnTo>
                    <a:pt x="548182" y="60909"/>
                  </a:lnTo>
                  <a:lnTo>
                    <a:pt x="544144" y="62445"/>
                  </a:lnTo>
                  <a:lnTo>
                    <a:pt x="544144" y="66243"/>
                  </a:lnTo>
                  <a:lnTo>
                    <a:pt x="548182" y="67779"/>
                  </a:lnTo>
                  <a:lnTo>
                    <a:pt x="558126" y="67779"/>
                  </a:lnTo>
                  <a:lnTo>
                    <a:pt x="562152" y="66243"/>
                  </a:lnTo>
                  <a:lnTo>
                    <a:pt x="562152" y="62445"/>
                  </a:lnTo>
                  <a:close/>
                </a:path>
                <a:path w="779779" h="83185">
                  <a:moveTo>
                    <a:pt x="571322" y="44602"/>
                  </a:moveTo>
                  <a:lnTo>
                    <a:pt x="567296" y="43065"/>
                  </a:lnTo>
                  <a:lnTo>
                    <a:pt x="562317" y="43065"/>
                  </a:lnTo>
                  <a:lnTo>
                    <a:pt x="557352" y="43065"/>
                  </a:lnTo>
                  <a:lnTo>
                    <a:pt x="553313" y="44602"/>
                  </a:lnTo>
                  <a:lnTo>
                    <a:pt x="553313" y="48399"/>
                  </a:lnTo>
                  <a:lnTo>
                    <a:pt x="557352" y="49936"/>
                  </a:lnTo>
                  <a:lnTo>
                    <a:pt x="567296" y="49936"/>
                  </a:lnTo>
                  <a:lnTo>
                    <a:pt x="571322" y="48399"/>
                  </a:lnTo>
                  <a:lnTo>
                    <a:pt x="571322" y="44602"/>
                  </a:lnTo>
                  <a:close/>
                </a:path>
                <a:path w="779779" h="83185">
                  <a:moveTo>
                    <a:pt x="578040" y="55981"/>
                  </a:moveTo>
                  <a:lnTo>
                    <a:pt x="574001" y="54444"/>
                  </a:lnTo>
                  <a:lnTo>
                    <a:pt x="569036" y="54444"/>
                  </a:lnTo>
                  <a:lnTo>
                    <a:pt x="564057" y="54444"/>
                  </a:lnTo>
                  <a:lnTo>
                    <a:pt x="560031" y="55981"/>
                  </a:lnTo>
                  <a:lnTo>
                    <a:pt x="560031" y="59778"/>
                  </a:lnTo>
                  <a:lnTo>
                    <a:pt x="564057" y="61315"/>
                  </a:lnTo>
                  <a:lnTo>
                    <a:pt x="574001" y="61315"/>
                  </a:lnTo>
                  <a:lnTo>
                    <a:pt x="578040" y="59778"/>
                  </a:lnTo>
                  <a:lnTo>
                    <a:pt x="578040" y="55981"/>
                  </a:lnTo>
                  <a:close/>
                </a:path>
                <a:path w="779779" h="83185">
                  <a:moveTo>
                    <a:pt x="585406" y="66128"/>
                  </a:moveTo>
                  <a:lnTo>
                    <a:pt x="581367" y="64592"/>
                  </a:lnTo>
                  <a:lnTo>
                    <a:pt x="576402" y="64592"/>
                  </a:lnTo>
                  <a:lnTo>
                    <a:pt x="571423" y="64592"/>
                  </a:lnTo>
                  <a:lnTo>
                    <a:pt x="567397" y="66128"/>
                  </a:lnTo>
                  <a:lnTo>
                    <a:pt x="567397" y="69926"/>
                  </a:lnTo>
                  <a:lnTo>
                    <a:pt x="571423" y="71462"/>
                  </a:lnTo>
                  <a:lnTo>
                    <a:pt x="581367" y="71462"/>
                  </a:lnTo>
                  <a:lnTo>
                    <a:pt x="585406" y="69926"/>
                  </a:lnTo>
                  <a:lnTo>
                    <a:pt x="585406" y="66128"/>
                  </a:lnTo>
                  <a:close/>
                </a:path>
                <a:path w="779779" h="83185">
                  <a:moveTo>
                    <a:pt x="601205" y="59169"/>
                  </a:moveTo>
                  <a:lnTo>
                    <a:pt x="597179" y="57632"/>
                  </a:lnTo>
                  <a:lnTo>
                    <a:pt x="592201" y="57632"/>
                  </a:lnTo>
                  <a:lnTo>
                    <a:pt x="587235" y="57632"/>
                  </a:lnTo>
                  <a:lnTo>
                    <a:pt x="583196" y="59169"/>
                  </a:lnTo>
                  <a:lnTo>
                    <a:pt x="583196" y="62966"/>
                  </a:lnTo>
                  <a:lnTo>
                    <a:pt x="587235" y="64503"/>
                  </a:lnTo>
                  <a:lnTo>
                    <a:pt x="597179" y="64503"/>
                  </a:lnTo>
                  <a:lnTo>
                    <a:pt x="601205" y="62966"/>
                  </a:lnTo>
                  <a:lnTo>
                    <a:pt x="601205" y="59169"/>
                  </a:lnTo>
                  <a:close/>
                </a:path>
                <a:path w="779779" h="83185">
                  <a:moveTo>
                    <a:pt x="608406" y="69646"/>
                  </a:moveTo>
                  <a:lnTo>
                    <a:pt x="604380" y="68110"/>
                  </a:lnTo>
                  <a:lnTo>
                    <a:pt x="599401" y="68110"/>
                  </a:lnTo>
                  <a:lnTo>
                    <a:pt x="594436" y="68110"/>
                  </a:lnTo>
                  <a:lnTo>
                    <a:pt x="590397" y="69646"/>
                  </a:lnTo>
                  <a:lnTo>
                    <a:pt x="590397" y="73444"/>
                  </a:lnTo>
                  <a:lnTo>
                    <a:pt x="594436" y="74980"/>
                  </a:lnTo>
                  <a:lnTo>
                    <a:pt x="604380" y="74980"/>
                  </a:lnTo>
                  <a:lnTo>
                    <a:pt x="608406" y="73444"/>
                  </a:lnTo>
                  <a:lnTo>
                    <a:pt x="608406" y="69646"/>
                  </a:lnTo>
                  <a:close/>
                </a:path>
                <a:path w="779779" h="83185">
                  <a:moveTo>
                    <a:pt x="625106" y="63754"/>
                  </a:moveTo>
                  <a:lnTo>
                    <a:pt x="621080" y="62217"/>
                  </a:lnTo>
                  <a:lnTo>
                    <a:pt x="616102" y="62217"/>
                  </a:lnTo>
                  <a:lnTo>
                    <a:pt x="611136" y="62217"/>
                  </a:lnTo>
                  <a:lnTo>
                    <a:pt x="607098" y="63754"/>
                  </a:lnTo>
                  <a:lnTo>
                    <a:pt x="607098" y="67551"/>
                  </a:lnTo>
                  <a:lnTo>
                    <a:pt x="611136" y="69088"/>
                  </a:lnTo>
                  <a:lnTo>
                    <a:pt x="621080" y="69088"/>
                  </a:lnTo>
                  <a:lnTo>
                    <a:pt x="625106" y="67551"/>
                  </a:lnTo>
                  <a:lnTo>
                    <a:pt x="625106" y="63754"/>
                  </a:lnTo>
                  <a:close/>
                </a:path>
                <a:path w="779779" h="83185">
                  <a:moveTo>
                    <a:pt x="634441" y="74066"/>
                  </a:moveTo>
                  <a:lnTo>
                    <a:pt x="630415" y="72529"/>
                  </a:lnTo>
                  <a:lnTo>
                    <a:pt x="625436" y="72529"/>
                  </a:lnTo>
                  <a:lnTo>
                    <a:pt x="620471" y="72529"/>
                  </a:lnTo>
                  <a:lnTo>
                    <a:pt x="616432" y="74066"/>
                  </a:lnTo>
                  <a:lnTo>
                    <a:pt x="616432" y="77863"/>
                  </a:lnTo>
                  <a:lnTo>
                    <a:pt x="620471" y="79400"/>
                  </a:lnTo>
                  <a:lnTo>
                    <a:pt x="630415" y="79400"/>
                  </a:lnTo>
                  <a:lnTo>
                    <a:pt x="634441" y="77863"/>
                  </a:lnTo>
                  <a:lnTo>
                    <a:pt x="634441" y="74066"/>
                  </a:lnTo>
                  <a:close/>
                </a:path>
                <a:path w="779779" h="83185">
                  <a:moveTo>
                    <a:pt x="636816" y="54749"/>
                  </a:moveTo>
                  <a:lnTo>
                    <a:pt x="632790" y="53213"/>
                  </a:lnTo>
                  <a:lnTo>
                    <a:pt x="627811" y="53213"/>
                  </a:lnTo>
                  <a:lnTo>
                    <a:pt x="622846" y="53213"/>
                  </a:lnTo>
                  <a:lnTo>
                    <a:pt x="618807" y="54749"/>
                  </a:lnTo>
                  <a:lnTo>
                    <a:pt x="618807" y="58547"/>
                  </a:lnTo>
                  <a:lnTo>
                    <a:pt x="622846" y="60083"/>
                  </a:lnTo>
                  <a:lnTo>
                    <a:pt x="632790" y="60083"/>
                  </a:lnTo>
                  <a:lnTo>
                    <a:pt x="636816" y="58547"/>
                  </a:lnTo>
                  <a:lnTo>
                    <a:pt x="636816" y="54749"/>
                  </a:lnTo>
                  <a:close/>
                </a:path>
                <a:path w="779779" h="83185">
                  <a:moveTo>
                    <a:pt x="649668" y="68008"/>
                  </a:moveTo>
                  <a:lnTo>
                    <a:pt x="645629" y="66471"/>
                  </a:lnTo>
                  <a:lnTo>
                    <a:pt x="640664" y="66471"/>
                  </a:lnTo>
                  <a:lnTo>
                    <a:pt x="635685" y="66471"/>
                  </a:lnTo>
                  <a:lnTo>
                    <a:pt x="631659" y="68008"/>
                  </a:lnTo>
                  <a:lnTo>
                    <a:pt x="631659" y="71805"/>
                  </a:lnTo>
                  <a:lnTo>
                    <a:pt x="635685" y="73342"/>
                  </a:lnTo>
                  <a:lnTo>
                    <a:pt x="645629" y="73342"/>
                  </a:lnTo>
                  <a:lnTo>
                    <a:pt x="649668" y="71805"/>
                  </a:lnTo>
                  <a:lnTo>
                    <a:pt x="649668" y="68008"/>
                  </a:lnTo>
                  <a:close/>
                </a:path>
                <a:path w="779779" h="83185">
                  <a:moveTo>
                    <a:pt x="660882" y="77838"/>
                  </a:moveTo>
                  <a:lnTo>
                    <a:pt x="656856" y="76301"/>
                  </a:lnTo>
                  <a:lnTo>
                    <a:pt x="651878" y="76301"/>
                  </a:lnTo>
                  <a:lnTo>
                    <a:pt x="646912" y="76301"/>
                  </a:lnTo>
                  <a:lnTo>
                    <a:pt x="642874" y="77838"/>
                  </a:lnTo>
                  <a:lnTo>
                    <a:pt x="642874" y="81635"/>
                  </a:lnTo>
                  <a:lnTo>
                    <a:pt x="646912" y="83172"/>
                  </a:lnTo>
                  <a:lnTo>
                    <a:pt x="656856" y="83172"/>
                  </a:lnTo>
                  <a:lnTo>
                    <a:pt x="660882" y="81635"/>
                  </a:lnTo>
                  <a:lnTo>
                    <a:pt x="660882" y="77838"/>
                  </a:lnTo>
                  <a:close/>
                </a:path>
                <a:path w="779779" h="83185">
                  <a:moveTo>
                    <a:pt x="673900" y="68999"/>
                  </a:moveTo>
                  <a:lnTo>
                    <a:pt x="669874" y="67462"/>
                  </a:lnTo>
                  <a:lnTo>
                    <a:pt x="664895" y="67462"/>
                  </a:lnTo>
                  <a:lnTo>
                    <a:pt x="659930" y="67462"/>
                  </a:lnTo>
                  <a:lnTo>
                    <a:pt x="655891" y="68999"/>
                  </a:lnTo>
                  <a:lnTo>
                    <a:pt x="655891" y="72796"/>
                  </a:lnTo>
                  <a:lnTo>
                    <a:pt x="659930" y="74333"/>
                  </a:lnTo>
                  <a:lnTo>
                    <a:pt x="669874" y="74333"/>
                  </a:lnTo>
                  <a:lnTo>
                    <a:pt x="673900" y="72796"/>
                  </a:lnTo>
                  <a:lnTo>
                    <a:pt x="673900" y="68999"/>
                  </a:lnTo>
                  <a:close/>
                </a:path>
                <a:path w="779779" h="83185">
                  <a:moveTo>
                    <a:pt x="682904" y="58191"/>
                  </a:moveTo>
                  <a:lnTo>
                    <a:pt x="678878" y="56654"/>
                  </a:lnTo>
                  <a:lnTo>
                    <a:pt x="673900" y="56654"/>
                  </a:lnTo>
                  <a:lnTo>
                    <a:pt x="668934" y="56654"/>
                  </a:lnTo>
                  <a:lnTo>
                    <a:pt x="664895" y="58191"/>
                  </a:lnTo>
                  <a:lnTo>
                    <a:pt x="664895" y="61988"/>
                  </a:lnTo>
                  <a:lnTo>
                    <a:pt x="668934" y="63525"/>
                  </a:lnTo>
                  <a:lnTo>
                    <a:pt x="678878" y="63525"/>
                  </a:lnTo>
                  <a:lnTo>
                    <a:pt x="682904" y="61988"/>
                  </a:lnTo>
                  <a:lnTo>
                    <a:pt x="682904" y="58191"/>
                  </a:lnTo>
                  <a:close/>
                </a:path>
                <a:path w="779779" h="83185">
                  <a:moveTo>
                    <a:pt x="687730" y="77749"/>
                  </a:moveTo>
                  <a:lnTo>
                    <a:pt x="683704" y="76212"/>
                  </a:lnTo>
                  <a:lnTo>
                    <a:pt x="678726" y="76212"/>
                  </a:lnTo>
                  <a:lnTo>
                    <a:pt x="673760" y="76212"/>
                  </a:lnTo>
                  <a:lnTo>
                    <a:pt x="669721" y="77749"/>
                  </a:lnTo>
                  <a:lnTo>
                    <a:pt x="669721" y="81546"/>
                  </a:lnTo>
                  <a:lnTo>
                    <a:pt x="673760" y="83096"/>
                  </a:lnTo>
                  <a:lnTo>
                    <a:pt x="683704" y="83096"/>
                  </a:lnTo>
                  <a:lnTo>
                    <a:pt x="687730" y="81546"/>
                  </a:lnTo>
                  <a:lnTo>
                    <a:pt x="687730" y="77749"/>
                  </a:lnTo>
                  <a:close/>
                </a:path>
                <a:path w="779779" h="83185">
                  <a:moveTo>
                    <a:pt x="696163" y="67030"/>
                  </a:moveTo>
                  <a:lnTo>
                    <a:pt x="692137" y="65493"/>
                  </a:lnTo>
                  <a:lnTo>
                    <a:pt x="687158" y="65493"/>
                  </a:lnTo>
                  <a:lnTo>
                    <a:pt x="682193" y="65493"/>
                  </a:lnTo>
                  <a:lnTo>
                    <a:pt x="678154" y="67030"/>
                  </a:lnTo>
                  <a:lnTo>
                    <a:pt x="678154" y="70827"/>
                  </a:lnTo>
                  <a:lnTo>
                    <a:pt x="682193" y="72364"/>
                  </a:lnTo>
                  <a:lnTo>
                    <a:pt x="692137" y="72364"/>
                  </a:lnTo>
                  <a:lnTo>
                    <a:pt x="696163" y="70827"/>
                  </a:lnTo>
                  <a:lnTo>
                    <a:pt x="696163" y="67030"/>
                  </a:lnTo>
                  <a:close/>
                </a:path>
                <a:path w="779779" h="83185">
                  <a:moveTo>
                    <a:pt x="705421" y="53682"/>
                  </a:moveTo>
                  <a:lnTo>
                    <a:pt x="701382" y="52146"/>
                  </a:lnTo>
                  <a:lnTo>
                    <a:pt x="696417" y="52146"/>
                  </a:lnTo>
                  <a:lnTo>
                    <a:pt x="691438" y="52146"/>
                  </a:lnTo>
                  <a:lnTo>
                    <a:pt x="687412" y="53682"/>
                  </a:lnTo>
                  <a:lnTo>
                    <a:pt x="687412" y="57480"/>
                  </a:lnTo>
                  <a:lnTo>
                    <a:pt x="691438" y="59016"/>
                  </a:lnTo>
                  <a:lnTo>
                    <a:pt x="701382" y="59016"/>
                  </a:lnTo>
                  <a:lnTo>
                    <a:pt x="705421" y="57480"/>
                  </a:lnTo>
                  <a:lnTo>
                    <a:pt x="705421" y="53682"/>
                  </a:lnTo>
                  <a:close/>
                </a:path>
                <a:path w="779779" h="83185">
                  <a:moveTo>
                    <a:pt x="711809" y="73748"/>
                  </a:moveTo>
                  <a:lnTo>
                    <a:pt x="707771" y="72199"/>
                  </a:lnTo>
                  <a:lnTo>
                    <a:pt x="702805" y="72199"/>
                  </a:lnTo>
                  <a:lnTo>
                    <a:pt x="697826" y="72199"/>
                  </a:lnTo>
                  <a:lnTo>
                    <a:pt x="693801" y="73748"/>
                  </a:lnTo>
                  <a:lnTo>
                    <a:pt x="693801" y="77546"/>
                  </a:lnTo>
                  <a:lnTo>
                    <a:pt x="697826" y="79082"/>
                  </a:lnTo>
                  <a:lnTo>
                    <a:pt x="707771" y="79082"/>
                  </a:lnTo>
                  <a:lnTo>
                    <a:pt x="711809" y="77546"/>
                  </a:lnTo>
                  <a:lnTo>
                    <a:pt x="711809" y="73748"/>
                  </a:lnTo>
                  <a:close/>
                </a:path>
                <a:path w="779779" h="83185">
                  <a:moveTo>
                    <a:pt x="717778" y="64084"/>
                  </a:moveTo>
                  <a:lnTo>
                    <a:pt x="713752" y="62547"/>
                  </a:lnTo>
                  <a:lnTo>
                    <a:pt x="708774" y="62547"/>
                  </a:lnTo>
                  <a:lnTo>
                    <a:pt x="703808" y="62547"/>
                  </a:lnTo>
                  <a:lnTo>
                    <a:pt x="699770" y="64084"/>
                  </a:lnTo>
                  <a:lnTo>
                    <a:pt x="699770" y="67881"/>
                  </a:lnTo>
                  <a:lnTo>
                    <a:pt x="703808" y="69418"/>
                  </a:lnTo>
                  <a:lnTo>
                    <a:pt x="713752" y="69418"/>
                  </a:lnTo>
                  <a:lnTo>
                    <a:pt x="717778" y="67881"/>
                  </a:lnTo>
                  <a:lnTo>
                    <a:pt x="717778" y="64084"/>
                  </a:lnTo>
                  <a:close/>
                </a:path>
                <a:path w="779779" h="83185">
                  <a:moveTo>
                    <a:pt x="735622" y="69977"/>
                  </a:moveTo>
                  <a:lnTo>
                    <a:pt x="731596" y="68440"/>
                  </a:lnTo>
                  <a:lnTo>
                    <a:pt x="726617" y="68440"/>
                  </a:lnTo>
                  <a:lnTo>
                    <a:pt x="721652" y="68440"/>
                  </a:lnTo>
                  <a:lnTo>
                    <a:pt x="717613" y="69977"/>
                  </a:lnTo>
                  <a:lnTo>
                    <a:pt x="717613" y="73774"/>
                  </a:lnTo>
                  <a:lnTo>
                    <a:pt x="721652" y="75311"/>
                  </a:lnTo>
                  <a:lnTo>
                    <a:pt x="731596" y="75311"/>
                  </a:lnTo>
                  <a:lnTo>
                    <a:pt x="735622" y="73774"/>
                  </a:lnTo>
                  <a:lnTo>
                    <a:pt x="735622" y="69977"/>
                  </a:lnTo>
                  <a:close/>
                </a:path>
                <a:path w="779779" h="83185">
                  <a:moveTo>
                    <a:pt x="739724" y="59169"/>
                  </a:moveTo>
                  <a:lnTo>
                    <a:pt x="735685" y="57632"/>
                  </a:lnTo>
                  <a:lnTo>
                    <a:pt x="730719" y="57632"/>
                  </a:lnTo>
                  <a:lnTo>
                    <a:pt x="725741" y="57632"/>
                  </a:lnTo>
                  <a:lnTo>
                    <a:pt x="721715" y="59169"/>
                  </a:lnTo>
                  <a:lnTo>
                    <a:pt x="721715" y="62966"/>
                  </a:lnTo>
                  <a:lnTo>
                    <a:pt x="725741" y="64503"/>
                  </a:lnTo>
                  <a:lnTo>
                    <a:pt x="735685" y="64503"/>
                  </a:lnTo>
                  <a:lnTo>
                    <a:pt x="739724" y="62966"/>
                  </a:lnTo>
                  <a:lnTo>
                    <a:pt x="739724" y="59169"/>
                  </a:lnTo>
                  <a:close/>
                </a:path>
                <a:path w="779779" h="83185">
                  <a:moveTo>
                    <a:pt x="756831" y="65798"/>
                  </a:moveTo>
                  <a:lnTo>
                    <a:pt x="752792" y="64262"/>
                  </a:lnTo>
                  <a:lnTo>
                    <a:pt x="747826" y="64262"/>
                  </a:lnTo>
                  <a:lnTo>
                    <a:pt x="742848" y="64262"/>
                  </a:lnTo>
                  <a:lnTo>
                    <a:pt x="738822" y="65798"/>
                  </a:lnTo>
                  <a:lnTo>
                    <a:pt x="738822" y="69608"/>
                  </a:lnTo>
                  <a:lnTo>
                    <a:pt x="742848" y="71145"/>
                  </a:lnTo>
                  <a:lnTo>
                    <a:pt x="752792" y="71145"/>
                  </a:lnTo>
                  <a:lnTo>
                    <a:pt x="756831" y="69608"/>
                  </a:lnTo>
                  <a:lnTo>
                    <a:pt x="756831" y="65798"/>
                  </a:lnTo>
                  <a:close/>
                </a:path>
                <a:path w="779779" h="83185">
                  <a:moveTo>
                    <a:pt x="758710" y="56057"/>
                  </a:moveTo>
                  <a:lnTo>
                    <a:pt x="754684" y="54521"/>
                  </a:lnTo>
                  <a:lnTo>
                    <a:pt x="749706" y="54521"/>
                  </a:lnTo>
                  <a:lnTo>
                    <a:pt x="744740" y="54521"/>
                  </a:lnTo>
                  <a:lnTo>
                    <a:pt x="740702" y="56057"/>
                  </a:lnTo>
                  <a:lnTo>
                    <a:pt x="740702" y="59855"/>
                  </a:lnTo>
                  <a:lnTo>
                    <a:pt x="744740" y="61391"/>
                  </a:lnTo>
                  <a:lnTo>
                    <a:pt x="754684" y="61391"/>
                  </a:lnTo>
                  <a:lnTo>
                    <a:pt x="758710" y="59855"/>
                  </a:lnTo>
                  <a:lnTo>
                    <a:pt x="758710" y="56057"/>
                  </a:lnTo>
                  <a:close/>
                </a:path>
                <a:path w="779779" h="83185">
                  <a:moveTo>
                    <a:pt x="779335" y="61302"/>
                  </a:moveTo>
                  <a:lnTo>
                    <a:pt x="775309" y="59766"/>
                  </a:lnTo>
                  <a:lnTo>
                    <a:pt x="770343" y="59766"/>
                  </a:lnTo>
                  <a:lnTo>
                    <a:pt x="765365" y="59766"/>
                  </a:lnTo>
                  <a:lnTo>
                    <a:pt x="761339" y="61302"/>
                  </a:lnTo>
                  <a:lnTo>
                    <a:pt x="761339" y="65100"/>
                  </a:lnTo>
                  <a:lnTo>
                    <a:pt x="765365" y="66636"/>
                  </a:lnTo>
                  <a:lnTo>
                    <a:pt x="775309" y="66636"/>
                  </a:lnTo>
                  <a:lnTo>
                    <a:pt x="779335" y="65100"/>
                  </a:lnTo>
                  <a:lnTo>
                    <a:pt x="779335" y="61302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3190" y="2174795"/>
              <a:ext cx="665480" cy="64769"/>
            </a:xfrm>
            <a:custGeom>
              <a:avLst/>
              <a:gdLst/>
              <a:ahLst/>
              <a:cxnLst/>
              <a:rect l="l" t="t" r="r" b="b"/>
              <a:pathLst>
                <a:path w="665479" h="64769">
                  <a:moveTo>
                    <a:pt x="17995" y="2019"/>
                  </a:moveTo>
                  <a:lnTo>
                    <a:pt x="13970" y="482"/>
                  </a:lnTo>
                  <a:lnTo>
                    <a:pt x="8991" y="482"/>
                  </a:lnTo>
                  <a:lnTo>
                    <a:pt x="4025" y="482"/>
                  </a:lnTo>
                  <a:lnTo>
                    <a:pt x="0" y="2019"/>
                  </a:lnTo>
                  <a:lnTo>
                    <a:pt x="0" y="5829"/>
                  </a:lnTo>
                  <a:lnTo>
                    <a:pt x="4025" y="7366"/>
                  </a:lnTo>
                  <a:lnTo>
                    <a:pt x="13970" y="7366"/>
                  </a:lnTo>
                  <a:lnTo>
                    <a:pt x="17995" y="5829"/>
                  </a:lnTo>
                  <a:lnTo>
                    <a:pt x="17995" y="2019"/>
                  </a:lnTo>
                  <a:close/>
                </a:path>
                <a:path w="665479" h="64769">
                  <a:moveTo>
                    <a:pt x="35674" y="10210"/>
                  </a:moveTo>
                  <a:lnTo>
                    <a:pt x="31648" y="8674"/>
                  </a:lnTo>
                  <a:lnTo>
                    <a:pt x="26682" y="8674"/>
                  </a:lnTo>
                  <a:lnTo>
                    <a:pt x="21704" y="8674"/>
                  </a:lnTo>
                  <a:lnTo>
                    <a:pt x="17678" y="10210"/>
                  </a:lnTo>
                  <a:lnTo>
                    <a:pt x="17678" y="14008"/>
                  </a:lnTo>
                  <a:lnTo>
                    <a:pt x="21704" y="15544"/>
                  </a:lnTo>
                  <a:lnTo>
                    <a:pt x="31648" y="15544"/>
                  </a:lnTo>
                  <a:lnTo>
                    <a:pt x="35674" y="14008"/>
                  </a:lnTo>
                  <a:lnTo>
                    <a:pt x="35674" y="10210"/>
                  </a:lnTo>
                  <a:close/>
                </a:path>
                <a:path w="665479" h="64769">
                  <a:moveTo>
                    <a:pt x="49428" y="2032"/>
                  </a:moveTo>
                  <a:lnTo>
                    <a:pt x="45402" y="482"/>
                  </a:lnTo>
                  <a:lnTo>
                    <a:pt x="40424" y="482"/>
                  </a:lnTo>
                  <a:lnTo>
                    <a:pt x="35458" y="482"/>
                  </a:lnTo>
                  <a:lnTo>
                    <a:pt x="31419" y="2032"/>
                  </a:lnTo>
                  <a:lnTo>
                    <a:pt x="31419" y="5829"/>
                  </a:lnTo>
                  <a:lnTo>
                    <a:pt x="35458" y="7366"/>
                  </a:lnTo>
                  <a:lnTo>
                    <a:pt x="45402" y="7366"/>
                  </a:lnTo>
                  <a:lnTo>
                    <a:pt x="49428" y="5829"/>
                  </a:lnTo>
                  <a:lnTo>
                    <a:pt x="49428" y="2032"/>
                  </a:lnTo>
                  <a:close/>
                </a:path>
                <a:path w="665479" h="64769">
                  <a:moveTo>
                    <a:pt x="56311" y="14795"/>
                  </a:moveTo>
                  <a:lnTo>
                    <a:pt x="52285" y="13258"/>
                  </a:lnTo>
                  <a:lnTo>
                    <a:pt x="47307" y="13258"/>
                  </a:lnTo>
                  <a:lnTo>
                    <a:pt x="42329" y="13258"/>
                  </a:lnTo>
                  <a:lnTo>
                    <a:pt x="38303" y="14795"/>
                  </a:lnTo>
                  <a:lnTo>
                    <a:pt x="38303" y="18592"/>
                  </a:lnTo>
                  <a:lnTo>
                    <a:pt x="42329" y="20129"/>
                  </a:lnTo>
                  <a:lnTo>
                    <a:pt x="52285" y="20129"/>
                  </a:lnTo>
                  <a:lnTo>
                    <a:pt x="56311" y="18592"/>
                  </a:lnTo>
                  <a:lnTo>
                    <a:pt x="56311" y="14795"/>
                  </a:lnTo>
                  <a:close/>
                </a:path>
                <a:path w="665479" h="64769">
                  <a:moveTo>
                    <a:pt x="80213" y="16929"/>
                  </a:moveTo>
                  <a:lnTo>
                    <a:pt x="76187" y="15392"/>
                  </a:lnTo>
                  <a:lnTo>
                    <a:pt x="71208" y="15392"/>
                  </a:lnTo>
                  <a:lnTo>
                    <a:pt x="66243" y="15392"/>
                  </a:lnTo>
                  <a:lnTo>
                    <a:pt x="62204" y="16929"/>
                  </a:lnTo>
                  <a:lnTo>
                    <a:pt x="62204" y="20726"/>
                  </a:lnTo>
                  <a:lnTo>
                    <a:pt x="66243" y="22263"/>
                  </a:lnTo>
                  <a:lnTo>
                    <a:pt x="76187" y="22263"/>
                  </a:lnTo>
                  <a:lnTo>
                    <a:pt x="80213" y="20726"/>
                  </a:lnTo>
                  <a:lnTo>
                    <a:pt x="80213" y="16929"/>
                  </a:lnTo>
                  <a:close/>
                </a:path>
                <a:path w="665479" h="64769">
                  <a:moveTo>
                    <a:pt x="84226" y="1536"/>
                  </a:moveTo>
                  <a:lnTo>
                    <a:pt x="80200" y="0"/>
                  </a:lnTo>
                  <a:lnTo>
                    <a:pt x="75222" y="0"/>
                  </a:lnTo>
                  <a:lnTo>
                    <a:pt x="70256" y="0"/>
                  </a:lnTo>
                  <a:lnTo>
                    <a:pt x="66217" y="1536"/>
                  </a:lnTo>
                  <a:lnTo>
                    <a:pt x="66217" y="5321"/>
                  </a:lnTo>
                  <a:lnTo>
                    <a:pt x="61633" y="5321"/>
                  </a:lnTo>
                  <a:lnTo>
                    <a:pt x="56667" y="5321"/>
                  </a:lnTo>
                  <a:lnTo>
                    <a:pt x="52628" y="6858"/>
                  </a:lnTo>
                  <a:lnTo>
                    <a:pt x="52628" y="10655"/>
                  </a:lnTo>
                  <a:lnTo>
                    <a:pt x="56667" y="12192"/>
                  </a:lnTo>
                  <a:lnTo>
                    <a:pt x="66611" y="12192"/>
                  </a:lnTo>
                  <a:lnTo>
                    <a:pt x="70637" y="10655"/>
                  </a:lnTo>
                  <a:lnTo>
                    <a:pt x="70637" y="6870"/>
                  </a:lnTo>
                  <a:lnTo>
                    <a:pt x="80200" y="6870"/>
                  </a:lnTo>
                  <a:lnTo>
                    <a:pt x="84226" y="5334"/>
                  </a:lnTo>
                  <a:lnTo>
                    <a:pt x="84226" y="1536"/>
                  </a:lnTo>
                  <a:close/>
                </a:path>
                <a:path w="665479" h="64769">
                  <a:moveTo>
                    <a:pt x="97243" y="9550"/>
                  </a:moveTo>
                  <a:lnTo>
                    <a:pt x="93218" y="8013"/>
                  </a:lnTo>
                  <a:lnTo>
                    <a:pt x="88239" y="8013"/>
                  </a:lnTo>
                  <a:lnTo>
                    <a:pt x="83273" y="8013"/>
                  </a:lnTo>
                  <a:lnTo>
                    <a:pt x="79235" y="9550"/>
                  </a:lnTo>
                  <a:lnTo>
                    <a:pt x="79235" y="13360"/>
                  </a:lnTo>
                  <a:lnTo>
                    <a:pt x="83273" y="14897"/>
                  </a:lnTo>
                  <a:lnTo>
                    <a:pt x="93218" y="14897"/>
                  </a:lnTo>
                  <a:lnTo>
                    <a:pt x="97243" y="13360"/>
                  </a:lnTo>
                  <a:lnTo>
                    <a:pt x="97243" y="9550"/>
                  </a:lnTo>
                  <a:close/>
                </a:path>
                <a:path w="665479" h="64769">
                  <a:moveTo>
                    <a:pt x="103962" y="19380"/>
                  </a:moveTo>
                  <a:lnTo>
                    <a:pt x="99923" y="17843"/>
                  </a:lnTo>
                  <a:lnTo>
                    <a:pt x="94945" y="17843"/>
                  </a:lnTo>
                  <a:lnTo>
                    <a:pt x="89979" y="17843"/>
                  </a:lnTo>
                  <a:lnTo>
                    <a:pt x="85953" y="19380"/>
                  </a:lnTo>
                  <a:lnTo>
                    <a:pt x="85953" y="23177"/>
                  </a:lnTo>
                  <a:lnTo>
                    <a:pt x="89979" y="24714"/>
                  </a:lnTo>
                  <a:lnTo>
                    <a:pt x="99923" y="24714"/>
                  </a:lnTo>
                  <a:lnTo>
                    <a:pt x="103962" y="23177"/>
                  </a:lnTo>
                  <a:lnTo>
                    <a:pt x="103962" y="19380"/>
                  </a:lnTo>
                  <a:close/>
                </a:path>
                <a:path w="665479" h="64769">
                  <a:moveTo>
                    <a:pt x="108051" y="1701"/>
                  </a:moveTo>
                  <a:lnTo>
                    <a:pt x="104013" y="165"/>
                  </a:lnTo>
                  <a:lnTo>
                    <a:pt x="99047" y="165"/>
                  </a:lnTo>
                  <a:lnTo>
                    <a:pt x="94068" y="165"/>
                  </a:lnTo>
                  <a:lnTo>
                    <a:pt x="90043" y="1701"/>
                  </a:lnTo>
                  <a:lnTo>
                    <a:pt x="90043" y="5499"/>
                  </a:lnTo>
                  <a:lnTo>
                    <a:pt x="94068" y="7035"/>
                  </a:lnTo>
                  <a:lnTo>
                    <a:pt x="104013" y="7035"/>
                  </a:lnTo>
                  <a:lnTo>
                    <a:pt x="108051" y="5499"/>
                  </a:lnTo>
                  <a:lnTo>
                    <a:pt x="108051" y="1701"/>
                  </a:lnTo>
                  <a:close/>
                </a:path>
                <a:path w="665479" h="64769">
                  <a:moveTo>
                    <a:pt x="122135" y="11366"/>
                  </a:moveTo>
                  <a:lnTo>
                    <a:pt x="118097" y="9817"/>
                  </a:lnTo>
                  <a:lnTo>
                    <a:pt x="113131" y="9817"/>
                  </a:lnTo>
                  <a:lnTo>
                    <a:pt x="108153" y="9817"/>
                  </a:lnTo>
                  <a:lnTo>
                    <a:pt x="104127" y="11366"/>
                  </a:lnTo>
                  <a:lnTo>
                    <a:pt x="104127" y="15163"/>
                  </a:lnTo>
                  <a:lnTo>
                    <a:pt x="108153" y="16700"/>
                  </a:lnTo>
                  <a:lnTo>
                    <a:pt x="118097" y="16700"/>
                  </a:lnTo>
                  <a:lnTo>
                    <a:pt x="122135" y="15163"/>
                  </a:lnTo>
                  <a:lnTo>
                    <a:pt x="122135" y="11366"/>
                  </a:lnTo>
                  <a:close/>
                </a:path>
                <a:path w="665479" h="64769">
                  <a:moveTo>
                    <a:pt x="126796" y="20612"/>
                  </a:moveTo>
                  <a:lnTo>
                    <a:pt x="122758" y="19075"/>
                  </a:lnTo>
                  <a:lnTo>
                    <a:pt x="117792" y="19075"/>
                  </a:lnTo>
                  <a:lnTo>
                    <a:pt x="112826" y="19075"/>
                  </a:lnTo>
                  <a:lnTo>
                    <a:pt x="108788" y="20612"/>
                  </a:lnTo>
                  <a:lnTo>
                    <a:pt x="108788" y="24409"/>
                  </a:lnTo>
                  <a:lnTo>
                    <a:pt x="112826" y="25946"/>
                  </a:lnTo>
                  <a:lnTo>
                    <a:pt x="122758" y="25946"/>
                  </a:lnTo>
                  <a:lnTo>
                    <a:pt x="126796" y="24409"/>
                  </a:lnTo>
                  <a:lnTo>
                    <a:pt x="126796" y="20612"/>
                  </a:lnTo>
                  <a:close/>
                </a:path>
                <a:path w="665479" h="64769">
                  <a:moveTo>
                    <a:pt x="134239" y="2362"/>
                  </a:moveTo>
                  <a:lnTo>
                    <a:pt x="130213" y="812"/>
                  </a:lnTo>
                  <a:lnTo>
                    <a:pt x="125247" y="812"/>
                  </a:lnTo>
                  <a:lnTo>
                    <a:pt x="120269" y="812"/>
                  </a:lnTo>
                  <a:lnTo>
                    <a:pt x="116243" y="2362"/>
                  </a:lnTo>
                  <a:lnTo>
                    <a:pt x="116243" y="6159"/>
                  </a:lnTo>
                  <a:lnTo>
                    <a:pt x="120269" y="7696"/>
                  </a:lnTo>
                  <a:lnTo>
                    <a:pt x="130213" y="7696"/>
                  </a:lnTo>
                  <a:lnTo>
                    <a:pt x="134239" y="6159"/>
                  </a:lnTo>
                  <a:lnTo>
                    <a:pt x="134239" y="2362"/>
                  </a:lnTo>
                  <a:close/>
                </a:path>
                <a:path w="665479" h="64769">
                  <a:moveTo>
                    <a:pt x="146939" y="12344"/>
                  </a:moveTo>
                  <a:lnTo>
                    <a:pt x="142900" y="10807"/>
                  </a:lnTo>
                  <a:lnTo>
                    <a:pt x="137934" y="10807"/>
                  </a:lnTo>
                  <a:lnTo>
                    <a:pt x="132969" y="10807"/>
                  </a:lnTo>
                  <a:lnTo>
                    <a:pt x="128930" y="12344"/>
                  </a:lnTo>
                  <a:lnTo>
                    <a:pt x="128930" y="16141"/>
                  </a:lnTo>
                  <a:lnTo>
                    <a:pt x="132969" y="17678"/>
                  </a:lnTo>
                  <a:lnTo>
                    <a:pt x="142900" y="17678"/>
                  </a:lnTo>
                  <a:lnTo>
                    <a:pt x="146939" y="16141"/>
                  </a:lnTo>
                  <a:lnTo>
                    <a:pt x="146939" y="12344"/>
                  </a:lnTo>
                  <a:close/>
                </a:path>
                <a:path w="665479" h="64769">
                  <a:moveTo>
                    <a:pt x="147751" y="22085"/>
                  </a:moveTo>
                  <a:lnTo>
                    <a:pt x="143725" y="20548"/>
                  </a:lnTo>
                  <a:lnTo>
                    <a:pt x="138747" y="20548"/>
                  </a:lnTo>
                  <a:lnTo>
                    <a:pt x="133781" y="20548"/>
                  </a:lnTo>
                  <a:lnTo>
                    <a:pt x="129743" y="22085"/>
                  </a:lnTo>
                  <a:lnTo>
                    <a:pt x="129743" y="25882"/>
                  </a:lnTo>
                  <a:lnTo>
                    <a:pt x="133781" y="27419"/>
                  </a:lnTo>
                  <a:lnTo>
                    <a:pt x="143725" y="27419"/>
                  </a:lnTo>
                  <a:lnTo>
                    <a:pt x="147751" y="25882"/>
                  </a:lnTo>
                  <a:lnTo>
                    <a:pt x="147751" y="22085"/>
                  </a:lnTo>
                  <a:close/>
                </a:path>
                <a:path w="665479" h="64769">
                  <a:moveTo>
                    <a:pt x="163639" y="2514"/>
                  </a:moveTo>
                  <a:lnTo>
                    <a:pt x="159600" y="977"/>
                  </a:lnTo>
                  <a:lnTo>
                    <a:pt x="154635" y="977"/>
                  </a:lnTo>
                  <a:lnTo>
                    <a:pt x="149669" y="977"/>
                  </a:lnTo>
                  <a:lnTo>
                    <a:pt x="145630" y="2514"/>
                  </a:lnTo>
                  <a:lnTo>
                    <a:pt x="145630" y="6311"/>
                  </a:lnTo>
                  <a:lnTo>
                    <a:pt x="149669" y="7861"/>
                  </a:lnTo>
                  <a:lnTo>
                    <a:pt x="159600" y="7861"/>
                  </a:lnTo>
                  <a:lnTo>
                    <a:pt x="163639" y="6311"/>
                  </a:lnTo>
                  <a:lnTo>
                    <a:pt x="163639" y="2514"/>
                  </a:lnTo>
                  <a:close/>
                </a:path>
                <a:path w="665479" h="64769">
                  <a:moveTo>
                    <a:pt x="168884" y="22821"/>
                  </a:moveTo>
                  <a:lnTo>
                    <a:pt x="164846" y="21285"/>
                  </a:lnTo>
                  <a:lnTo>
                    <a:pt x="159867" y="21285"/>
                  </a:lnTo>
                  <a:lnTo>
                    <a:pt x="154901" y="21285"/>
                  </a:lnTo>
                  <a:lnTo>
                    <a:pt x="150876" y="22821"/>
                  </a:lnTo>
                  <a:lnTo>
                    <a:pt x="150876" y="26619"/>
                  </a:lnTo>
                  <a:lnTo>
                    <a:pt x="154901" y="28155"/>
                  </a:lnTo>
                  <a:lnTo>
                    <a:pt x="164846" y="28155"/>
                  </a:lnTo>
                  <a:lnTo>
                    <a:pt x="168884" y="26619"/>
                  </a:lnTo>
                  <a:lnTo>
                    <a:pt x="168884" y="22821"/>
                  </a:lnTo>
                  <a:close/>
                </a:path>
                <a:path w="665479" h="64769">
                  <a:moveTo>
                    <a:pt x="179844" y="13246"/>
                  </a:moveTo>
                  <a:lnTo>
                    <a:pt x="175806" y="11696"/>
                  </a:lnTo>
                  <a:lnTo>
                    <a:pt x="170840" y="11696"/>
                  </a:lnTo>
                  <a:lnTo>
                    <a:pt x="165862" y="11696"/>
                  </a:lnTo>
                  <a:lnTo>
                    <a:pt x="161836" y="13246"/>
                  </a:lnTo>
                  <a:lnTo>
                    <a:pt x="161836" y="17043"/>
                  </a:lnTo>
                  <a:lnTo>
                    <a:pt x="165862" y="18580"/>
                  </a:lnTo>
                  <a:lnTo>
                    <a:pt x="175806" y="18580"/>
                  </a:lnTo>
                  <a:lnTo>
                    <a:pt x="179844" y="17043"/>
                  </a:lnTo>
                  <a:lnTo>
                    <a:pt x="179844" y="13246"/>
                  </a:lnTo>
                  <a:close/>
                </a:path>
                <a:path w="665479" h="64769">
                  <a:moveTo>
                    <a:pt x="191554" y="23228"/>
                  </a:moveTo>
                  <a:lnTo>
                    <a:pt x="187515" y="21691"/>
                  </a:lnTo>
                  <a:lnTo>
                    <a:pt x="182549" y="21691"/>
                  </a:lnTo>
                  <a:lnTo>
                    <a:pt x="177571" y="21691"/>
                  </a:lnTo>
                  <a:lnTo>
                    <a:pt x="173545" y="23228"/>
                  </a:lnTo>
                  <a:lnTo>
                    <a:pt x="173545" y="27025"/>
                  </a:lnTo>
                  <a:lnTo>
                    <a:pt x="177571" y="28562"/>
                  </a:lnTo>
                  <a:lnTo>
                    <a:pt x="187515" y="28562"/>
                  </a:lnTo>
                  <a:lnTo>
                    <a:pt x="191554" y="27025"/>
                  </a:lnTo>
                  <a:lnTo>
                    <a:pt x="191554" y="23228"/>
                  </a:lnTo>
                  <a:close/>
                </a:path>
                <a:path w="665479" h="64769">
                  <a:moveTo>
                    <a:pt x="192532" y="3340"/>
                  </a:moveTo>
                  <a:lnTo>
                    <a:pt x="188506" y="1803"/>
                  </a:lnTo>
                  <a:lnTo>
                    <a:pt x="183527" y="1803"/>
                  </a:lnTo>
                  <a:lnTo>
                    <a:pt x="178562" y="1803"/>
                  </a:lnTo>
                  <a:lnTo>
                    <a:pt x="174523" y="3340"/>
                  </a:lnTo>
                  <a:lnTo>
                    <a:pt x="174523" y="7137"/>
                  </a:lnTo>
                  <a:lnTo>
                    <a:pt x="178562" y="8674"/>
                  </a:lnTo>
                  <a:lnTo>
                    <a:pt x="188506" y="8674"/>
                  </a:lnTo>
                  <a:lnTo>
                    <a:pt x="192532" y="7137"/>
                  </a:lnTo>
                  <a:lnTo>
                    <a:pt x="192532" y="3340"/>
                  </a:lnTo>
                  <a:close/>
                </a:path>
                <a:path w="665479" h="64769">
                  <a:moveTo>
                    <a:pt x="204647" y="14795"/>
                  </a:moveTo>
                  <a:lnTo>
                    <a:pt x="200621" y="13258"/>
                  </a:lnTo>
                  <a:lnTo>
                    <a:pt x="195643" y="13258"/>
                  </a:lnTo>
                  <a:lnTo>
                    <a:pt x="190665" y="13258"/>
                  </a:lnTo>
                  <a:lnTo>
                    <a:pt x="186639" y="14795"/>
                  </a:lnTo>
                  <a:lnTo>
                    <a:pt x="186639" y="18592"/>
                  </a:lnTo>
                  <a:lnTo>
                    <a:pt x="190665" y="20142"/>
                  </a:lnTo>
                  <a:lnTo>
                    <a:pt x="200621" y="20142"/>
                  </a:lnTo>
                  <a:lnTo>
                    <a:pt x="204647" y="18592"/>
                  </a:lnTo>
                  <a:lnTo>
                    <a:pt x="204647" y="14795"/>
                  </a:lnTo>
                  <a:close/>
                </a:path>
                <a:path w="665479" h="64769">
                  <a:moveTo>
                    <a:pt x="214960" y="24130"/>
                  </a:moveTo>
                  <a:lnTo>
                    <a:pt x="210934" y="22593"/>
                  </a:lnTo>
                  <a:lnTo>
                    <a:pt x="205955" y="22593"/>
                  </a:lnTo>
                  <a:lnTo>
                    <a:pt x="200990" y="22593"/>
                  </a:lnTo>
                  <a:lnTo>
                    <a:pt x="196951" y="24130"/>
                  </a:lnTo>
                  <a:lnTo>
                    <a:pt x="196951" y="27927"/>
                  </a:lnTo>
                  <a:lnTo>
                    <a:pt x="200990" y="29464"/>
                  </a:lnTo>
                  <a:lnTo>
                    <a:pt x="210934" y="29464"/>
                  </a:lnTo>
                  <a:lnTo>
                    <a:pt x="214960" y="27927"/>
                  </a:lnTo>
                  <a:lnTo>
                    <a:pt x="214960" y="24130"/>
                  </a:lnTo>
                  <a:close/>
                </a:path>
                <a:path w="665479" h="64769">
                  <a:moveTo>
                    <a:pt x="216115" y="3175"/>
                  </a:moveTo>
                  <a:lnTo>
                    <a:pt x="212077" y="1638"/>
                  </a:lnTo>
                  <a:lnTo>
                    <a:pt x="207111" y="1638"/>
                  </a:lnTo>
                  <a:lnTo>
                    <a:pt x="202133" y="1638"/>
                  </a:lnTo>
                  <a:lnTo>
                    <a:pt x="198107" y="3175"/>
                  </a:lnTo>
                  <a:lnTo>
                    <a:pt x="198107" y="6972"/>
                  </a:lnTo>
                  <a:lnTo>
                    <a:pt x="202133" y="8509"/>
                  </a:lnTo>
                  <a:lnTo>
                    <a:pt x="212077" y="8509"/>
                  </a:lnTo>
                  <a:lnTo>
                    <a:pt x="216115" y="6972"/>
                  </a:lnTo>
                  <a:lnTo>
                    <a:pt x="216115" y="3175"/>
                  </a:lnTo>
                  <a:close/>
                </a:path>
                <a:path w="665479" h="64769">
                  <a:moveTo>
                    <a:pt x="228396" y="15786"/>
                  </a:moveTo>
                  <a:lnTo>
                    <a:pt x="224358" y="14249"/>
                  </a:lnTo>
                  <a:lnTo>
                    <a:pt x="219392" y="14249"/>
                  </a:lnTo>
                  <a:lnTo>
                    <a:pt x="214414" y="14249"/>
                  </a:lnTo>
                  <a:lnTo>
                    <a:pt x="210388" y="15786"/>
                  </a:lnTo>
                  <a:lnTo>
                    <a:pt x="210388" y="19583"/>
                  </a:lnTo>
                  <a:lnTo>
                    <a:pt x="214414" y="21120"/>
                  </a:lnTo>
                  <a:lnTo>
                    <a:pt x="224358" y="21120"/>
                  </a:lnTo>
                  <a:lnTo>
                    <a:pt x="228396" y="19583"/>
                  </a:lnTo>
                  <a:lnTo>
                    <a:pt x="228396" y="15786"/>
                  </a:lnTo>
                  <a:close/>
                </a:path>
                <a:path w="665479" h="64769">
                  <a:moveTo>
                    <a:pt x="236753" y="25603"/>
                  </a:moveTo>
                  <a:lnTo>
                    <a:pt x="232714" y="24066"/>
                  </a:lnTo>
                  <a:lnTo>
                    <a:pt x="227749" y="24066"/>
                  </a:lnTo>
                  <a:lnTo>
                    <a:pt x="222770" y="24066"/>
                  </a:lnTo>
                  <a:lnTo>
                    <a:pt x="218732" y="25603"/>
                  </a:lnTo>
                  <a:lnTo>
                    <a:pt x="218732" y="29400"/>
                  </a:lnTo>
                  <a:lnTo>
                    <a:pt x="222770" y="30937"/>
                  </a:lnTo>
                  <a:lnTo>
                    <a:pt x="232714" y="30937"/>
                  </a:lnTo>
                  <a:lnTo>
                    <a:pt x="236753" y="29400"/>
                  </a:lnTo>
                  <a:lnTo>
                    <a:pt x="236753" y="25603"/>
                  </a:lnTo>
                  <a:close/>
                </a:path>
                <a:path w="665479" h="64769">
                  <a:moveTo>
                    <a:pt x="237236" y="3822"/>
                  </a:moveTo>
                  <a:lnTo>
                    <a:pt x="233197" y="2286"/>
                  </a:lnTo>
                  <a:lnTo>
                    <a:pt x="228231" y="2286"/>
                  </a:lnTo>
                  <a:lnTo>
                    <a:pt x="223253" y="2286"/>
                  </a:lnTo>
                  <a:lnTo>
                    <a:pt x="219227" y="3822"/>
                  </a:lnTo>
                  <a:lnTo>
                    <a:pt x="219227" y="7620"/>
                  </a:lnTo>
                  <a:lnTo>
                    <a:pt x="223253" y="9169"/>
                  </a:lnTo>
                  <a:lnTo>
                    <a:pt x="233197" y="9169"/>
                  </a:lnTo>
                  <a:lnTo>
                    <a:pt x="237236" y="7620"/>
                  </a:lnTo>
                  <a:lnTo>
                    <a:pt x="237236" y="3822"/>
                  </a:lnTo>
                  <a:close/>
                </a:path>
                <a:path w="665479" h="64769">
                  <a:moveTo>
                    <a:pt x="250164" y="16103"/>
                  </a:moveTo>
                  <a:lnTo>
                    <a:pt x="246138" y="14566"/>
                  </a:lnTo>
                  <a:lnTo>
                    <a:pt x="241160" y="14566"/>
                  </a:lnTo>
                  <a:lnTo>
                    <a:pt x="236181" y="14566"/>
                  </a:lnTo>
                  <a:lnTo>
                    <a:pt x="232156" y="16103"/>
                  </a:lnTo>
                  <a:lnTo>
                    <a:pt x="232156" y="19900"/>
                  </a:lnTo>
                  <a:lnTo>
                    <a:pt x="236181" y="21437"/>
                  </a:lnTo>
                  <a:lnTo>
                    <a:pt x="246138" y="21437"/>
                  </a:lnTo>
                  <a:lnTo>
                    <a:pt x="250164" y="19900"/>
                  </a:lnTo>
                  <a:lnTo>
                    <a:pt x="250164" y="16103"/>
                  </a:lnTo>
                  <a:close/>
                </a:path>
                <a:path w="665479" h="64769">
                  <a:moveTo>
                    <a:pt x="260477" y="4978"/>
                  </a:moveTo>
                  <a:lnTo>
                    <a:pt x="256451" y="3429"/>
                  </a:lnTo>
                  <a:lnTo>
                    <a:pt x="251472" y="3429"/>
                  </a:lnTo>
                  <a:lnTo>
                    <a:pt x="246507" y="3429"/>
                  </a:lnTo>
                  <a:lnTo>
                    <a:pt x="242468" y="4978"/>
                  </a:lnTo>
                  <a:lnTo>
                    <a:pt x="242468" y="8775"/>
                  </a:lnTo>
                  <a:lnTo>
                    <a:pt x="246507" y="10312"/>
                  </a:lnTo>
                  <a:lnTo>
                    <a:pt x="256451" y="10312"/>
                  </a:lnTo>
                  <a:lnTo>
                    <a:pt x="260477" y="8775"/>
                  </a:lnTo>
                  <a:lnTo>
                    <a:pt x="260477" y="4978"/>
                  </a:lnTo>
                  <a:close/>
                </a:path>
                <a:path w="665479" h="64769">
                  <a:moveTo>
                    <a:pt x="261543" y="26009"/>
                  </a:moveTo>
                  <a:lnTo>
                    <a:pt x="257517" y="24472"/>
                  </a:lnTo>
                  <a:lnTo>
                    <a:pt x="252539" y="24472"/>
                  </a:lnTo>
                  <a:lnTo>
                    <a:pt x="247573" y="24472"/>
                  </a:lnTo>
                  <a:lnTo>
                    <a:pt x="243535" y="26009"/>
                  </a:lnTo>
                  <a:lnTo>
                    <a:pt x="243535" y="29819"/>
                  </a:lnTo>
                  <a:lnTo>
                    <a:pt x="247573" y="31356"/>
                  </a:lnTo>
                  <a:lnTo>
                    <a:pt x="257517" y="31356"/>
                  </a:lnTo>
                  <a:lnTo>
                    <a:pt x="261543" y="29819"/>
                  </a:lnTo>
                  <a:lnTo>
                    <a:pt x="261543" y="26009"/>
                  </a:lnTo>
                  <a:close/>
                </a:path>
                <a:path w="665479" h="64769">
                  <a:moveTo>
                    <a:pt x="274078" y="16433"/>
                  </a:moveTo>
                  <a:lnTo>
                    <a:pt x="270040" y="14897"/>
                  </a:lnTo>
                  <a:lnTo>
                    <a:pt x="265061" y="14897"/>
                  </a:lnTo>
                  <a:lnTo>
                    <a:pt x="260096" y="14897"/>
                  </a:lnTo>
                  <a:lnTo>
                    <a:pt x="256057" y="16433"/>
                  </a:lnTo>
                  <a:lnTo>
                    <a:pt x="256057" y="20231"/>
                  </a:lnTo>
                  <a:lnTo>
                    <a:pt x="260096" y="21767"/>
                  </a:lnTo>
                  <a:lnTo>
                    <a:pt x="270040" y="21767"/>
                  </a:lnTo>
                  <a:lnTo>
                    <a:pt x="274078" y="20231"/>
                  </a:lnTo>
                  <a:lnTo>
                    <a:pt x="274078" y="16433"/>
                  </a:lnTo>
                  <a:close/>
                </a:path>
                <a:path w="665479" h="64769">
                  <a:moveTo>
                    <a:pt x="283972" y="5715"/>
                  </a:moveTo>
                  <a:lnTo>
                    <a:pt x="279946" y="4178"/>
                  </a:lnTo>
                  <a:lnTo>
                    <a:pt x="274967" y="4178"/>
                  </a:lnTo>
                  <a:lnTo>
                    <a:pt x="270002" y="4178"/>
                  </a:lnTo>
                  <a:lnTo>
                    <a:pt x="265963" y="5715"/>
                  </a:lnTo>
                  <a:lnTo>
                    <a:pt x="265963" y="9512"/>
                  </a:lnTo>
                  <a:lnTo>
                    <a:pt x="270002" y="11049"/>
                  </a:lnTo>
                  <a:lnTo>
                    <a:pt x="279946" y="11049"/>
                  </a:lnTo>
                  <a:lnTo>
                    <a:pt x="283972" y="9512"/>
                  </a:lnTo>
                  <a:lnTo>
                    <a:pt x="283972" y="5715"/>
                  </a:lnTo>
                  <a:close/>
                </a:path>
                <a:path w="665479" h="64769">
                  <a:moveTo>
                    <a:pt x="286270" y="25679"/>
                  </a:moveTo>
                  <a:lnTo>
                    <a:pt x="282244" y="24142"/>
                  </a:lnTo>
                  <a:lnTo>
                    <a:pt x="277266" y="24142"/>
                  </a:lnTo>
                  <a:lnTo>
                    <a:pt x="272288" y="24142"/>
                  </a:lnTo>
                  <a:lnTo>
                    <a:pt x="268262" y="25679"/>
                  </a:lnTo>
                  <a:lnTo>
                    <a:pt x="268262" y="29476"/>
                  </a:lnTo>
                  <a:lnTo>
                    <a:pt x="272288" y="31026"/>
                  </a:lnTo>
                  <a:lnTo>
                    <a:pt x="282244" y="31026"/>
                  </a:lnTo>
                  <a:lnTo>
                    <a:pt x="286270" y="29476"/>
                  </a:lnTo>
                  <a:lnTo>
                    <a:pt x="286270" y="25679"/>
                  </a:lnTo>
                  <a:close/>
                </a:path>
                <a:path w="665479" h="64769">
                  <a:moveTo>
                    <a:pt x="297561" y="16929"/>
                  </a:moveTo>
                  <a:lnTo>
                    <a:pt x="293535" y="15392"/>
                  </a:lnTo>
                  <a:lnTo>
                    <a:pt x="288556" y="15392"/>
                  </a:lnTo>
                  <a:lnTo>
                    <a:pt x="283591" y="15392"/>
                  </a:lnTo>
                  <a:lnTo>
                    <a:pt x="279565" y="16929"/>
                  </a:lnTo>
                  <a:lnTo>
                    <a:pt x="279565" y="20726"/>
                  </a:lnTo>
                  <a:lnTo>
                    <a:pt x="283591" y="22263"/>
                  </a:lnTo>
                  <a:lnTo>
                    <a:pt x="293535" y="22263"/>
                  </a:lnTo>
                  <a:lnTo>
                    <a:pt x="297561" y="20726"/>
                  </a:lnTo>
                  <a:lnTo>
                    <a:pt x="297561" y="16929"/>
                  </a:lnTo>
                  <a:close/>
                </a:path>
                <a:path w="665479" h="64769">
                  <a:moveTo>
                    <a:pt x="310997" y="25603"/>
                  </a:moveTo>
                  <a:lnTo>
                    <a:pt x="306971" y="24066"/>
                  </a:lnTo>
                  <a:lnTo>
                    <a:pt x="301993" y="24066"/>
                  </a:lnTo>
                  <a:lnTo>
                    <a:pt x="297014" y="24066"/>
                  </a:lnTo>
                  <a:lnTo>
                    <a:pt x="292989" y="25603"/>
                  </a:lnTo>
                  <a:lnTo>
                    <a:pt x="292989" y="29400"/>
                  </a:lnTo>
                  <a:lnTo>
                    <a:pt x="297014" y="30949"/>
                  </a:lnTo>
                  <a:lnTo>
                    <a:pt x="306971" y="30949"/>
                  </a:lnTo>
                  <a:lnTo>
                    <a:pt x="310997" y="29400"/>
                  </a:lnTo>
                  <a:lnTo>
                    <a:pt x="310997" y="25603"/>
                  </a:lnTo>
                  <a:close/>
                </a:path>
                <a:path w="665479" h="64769">
                  <a:moveTo>
                    <a:pt x="311569" y="5956"/>
                  </a:moveTo>
                  <a:lnTo>
                    <a:pt x="307530" y="4419"/>
                  </a:lnTo>
                  <a:lnTo>
                    <a:pt x="302564" y="4419"/>
                  </a:lnTo>
                  <a:lnTo>
                    <a:pt x="297586" y="4419"/>
                  </a:lnTo>
                  <a:lnTo>
                    <a:pt x="293560" y="5956"/>
                  </a:lnTo>
                  <a:lnTo>
                    <a:pt x="293560" y="9753"/>
                  </a:lnTo>
                  <a:lnTo>
                    <a:pt x="297586" y="11290"/>
                  </a:lnTo>
                  <a:lnTo>
                    <a:pt x="307530" y="11290"/>
                  </a:lnTo>
                  <a:lnTo>
                    <a:pt x="311569" y="9753"/>
                  </a:lnTo>
                  <a:lnTo>
                    <a:pt x="311569" y="5956"/>
                  </a:lnTo>
                  <a:close/>
                </a:path>
                <a:path w="665479" h="64769">
                  <a:moveTo>
                    <a:pt x="322948" y="17500"/>
                  </a:moveTo>
                  <a:lnTo>
                    <a:pt x="318909" y="15963"/>
                  </a:lnTo>
                  <a:lnTo>
                    <a:pt x="313944" y="15963"/>
                  </a:lnTo>
                  <a:lnTo>
                    <a:pt x="308965" y="15963"/>
                  </a:lnTo>
                  <a:lnTo>
                    <a:pt x="304939" y="17500"/>
                  </a:lnTo>
                  <a:lnTo>
                    <a:pt x="304939" y="21297"/>
                  </a:lnTo>
                  <a:lnTo>
                    <a:pt x="308965" y="22834"/>
                  </a:lnTo>
                  <a:lnTo>
                    <a:pt x="318909" y="22834"/>
                  </a:lnTo>
                  <a:lnTo>
                    <a:pt x="322948" y="21297"/>
                  </a:lnTo>
                  <a:lnTo>
                    <a:pt x="322948" y="17500"/>
                  </a:lnTo>
                  <a:close/>
                </a:path>
                <a:path w="665479" h="64769">
                  <a:moveTo>
                    <a:pt x="336372" y="26263"/>
                  </a:moveTo>
                  <a:lnTo>
                    <a:pt x="332333" y="24726"/>
                  </a:lnTo>
                  <a:lnTo>
                    <a:pt x="327367" y="24726"/>
                  </a:lnTo>
                  <a:lnTo>
                    <a:pt x="322389" y="24726"/>
                  </a:lnTo>
                  <a:lnTo>
                    <a:pt x="318363" y="26263"/>
                  </a:lnTo>
                  <a:lnTo>
                    <a:pt x="318363" y="30060"/>
                  </a:lnTo>
                  <a:lnTo>
                    <a:pt x="322389" y="31597"/>
                  </a:lnTo>
                  <a:lnTo>
                    <a:pt x="332333" y="31597"/>
                  </a:lnTo>
                  <a:lnTo>
                    <a:pt x="336372" y="30060"/>
                  </a:lnTo>
                  <a:lnTo>
                    <a:pt x="336372" y="26263"/>
                  </a:lnTo>
                  <a:close/>
                </a:path>
                <a:path w="665479" h="64769">
                  <a:moveTo>
                    <a:pt x="339890" y="7264"/>
                  </a:moveTo>
                  <a:lnTo>
                    <a:pt x="335864" y="5727"/>
                  </a:lnTo>
                  <a:lnTo>
                    <a:pt x="330885" y="5727"/>
                  </a:lnTo>
                  <a:lnTo>
                    <a:pt x="325920" y="5727"/>
                  </a:lnTo>
                  <a:lnTo>
                    <a:pt x="321881" y="7264"/>
                  </a:lnTo>
                  <a:lnTo>
                    <a:pt x="321881" y="11061"/>
                  </a:lnTo>
                  <a:lnTo>
                    <a:pt x="325920" y="12598"/>
                  </a:lnTo>
                  <a:lnTo>
                    <a:pt x="335864" y="12598"/>
                  </a:lnTo>
                  <a:lnTo>
                    <a:pt x="339890" y="11061"/>
                  </a:lnTo>
                  <a:lnTo>
                    <a:pt x="339890" y="7264"/>
                  </a:lnTo>
                  <a:close/>
                </a:path>
                <a:path w="665479" h="64769">
                  <a:moveTo>
                    <a:pt x="349719" y="18237"/>
                  </a:moveTo>
                  <a:lnTo>
                    <a:pt x="345681" y="16700"/>
                  </a:lnTo>
                  <a:lnTo>
                    <a:pt x="340715" y="16700"/>
                  </a:lnTo>
                  <a:lnTo>
                    <a:pt x="335737" y="16700"/>
                  </a:lnTo>
                  <a:lnTo>
                    <a:pt x="331698" y="18237"/>
                  </a:lnTo>
                  <a:lnTo>
                    <a:pt x="331698" y="22034"/>
                  </a:lnTo>
                  <a:lnTo>
                    <a:pt x="335737" y="23571"/>
                  </a:lnTo>
                  <a:lnTo>
                    <a:pt x="345681" y="23571"/>
                  </a:lnTo>
                  <a:lnTo>
                    <a:pt x="349719" y="22034"/>
                  </a:lnTo>
                  <a:lnTo>
                    <a:pt x="349719" y="18237"/>
                  </a:lnTo>
                  <a:close/>
                </a:path>
                <a:path w="665479" h="64769">
                  <a:moveTo>
                    <a:pt x="359371" y="28232"/>
                  </a:moveTo>
                  <a:lnTo>
                    <a:pt x="355346" y="26682"/>
                  </a:lnTo>
                  <a:lnTo>
                    <a:pt x="350367" y="26682"/>
                  </a:lnTo>
                  <a:lnTo>
                    <a:pt x="345401" y="26682"/>
                  </a:lnTo>
                  <a:lnTo>
                    <a:pt x="341363" y="28232"/>
                  </a:lnTo>
                  <a:lnTo>
                    <a:pt x="341363" y="32029"/>
                  </a:lnTo>
                  <a:lnTo>
                    <a:pt x="345401" y="33566"/>
                  </a:lnTo>
                  <a:lnTo>
                    <a:pt x="355346" y="33566"/>
                  </a:lnTo>
                  <a:lnTo>
                    <a:pt x="359371" y="32029"/>
                  </a:lnTo>
                  <a:lnTo>
                    <a:pt x="359371" y="28232"/>
                  </a:lnTo>
                  <a:close/>
                </a:path>
                <a:path w="665479" h="64769">
                  <a:moveTo>
                    <a:pt x="364693" y="8420"/>
                  </a:moveTo>
                  <a:lnTo>
                    <a:pt x="360667" y="6870"/>
                  </a:lnTo>
                  <a:lnTo>
                    <a:pt x="355688" y="6870"/>
                  </a:lnTo>
                  <a:lnTo>
                    <a:pt x="350723" y="6870"/>
                  </a:lnTo>
                  <a:lnTo>
                    <a:pt x="346684" y="8420"/>
                  </a:lnTo>
                  <a:lnTo>
                    <a:pt x="346684" y="12217"/>
                  </a:lnTo>
                  <a:lnTo>
                    <a:pt x="350723" y="13754"/>
                  </a:lnTo>
                  <a:lnTo>
                    <a:pt x="360667" y="13754"/>
                  </a:lnTo>
                  <a:lnTo>
                    <a:pt x="364693" y="12217"/>
                  </a:lnTo>
                  <a:lnTo>
                    <a:pt x="364693" y="8420"/>
                  </a:lnTo>
                  <a:close/>
                </a:path>
                <a:path w="665479" h="64769">
                  <a:moveTo>
                    <a:pt x="372148" y="18719"/>
                  </a:moveTo>
                  <a:lnTo>
                    <a:pt x="368109" y="17183"/>
                  </a:lnTo>
                  <a:lnTo>
                    <a:pt x="363143" y="17183"/>
                  </a:lnTo>
                  <a:lnTo>
                    <a:pt x="358165" y="17183"/>
                  </a:lnTo>
                  <a:lnTo>
                    <a:pt x="354139" y="18719"/>
                  </a:lnTo>
                  <a:lnTo>
                    <a:pt x="354139" y="22529"/>
                  </a:lnTo>
                  <a:lnTo>
                    <a:pt x="358165" y="24066"/>
                  </a:lnTo>
                  <a:lnTo>
                    <a:pt x="368109" y="24066"/>
                  </a:lnTo>
                  <a:lnTo>
                    <a:pt x="372148" y="22529"/>
                  </a:lnTo>
                  <a:lnTo>
                    <a:pt x="372148" y="18719"/>
                  </a:lnTo>
                  <a:close/>
                </a:path>
                <a:path w="665479" h="64769">
                  <a:moveTo>
                    <a:pt x="382625" y="29375"/>
                  </a:moveTo>
                  <a:lnTo>
                    <a:pt x="378587" y="27838"/>
                  </a:lnTo>
                  <a:lnTo>
                    <a:pt x="373621" y="27838"/>
                  </a:lnTo>
                  <a:lnTo>
                    <a:pt x="368642" y="27838"/>
                  </a:lnTo>
                  <a:lnTo>
                    <a:pt x="364617" y="29375"/>
                  </a:lnTo>
                  <a:lnTo>
                    <a:pt x="364617" y="33172"/>
                  </a:lnTo>
                  <a:lnTo>
                    <a:pt x="368642" y="34709"/>
                  </a:lnTo>
                  <a:lnTo>
                    <a:pt x="378587" y="34709"/>
                  </a:lnTo>
                  <a:lnTo>
                    <a:pt x="382625" y="33172"/>
                  </a:lnTo>
                  <a:lnTo>
                    <a:pt x="382625" y="29375"/>
                  </a:lnTo>
                  <a:close/>
                </a:path>
                <a:path w="665479" h="64769">
                  <a:moveTo>
                    <a:pt x="387705" y="10541"/>
                  </a:moveTo>
                  <a:lnTo>
                    <a:pt x="383667" y="9004"/>
                  </a:lnTo>
                  <a:lnTo>
                    <a:pt x="378701" y="9004"/>
                  </a:lnTo>
                  <a:lnTo>
                    <a:pt x="373722" y="9004"/>
                  </a:lnTo>
                  <a:lnTo>
                    <a:pt x="369697" y="10541"/>
                  </a:lnTo>
                  <a:lnTo>
                    <a:pt x="369697" y="14338"/>
                  </a:lnTo>
                  <a:lnTo>
                    <a:pt x="373722" y="15887"/>
                  </a:lnTo>
                  <a:lnTo>
                    <a:pt x="383667" y="15887"/>
                  </a:lnTo>
                  <a:lnTo>
                    <a:pt x="387705" y="14338"/>
                  </a:lnTo>
                  <a:lnTo>
                    <a:pt x="387705" y="10541"/>
                  </a:lnTo>
                  <a:close/>
                </a:path>
                <a:path w="665479" h="64769">
                  <a:moveTo>
                    <a:pt x="394081" y="20523"/>
                  </a:moveTo>
                  <a:lnTo>
                    <a:pt x="390055" y="18986"/>
                  </a:lnTo>
                  <a:lnTo>
                    <a:pt x="385076" y="18986"/>
                  </a:lnTo>
                  <a:lnTo>
                    <a:pt x="380111" y="18986"/>
                  </a:lnTo>
                  <a:lnTo>
                    <a:pt x="376072" y="20523"/>
                  </a:lnTo>
                  <a:lnTo>
                    <a:pt x="376072" y="24333"/>
                  </a:lnTo>
                  <a:lnTo>
                    <a:pt x="380111" y="25869"/>
                  </a:lnTo>
                  <a:lnTo>
                    <a:pt x="390055" y="25869"/>
                  </a:lnTo>
                  <a:lnTo>
                    <a:pt x="394081" y="24333"/>
                  </a:lnTo>
                  <a:lnTo>
                    <a:pt x="394081" y="20523"/>
                  </a:lnTo>
                  <a:close/>
                </a:path>
                <a:path w="665479" h="64769">
                  <a:moveTo>
                    <a:pt x="404723" y="30353"/>
                  </a:moveTo>
                  <a:lnTo>
                    <a:pt x="400697" y="28803"/>
                  </a:lnTo>
                  <a:lnTo>
                    <a:pt x="395719" y="28803"/>
                  </a:lnTo>
                  <a:lnTo>
                    <a:pt x="390753" y="28803"/>
                  </a:lnTo>
                  <a:lnTo>
                    <a:pt x="386715" y="30353"/>
                  </a:lnTo>
                  <a:lnTo>
                    <a:pt x="386715" y="34150"/>
                  </a:lnTo>
                  <a:lnTo>
                    <a:pt x="390753" y="35687"/>
                  </a:lnTo>
                  <a:lnTo>
                    <a:pt x="400697" y="35687"/>
                  </a:lnTo>
                  <a:lnTo>
                    <a:pt x="404723" y="34150"/>
                  </a:lnTo>
                  <a:lnTo>
                    <a:pt x="404723" y="30353"/>
                  </a:lnTo>
                  <a:close/>
                </a:path>
                <a:path w="665479" h="64769">
                  <a:moveTo>
                    <a:pt x="409714" y="12255"/>
                  </a:moveTo>
                  <a:lnTo>
                    <a:pt x="405688" y="10718"/>
                  </a:lnTo>
                  <a:lnTo>
                    <a:pt x="400710" y="10718"/>
                  </a:lnTo>
                  <a:lnTo>
                    <a:pt x="395744" y="10718"/>
                  </a:lnTo>
                  <a:lnTo>
                    <a:pt x="391706" y="12255"/>
                  </a:lnTo>
                  <a:lnTo>
                    <a:pt x="391706" y="16052"/>
                  </a:lnTo>
                  <a:lnTo>
                    <a:pt x="395744" y="17589"/>
                  </a:lnTo>
                  <a:lnTo>
                    <a:pt x="405688" y="17589"/>
                  </a:lnTo>
                  <a:lnTo>
                    <a:pt x="409714" y="16052"/>
                  </a:lnTo>
                  <a:lnTo>
                    <a:pt x="409714" y="12255"/>
                  </a:lnTo>
                  <a:close/>
                </a:path>
                <a:path w="665479" h="64769">
                  <a:moveTo>
                    <a:pt x="421017" y="24295"/>
                  </a:moveTo>
                  <a:lnTo>
                    <a:pt x="416979" y="22758"/>
                  </a:lnTo>
                  <a:lnTo>
                    <a:pt x="412013" y="22758"/>
                  </a:lnTo>
                  <a:lnTo>
                    <a:pt x="407047" y="22758"/>
                  </a:lnTo>
                  <a:lnTo>
                    <a:pt x="403009" y="24295"/>
                  </a:lnTo>
                  <a:lnTo>
                    <a:pt x="403009" y="28092"/>
                  </a:lnTo>
                  <a:lnTo>
                    <a:pt x="407047" y="29629"/>
                  </a:lnTo>
                  <a:lnTo>
                    <a:pt x="416979" y="29629"/>
                  </a:lnTo>
                  <a:lnTo>
                    <a:pt x="421017" y="28092"/>
                  </a:lnTo>
                  <a:lnTo>
                    <a:pt x="421017" y="24295"/>
                  </a:lnTo>
                  <a:close/>
                </a:path>
                <a:path w="665479" h="64769">
                  <a:moveTo>
                    <a:pt x="430923" y="14478"/>
                  </a:moveTo>
                  <a:lnTo>
                    <a:pt x="426885" y="12941"/>
                  </a:lnTo>
                  <a:lnTo>
                    <a:pt x="421919" y="12941"/>
                  </a:lnTo>
                  <a:lnTo>
                    <a:pt x="416941" y="12941"/>
                  </a:lnTo>
                  <a:lnTo>
                    <a:pt x="412915" y="14478"/>
                  </a:lnTo>
                  <a:lnTo>
                    <a:pt x="412915" y="18275"/>
                  </a:lnTo>
                  <a:lnTo>
                    <a:pt x="416941" y="19812"/>
                  </a:lnTo>
                  <a:lnTo>
                    <a:pt x="426885" y="19812"/>
                  </a:lnTo>
                  <a:lnTo>
                    <a:pt x="430923" y="18275"/>
                  </a:lnTo>
                  <a:lnTo>
                    <a:pt x="430923" y="14478"/>
                  </a:lnTo>
                  <a:close/>
                </a:path>
                <a:path w="665479" h="64769">
                  <a:moveTo>
                    <a:pt x="434530" y="34124"/>
                  </a:moveTo>
                  <a:lnTo>
                    <a:pt x="430491" y="32588"/>
                  </a:lnTo>
                  <a:lnTo>
                    <a:pt x="425513" y="32588"/>
                  </a:lnTo>
                  <a:lnTo>
                    <a:pt x="420547" y="32588"/>
                  </a:lnTo>
                  <a:lnTo>
                    <a:pt x="416521" y="34124"/>
                  </a:lnTo>
                  <a:lnTo>
                    <a:pt x="416521" y="37922"/>
                  </a:lnTo>
                  <a:lnTo>
                    <a:pt x="420547" y="39458"/>
                  </a:lnTo>
                  <a:lnTo>
                    <a:pt x="430491" y="39458"/>
                  </a:lnTo>
                  <a:lnTo>
                    <a:pt x="434530" y="37922"/>
                  </a:lnTo>
                  <a:lnTo>
                    <a:pt x="434530" y="34124"/>
                  </a:lnTo>
                  <a:close/>
                </a:path>
                <a:path w="665479" h="64769">
                  <a:moveTo>
                    <a:pt x="449999" y="27571"/>
                  </a:moveTo>
                  <a:lnTo>
                    <a:pt x="445973" y="26035"/>
                  </a:lnTo>
                  <a:lnTo>
                    <a:pt x="440994" y="26035"/>
                  </a:lnTo>
                  <a:lnTo>
                    <a:pt x="436016" y="26035"/>
                  </a:lnTo>
                  <a:lnTo>
                    <a:pt x="431990" y="27571"/>
                  </a:lnTo>
                  <a:lnTo>
                    <a:pt x="431990" y="31369"/>
                  </a:lnTo>
                  <a:lnTo>
                    <a:pt x="436016" y="32905"/>
                  </a:lnTo>
                  <a:lnTo>
                    <a:pt x="445973" y="32905"/>
                  </a:lnTo>
                  <a:lnTo>
                    <a:pt x="449999" y="31369"/>
                  </a:lnTo>
                  <a:lnTo>
                    <a:pt x="449999" y="27571"/>
                  </a:lnTo>
                  <a:close/>
                </a:path>
                <a:path w="665479" h="64769">
                  <a:moveTo>
                    <a:pt x="454494" y="16598"/>
                  </a:moveTo>
                  <a:lnTo>
                    <a:pt x="450469" y="15062"/>
                  </a:lnTo>
                  <a:lnTo>
                    <a:pt x="445503" y="15062"/>
                  </a:lnTo>
                  <a:lnTo>
                    <a:pt x="440524" y="15062"/>
                  </a:lnTo>
                  <a:lnTo>
                    <a:pt x="436499" y="16598"/>
                  </a:lnTo>
                  <a:lnTo>
                    <a:pt x="436499" y="20396"/>
                  </a:lnTo>
                  <a:lnTo>
                    <a:pt x="440524" y="21932"/>
                  </a:lnTo>
                  <a:lnTo>
                    <a:pt x="450469" y="21932"/>
                  </a:lnTo>
                  <a:lnTo>
                    <a:pt x="454494" y="20396"/>
                  </a:lnTo>
                  <a:lnTo>
                    <a:pt x="454494" y="16598"/>
                  </a:lnTo>
                  <a:close/>
                </a:path>
                <a:path w="665479" h="64769">
                  <a:moveTo>
                    <a:pt x="458177" y="38785"/>
                  </a:moveTo>
                  <a:lnTo>
                    <a:pt x="454152" y="37249"/>
                  </a:lnTo>
                  <a:lnTo>
                    <a:pt x="449173" y="37249"/>
                  </a:lnTo>
                  <a:lnTo>
                    <a:pt x="444207" y="37249"/>
                  </a:lnTo>
                  <a:lnTo>
                    <a:pt x="440169" y="38785"/>
                  </a:lnTo>
                  <a:lnTo>
                    <a:pt x="440169" y="42583"/>
                  </a:lnTo>
                  <a:lnTo>
                    <a:pt x="444207" y="44119"/>
                  </a:lnTo>
                  <a:lnTo>
                    <a:pt x="454152" y="44119"/>
                  </a:lnTo>
                  <a:lnTo>
                    <a:pt x="458177" y="42583"/>
                  </a:lnTo>
                  <a:lnTo>
                    <a:pt x="458177" y="38785"/>
                  </a:lnTo>
                  <a:close/>
                </a:path>
                <a:path w="665479" h="64769">
                  <a:moveTo>
                    <a:pt x="474395" y="31254"/>
                  </a:moveTo>
                  <a:lnTo>
                    <a:pt x="470357" y="29718"/>
                  </a:lnTo>
                  <a:lnTo>
                    <a:pt x="465391" y="29718"/>
                  </a:lnTo>
                  <a:lnTo>
                    <a:pt x="460413" y="29718"/>
                  </a:lnTo>
                  <a:lnTo>
                    <a:pt x="456374" y="31254"/>
                  </a:lnTo>
                  <a:lnTo>
                    <a:pt x="456374" y="35052"/>
                  </a:lnTo>
                  <a:lnTo>
                    <a:pt x="460413" y="36588"/>
                  </a:lnTo>
                  <a:lnTo>
                    <a:pt x="470357" y="36588"/>
                  </a:lnTo>
                  <a:lnTo>
                    <a:pt x="474395" y="35052"/>
                  </a:lnTo>
                  <a:lnTo>
                    <a:pt x="474395" y="31254"/>
                  </a:lnTo>
                  <a:close/>
                </a:path>
                <a:path w="665479" h="64769">
                  <a:moveTo>
                    <a:pt x="476605" y="19545"/>
                  </a:moveTo>
                  <a:lnTo>
                    <a:pt x="472567" y="18008"/>
                  </a:lnTo>
                  <a:lnTo>
                    <a:pt x="467601" y="18008"/>
                  </a:lnTo>
                  <a:lnTo>
                    <a:pt x="462622" y="18008"/>
                  </a:lnTo>
                  <a:lnTo>
                    <a:pt x="458597" y="19545"/>
                  </a:lnTo>
                  <a:lnTo>
                    <a:pt x="458597" y="23342"/>
                  </a:lnTo>
                  <a:lnTo>
                    <a:pt x="462622" y="24879"/>
                  </a:lnTo>
                  <a:lnTo>
                    <a:pt x="472567" y="24879"/>
                  </a:lnTo>
                  <a:lnTo>
                    <a:pt x="476605" y="23342"/>
                  </a:lnTo>
                  <a:lnTo>
                    <a:pt x="476605" y="19545"/>
                  </a:lnTo>
                  <a:close/>
                </a:path>
                <a:path w="665479" h="64769">
                  <a:moveTo>
                    <a:pt x="482993" y="43611"/>
                  </a:moveTo>
                  <a:lnTo>
                    <a:pt x="478955" y="42075"/>
                  </a:lnTo>
                  <a:lnTo>
                    <a:pt x="473989" y="42075"/>
                  </a:lnTo>
                  <a:lnTo>
                    <a:pt x="469011" y="42075"/>
                  </a:lnTo>
                  <a:lnTo>
                    <a:pt x="464985" y="43611"/>
                  </a:lnTo>
                  <a:lnTo>
                    <a:pt x="464985" y="47409"/>
                  </a:lnTo>
                  <a:lnTo>
                    <a:pt x="469011" y="48945"/>
                  </a:lnTo>
                  <a:lnTo>
                    <a:pt x="478955" y="48945"/>
                  </a:lnTo>
                  <a:lnTo>
                    <a:pt x="482993" y="47409"/>
                  </a:lnTo>
                  <a:lnTo>
                    <a:pt x="482993" y="43611"/>
                  </a:lnTo>
                  <a:close/>
                </a:path>
                <a:path w="665479" h="64769">
                  <a:moveTo>
                    <a:pt x="498055" y="33782"/>
                  </a:moveTo>
                  <a:lnTo>
                    <a:pt x="494017" y="32245"/>
                  </a:lnTo>
                  <a:lnTo>
                    <a:pt x="489051" y="32245"/>
                  </a:lnTo>
                  <a:lnTo>
                    <a:pt x="484073" y="32245"/>
                  </a:lnTo>
                  <a:lnTo>
                    <a:pt x="480047" y="33782"/>
                  </a:lnTo>
                  <a:lnTo>
                    <a:pt x="480047" y="37592"/>
                  </a:lnTo>
                  <a:lnTo>
                    <a:pt x="484073" y="39128"/>
                  </a:lnTo>
                  <a:lnTo>
                    <a:pt x="494017" y="39128"/>
                  </a:lnTo>
                  <a:lnTo>
                    <a:pt x="498055" y="37592"/>
                  </a:lnTo>
                  <a:lnTo>
                    <a:pt x="498055" y="33782"/>
                  </a:lnTo>
                  <a:close/>
                </a:path>
                <a:path w="665479" h="64769">
                  <a:moveTo>
                    <a:pt x="498703" y="22491"/>
                  </a:moveTo>
                  <a:lnTo>
                    <a:pt x="494677" y="20955"/>
                  </a:lnTo>
                  <a:lnTo>
                    <a:pt x="489699" y="20955"/>
                  </a:lnTo>
                  <a:lnTo>
                    <a:pt x="484733" y="20955"/>
                  </a:lnTo>
                  <a:lnTo>
                    <a:pt x="480695" y="22491"/>
                  </a:lnTo>
                  <a:lnTo>
                    <a:pt x="480695" y="26289"/>
                  </a:lnTo>
                  <a:lnTo>
                    <a:pt x="484733" y="27825"/>
                  </a:lnTo>
                  <a:lnTo>
                    <a:pt x="494677" y="27825"/>
                  </a:lnTo>
                  <a:lnTo>
                    <a:pt x="498703" y="26289"/>
                  </a:lnTo>
                  <a:lnTo>
                    <a:pt x="498703" y="22491"/>
                  </a:lnTo>
                  <a:close/>
                </a:path>
                <a:path w="665479" h="64769">
                  <a:moveTo>
                    <a:pt x="522528" y="26009"/>
                  </a:moveTo>
                  <a:lnTo>
                    <a:pt x="518502" y="24472"/>
                  </a:lnTo>
                  <a:lnTo>
                    <a:pt x="513524" y="24472"/>
                  </a:lnTo>
                  <a:lnTo>
                    <a:pt x="508558" y="24472"/>
                  </a:lnTo>
                  <a:lnTo>
                    <a:pt x="504520" y="26009"/>
                  </a:lnTo>
                  <a:lnTo>
                    <a:pt x="504520" y="29819"/>
                  </a:lnTo>
                  <a:lnTo>
                    <a:pt x="508558" y="31356"/>
                  </a:lnTo>
                  <a:lnTo>
                    <a:pt x="518502" y="31356"/>
                  </a:lnTo>
                  <a:lnTo>
                    <a:pt x="522528" y="29819"/>
                  </a:lnTo>
                  <a:lnTo>
                    <a:pt x="522528" y="26009"/>
                  </a:lnTo>
                  <a:close/>
                </a:path>
                <a:path w="665479" h="64769">
                  <a:moveTo>
                    <a:pt x="522935" y="39027"/>
                  </a:moveTo>
                  <a:lnTo>
                    <a:pt x="518909" y="37490"/>
                  </a:lnTo>
                  <a:lnTo>
                    <a:pt x="513930" y="37490"/>
                  </a:lnTo>
                  <a:lnTo>
                    <a:pt x="508965" y="37490"/>
                  </a:lnTo>
                  <a:lnTo>
                    <a:pt x="504939" y="39027"/>
                  </a:lnTo>
                  <a:lnTo>
                    <a:pt x="504939" y="42824"/>
                  </a:lnTo>
                  <a:lnTo>
                    <a:pt x="508965" y="44373"/>
                  </a:lnTo>
                  <a:lnTo>
                    <a:pt x="518909" y="44373"/>
                  </a:lnTo>
                  <a:lnTo>
                    <a:pt x="522935" y="42824"/>
                  </a:lnTo>
                  <a:lnTo>
                    <a:pt x="522935" y="39027"/>
                  </a:lnTo>
                  <a:close/>
                </a:path>
                <a:path w="665479" h="64769">
                  <a:moveTo>
                    <a:pt x="527850" y="50165"/>
                  </a:moveTo>
                  <a:lnTo>
                    <a:pt x="523824" y="48628"/>
                  </a:lnTo>
                  <a:lnTo>
                    <a:pt x="518845" y="48628"/>
                  </a:lnTo>
                  <a:lnTo>
                    <a:pt x="513867" y="48628"/>
                  </a:lnTo>
                  <a:lnTo>
                    <a:pt x="509841" y="50165"/>
                  </a:lnTo>
                  <a:lnTo>
                    <a:pt x="509841" y="53962"/>
                  </a:lnTo>
                  <a:lnTo>
                    <a:pt x="513867" y="55499"/>
                  </a:lnTo>
                  <a:lnTo>
                    <a:pt x="523824" y="55499"/>
                  </a:lnTo>
                  <a:lnTo>
                    <a:pt x="527850" y="53962"/>
                  </a:lnTo>
                  <a:lnTo>
                    <a:pt x="527850" y="50165"/>
                  </a:lnTo>
                  <a:close/>
                </a:path>
                <a:path w="665479" h="64769">
                  <a:moveTo>
                    <a:pt x="544144" y="29044"/>
                  </a:moveTo>
                  <a:lnTo>
                    <a:pt x="540105" y="27508"/>
                  </a:lnTo>
                  <a:lnTo>
                    <a:pt x="535139" y="27508"/>
                  </a:lnTo>
                  <a:lnTo>
                    <a:pt x="530161" y="27508"/>
                  </a:lnTo>
                  <a:lnTo>
                    <a:pt x="526135" y="29044"/>
                  </a:lnTo>
                  <a:lnTo>
                    <a:pt x="526135" y="32842"/>
                  </a:lnTo>
                  <a:lnTo>
                    <a:pt x="530161" y="34378"/>
                  </a:lnTo>
                  <a:lnTo>
                    <a:pt x="540105" y="34378"/>
                  </a:lnTo>
                  <a:lnTo>
                    <a:pt x="544144" y="32842"/>
                  </a:lnTo>
                  <a:lnTo>
                    <a:pt x="544144" y="29044"/>
                  </a:lnTo>
                  <a:close/>
                </a:path>
                <a:path w="665479" h="64769">
                  <a:moveTo>
                    <a:pt x="546595" y="42062"/>
                  </a:moveTo>
                  <a:lnTo>
                    <a:pt x="542569" y="40525"/>
                  </a:lnTo>
                  <a:lnTo>
                    <a:pt x="537591" y="40525"/>
                  </a:lnTo>
                  <a:lnTo>
                    <a:pt x="532625" y="40525"/>
                  </a:lnTo>
                  <a:lnTo>
                    <a:pt x="528586" y="42062"/>
                  </a:lnTo>
                  <a:lnTo>
                    <a:pt x="528586" y="45859"/>
                  </a:lnTo>
                  <a:lnTo>
                    <a:pt x="532625" y="47396"/>
                  </a:lnTo>
                  <a:lnTo>
                    <a:pt x="542569" y="47396"/>
                  </a:lnTo>
                  <a:lnTo>
                    <a:pt x="546595" y="45859"/>
                  </a:lnTo>
                  <a:lnTo>
                    <a:pt x="546595" y="42062"/>
                  </a:lnTo>
                  <a:close/>
                </a:path>
                <a:path w="665479" h="64769">
                  <a:moveTo>
                    <a:pt x="547827" y="52781"/>
                  </a:moveTo>
                  <a:lnTo>
                    <a:pt x="543788" y="51244"/>
                  </a:lnTo>
                  <a:lnTo>
                    <a:pt x="538822" y="51244"/>
                  </a:lnTo>
                  <a:lnTo>
                    <a:pt x="533844" y="51244"/>
                  </a:lnTo>
                  <a:lnTo>
                    <a:pt x="529818" y="52781"/>
                  </a:lnTo>
                  <a:lnTo>
                    <a:pt x="529818" y="56578"/>
                  </a:lnTo>
                  <a:lnTo>
                    <a:pt x="533844" y="58115"/>
                  </a:lnTo>
                  <a:lnTo>
                    <a:pt x="543788" y="58115"/>
                  </a:lnTo>
                  <a:lnTo>
                    <a:pt x="547827" y="56578"/>
                  </a:lnTo>
                  <a:lnTo>
                    <a:pt x="547827" y="52781"/>
                  </a:lnTo>
                  <a:close/>
                </a:path>
                <a:path w="665479" h="64769">
                  <a:moveTo>
                    <a:pt x="565099" y="31915"/>
                  </a:moveTo>
                  <a:lnTo>
                    <a:pt x="561073" y="30365"/>
                  </a:lnTo>
                  <a:lnTo>
                    <a:pt x="556094" y="30365"/>
                  </a:lnTo>
                  <a:lnTo>
                    <a:pt x="551116" y="30365"/>
                  </a:lnTo>
                  <a:lnTo>
                    <a:pt x="547090" y="31915"/>
                  </a:lnTo>
                  <a:lnTo>
                    <a:pt x="547090" y="35712"/>
                  </a:lnTo>
                  <a:lnTo>
                    <a:pt x="551116" y="37249"/>
                  </a:lnTo>
                  <a:lnTo>
                    <a:pt x="561073" y="37249"/>
                  </a:lnTo>
                  <a:lnTo>
                    <a:pt x="565099" y="35712"/>
                  </a:lnTo>
                  <a:lnTo>
                    <a:pt x="565099" y="31915"/>
                  </a:lnTo>
                  <a:close/>
                </a:path>
                <a:path w="665479" h="64769">
                  <a:moveTo>
                    <a:pt x="570750" y="46570"/>
                  </a:moveTo>
                  <a:lnTo>
                    <a:pt x="566712" y="45021"/>
                  </a:lnTo>
                  <a:lnTo>
                    <a:pt x="561746" y="45021"/>
                  </a:lnTo>
                  <a:lnTo>
                    <a:pt x="556768" y="45021"/>
                  </a:lnTo>
                  <a:lnTo>
                    <a:pt x="552742" y="46570"/>
                  </a:lnTo>
                  <a:lnTo>
                    <a:pt x="552742" y="50368"/>
                  </a:lnTo>
                  <a:lnTo>
                    <a:pt x="556768" y="51904"/>
                  </a:lnTo>
                  <a:lnTo>
                    <a:pt x="566712" y="51904"/>
                  </a:lnTo>
                  <a:lnTo>
                    <a:pt x="570750" y="50368"/>
                  </a:lnTo>
                  <a:lnTo>
                    <a:pt x="570750" y="46570"/>
                  </a:lnTo>
                  <a:close/>
                </a:path>
                <a:path w="665479" h="64769">
                  <a:moveTo>
                    <a:pt x="594652" y="59334"/>
                  </a:moveTo>
                  <a:lnTo>
                    <a:pt x="590626" y="57797"/>
                  </a:lnTo>
                  <a:lnTo>
                    <a:pt x="585647" y="57797"/>
                  </a:lnTo>
                  <a:lnTo>
                    <a:pt x="580669" y="57797"/>
                  </a:lnTo>
                  <a:lnTo>
                    <a:pt x="576643" y="59334"/>
                  </a:lnTo>
                  <a:lnTo>
                    <a:pt x="576643" y="63131"/>
                  </a:lnTo>
                  <a:lnTo>
                    <a:pt x="580669" y="64668"/>
                  </a:lnTo>
                  <a:lnTo>
                    <a:pt x="590626" y="64668"/>
                  </a:lnTo>
                  <a:lnTo>
                    <a:pt x="594652" y="63131"/>
                  </a:lnTo>
                  <a:lnTo>
                    <a:pt x="594652" y="59334"/>
                  </a:lnTo>
                  <a:close/>
                </a:path>
                <a:path w="665479" h="64769">
                  <a:moveTo>
                    <a:pt x="596290" y="49504"/>
                  </a:moveTo>
                  <a:lnTo>
                    <a:pt x="592264" y="47967"/>
                  </a:lnTo>
                  <a:lnTo>
                    <a:pt x="587286" y="47967"/>
                  </a:lnTo>
                  <a:lnTo>
                    <a:pt x="582320" y="47967"/>
                  </a:lnTo>
                  <a:lnTo>
                    <a:pt x="578281" y="49504"/>
                  </a:lnTo>
                  <a:lnTo>
                    <a:pt x="578281" y="53301"/>
                  </a:lnTo>
                  <a:lnTo>
                    <a:pt x="582320" y="54838"/>
                  </a:lnTo>
                  <a:lnTo>
                    <a:pt x="592264" y="54838"/>
                  </a:lnTo>
                  <a:lnTo>
                    <a:pt x="596290" y="53301"/>
                  </a:lnTo>
                  <a:lnTo>
                    <a:pt x="596290" y="49504"/>
                  </a:lnTo>
                  <a:close/>
                </a:path>
                <a:path w="665479" h="64769">
                  <a:moveTo>
                    <a:pt x="609955" y="39763"/>
                  </a:moveTo>
                  <a:lnTo>
                    <a:pt x="605929" y="38227"/>
                  </a:lnTo>
                  <a:lnTo>
                    <a:pt x="600951" y="38227"/>
                  </a:lnTo>
                  <a:lnTo>
                    <a:pt x="595985" y="38227"/>
                  </a:lnTo>
                  <a:lnTo>
                    <a:pt x="591947" y="39763"/>
                  </a:lnTo>
                  <a:lnTo>
                    <a:pt x="591947" y="43561"/>
                  </a:lnTo>
                  <a:lnTo>
                    <a:pt x="595985" y="45097"/>
                  </a:lnTo>
                  <a:lnTo>
                    <a:pt x="605929" y="45097"/>
                  </a:lnTo>
                  <a:lnTo>
                    <a:pt x="609955" y="43561"/>
                  </a:lnTo>
                  <a:lnTo>
                    <a:pt x="609955" y="39763"/>
                  </a:lnTo>
                  <a:close/>
                </a:path>
                <a:path w="665479" h="64769">
                  <a:moveTo>
                    <a:pt x="635584" y="43942"/>
                  </a:moveTo>
                  <a:lnTo>
                    <a:pt x="631558" y="42405"/>
                  </a:lnTo>
                  <a:lnTo>
                    <a:pt x="626579" y="42405"/>
                  </a:lnTo>
                  <a:lnTo>
                    <a:pt x="621601" y="42405"/>
                  </a:lnTo>
                  <a:lnTo>
                    <a:pt x="617575" y="43942"/>
                  </a:lnTo>
                  <a:lnTo>
                    <a:pt x="617575" y="47739"/>
                  </a:lnTo>
                  <a:lnTo>
                    <a:pt x="621601" y="49276"/>
                  </a:lnTo>
                  <a:lnTo>
                    <a:pt x="631558" y="49276"/>
                  </a:lnTo>
                  <a:lnTo>
                    <a:pt x="635584" y="47739"/>
                  </a:lnTo>
                  <a:lnTo>
                    <a:pt x="635584" y="43942"/>
                  </a:lnTo>
                  <a:close/>
                </a:path>
                <a:path w="665479" h="64769">
                  <a:moveTo>
                    <a:pt x="665378" y="51473"/>
                  </a:moveTo>
                  <a:lnTo>
                    <a:pt x="661352" y="49936"/>
                  </a:lnTo>
                  <a:lnTo>
                    <a:pt x="656374" y="49936"/>
                  </a:lnTo>
                  <a:lnTo>
                    <a:pt x="651408" y="49936"/>
                  </a:lnTo>
                  <a:lnTo>
                    <a:pt x="647369" y="51473"/>
                  </a:lnTo>
                  <a:lnTo>
                    <a:pt x="647369" y="55270"/>
                  </a:lnTo>
                  <a:lnTo>
                    <a:pt x="651408" y="56807"/>
                  </a:lnTo>
                  <a:lnTo>
                    <a:pt x="661352" y="56807"/>
                  </a:lnTo>
                  <a:lnTo>
                    <a:pt x="665378" y="55270"/>
                  </a:lnTo>
                  <a:lnTo>
                    <a:pt x="665378" y="51473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0281" y="2205161"/>
              <a:ext cx="39370" cy="10160"/>
            </a:xfrm>
            <a:custGeom>
              <a:avLst/>
              <a:gdLst/>
              <a:ahLst/>
              <a:cxnLst/>
              <a:rect l="l" t="t" r="r" b="b"/>
              <a:pathLst>
                <a:path w="39370" h="10160">
                  <a:moveTo>
                    <a:pt x="18008" y="1549"/>
                  </a:moveTo>
                  <a:lnTo>
                    <a:pt x="13982" y="0"/>
                  </a:lnTo>
                  <a:lnTo>
                    <a:pt x="9004" y="0"/>
                  </a:lnTo>
                  <a:lnTo>
                    <a:pt x="4025" y="0"/>
                  </a:lnTo>
                  <a:lnTo>
                    <a:pt x="0" y="1549"/>
                  </a:lnTo>
                  <a:lnTo>
                    <a:pt x="0" y="5346"/>
                  </a:lnTo>
                  <a:lnTo>
                    <a:pt x="4025" y="6883"/>
                  </a:lnTo>
                  <a:lnTo>
                    <a:pt x="13982" y="6883"/>
                  </a:lnTo>
                  <a:lnTo>
                    <a:pt x="18008" y="5346"/>
                  </a:lnTo>
                  <a:lnTo>
                    <a:pt x="18008" y="1549"/>
                  </a:lnTo>
                  <a:close/>
                </a:path>
                <a:path w="39370" h="10160">
                  <a:moveTo>
                    <a:pt x="38963" y="4813"/>
                  </a:moveTo>
                  <a:lnTo>
                    <a:pt x="34937" y="3276"/>
                  </a:lnTo>
                  <a:lnTo>
                    <a:pt x="29959" y="3276"/>
                  </a:lnTo>
                  <a:lnTo>
                    <a:pt x="24993" y="3276"/>
                  </a:lnTo>
                  <a:lnTo>
                    <a:pt x="20967" y="4813"/>
                  </a:lnTo>
                  <a:lnTo>
                    <a:pt x="20967" y="8610"/>
                  </a:lnTo>
                  <a:lnTo>
                    <a:pt x="24993" y="10147"/>
                  </a:lnTo>
                  <a:lnTo>
                    <a:pt x="34937" y="10147"/>
                  </a:lnTo>
                  <a:lnTo>
                    <a:pt x="38963" y="8610"/>
                  </a:lnTo>
                  <a:lnTo>
                    <a:pt x="38963" y="4813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7107" y="3062124"/>
              <a:ext cx="808355" cy="87630"/>
            </a:xfrm>
            <a:custGeom>
              <a:avLst/>
              <a:gdLst/>
              <a:ahLst/>
              <a:cxnLst/>
              <a:rect l="l" t="t" r="r" b="b"/>
              <a:pathLst>
                <a:path w="808354" h="87630">
                  <a:moveTo>
                    <a:pt x="682419" y="0"/>
                  </a:moveTo>
                  <a:lnTo>
                    <a:pt x="648553" y="1413"/>
                  </a:lnTo>
                  <a:lnTo>
                    <a:pt x="596956" y="9429"/>
                  </a:lnTo>
                  <a:lnTo>
                    <a:pt x="536619" y="20275"/>
                  </a:lnTo>
                  <a:lnTo>
                    <a:pt x="476534" y="30178"/>
                  </a:lnTo>
                  <a:lnTo>
                    <a:pt x="425692" y="35365"/>
                  </a:lnTo>
                  <a:lnTo>
                    <a:pt x="385056" y="36504"/>
                  </a:lnTo>
                  <a:lnTo>
                    <a:pt x="283412" y="38638"/>
                  </a:lnTo>
                  <a:lnTo>
                    <a:pt x="227278" y="40214"/>
                  </a:lnTo>
                  <a:lnTo>
                    <a:pt x="170854" y="42518"/>
                  </a:lnTo>
                  <a:lnTo>
                    <a:pt x="116575" y="45841"/>
                  </a:lnTo>
                  <a:lnTo>
                    <a:pt x="54154" y="55399"/>
                  </a:lnTo>
                  <a:lnTo>
                    <a:pt x="3479" y="80654"/>
                  </a:lnTo>
                  <a:lnTo>
                    <a:pt x="0" y="85791"/>
                  </a:lnTo>
                  <a:lnTo>
                    <a:pt x="94199" y="87307"/>
                  </a:lnTo>
                  <a:lnTo>
                    <a:pt x="137544" y="87636"/>
                  </a:lnTo>
                  <a:lnTo>
                    <a:pt x="181014" y="87596"/>
                  </a:lnTo>
                  <a:lnTo>
                    <a:pt x="226580" y="87125"/>
                  </a:lnTo>
                  <a:lnTo>
                    <a:pt x="276214" y="86163"/>
                  </a:lnTo>
                  <a:lnTo>
                    <a:pt x="331886" y="84648"/>
                  </a:lnTo>
                  <a:lnTo>
                    <a:pt x="395568" y="82518"/>
                  </a:lnTo>
                  <a:lnTo>
                    <a:pt x="536954" y="70847"/>
                  </a:lnTo>
                  <a:lnTo>
                    <a:pt x="670236" y="51568"/>
                  </a:lnTo>
                  <a:lnTo>
                    <a:pt x="769332" y="33520"/>
                  </a:lnTo>
                  <a:lnTo>
                    <a:pt x="808160" y="25540"/>
                  </a:lnTo>
                  <a:lnTo>
                    <a:pt x="759042" y="14734"/>
                  </a:lnTo>
                  <a:lnTo>
                    <a:pt x="717538" y="6200"/>
                  </a:lnTo>
                  <a:lnTo>
                    <a:pt x="682419" y="0"/>
                  </a:lnTo>
                  <a:close/>
                </a:path>
              </a:pathLst>
            </a:custGeom>
            <a:solidFill>
              <a:srgbClr val="D670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07366" y="3067326"/>
              <a:ext cx="779780" cy="83185"/>
            </a:xfrm>
            <a:custGeom>
              <a:avLst/>
              <a:gdLst/>
              <a:ahLst/>
              <a:cxnLst/>
              <a:rect l="l" t="t" r="r" b="b"/>
              <a:pathLst>
                <a:path w="779779" h="83185">
                  <a:moveTo>
                    <a:pt x="18008" y="77838"/>
                  </a:moveTo>
                  <a:lnTo>
                    <a:pt x="13970" y="76301"/>
                  </a:lnTo>
                  <a:lnTo>
                    <a:pt x="4025" y="76301"/>
                  </a:lnTo>
                  <a:lnTo>
                    <a:pt x="0" y="77838"/>
                  </a:lnTo>
                  <a:lnTo>
                    <a:pt x="0" y="81648"/>
                  </a:lnTo>
                  <a:lnTo>
                    <a:pt x="4025" y="83185"/>
                  </a:lnTo>
                  <a:lnTo>
                    <a:pt x="9004" y="83185"/>
                  </a:lnTo>
                  <a:lnTo>
                    <a:pt x="13970" y="83185"/>
                  </a:lnTo>
                  <a:lnTo>
                    <a:pt x="18008" y="81648"/>
                  </a:lnTo>
                  <a:lnTo>
                    <a:pt x="18008" y="77838"/>
                  </a:lnTo>
                  <a:close/>
                </a:path>
                <a:path w="779779" h="83185">
                  <a:moveTo>
                    <a:pt x="31762" y="68668"/>
                  </a:moveTo>
                  <a:lnTo>
                    <a:pt x="27724" y="67132"/>
                  </a:lnTo>
                  <a:lnTo>
                    <a:pt x="17780" y="67132"/>
                  </a:lnTo>
                  <a:lnTo>
                    <a:pt x="13741" y="68668"/>
                  </a:lnTo>
                  <a:lnTo>
                    <a:pt x="13741" y="72466"/>
                  </a:lnTo>
                  <a:lnTo>
                    <a:pt x="17780" y="74015"/>
                  </a:lnTo>
                  <a:lnTo>
                    <a:pt x="22758" y="74015"/>
                  </a:lnTo>
                  <a:lnTo>
                    <a:pt x="27724" y="74015"/>
                  </a:lnTo>
                  <a:lnTo>
                    <a:pt x="31762" y="72466"/>
                  </a:lnTo>
                  <a:lnTo>
                    <a:pt x="31762" y="68668"/>
                  </a:lnTo>
                  <a:close/>
                </a:path>
                <a:path w="779779" h="83185">
                  <a:moveTo>
                    <a:pt x="44526" y="77838"/>
                  </a:moveTo>
                  <a:lnTo>
                    <a:pt x="40500" y="76301"/>
                  </a:lnTo>
                  <a:lnTo>
                    <a:pt x="30556" y="76301"/>
                  </a:lnTo>
                  <a:lnTo>
                    <a:pt x="26517" y="77838"/>
                  </a:lnTo>
                  <a:lnTo>
                    <a:pt x="26517" y="81648"/>
                  </a:lnTo>
                  <a:lnTo>
                    <a:pt x="30556" y="83185"/>
                  </a:lnTo>
                  <a:lnTo>
                    <a:pt x="35521" y="83185"/>
                  </a:lnTo>
                  <a:lnTo>
                    <a:pt x="40500" y="83185"/>
                  </a:lnTo>
                  <a:lnTo>
                    <a:pt x="44526" y="81648"/>
                  </a:lnTo>
                  <a:lnTo>
                    <a:pt x="44526" y="77838"/>
                  </a:lnTo>
                  <a:close/>
                </a:path>
                <a:path w="779779" h="83185">
                  <a:moveTo>
                    <a:pt x="49110" y="60490"/>
                  </a:moveTo>
                  <a:lnTo>
                    <a:pt x="45085" y="58953"/>
                  </a:lnTo>
                  <a:lnTo>
                    <a:pt x="35140" y="58953"/>
                  </a:lnTo>
                  <a:lnTo>
                    <a:pt x="31102" y="60490"/>
                  </a:lnTo>
                  <a:lnTo>
                    <a:pt x="31102" y="64287"/>
                  </a:lnTo>
                  <a:lnTo>
                    <a:pt x="35140" y="65824"/>
                  </a:lnTo>
                  <a:lnTo>
                    <a:pt x="40106" y="65824"/>
                  </a:lnTo>
                  <a:lnTo>
                    <a:pt x="45085" y="65824"/>
                  </a:lnTo>
                  <a:lnTo>
                    <a:pt x="49110" y="64287"/>
                  </a:lnTo>
                  <a:lnTo>
                    <a:pt x="49110" y="60490"/>
                  </a:lnTo>
                  <a:close/>
                </a:path>
                <a:path w="779779" h="83185">
                  <a:moveTo>
                    <a:pt x="58280" y="68668"/>
                  </a:moveTo>
                  <a:lnTo>
                    <a:pt x="54254" y="67132"/>
                  </a:lnTo>
                  <a:lnTo>
                    <a:pt x="44310" y="67132"/>
                  </a:lnTo>
                  <a:lnTo>
                    <a:pt x="40271" y="68668"/>
                  </a:lnTo>
                  <a:lnTo>
                    <a:pt x="40271" y="72466"/>
                  </a:lnTo>
                  <a:lnTo>
                    <a:pt x="44310" y="74015"/>
                  </a:lnTo>
                  <a:lnTo>
                    <a:pt x="49276" y="74015"/>
                  </a:lnTo>
                  <a:lnTo>
                    <a:pt x="54254" y="74015"/>
                  </a:lnTo>
                  <a:lnTo>
                    <a:pt x="58280" y="72466"/>
                  </a:lnTo>
                  <a:lnTo>
                    <a:pt x="58280" y="68668"/>
                  </a:lnTo>
                  <a:close/>
                </a:path>
                <a:path w="779779" h="83185">
                  <a:moveTo>
                    <a:pt x="68110" y="54597"/>
                  </a:moveTo>
                  <a:lnTo>
                    <a:pt x="64071" y="53060"/>
                  </a:lnTo>
                  <a:lnTo>
                    <a:pt x="54127" y="53060"/>
                  </a:lnTo>
                  <a:lnTo>
                    <a:pt x="50101" y="54597"/>
                  </a:lnTo>
                  <a:lnTo>
                    <a:pt x="50101" y="58394"/>
                  </a:lnTo>
                  <a:lnTo>
                    <a:pt x="54127" y="59931"/>
                  </a:lnTo>
                  <a:lnTo>
                    <a:pt x="59105" y="59931"/>
                  </a:lnTo>
                  <a:lnTo>
                    <a:pt x="64071" y="59931"/>
                  </a:lnTo>
                  <a:lnTo>
                    <a:pt x="68110" y="58394"/>
                  </a:lnTo>
                  <a:lnTo>
                    <a:pt x="68110" y="54597"/>
                  </a:lnTo>
                  <a:close/>
                </a:path>
                <a:path w="779779" h="83185">
                  <a:moveTo>
                    <a:pt x="79895" y="63106"/>
                  </a:moveTo>
                  <a:lnTo>
                    <a:pt x="75869" y="61569"/>
                  </a:lnTo>
                  <a:lnTo>
                    <a:pt x="65913" y="61569"/>
                  </a:lnTo>
                  <a:lnTo>
                    <a:pt x="61887" y="63106"/>
                  </a:lnTo>
                  <a:lnTo>
                    <a:pt x="61887" y="66903"/>
                  </a:lnTo>
                  <a:lnTo>
                    <a:pt x="65913" y="68440"/>
                  </a:lnTo>
                  <a:lnTo>
                    <a:pt x="70891" y="68440"/>
                  </a:lnTo>
                  <a:lnTo>
                    <a:pt x="75869" y="68440"/>
                  </a:lnTo>
                  <a:lnTo>
                    <a:pt x="79895" y="66903"/>
                  </a:lnTo>
                  <a:lnTo>
                    <a:pt x="79895" y="63106"/>
                  </a:lnTo>
                  <a:close/>
                </a:path>
                <a:path w="779779" h="83185">
                  <a:moveTo>
                    <a:pt x="92252" y="49517"/>
                  </a:moveTo>
                  <a:lnTo>
                    <a:pt x="88226" y="47980"/>
                  </a:lnTo>
                  <a:lnTo>
                    <a:pt x="78282" y="47980"/>
                  </a:lnTo>
                  <a:lnTo>
                    <a:pt x="74244" y="49517"/>
                  </a:lnTo>
                  <a:lnTo>
                    <a:pt x="74244" y="53314"/>
                  </a:lnTo>
                  <a:lnTo>
                    <a:pt x="78282" y="54851"/>
                  </a:lnTo>
                  <a:lnTo>
                    <a:pt x="83248" y="54851"/>
                  </a:lnTo>
                  <a:lnTo>
                    <a:pt x="88226" y="54851"/>
                  </a:lnTo>
                  <a:lnTo>
                    <a:pt x="92252" y="53314"/>
                  </a:lnTo>
                  <a:lnTo>
                    <a:pt x="92252" y="49517"/>
                  </a:lnTo>
                  <a:close/>
                </a:path>
                <a:path w="779779" h="83185">
                  <a:moveTo>
                    <a:pt x="102819" y="58521"/>
                  </a:moveTo>
                  <a:lnTo>
                    <a:pt x="98780" y="56984"/>
                  </a:lnTo>
                  <a:lnTo>
                    <a:pt x="88836" y="56984"/>
                  </a:lnTo>
                  <a:lnTo>
                    <a:pt x="84810" y="58521"/>
                  </a:lnTo>
                  <a:lnTo>
                    <a:pt x="84810" y="62318"/>
                  </a:lnTo>
                  <a:lnTo>
                    <a:pt x="88836" y="63855"/>
                  </a:lnTo>
                  <a:lnTo>
                    <a:pt x="93814" y="63855"/>
                  </a:lnTo>
                  <a:lnTo>
                    <a:pt x="98780" y="63855"/>
                  </a:lnTo>
                  <a:lnTo>
                    <a:pt x="102819" y="62318"/>
                  </a:lnTo>
                  <a:lnTo>
                    <a:pt x="102819" y="58521"/>
                  </a:lnTo>
                  <a:close/>
                </a:path>
                <a:path w="779779" h="83185">
                  <a:moveTo>
                    <a:pt x="114681" y="46977"/>
                  </a:moveTo>
                  <a:lnTo>
                    <a:pt x="110655" y="45440"/>
                  </a:lnTo>
                  <a:lnTo>
                    <a:pt x="100711" y="45440"/>
                  </a:lnTo>
                  <a:lnTo>
                    <a:pt x="96672" y="46977"/>
                  </a:lnTo>
                  <a:lnTo>
                    <a:pt x="96672" y="50774"/>
                  </a:lnTo>
                  <a:lnTo>
                    <a:pt x="100711" y="52311"/>
                  </a:lnTo>
                  <a:lnTo>
                    <a:pt x="105676" y="52311"/>
                  </a:lnTo>
                  <a:lnTo>
                    <a:pt x="110655" y="52311"/>
                  </a:lnTo>
                  <a:lnTo>
                    <a:pt x="114681" y="50774"/>
                  </a:lnTo>
                  <a:lnTo>
                    <a:pt x="114681" y="46977"/>
                  </a:lnTo>
                  <a:close/>
                </a:path>
                <a:path w="779779" h="83185">
                  <a:moveTo>
                    <a:pt x="127368" y="55575"/>
                  </a:moveTo>
                  <a:lnTo>
                    <a:pt x="123342" y="54038"/>
                  </a:lnTo>
                  <a:lnTo>
                    <a:pt x="113398" y="54038"/>
                  </a:lnTo>
                  <a:lnTo>
                    <a:pt x="109372" y="55575"/>
                  </a:lnTo>
                  <a:lnTo>
                    <a:pt x="109372" y="59372"/>
                  </a:lnTo>
                  <a:lnTo>
                    <a:pt x="113398" y="60909"/>
                  </a:lnTo>
                  <a:lnTo>
                    <a:pt x="118376" y="60909"/>
                  </a:lnTo>
                  <a:lnTo>
                    <a:pt x="123342" y="60909"/>
                  </a:lnTo>
                  <a:lnTo>
                    <a:pt x="127368" y="59372"/>
                  </a:lnTo>
                  <a:lnTo>
                    <a:pt x="127368" y="55575"/>
                  </a:lnTo>
                  <a:close/>
                </a:path>
                <a:path w="779779" h="83185">
                  <a:moveTo>
                    <a:pt x="138023" y="44450"/>
                  </a:moveTo>
                  <a:lnTo>
                    <a:pt x="133985" y="42900"/>
                  </a:lnTo>
                  <a:lnTo>
                    <a:pt x="124040" y="42900"/>
                  </a:lnTo>
                  <a:lnTo>
                    <a:pt x="120002" y="44450"/>
                  </a:lnTo>
                  <a:lnTo>
                    <a:pt x="120002" y="48247"/>
                  </a:lnTo>
                  <a:lnTo>
                    <a:pt x="124040" y="49784"/>
                  </a:lnTo>
                  <a:lnTo>
                    <a:pt x="129019" y="49784"/>
                  </a:lnTo>
                  <a:lnTo>
                    <a:pt x="133985" y="49784"/>
                  </a:lnTo>
                  <a:lnTo>
                    <a:pt x="138023" y="48247"/>
                  </a:lnTo>
                  <a:lnTo>
                    <a:pt x="138023" y="44450"/>
                  </a:lnTo>
                  <a:close/>
                </a:path>
                <a:path w="779779" h="83185">
                  <a:moveTo>
                    <a:pt x="152260" y="53606"/>
                  </a:moveTo>
                  <a:lnTo>
                    <a:pt x="148234" y="52070"/>
                  </a:lnTo>
                  <a:lnTo>
                    <a:pt x="138290" y="52070"/>
                  </a:lnTo>
                  <a:lnTo>
                    <a:pt x="134251" y="53606"/>
                  </a:lnTo>
                  <a:lnTo>
                    <a:pt x="134251" y="57416"/>
                  </a:lnTo>
                  <a:lnTo>
                    <a:pt x="138290" y="58953"/>
                  </a:lnTo>
                  <a:lnTo>
                    <a:pt x="143256" y="58953"/>
                  </a:lnTo>
                  <a:lnTo>
                    <a:pt x="148234" y="58953"/>
                  </a:lnTo>
                  <a:lnTo>
                    <a:pt x="152260" y="57416"/>
                  </a:lnTo>
                  <a:lnTo>
                    <a:pt x="152260" y="53606"/>
                  </a:lnTo>
                  <a:close/>
                </a:path>
                <a:path w="779779" h="83185">
                  <a:moveTo>
                    <a:pt x="162991" y="43294"/>
                  </a:moveTo>
                  <a:lnTo>
                    <a:pt x="158953" y="41757"/>
                  </a:lnTo>
                  <a:lnTo>
                    <a:pt x="149009" y="41757"/>
                  </a:lnTo>
                  <a:lnTo>
                    <a:pt x="144983" y="43294"/>
                  </a:lnTo>
                  <a:lnTo>
                    <a:pt x="144983" y="47091"/>
                  </a:lnTo>
                  <a:lnTo>
                    <a:pt x="149009" y="48628"/>
                  </a:lnTo>
                  <a:lnTo>
                    <a:pt x="153987" y="48628"/>
                  </a:lnTo>
                  <a:lnTo>
                    <a:pt x="158953" y="48628"/>
                  </a:lnTo>
                  <a:lnTo>
                    <a:pt x="162991" y="47091"/>
                  </a:lnTo>
                  <a:lnTo>
                    <a:pt x="162991" y="43294"/>
                  </a:lnTo>
                  <a:close/>
                </a:path>
                <a:path w="779779" h="83185">
                  <a:moveTo>
                    <a:pt x="178130" y="51650"/>
                  </a:moveTo>
                  <a:lnTo>
                    <a:pt x="174104" y="50101"/>
                  </a:lnTo>
                  <a:lnTo>
                    <a:pt x="164160" y="50101"/>
                  </a:lnTo>
                  <a:lnTo>
                    <a:pt x="160121" y="51650"/>
                  </a:lnTo>
                  <a:lnTo>
                    <a:pt x="160121" y="55448"/>
                  </a:lnTo>
                  <a:lnTo>
                    <a:pt x="164160" y="56984"/>
                  </a:lnTo>
                  <a:lnTo>
                    <a:pt x="169125" y="56984"/>
                  </a:lnTo>
                  <a:lnTo>
                    <a:pt x="174104" y="56984"/>
                  </a:lnTo>
                  <a:lnTo>
                    <a:pt x="178130" y="55448"/>
                  </a:lnTo>
                  <a:lnTo>
                    <a:pt x="178130" y="51650"/>
                  </a:lnTo>
                  <a:close/>
                </a:path>
                <a:path w="779779" h="83185">
                  <a:moveTo>
                    <a:pt x="186728" y="41744"/>
                  </a:moveTo>
                  <a:lnTo>
                    <a:pt x="182689" y="40208"/>
                  </a:lnTo>
                  <a:lnTo>
                    <a:pt x="172745" y="40208"/>
                  </a:lnTo>
                  <a:lnTo>
                    <a:pt x="168719" y="41744"/>
                  </a:lnTo>
                  <a:lnTo>
                    <a:pt x="168719" y="45542"/>
                  </a:lnTo>
                  <a:lnTo>
                    <a:pt x="172745" y="47078"/>
                  </a:lnTo>
                  <a:lnTo>
                    <a:pt x="177723" y="47078"/>
                  </a:lnTo>
                  <a:lnTo>
                    <a:pt x="182689" y="47078"/>
                  </a:lnTo>
                  <a:lnTo>
                    <a:pt x="186728" y="45542"/>
                  </a:lnTo>
                  <a:lnTo>
                    <a:pt x="186728" y="41744"/>
                  </a:lnTo>
                  <a:close/>
                </a:path>
                <a:path w="779779" h="83185">
                  <a:moveTo>
                    <a:pt x="202361" y="50660"/>
                  </a:moveTo>
                  <a:lnTo>
                    <a:pt x="198335" y="49123"/>
                  </a:lnTo>
                  <a:lnTo>
                    <a:pt x="188391" y="49123"/>
                  </a:lnTo>
                  <a:lnTo>
                    <a:pt x="184353" y="50660"/>
                  </a:lnTo>
                  <a:lnTo>
                    <a:pt x="184353" y="54457"/>
                  </a:lnTo>
                  <a:lnTo>
                    <a:pt x="188391" y="55994"/>
                  </a:lnTo>
                  <a:lnTo>
                    <a:pt x="193357" y="55994"/>
                  </a:lnTo>
                  <a:lnTo>
                    <a:pt x="198335" y="55994"/>
                  </a:lnTo>
                  <a:lnTo>
                    <a:pt x="202361" y="54457"/>
                  </a:lnTo>
                  <a:lnTo>
                    <a:pt x="202361" y="50660"/>
                  </a:lnTo>
                  <a:close/>
                </a:path>
                <a:path w="779779" h="83185">
                  <a:moveTo>
                    <a:pt x="210223" y="40347"/>
                  </a:moveTo>
                  <a:lnTo>
                    <a:pt x="206184" y="38811"/>
                  </a:lnTo>
                  <a:lnTo>
                    <a:pt x="196240" y="38811"/>
                  </a:lnTo>
                  <a:lnTo>
                    <a:pt x="192214" y="40347"/>
                  </a:lnTo>
                  <a:lnTo>
                    <a:pt x="192214" y="44145"/>
                  </a:lnTo>
                  <a:lnTo>
                    <a:pt x="196240" y="45681"/>
                  </a:lnTo>
                  <a:lnTo>
                    <a:pt x="201218" y="45681"/>
                  </a:lnTo>
                  <a:lnTo>
                    <a:pt x="206184" y="45681"/>
                  </a:lnTo>
                  <a:lnTo>
                    <a:pt x="210223" y="44145"/>
                  </a:lnTo>
                  <a:lnTo>
                    <a:pt x="210223" y="40347"/>
                  </a:lnTo>
                  <a:close/>
                </a:path>
                <a:path w="779779" h="83185">
                  <a:moveTo>
                    <a:pt x="225945" y="49352"/>
                  </a:moveTo>
                  <a:lnTo>
                    <a:pt x="221907" y="47815"/>
                  </a:lnTo>
                  <a:lnTo>
                    <a:pt x="211963" y="47815"/>
                  </a:lnTo>
                  <a:lnTo>
                    <a:pt x="207937" y="49352"/>
                  </a:lnTo>
                  <a:lnTo>
                    <a:pt x="207937" y="53149"/>
                  </a:lnTo>
                  <a:lnTo>
                    <a:pt x="211963" y="54686"/>
                  </a:lnTo>
                  <a:lnTo>
                    <a:pt x="216941" y="54686"/>
                  </a:lnTo>
                  <a:lnTo>
                    <a:pt x="221907" y="54686"/>
                  </a:lnTo>
                  <a:lnTo>
                    <a:pt x="225945" y="53149"/>
                  </a:lnTo>
                  <a:lnTo>
                    <a:pt x="225945" y="49352"/>
                  </a:lnTo>
                  <a:close/>
                </a:path>
                <a:path w="779779" h="83185">
                  <a:moveTo>
                    <a:pt x="233629" y="39370"/>
                  </a:moveTo>
                  <a:lnTo>
                    <a:pt x="229603" y="37820"/>
                  </a:lnTo>
                  <a:lnTo>
                    <a:pt x="219659" y="37820"/>
                  </a:lnTo>
                  <a:lnTo>
                    <a:pt x="215633" y="39370"/>
                  </a:lnTo>
                  <a:lnTo>
                    <a:pt x="215633" y="43167"/>
                  </a:lnTo>
                  <a:lnTo>
                    <a:pt x="219659" y="44704"/>
                  </a:lnTo>
                  <a:lnTo>
                    <a:pt x="224637" y="44704"/>
                  </a:lnTo>
                  <a:lnTo>
                    <a:pt x="229603" y="44704"/>
                  </a:lnTo>
                  <a:lnTo>
                    <a:pt x="233629" y="43167"/>
                  </a:lnTo>
                  <a:lnTo>
                    <a:pt x="233629" y="39370"/>
                  </a:lnTo>
                  <a:close/>
                </a:path>
                <a:path w="779779" h="83185">
                  <a:moveTo>
                    <a:pt x="249770" y="48209"/>
                  </a:moveTo>
                  <a:lnTo>
                    <a:pt x="245732" y="46672"/>
                  </a:lnTo>
                  <a:lnTo>
                    <a:pt x="235788" y="46672"/>
                  </a:lnTo>
                  <a:lnTo>
                    <a:pt x="231762" y="48209"/>
                  </a:lnTo>
                  <a:lnTo>
                    <a:pt x="231762" y="52006"/>
                  </a:lnTo>
                  <a:lnTo>
                    <a:pt x="235788" y="53543"/>
                  </a:lnTo>
                  <a:lnTo>
                    <a:pt x="240766" y="53543"/>
                  </a:lnTo>
                  <a:lnTo>
                    <a:pt x="245732" y="53543"/>
                  </a:lnTo>
                  <a:lnTo>
                    <a:pt x="249770" y="52006"/>
                  </a:lnTo>
                  <a:lnTo>
                    <a:pt x="249770" y="48209"/>
                  </a:lnTo>
                  <a:close/>
                </a:path>
                <a:path w="779779" h="83185">
                  <a:moveTo>
                    <a:pt x="256146" y="38214"/>
                  </a:moveTo>
                  <a:lnTo>
                    <a:pt x="252120" y="36677"/>
                  </a:lnTo>
                  <a:lnTo>
                    <a:pt x="242176" y="36677"/>
                  </a:lnTo>
                  <a:lnTo>
                    <a:pt x="238137" y="38214"/>
                  </a:lnTo>
                  <a:lnTo>
                    <a:pt x="238137" y="42011"/>
                  </a:lnTo>
                  <a:lnTo>
                    <a:pt x="242176" y="43548"/>
                  </a:lnTo>
                  <a:lnTo>
                    <a:pt x="247142" y="43548"/>
                  </a:lnTo>
                  <a:lnTo>
                    <a:pt x="252120" y="43548"/>
                  </a:lnTo>
                  <a:lnTo>
                    <a:pt x="256146" y="42011"/>
                  </a:lnTo>
                  <a:lnTo>
                    <a:pt x="256146" y="38214"/>
                  </a:lnTo>
                  <a:close/>
                </a:path>
                <a:path w="779779" h="83185">
                  <a:moveTo>
                    <a:pt x="270878" y="47637"/>
                  </a:moveTo>
                  <a:lnTo>
                    <a:pt x="266852" y="46101"/>
                  </a:lnTo>
                  <a:lnTo>
                    <a:pt x="256908" y="46101"/>
                  </a:lnTo>
                  <a:lnTo>
                    <a:pt x="252869" y="47637"/>
                  </a:lnTo>
                  <a:lnTo>
                    <a:pt x="252869" y="51435"/>
                  </a:lnTo>
                  <a:lnTo>
                    <a:pt x="256908" y="52971"/>
                  </a:lnTo>
                  <a:lnTo>
                    <a:pt x="261886" y="52971"/>
                  </a:lnTo>
                  <a:lnTo>
                    <a:pt x="266852" y="52971"/>
                  </a:lnTo>
                  <a:lnTo>
                    <a:pt x="270878" y="51435"/>
                  </a:lnTo>
                  <a:lnTo>
                    <a:pt x="270878" y="47637"/>
                  </a:lnTo>
                  <a:close/>
                </a:path>
                <a:path w="779779" h="83185">
                  <a:moveTo>
                    <a:pt x="278409" y="37325"/>
                  </a:moveTo>
                  <a:lnTo>
                    <a:pt x="274383" y="35775"/>
                  </a:lnTo>
                  <a:lnTo>
                    <a:pt x="264439" y="35775"/>
                  </a:lnTo>
                  <a:lnTo>
                    <a:pt x="260400" y="37325"/>
                  </a:lnTo>
                  <a:lnTo>
                    <a:pt x="260400" y="41122"/>
                  </a:lnTo>
                  <a:lnTo>
                    <a:pt x="264439" y="42659"/>
                  </a:lnTo>
                  <a:lnTo>
                    <a:pt x="269405" y="42659"/>
                  </a:lnTo>
                  <a:lnTo>
                    <a:pt x="274383" y="42659"/>
                  </a:lnTo>
                  <a:lnTo>
                    <a:pt x="278409" y="41122"/>
                  </a:lnTo>
                  <a:lnTo>
                    <a:pt x="278409" y="37325"/>
                  </a:lnTo>
                  <a:close/>
                </a:path>
                <a:path w="779779" h="83185">
                  <a:moveTo>
                    <a:pt x="291757" y="46570"/>
                  </a:moveTo>
                  <a:lnTo>
                    <a:pt x="287731" y="45034"/>
                  </a:lnTo>
                  <a:lnTo>
                    <a:pt x="277787" y="45034"/>
                  </a:lnTo>
                  <a:lnTo>
                    <a:pt x="273748" y="46570"/>
                  </a:lnTo>
                  <a:lnTo>
                    <a:pt x="273748" y="50368"/>
                  </a:lnTo>
                  <a:lnTo>
                    <a:pt x="277787" y="51904"/>
                  </a:lnTo>
                  <a:lnTo>
                    <a:pt x="282752" y="51904"/>
                  </a:lnTo>
                  <a:lnTo>
                    <a:pt x="287731" y="51904"/>
                  </a:lnTo>
                  <a:lnTo>
                    <a:pt x="291757" y="50368"/>
                  </a:lnTo>
                  <a:lnTo>
                    <a:pt x="291757" y="46570"/>
                  </a:lnTo>
                  <a:close/>
                </a:path>
                <a:path w="779779" h="83185">
                  <a:moveTo>
                    <a:pt x="300113" y="36588"/>
                  </a:moveTo>
                  <a:lnTo>
                    <a:pt x="296075" y="35039"/>
                  </a:lnTo>
                  <a:lnTo>
                    <a:pt x="286131" y="35039"/>
                  </a:lnTo>
                  <a:lnTo>
                    <a:pt x="282105" y="36588"/>
                  </a:lnTo>
                  <a:lnTo>
                    <a:pt x="282105" y="40386"/>
                  </a:lnTo>
                  <a:lnTo>
                    <a:pt x="286131" y="41922"/>
                  </a:lnTo>
                  <a:lnTo>
                    <a:pt x="291109" y="41922"/>
                  </a:lnTo>
                  <a:lnTo>
                    <a:pt x="296075" y="41922"/>
                  </a:lnTo>
                  <a:lnTo>
                    <a:pt x="300113" y="40386"/>
                  </a:lnTo>
                  <a:lnTo>
                    <a:pt x="300113" y="36588"/>
                  </a:lnTo>
                  <a:close/>
                </a:path>
                <a:path w="779779" h="83185">
                  <a:moveTo>
                    <a:pt x="314680" y="46075"/>
                  </a:moveTo>
                  <a:lnTo>
                    <a:pt x="310642" y="44538"/>
                  </a:lnTo>
                  <a:lnTo>
                    <a:pt x="300697" y="44538"/>
                  </a:lnTo>
                  <a:lnTo>
                    <a:pt x="296672" y="46075"/>
                  </a:lnTo>
                  <a:lnTo>
                    <a:pt x="296672" y="49885"/>
                  </a:lnTo>
                  <a:lnTo>
                    <a:pt x="300697" y="51422"/>
                  </a:lnTo>
                  <a:lnTo>
                    <a:pt x="305676" y="51422"/>
                  </a:lnTo>
                  <a:lnTo>
                    <a:pt x="310642" y="51422"/>
                  </a:lnTo>
                  <a:lnTo>
                    <a:pt x="314680" y="49885"/>
                  </a:lnTo>
                  <a:lnTo>
                    <a:pt x="314680" y="46075"/>
                  </a:lnTo>
                  <a:close/>
                </a:path>
                <a:path w="779779" h="83185">
                  <a:moveTo>
                    <a:pt x="323519" y="36588"/>
                  </a:moveTo>
                  <a:lnTo>
                    <a:pt x="319493" y="35039"/>
                  </a:lnTo>
                  <a:lnTo>
                    <a:pt x="309549" y="35039"/>
                  </a:lnTo>
                  <a:lnTo>
                    <a:pt x="305511" y="36588"/>
                  </a:lnTo>
                  <a:lnTo>
                    <a:pt x="305511" y="40386"/>
                  </a:lnTo>
                  <a:lnTo>
                    <a:pt x="309549" y="41922"/>
                  </a:lnTo>
                  <a:lnTo>
                    <a:pt x="314515" y="41922"/>
                  </a:lnTo>
                  <a:lnTo>
                    <a:pt x="319493" y="41922"/>
                  </a:lnTo>
                  <a:lnTo>
                    <a:pt x="323519" y="40386"/>
                  </a:lnTo>
                  <a:lnTo>
                    <a:pt x="323519" y="36588"/>
                  </a:lnTo>
                  <a:close/>
                </a:path>
                <a:path w="779779" h="83185">
                  <a:moveTo>
                    <a:pt x="336943" y="45427"/>
                  </a:moveTo>
                  <a:lnTo>
                    <a:pt x="332917" y="43891"/>
                  </a:lnTo>
                  <a:lnTo>
                    <a:pt x="322973" y="43891"/>
                  </a:lnTo>
                  <a:lnTo>
                    <a:pt x="318935" y="45427"/>
                  </a:lnTo>
                  <a:lnTo>
                    <a:pt x="318935" y="49225"/>
                  </a:lnTo>
                  <a:lnTo>
                    <a:pt x="322973" y="50761"/>
                  </a:lnTo>
                  <a:lnTo>
                    <a:pt x="327939" y="50761"/>
                  </a:lnTo>
                  <a:lnTo>
                    <a:pt x="332917" y="50761"/>
                  </a:lnTo>
                  <a:lnTo>
                    <a:pt x="336943" y="49225"/>
                  </a:lnTo>
                  <a:lnTo>
                    <a:pt x="336943" y="45427"/>
                  </a:lnTo>
                  <a:close/>
                </a:path>
                <a:path w="779779" h="83185">
                  <a:moveTo>
                    <a:pt x="348411" y="36906"/>
                  </a:moveTo>
                  <a:lnTo>
                    <a:pt x="344373" y="35369"/>
                  </a:lnTo>
                  <a:lnTo>
                    <a:pt x="334429" y="35369"/>
                  </a:lnTo>
                  <a:lnTo>
                    <a:pt x="330403" y="36906"/>
                  </a:lnTo>
                  <a:lnTo>
                    <a:pt x="330403" y="40716"/>
                  </a:lnTo>
                  <a:lnTo>
                    <a:pt x="334429" y="42252"/>
                  </a:lnTo>
                  <a:lnTo>
                    <a:pt x="339407" y="42252"/>
                  </a:lnTo>
                  <a:lnTo>
                    <a:pt x="344373" y="42252"/>
                  </a:lnTo>
                  <a:lnTo>
                    <a:pt x="348411" y="40716"/>
                  </a:lnTo>
                  <a:lnTo>
                    <a:pt x="348411" y="36906"/>
                  </a:lnTo>
                  <a:close/>
                </a:path>
                <a:path w="779779" h="83185">
                  <a:moveTo>
                    <a:pt x="359219" y="45097"/>
                  </a:moveTo>
                  <a:lnTo>
                    <a:pt x="355180" y="43561"/>
                  </a:lnTo>
                  <a:lnTo>
                    <a:pt x="345236" y="43561"/>
                  </a:lnTo>
                  <a:lnTo>
                    <a:pt x="341210" y="45097"/>
                  </a:lnTo>
                  <a:lnTo>
                    <a:pt x="341210" y="48895"/>
                  </a:lnTo>
                  <a:lnTo>
                    <a:pt x="345236" y="50431"/>
                  </a:lnTo>
                  <a:lnTo>
                    <a:pt x="350215" y="50431"/>
                  </a:lnTo>
                  <a:lnTo>
                    <a:pt x="355180" y="50431"/>
                  </a:lnTo>
                  <a:lnTo>
                    <a:pt x="359219" y="48895"/>
                  </a:lnTo>
                  <a:lnTo>
                    <a:pt x="359219" y="45097"/>
                  </a:lnTo>
                  <a:close/>
                </a:path>
                <a:path w="779779" h="83185">
                  <a:moveTo>
                    <a:pt x="371652" y="36588"/>
                  </a:moveTo>
                  <a:lnTo>
                    <a:pt x="367626" y="35039"/>
                  </a:lnTo>
                  <a:lnTo>
                    <a:pt x="357682" y="35039"/>
                  </a:lnTo>
                  <a:lnTo>
                    <a:pt x="353644" y="36588"/>
                  </a:lnTo>
                  <a:lnTo>
                    <a:pt x="353644" y="40386"/>
                  </a:lnTo>
                  <a:lnTo>
                    <a:pt x="357682" y="41922"/>
                  </a:lnTo>
                  <a:lnTo>
                    <a:pt x="362648" y="41922"/>
                  </a:lnTo>
                  <a:lnTo>
                    <a:pt x="367626" y="41922"/>
                  </a:lnTo>
                  <a:lnTo>
                    <a:pt x="371652" y="40386"/>
                  </a:lnTo>
                  <a:lnTo>
                    <a:pt x="371652" y="36588"/>
                  </a:lnTo>
                  <a:close/>
                </a:path>
                <a:path w="779779" h="83185">
                  <a:moveTo>
                    <a:pt x="382714" y="44932"/>
                  </a:moveTo>
                  <a:lnTo>
                    <a:pt x="378675" y="43395"/>
                  </a:lnTo>
                  <a:lnTo>
                    <a:pt x="368731" y="43395"/>
                  </a:lnTo>
                  <a:lnTo>
                    <a:pt x="364705" y="44932"/>
                  </a:lnTo>
                  <a:lnTo>
                    <a:pt x="364705" y="48729"/>
                  </a:lnTo>
                  <a:lnTo>
                    <a:pt x="368731" y="50266"/>
                  </a:lnTo>
                  <a:lnTo>
                    <a:pt x="373710" y="50266"/>
                  </a:lnTo>
                  <a:lnTo>
                    <a:pt x="378675" y="50266"/>
                  </a:lnTo>
                  <a:lnTo>
                    <a:pt x="382714" y="48729"/>
                  </a:lnTo>
                  <a:lnTo>
                    <a:pt x="382714" y="44932"/>
                  </a:lnTo>
                  <a:close/>
                </a:path>
                <a:path w="779779" h="83185">
                  <a:moveTo>
                    <a:pt x="396544" y="36093"/>
                  </a:moveTo>
                  <a:lnTo>
                    <a:pt x="392518" y="34556"/>
                  </a:lnTo>
                  <a:lnTo>
                    <a:pt x="382574" y="34556"/>
                  </a:lnTo>
                  <a:lnTo>
                    <a:pt x="378536" y="36093"/>
                  </a:lnTo>
                  <a:lnTo>
                    <a:pt x="378536" y="39890"/>
                  </a:lnTo>
                  <a:lnTo>
                    <a:pt x="382574" y="41427"/>
                  </a:lnTo>
                  <a:lnTo>
                    <a:pt x="387540" y="41427"/>
                  </a:lnTo>
                  <a:lnTo>
                    <a:pt x="392518" y="41427"/>
                  </a:lnTo>
                  <a:lnTo>
                    <a:pt x="396544" y="39890"/>
                  </a:lnTo>
                  <a:lnTo>
                    <a:pt x="396544" y="36093"/>
                  </a:lnTo>
                  <a:close/>
                </a:path>
                <a:path w="779779" h="83185">
                  <a:moveTo>
                    <a:pt x="407022" y="44107"/>
                  </a:moveTo>
                  <a:lnTo>
                    <a:pt x="402996" y="42570"/>
                  </a:lnTo>
                  <a:lnTo>
                    <a:pt x="393052" y="42570"/>
                  </a:lnTo>
                  <a:lnTo>
                    <a:pt x="389013" y="44107"/>
                  </a:lnTo>
                  <a:lnTo>
                    <a:pt x="389013" y="47904"/>
                  </a:lnTo>
                  <a:lnTo>
                    <a:pt x="393052" y="49453"/>
                  </a:lnTo>
                  <a:lnTo>
                    <a:pt x="398018" y="49453"/>
                  </a:lnTo>
                  <a:lnTo>
                    <a:pt x="402996" y="49453"/>
                  </a:lnTo>
                  <a:lnTo>
                    <a:pt x="407022" y="47904"/>
                  </a:lnTo>
                  <a:lnTo>
                    <a:pt x="407022" y="44107"/>
                  </a:lnTo>
                  <a:close/>
                </a:path>
                <a:path w="779779" h="83185">
                  <a:moveTo>
                    <a:pt x="419874" y="35521"/>
                  </a:moveTo>
                  <a:lnTo>
                    <a:pt x="415836" y="33972"/>
                  </a:lnTo>
                  <a:lnTo>
                    <a:pt x="405904" y="33972"/>
                  </a:lnTo>
                  <a:lnTo>
                    <a:pt x="401866" y="35521"/>
                  </a:lnTo>
                  <a:lnTo>
                    <a:pt x="401866" y="39319"/>
                  </a:lnTo>
                  <a:lnTo>
                    <a:pt x="405904" y="40855"/>
                  </a:lnTo>
                  <a:lnTo>
                    <a:pt x="410870" y="40855"/>
                  </a:lnTo>
                  <a:lnTo>
                    <a:pt x="415836" y="40855"/>
                  </a:lnTo>
                  <a:lnTo>
                    <a:pt x="419874" y="39319"/>
                  </a:lnTo>
                  <a:lnTo>
                    <a:pt x="419874" y="35521"/>
                  </a:lnTo>
                  <a:close/>
                </a:path>
                <a:path w="779779" h="83185">
                  <a:moveTo>
                    <a:pt x="430923" y="42811"/>
                  </a:moveTo>
                  <a:lnTo>
                    <a:pt x="426897" y="41262"/>
                  </a:lnTo>
                  <a:lnTo>
                    <a:pt x="416953" y="41262"/>
                  </a:lnTo>
                  <a:lnTo>
                    <a:pt x="412915" y="42811"/>
                  </a:lnTo>
                  <a:lnTo>
                    <a:pt x="412915" y="46609"/>
                  </a:lnTo>
                  <a:lnTo>
                    <a:pt x="416953" y="48145"/>
                  </a:lnTo>
                  <a:lnTo>
                    <a:pt x="421919" y="48145"/>
                  </a:lnTo>
                  <a:lnTo>
                    <a:pt x="426897" y="48145"/>
                  </a:lnTo>
                  <a:lnTo>
                    <a:pt x="430923" y="46609"/>
                  </a:lnTo>
                  <a:lnTo>
                    <a:pt x="430923" y="42811"/>
                  </a:lnTo>
                  <a:close/>
                </a:path>
                <a:path w="779779" h="83185">
                  <a:moveTo>
                    <a:pt x="443204" y="34290"/>
                  </a:moveTo>
                  <a:lnTo>
                    <a:pt x="439178" y="32753"/>
                  </a:lnTo>
                  <a:lnTo>
                    <a:pt x="429234" y="32753"/>
                  </a:lnTo>
                  <a:lnTo>
                    <a:pt x="425196" y="34290"/>
                  </a:lnTo>
                  <a:lnTo>
                    <a:pt x="425196" y="38087"/>
                  </a:lnTo>
                  <a:lnTo>
                    <a:pt x="429234" y="39624"/>
                  </a:lnTo>
                  <a:lnTo>
                    <a:pt x="434200" y="39624"/>
                  </a:lnTo>
                  <a:lnTo>
                    <a:pt x="439178" y="39624"/>
                  </a:lnTo>
                  <a:lnTo>
                    <a:pt x="443204" y="38087"/>
                  </a:lnTo>
                  <a:lnTo>
                    <a:pt x="443204" y="34290"/>
                  </a:lnTo>
                  <a:close/>
                </a:path>
                <a:path w="779779" h="83185">
                  <a:moveTo>
                    <a:pt x="456145" y="41490"/>
                  </a:moveTo>
                  <a:lnTo>
                    <a:pt x="452107" y="39954"/>
                  </a:lnTo>
                  <a:lnTo>
                    <a:pt x="442163" y="39954"/>
                  </a:lnTo>
                  <a:lnTo>
                    <a:pt x="438137" y="41490"/>
                  </a:lnTo>
                  <a:lnTo>
                    <a:pt x="438137" y="45288"/>
                  </a:lnTo>
                  <a:lnTo>
                    <a:pt x="442163" y="46837"/>
                  </a:lnTo>
                  <a:lnTo>
                    <a:pt x="447141" y="46837"/>
                  </a:lnTo>
                  <a:lnTo>
                    <a:pt x="452107" y="46837"/>
                  </a:lnTo>
                  <a:lnTo>
                    <a:pt x="456145" y="45288"/>
                  </a:lnTo>
                  <a:lnTo>
                    <a:pt x="456145" y="41490"/>
                  </a:lnTo>
                  <a:close/>
                </a:path>
                <a:path w="779779" h="83185">
                  <a:moveTo>
                    <a:pt x="467194" y="31508"/>
                  </a:moveTo>
                  <a:lnTo>
                    <a:pt x="463169" y="29972"/>
                  </a:lnTo>
                  <a:lnTo>
                    <a:pt x="453224" y="29972"/>
                  </a:lnTo>
                  <a:lnTo>
                    <a:pt x="449186" y="31508"/>
                  </a:lnTo>
                  <a:lnTo>
                    <a:pt x="449186" y="35306"/>
                  </a:lnTo>
                  <a:lnTo>
                    <a:pt x="453224" y="36842"/>
                  </a:lnTo>
                  <a:lnTo>
                    <a:pt x="458190" y="36842"/>
                  </a:lnTo>
                  <a:lnTo>
                    <a:pt x="463169" y="36842"/>
                  </a:lnTo>
                  <a:lnTo>
                    <a:pt x="467194" y="35306"/>
                  </a:lnTo>
                  <a:lnTo>
                    <a:pt x="467194" y="31508"/>
                  </a:lnTo>
                  <a:close/>
                </a:path>
                <a:path w="779779" h="83185">
                  <a:moveTo>
                    <a:pt x="480707" y="38214"/>
                  </a:moveTo>
                  <a:lnTo>
                    <a:pt x="476669" y="36677"/>
                  </a:lnTo>
                  <a:lnTo>
                    <a:pt x="466725" y="36677"/>
                  </a:lnTo>
                  <a:lnTo>
                    <a:pt x="462699" y="38214"/>
                  </a:lnTo>
                  <a:lnTo>
                    <a:pt x="462699" y="42011"/>
                  </a:lnTo>
                  <a:lnTo>
                    <a:pt x="466725" y="43561"/>
                  </a:lnTo>
                  <a:lnTo>
                    <a:pt x="471703" y="43561"/>
                  </a:lnTo>
                  <a:lnTo>
                    <a:pt x="476669" y="43561"/>
                  </a:lnTo>
                  <a:lnTo>
                    <a:pt x="480707" y="42011"/>
                  </a:lnTo>
                  <a:lnTo>
                    <a:pt x="480707" y="38214"/>
                  </a:lnTo>
                  <a:close/>
                </a:path>
                <a:path w="779779" h="83185">
                  <a:moveTo>
                    <a:pt x="489292" y="27990"/>
                  </a:moveTo>
                  <a:lnTo>
                    <a:pt x="485267" y="26454"/>
                  </a:lnTo>
                  <a:lnTo>
                    <a:pt x="475322" y="26454"/>
                  </a:lnTo>
                  <a:lnTo>
                    <a:pt x="471284" y="27990"/>
                  </a:lnTo>
                  <a:lnTo>
                    <a:pt x="471284" y="31788"/>
                  </a:lnTo>
                  <a:lnTo>
                    <a:pt x="475322" y="33324"/>
                  </a:lnTo>
                  <a:lnTo>
                    <a:pt x="480288" y="33324"/>
                  </a:lnTo>
                  <a:lnTo>
                    <a:pt x="485267" y="33324"/>
                  </a:lnTo>
                  <a:lnTo>
                    <a:pt x="489292" y="31788"/>
                  </a:lnTo>
                  <a:lnTo>
                    <a:pt x="489292" y="27990"/>
                  </a:lnTo>
                  <a:close/>
                </a:path>
                <a:path w="779779" h="83185">
                  <a:moveTo>
                    <a:pt x="502970" y="34620"/>
                  </a:moveTo>
                  <a:lnTo>
                    <a:pt x="498932" y="33083"/>
                  </a:lnTo>
                  <a:lnTo>
                    <a:pt x="488988" y="33083"/>
                  </a:lnTo>
                  <a:lnTo>
                    <a:pt x="484962" y="34620"/>
                  </a:lnTo>
                  <a:lnTo>
                    <a:pt x="484962" y="38417"/>
                  </a:lnTo>
                  <a:lnTo>
                    <a:pt x="488988" y="39954"/>
                  </a:lnTo>
                  <a:lnTo>
                    <a:pt x="493966" y="39954"/>
                  </a:lnTo>
                  <a:lnTo>
                    <a:pt x="498932" y="39954"/>
                  </a:lnTo>
                  <a:lnTo>
                    <a:pt x="502970" y="38417"/>
                  </a:lnTo>
                  <a:lnTo>
                    <a:pt x="502970" y="34620"/>
                  </a:lnTo>
                  <a:close/>
                </a:path>
                <a:path w="779779" h="83185">
                  <a:moveTo>
                    <a:pt x="513778" y="24638"/>
                  </a:moveTo>
                  <a:lnTo>
                    <a:pt x="509739" y="23101"/>
                  </a:lnTo>
                  <a:lnTo>
                    <a:pt x="499795" y="23101"/>
                  </a:lnTo>
                  <a:lnTo>
                    <a:pt x="495769" y="24638"/>
                  </a:lnTo>
                  <a:lnTo>
                    <a:pt x="495769" y="28435"/>
                  </a:lnTo>
                  <a:lnTo>
                    <a:pt x="499795" y="29972"/>
                  </a:lnTo>
                  <a:lnTo>
                    <a:pt x="504774" y="29972"/>
                  </a:lnTo>
                  <a:lnTo>
                    <a:pt x="509739" y="29972"/>
                  </a:lnTo>
                  <a:lnTo>
                    <a:pt x="513778" y="28435"/>
                  </a:lnTo>
                  <a:lnTo>
                    <a:pt x="513778" y="24638"/>
                  </a:lnTo>
                  <a:close/>
                </a:path>
                <a:path w="779779" h="83185">
                  <a:moveTo>
                    <a:pt x="524002" y="41744"/>
                  </a:moveTo>
                  <a:lnTo>
                    <a:pt x="519976" y="40208"/>
                  </a:lnTo>
                  <a:lnTo>
                    <a:pt x="510032" y="40208"/>
                  </a:lnTo>
                  <a:lnTo>
                    <a:pt x="505993" y="41744"/>
                  </a:lnTo>
                  <a:lnTo>
                    <a:pt x="505993" y="45542"/>
                  </a:lnTo>
                  <a:lnTo>
                    <a:pt x="510032" y="47078"/>
                  </a:lnTo>
                  <a:lnTo>
                    <a:pt x="514997" y="47078"/>
                  </a:lnTo>
                  <a:lnTo>
                    <a:pt x="519976" y="47078"/>
                  </a:lnTo>
                  <a:lnTo>
                    <a:pt x="524002" y="45542"/>
                  </a:lnTo>
                  <a:lnTo>
                    <a:pt x="524002" y="41744"/>
                  </a:lnTo>
                  <a:close/>
                </a:path>
                <a:path w="779779" h="83185">
                  <a:moveTo>
                    <a:pt x="529653" y="30848"/>
                  </a:moveTo>
                  <a:lnTo>
                    <a:pt x="525627" y="29311"/>
                  </a:lnTo>
                  <a:lnTo>
                    <a:pt x="515683" y="29311"/>
                  </a:lnTo>
                  <a:lnTo>
                    <a:pt x="511644" y="30848"/>
                  </a:lnTo>
                  <a:lnTo>
                    <a:pt x="511644" y="34645"/>
                  </a:lnTo>
                  <a:lnTo>
                    <a:pt x="515683" y="36195"/>
                  </a:lnTo>
                  <a:lnTo>
                    <a:pt x="520649" y="36195"/>
                  </a:lnTo>
                  <a:lnTo>
                    <a:pt x="525627" y="36195"/>
                  </a:lnTo>
                  <a:lnTo>
                    <a:pt x="529653" y="34645"/>
                  </a:lnTo>
                  <a:lnTo>
                    <a:pt x="529653" y="30848"/>
                  </a:lnTo>
                  <a:close/>
                </a:path>
                <a:path w="779779" h="83185">
                  <a:moveTo>
                    <a:pt x="537845" y="20866"/>
                  </a:moveTo>
                  <a:lnTo>
                    <a:pt x="533806" y="19329"/>
                  </a:lnTo>
                  <a:lnTo>
                    <a:pt x="523862" y="19329"/>
                  </a:lnTo>
                  <a:lnTo>
                    <a:pt x="519836" y="20866"/>
                  </a:lnTo>
                  <a:lnTo>
                    <a:pt x="519836" y="24663"/>
                  </a:lnTo>
                  <a:lnTo>
                    <a:pt x="523862" y="26200"/>
                  </a:lnTo>
                  <a:lnTo>
                    <a:pt x="528840" y="26200"/>
                  </a:lnTo>
                  <a:lnTo>
                    <a:pt x="533806" y="26200"/>
                  </a:lnTo>
                  <a:lnTo>
                    <a:pt x="537845" y="24663"/>
                  </a:lnTo>
                  <a:lnTo>
                    <a:pt x="537845" y="20866"/>
                  </a:lnTo>
                  <a:close/>
                </a:path>
                <a:path w="779779" h="83185">
                  <a:moveTo>
                    <a:pt x="554139" y="26758"/>
                  </a:moveTo>
                  <a:lnTo>
                    <a:pt x="550100" y="25222"/>
                  </a:lnTo>
                  <a:lnTo>
                    <a:pt x="540156" y="25222"/>
                  </a:lnTo>
                  <a:lnTo>
                    <a:pt x="536130" y="26758"/>
                  </a:lnTo>
                  <a:lnTo>
                    <a:pt x="536130" y="30556"/>
                  </a:lnTo>
                  <a:lnTo>
                    <a:pt x="540156" y="32092"/>
                  </a:lnTo>
                  <a:lnTo>
                    <a:pt x="545134" y="32092"/>
                  </a:lnTo>
                  <a:lnTo>
                    <a:pt x="550100" y="32092"/>
                  </a:lnTo>
                  <a:lnTo>
                    <a:pt x="554139" y="30556"/>
                  </a:lnTo>
                  <a:lnTo>
                    <a:pt x="554139" y="26758"/>
                  </a:lnTo>
                  <a:close/>
                </a:path>
                <a:path w="779779" h="83185">
                  <a:moveTo>
                    <a:pt x="562152" y="16929"/>
                  </a:moveTo>
                  <a:lnTo>
                    <a:pt x="558126" y="15392"/>
                  </a:lnTo>
                  <a:lnTo>
                    <a:pt x="548182" y="15392"/>
                  </a:lnTo>
                  <a:lnTo>
                    <a:pt x="544144" y="16929"/>
                  </a:lnTo>
                  <a:lnTo>
                    <a:pt x="544144" y="20726"/>
                  </a:lnTo>
                  <a:lnTo>
                    <a:pt x="548182" y="22263"/>
                  </a:lnTo>
                  <a:lnTo>
                    <a:pt x="553148" y="22263"/>
                  </a:lnTo>
                  <a:lnTo>
                    <a:pt x="558126" y="22263"/>
                  </a:lnTo>
                  <a:lnTo>
                    <a:pt x="562152" y="20726"/>
                  </a:lnTo>
                  <a:lnTo>
                    <a:pt x="562152" y="16929"/>
                  </a:lnTo>
                  <a:close/>
                </a:path>
                <a:path w="779779" h="83185">
                  <a:moveTo>
                    <a:pt x="571322" y="34785"/>
                  </a:moveTo>
                  <a:lnTo>
                    <a:pt x="567296" y="33235"/>
                  </a:lnTo>
                  <a:lnTo>
                    <a:pt x="557352" y="33235"/>
                  </a:lnTo>
                  <a:lnTo>
                    <a:pt x="553313" y="34785"/>
                  </a:lnTo>
                  <a:lnTo>
                    <a:pt x="553313" y="38582"/>
                  </a:lnTo>
                  <a:lnTo>
                    <a:pt x="557352" y="40119"/>
                  </a:lnTo>
                  <a:lnTo>
                    <a:pt x="562317" y="40119"/>
                  </a:lnTo>
                  <a:lnTo>
                    <a:pt x="567296" y="40119"/>
                  </a:lnTo>
                  <a:lnTo>
                    <a:pt x="571322" y="38582"/>
                  </a:lnTo>
                  <a:lnTo>
                    <a:pt x="571322" y="34785"/>
                  </a:lnTo>
                  <a:close/>
                </a:path>
                <a:path w="779779" h="83185">
                  <a:moveTo>
                    <a:pt x="578040" y="23406"/>
                  </a:moveTo>
                  <a:lnTo>
                    <a:pt x="574001" y="21869"/>
                  </a:lnTo>
                  <a:lnTo>
                    <a:pt x="564057" y="21869"/>
                  </a:lnTo>
                  <a:lnTo>
                    <a:pt x="560031" y="23406"/>
                  </a:lnTo>
                  <a:lnTo>
                    <a:pt x="560031" y="27203"/>
                  </a:lnTo>
                  <a:lnTo>
                    <a:pt x="564057" y="28740"/>
                  </a:lnTo>
                  <a:lnTo>
                    <a:pt x="569036" y="28740"/>
                  </a:lnTo>
                  <a:lnTo>
                    <a:pt x="574001" y="28740"/>
                  </a:lnTo>
                  <a:lnTo>
                    <a:pt x="578040" y="27203"/>
                  </a:lnTo>
                  <a:lnTo>
                    <a:pt x="578040" y="23406"/>
                  </a:lnTo>
                  <a:close/>
                </a:path>
                <a:path w="779779" h="83185">
                  <a:moveTo>
                    <a:pt x="585406" y="13246"/>
                  </a:moveTo>
                  <a:lnTo>
                    <a:pt x="581367" y="11709"/>
                  </a:lnTo>
                  <a:lnTo>
                    <a:pt x="571423" y="11709"/>
                  </a:lnTo>
                  <a:lnTo>
                    <a:pt x="567397" y="13246"/>
                  </a:lnTo>
                  <a:lnTo>
                    <a:pt x="567397" y="17056"/>
                  </a:lnTo>
                  <a:lnTo>
                    <a:pt x="571423" y="18592"/>
                  </a:lnTo>
                  <a:lnTo>
                    <a:pt x="576402" y="18592"/>
                  </a:lnTo>
                  <a:lnTo>
                    <a:pt x="581367" y="18592"/>
                  </a:lnTo>
                  <a:lnTo>
                    <a:pt x="585406" y="17056"/>
                  </a:lnTo>
                  <a:lnTo>
                    <a:pt x="585406" y="13246"/>
                  </a:lnTo>
                  <a:close/>
                </a:path>
                <a:path w="779779" h="83185">
                  <a:moveTo>
                    <a:pt x="601205" y="20205"/>
                  </a:moveTo>
                  <a:lnTo>
                    <a:pt x="597179" y="18669"/>
                  </a:lnTo>
                  <a:lnTo>
                    <a:pt x="587235" y="18669"/>
                  </a:lnTo>
                  <a:lnTo>
                    <a:pt x="583196" y="20205"/>
                  </a:lnTo>
                  <a:lnTo>
                    <a:pt x="583196" y="24003"/>
                  </a:lnTo>
                  <a:lnTo>
                    <a:pt x="587235" y="25552"/>
                  </a:lnTo>
                  <a:lnTo>
                    <a:pt x="592201" y="25552"/>
                  </a:lnTo>
                  <a:lnTo>
                    <a:pt x="597179" y="25552"/>
                  </a:lnTo>
                  <a:lnTo>
                    <a:pt x="601205" y="24003"/>
                  </a:lnTo>
                  <a:lnTo>
                    <a:pt x="601205" y="20205"/>
                  </a:lnTo>
                  <a:close/>
                </a:path>
                <a:path w="779779" h="83185">
                  <a:moveTo>
                    <a:pt x="608406" y="9728"/>
                  </a:moveTo>
                  <a:lnTo>
                    <a:pt x="604380" y="8191"/>
                  </a:lnTo>
                  <a:lnTo>
                    <a:pt x="594436" y="8191"/>
                  </a:lnTo>
                  <a:lnTo>
                    <a:pt x="590397" y="9728"/>
                  </a:lnTo>
                  <a:lnTo>
                    <a:pt x="590397" y="13525"/>
                  </a:lnTo>
                  <a:lnTo>
                    <a:pt x="594436" y="15062"/>
                  </a:lnTo>
                  <a:lnTo>
                    <a:pt x="599401" y="15062"/>
                  </a:lnTo>
                  <a:lnTo>
                    <a:pt x="604380" y="15062"/>
                  </a:lnTo>
                  <a:lnTo>
                    <a:pt x="608406" y="13525"/>
                  </a:lnTo>
                  <a:lnTo>
                    <a:pt x="608406" y="9728"/>
                  </a:lnTo>
                  <a:close/>
                </a:path>
                <a:path w="779779" h="83185">
                  <a:moveTo>
                    <a:pt x="625106" y="15633"/>
                  </a:moveTo>
                  <a:lnTo>
                    <a:pt x="621080" y="14084"/>
                  </a:lnTo>
                  <a:lnTo>
                    <a:pt x="611136" y="14084"/>
                  </a:lnTo>
                  <a:lnTo>
                    <a:pt x="607098" y="15633"/>
                  </a:lnTo>
                  <a:lnTo>
                    <a:pt x="607098" y="19431"/>
                  </a:lnTo>
                  <a:lnTo>
                    <a:pt x="611136" y="20967"/>
                  </a:lnTo>
                  <a:lnTo>
                    <a:pt x="616102" y="20967"/>
                  </a:lnTo>
                  <a:lnTo>
                    <a:pt x="621080" y="20967"/>
                  </a:lnTo>
                  <a:lnTo>
                    <a:pt x="625106" y="19431"/>
                  </a:lnTo>
                  <a:lnTo>
                    <a:pt x="625106" y="15633"/>
                  </a:lnTo>
                  <a:close/>
                </a:path>
                <a:path w="779779" h="83185">
                  <a:moveTo>
                    <a:pt x="634441" y="5308"/>
                  </a:moveTo>
                  <a:lnTo>
                    <a:pt x="630415" y="3771"/>
                  </a:lnTo>
                  <a:lnTo>
                    <a:pt x="620471" y="3771"/>
                  </a:lnTo>
                  <a:lnTo>
                    <a:pt x="616432" y="5308"/>
                  </a:lnTo>
                  <a:lnTo>
                    <a:pt x="616432" y="9105"/>
                  </a:lnTo>
                  <a:lnTo>
                    <a:pt x="620471" y="10655"/>
                  </a:lnTo>
                  <a:lnTo>
                    <a:pt x="625436" y="10655"/>
                  </a:lnTo>
                  <a:lnTo>
                    <a:pt x="630415" y="10655"/>
                  </a:lnTo>
                  <a:lnTo>
                    <a:pt x="634441" y="9105"/>
                  </a:lnTo>
                  <a:lnTo>
                    <a:pt x="634441" y="5308"/>
                  </a:lnTo>
                  <a:close/>
                </a:path>
                <a:path w="779779" h="83185">
                  <a:moveTo>
                    <a:pt x="636816" y="24625"/>
                  </a:moveTo>
                  <a:lnTo>
                    <a:pt x="632790" y="23088"/>
                  </a:lnTo>
                  <a:lnTo>
                    <a:pt x="622846" y="23088"/>
                  </a:lnTo>
                  <a:lnTo>
                    <a:pt x="618807" y="24625"/>
                  </a:lnTo>
                  <a:lnTo>
                    <a:pt x="618807" y="28422"/>
                  </a:lnTo>
                  <a:lnTo>
                    <a:pt x="622846" y="29972"/>
                  </a:lnTo>
                  <a:lnTo>
                    <a:pt x="627811" y="29972"/>
                  </a:lnTo>
                  <a:lnTo>
                    <a:pt x="632790" y="29972"/>
                  </a:lnTo>
                  <a:lnTo>
                    <a:pt x="636816" y="28422"/>
                  </a:lnTo>
                  <a:lnTo>
                    <a:pt x="636816" y="24625"/>
                  </a:lnTo>
                  <a:close/>
                </a:path>
                <a:path w="779779" h="83185">
                  <a:moveTo>
                    <a:pt x="649668" y="11366"/>
                  </a:moveTo>
                  <a:lnTo>
                    <a:pt x="645629" y="9829"/>
                  </a:lnTo>
                  <a:lnTo>
                    <a:pt x="635685" y="9829"/>
                  </a:lnTo>
                  <a:lnTo>
                    <a:pt x="631659" y="11366"/>
                  </a:lnTo>
                  <a:lnTo>
                    <a:pt x="631659" y="15163"/>
                  </a:lnTo>
                  <a:lnTo>
                    <a:pt x="635685" y="16713"/>
                  </a:lnTo>
                  <a:lnTo>
                    <a:pt x="640664" y="16713"/>
                  </a:lnTo>
                  <a:lnTo>
                    <a:pt x="645629" y="16713"/>
                  </a:lnTo>
                  <a:lnTo>
                    <a:pt x="649668" y="15163"/>
                  </a:lnTo>
                  <a:lnTo>
                    <a:pt x="649668" y="11366"/>
                  </a:lnTo>
                  <a:close/>
                </a:path>
                <a:path w="779779" h="83185">
                  <a:moveTo>
                    <a:pt x="660882" y="1549"/>
                  </a:moveTo>
                  <a:lnTo>
                    <a:pt x="656856" y="0"/>
                  </a:lnTo>
                  <a:lnTo>
                    <a:pt x="646912" y="0"/>
                  </a:lnTo>
                  <a:lnTo>
                    <a:pt x="642874" y="1549"/>
                  </a:lnTo>
                  <a:lnTo>
                    <a:pt x="642874" y="5346"/>
                  </a:lnTo>
                  <a:lnTo>
                    <a:pt x="646912" y="6883"/>
                  </a:lnTo>
                  <a:lnTo>
                    <a:pt x="651878" y="6883"/>
                  </a:lnTo>
                  <a:lnTo>
                    <a:pt x="656856" y="6883"/>
                  </a:lnTo>
                  <a:lnTo>
                    <a:pt x="660882" y="5346"/>
                  </a:lnTo>
                  <a:lnTo>
                    <a:pt x="660882" y="1549"/>
                  </a:lnTo>
                  <a:close/>
                </a:path>
                <a:path w="779779" h="83185">
                  <a:moveTo>
                    <a:pt x="673900" y="10388"/>
                  </a:moveTo>
                  <a:lnTo>
                    <a:pt x="669874" y="8851"/>
                  </a:lnTo>
                  <a:lnTo>
                    <a:pt x="659930" y="8851"/>
                  </a:lnTo>
                  <a:lnTo>
                    <a:pt x="655891" y="10388"/>
                  </a:lnTo>
                  <a:lnTo>
                    <a:pt x="655891" y="14185"/>
                  </a:lnTo>
                  <a:lnTo>
                    <a:pt x="659930" y="15722"/>
                  </a:lnTo>
                  <a:lnTo>
                    <a:pt x="664895" y="15722"/>
                  </a:lnTo>
                  <a:lnTo>
                    <a:pt x="669874" y="15722"/>
                  </a:lnTo>
                  <a:lnTo>
                    <a:pt x="673900" y="14185"/>
                  </a:lnTo>
                  <a:lnTo>
                    <a:pt x="673900" y="10388"/>
                  </a:lnTo>
                  <a:close/>
                </a:path>
                <a:path w="779779" h="83185">
                  <a:moveTo>
                    <a:pt x="682904" y="21196"/>
                  </a:moveTo>
                  <a:lnTo>
                    <a:pt x="678878" y="19659"/>
                  </a:lnTo>
                  <a:lnTo>
                    <a:pt x="668934" y="19659"/>
                  </a:lnTo>
                  <a:lnTo>
                    <a:pt x="664895" y="21196"/>
                  </a:lnTo>
                  <a:lnTo>
                    <a:pt x="664895" y="24993"/>
                  </a:lnTo>
                  <a:lnTo>
                    <a:pt x="668934" y="26530"/>
                  </a:lnTo>
                  <a:lnTo>
                    <a:pt x="673900" y="26530"/>
                  </a:lnTo>
                  <a:lnTo>
                    <a:pt x="678878" y="26530"/>
                  </a:lnTo>
                  <a:lnTo>
                    <a:pt x="682904" y="24993"/>
                  </a:lnTo>
                  <a:lnTo>
                    <a:pt x="682904" y="21196"/>
                  </a:lnTo>
                  <a:close/>
                </a:path>
                <a:path w="779779" h="83185">
                  <a:moveTo>
                    <a:pt x="687730" y="1625"/>
                  </a:moveTo>
                  <a:lnTo>
                    <a:pt x="683704" y="88"/>
                  </a:lnTo>
                  <a:lnTo>
                    <a:pt x="673760" y="88"/>
                  </a:lnTo>
                  <a:lnTo>
                    <a:pt x="669721" y="1625"/>
                  </a:lnTo>
                  <a:lnTo>
                    <a:pt x="669721" y="5422"/>
                  </a:lnTo>
                  <a:lnTo>
                    <a:pt x="673760" y="6959"/>
                  </a:lnTo>
                  <a:lnTo>
                    <a:pt x="678726" y="6959"/>
                  </a:lnTo>
                  <a:lnTo>
                    <a:pt x="683704" y="6959"/>
                  </a:lnTo>
                  <a:lnTo>
                    <a:pt x="687730" y="5422"/>
                  </a:lnTo>
                  <a:lnTo>
                    <a:pt x="687730" y="1625"/>
                  </a:lnTo>
                  <a:close/>
                </a:path>
                <a:path w="779779" h="83185">
                  <a:moveTo>
                    <a:pt x="696163" y="12344"/>
                  </a:moveTo>
                  <a:lnTo>
                    <a:pt x="692137" y="10807"/>
                  </a:lnTo>
                  <a:lnTo>
                    <a:pt x="682193" y="10807"/>
                  </a:lnTo>
                  <a:lnTo>
                    <a:pt x="678154" y="12344"/>
                  </a:lnTo>
                  <a:lnTo>
                    <a:pt x="678154" y="16141"/>
                  </a:lnTo>
                  <a:lnTo>
                    <a:pt x="682193" y="17691"/>
                  </a:lnTo>
                  <a:lnTo>
                    <a:pt x="687158" y="17691"/>
                  </a:lnTo>
                  <a:lnTo>
                    <a:pt x="692137" y="17691"/>
                  </a:lnTo>
                  <a:lnTo>
                    <a:pt x="696163" y="16141"/>
                  </a:lnTo>
                  <a:lnTo>
                    <a:pt x="696163" y="12344"/>
                  </a:lnTo>
                  <a:close/>
                </a:path>
                <a:path w="779779" h="83185">
                  <a:moveTo>
                    <a:pt x="705421" y="25692"/>
                  </a:moveTo>
                  <a:lnTo>
                    <a:pt x="701382" y="24155"/>
                  </a:lnTo>
                  <a:lnTo>
                    <a:pt x="691438" y="24155"/>
                  </a:lnTo>
                  <a:lnTo>
                    <a:pt x="687412" y="25692"/>
                  </a:lnTo>
                  <a:lnTo>
                    <a:pt x="687412" y="29489"/>
                  </a:lnTo>
                  <a:lnTo>
                    <a:pt x="691438" y="31026"/>
                  </a:lnTo>
                  <a:lnTo>
                    <a:pt x="696417" y="31026"/>
                  </a:lnTo>
                  <a:lnTo>
                    <a:pt x="701382" y="31026"/>
                  </a:lnTo>
                  <a:lnTo>
                    <a:pt x="705421" y="29489"/>
                  </a:lnTo>
                  <a:lnTo>
                    <a:pt x="705421" y="25692"/>
                  </a:lnTo>
                  <a:close/>
                </a:path>
                <a:path w="779779" h="83185">
                  <a:moveTo>
                    <a:pt x="711809" y="5638"/>
                  </a:moveTo>
                  <a:lnTo>
                    <a:pt x="707771" y="4102"/>
                  </a:lnTo>
                  <a:lnTo>
                    <a:pt x="697826" y="4102"/>
                  </a:lnTo>
                  <a:lnTo>
                    <a:pt x="693801" y="5638"/>
                  </a:lnTo>
                  <a:lnTo>
                    <a:pt x="693801" y="9436"/>
                  </a:lnTo>
                  <a:lnTo>
                    <a:pt x="697826" y="10972"/>
                  </a:lnTo>
                  <a:lnTo>
                    <a:pt x="702805" y="10972"/>
                  </a:lnTo>
                  <a:lnTo>
                    <a:pt x="707771" y="10972"/>
                  </a:lnTo>
                  <a:lnTo>
                    <a:pt x="711809" y="9436"/>
                  </a:lnTo>
                  <a:lnTo>
                    <a:pt x="711809" y="5638"/>
                  </a:lnTo>
                  <a:close/>
                </a:path>
                <a:path w="779779" h="83185">
                  <a:moveTo>
                    <a:pt x="717778" y="15303"/>
                  </a:moveTo>
                  <a:lnTo>
                    <a:pt x="713752" y="13766"/>
                  </a:lnTo>
                  <a:lnTo>
                    <a:pt x="703808" y="13766"/>
                  </a:lnTo>
                  <a:lnTo>
                    <a:pt x="699770" y="15303"/>
                  </a:lnTo>
                  <a:lnTo>
                    <a:pt x="699770" y="19100"/>
                  </a:lnTo>
                  <a:lnTo>
                    <a:pt x="703808" y="20637"/>
                  </a:lnTo>
                  <a:lnTo>
                    <a:pt x="708774" y="20637"/>
                  </a:lnTo>
                  <a:lnTo>
                    <a:pt x="713752" y="20637"/>
                  </a:lnTo>
                  <a:lnTo>
                    <a:pt x="717778" y="19100"/>
                  </a:lnTo>
                  <a:lnTo>
                    <a:pt x="717778" y="15303"/>
                  </a:lnTo>
                  <a:close/>
                </a:path>
                <a:path w="779779" h="83185">
                  <a:moveTo>
                    <a:pt x="735622" y="9410"/>
                  </a:moveTo>
                  <a:lnTo>
                    <a:pt x="731596" y="7874"/>
                  </a:lnTo>
                  <a:lnTo>
                    <a:pt x="721652" y="7874"/>
                  </a:lnTo>
                  <a:lnTo>
                    <a:pt x="717613" y="9410"/>
                  </a:lnTo>
                  <a:lnTo>
                    <a:pt x="717613" y="13208"/>
                  </a:lnTo>
                  <a:lnTo>
                    <a:pt x="721652" y="14744"/>
                  </a:lnTo>
                  <a:lnTo>
                    <a:pt x="726617" y="14744"/>
                  </a:lnTo>
                  <a:lnTo>
                    <a:pt x="731596" y="14744"/>
                  </a:lnTo>
                  <a:lnTo>
                    <a:pt x="735622" y="13208"/>
                  </a:lnTo>
                  <a:lnTo>
                    <a:pt x="735622" y="9410"/>
                  </a:lnTo>
                  <a:close/>
                </a:path>
                <a:path w="779779" h="83185">
                  <a:moveTo>
                    <a:pt x="739724" y="20218"/>
                  </a:moveTo>
                  <a:lnTo>
                    <a:pt x="735685" y="18669"/>
                  </a:lnTo>
                  <a:lnTo>
                    <a:pt x="725741" y="18669"/>
                  </a:lnTo>
                  <a:lnTo>
                    <a:pt x="721715" y="20218"/>
                  </a:lnTo>
                  <a:lnTo>
                    <a:pt x="721715" y="24015"/>
                  </a:lnTo>
                  <a:lnTo>
                    <a:pt x="725741" y="25552"/>
                  </a:lnTo>
                  <a:lnTo>
                    <a:pt x="730719" y="25552"/>
                  </a:lnTo>
                  <a:lnTo>
                    <a:pt x="735685" y="25552"/>
                  </a:lnTo>
                  <a:lnTo>
                    <a:pt x="739724" y="24015"/>
                  </a:lnTo>
                  <a:lnTo>
                    <a:pt x="739724" y="20218"/>
                  </a:lnTo>
                  <a:close/>
                </a:path>
                <a:path w="779779" h="83185">
                  <a:moveTo>
                    <a:pt x="756831" y="13576"/>
                  </a:moveTo>
                  <a:lnTo>
                    <a:pt x="752792" y="12039"/>
                  </a:lnTo>
                  <a:lnTo>
                    <a:pt x="742848" y="12039"/>
                  </a:lnTo>
                  <a:lnTo>
                    <a:pt x="738822" y="13576"/>
                  </a:lnTo>
                  <a:lnTo>
                    <a:pt x="738822" y="17373"/>
                  </a:lnTo>
                  <a:lnTo>
                    <a:pt x="742848" y="18910"/>
                  </a:lnTo>
                  <a:lnTo>
                    <a:pt x="747826" y="18910"/>
                  </a:lnTo>
                  <a:lnTo>
                    <a:pt x="752792" y="18910"/>
                  </a:lnTo>
                  <a:lnTo>
                    <a:pt x="756831" y="17373"/>
                  </a:lnTo>
                  <a:lnTo>
                    <a:pt x="756831" y="13576"/>
                  </a:lnTo>
                  <a:close/>
                </a:path>
                <a:path w="779779" h="83185">
                  <a:moveTo>
                    <a:pt x="758710" y="23317"/>
                  </a:moveTo>
                  <a:lnTo>
                    <a:pt x="754684" y="21780"/>
                  </a:lnTo>
                  <a:lnTo>
                    <a:pt x="744740" y="21780"/>
                  </a:lnTo>
                  <a:lnTo>
                    <a:pt x="740702" y="23317"/>
                  </a:lnTo>
                  <a:lnTo>
                    <a:pt x="740702" y="27114"/>
                  </a:lnTo>
                  <a:lnTo>
                    <a:pt x="744740" y="28663"/>
                  </a:lnTo>
                  <a:lnTo>
                    <a:pt x="749706" y="28663"/>
                  </a:lnTo>
                  <a:lnTo>
                    <a:pt x="754684" y="28663"/>
                  </a:lnTo>
                  <a:lnTo>
                    <a:pt x="758710" y="27114"/>
                  </a:lnTo>
                  <a:lnTo>
                    <a:pt x="758710" y="23317"/>
                  </a:lnTo>
                  <a:close/>
                </a:path>
                <a:path w="779779" h="83185">
                  <a:moveTo>
                    <a:pt x="779335" y="18084"/>
                  </a:moveTo>
                  <a:lnTo>
                    <a:pt x="775309" y="16548"/>
                  </a:lnTo>
                  <a:lnTo>
                    <a:pt x="765365" y="16548"/>
                  </a:lnTo>
                  <a:lnTo>
                    <a:pt x="761339" y="18084"/>
                  </a:lnTo>
                  <a:lnTo>
                    <a:pt x="761339" y="21882"/>
                  </a:lnTo>
                  <a:lnTo>
                    <a:pt x="765365" y="23418"/>
                  </a:lnTo>
                  <a:lnTo>
                    <a:pt x="770343" y="23418"/>
                  </a:lnTo>
                  <a:lnTo>
                    <a:pt x="775309" y="23418"/>
                  </a:lnTo>
                  <a:lnTo>
                    <a:pt x="779335" y="21882"/>
                  </a:lnTo>
                  <a:lnTo>
                    <a:pt x="779335" y="18084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3190" y="3086985"/>
              <a:ext cx="665480" cy="64769"/>
            </a:xfrm>
            <a:custGeom>
              <a:avLst/>
              <a:gdLst/>
              <a:ahLst/>
              <a:cxnLst/>
              <a:rect l="l" t="t" r="r" b="b"/>
              <a:pathLst>
                <a:path w="665479" h="64769">
                  <a:moveTo>
                    <a:pt x="17995" y="58839"/>
                  </a:moveTo>
                  <a:lnTo>
                    <a:pt x="13970" y="57302"/>
                  </a:lnTo>
                  <a:lnTo>
                    <a:pt x="4025" y="57302"/>
                  </a:lnTo>
                  <a:lnTo>
                    <a:pt x="0" y="58839"/>
                  </a:lnTo>
                  <a:lnTo>
                    <a:pt x="0" y="62636"/>
                  </a:lnTo>
                  <a:lnTo>
                    <a:pt x="4025" y="64173"/>
                  </a:lnTo>
                  <a:lnTo>
                    <a:pt x="8991" y="64173"/>
                  </a:lnTo>
                  <a:lnTo>
                    <a:pt x="13970" y="64173"/>
                  </a:lnTo>
                  <a:lnTo>
                    <a:pt x="17995" y="62636"/>
                  </a:lnTo>
                  <a:lnTo>
                    <a:pt x="17995" y="58839"/>
                  </a:lnTo>
                  <a:close/>
                </a:path>
                <a:path w="665479" h="64769">
                  <a:moveTo>
                    <a:pt x="35674" y="50647"/>
                  </a:moveTo>
                  <a:lnTo>
                    <a:pt x="31648" y="49110"/>
                  </a:lnTo>
                  <a:lnTo>
                    <a:pt x="21704" y="49110"/>
                  </a:lnTo>
                  <a:lnTo>
                    <a:pt x="17678" y="50647"/>
                  </a:lnTo>
                  <a:lnTo>
                    <a:pt x="17678" y="54457"/>
                  </a:lnTo>
                  <a:lnTo>
                    <a:pt x="21704" y="55994"/>
                  </a:lnTo>
                  <a:lnTo>
                    <a:pt x="26682" y="55994"/>
                  </a:lnTo>
                  <a:lnTo>
                    <a:pt x="31648" y="55994"/>
                  </a:lnTo>
                  <a:lnTo>
                    <a:pt x="35674" y="54457"/>
                  </a:lnTo>
                  <a:lnTo>
                    <a:pt x="35674" y="50647"/>
                  </a:lnTo>
                  <a:close/>
                </a:path>
                <a:path w="665479" h="64769">
                  <a:moveTo>
                    <a:pt x="49428" y="58839"/>
                  </a:moveTo>
                  <a:lnTo>
                    <a:pt x="45402" y="57302"/>
                  </a:lnTo>
                  <a:lnTo>
                    <a:pt x="35458" y="57302"/>
                  </a:lnTo>
                  <a:lnTo>
                    <a:pt x="31419" y="58839"/>
                  </a:lnTo>
                  <a:lnTo>
                    <a:pt x="31419" y="62636"/>
                  </a:lnTo>
                  <a:lnTo>
                    <a:pt x="35458" y="64173"/>
                  </a:lnTo>
                  <a:lnTo>
                    <a:pt x="40424" y="64173"/>
                  </a:lnTo>
                  <a:lnTo>
                    <a:pt x="45402" y="64173"/>
                  </a:lnTo>
                  <a:lnTo>
                    <a:pt x="49428" y="62636"/>
                  </a:lnTo>
                  <a:lnTo>
                    <a:pt x="49428" y="58839"/>
                  </a:lnTo>
                  <a:close/>
                </a:path>
                <a:path w="665479" h="64769">
                  <a:moveTo>
                    <a:pt x="56311" y="46062"/>
                  </a:moveTo>
                  <a:lnTo>
                    <a:pt x="52285" y="44526"/>
                  </a:lnTo>
                  <a:lnTo>
                    <a:pt x="42329" y="44526"/>
                  </a:lnTo>
                  <a:lnTo>
                    <a:pt x="38303" y="46062"/>
                  </a:lnTo>
                  <a:lnTo>
                    <a:pt x="38303" y="49860"/>
                  </a:lnTo>
                  <a:lnTo>
                    <a:pt x="42329" y="51409"/>
                  </a:lnTo>
                  <a:lnTo>
                    <a:pt x="47307" y="51409"/>
                  </a:lnTo>
                  <a:lnTo>
                    <a:pt x="52285" y="51409"/>
                  </a:lnTo>
                  <a:lnTo>
                    <a:pt x="56311" y="49860"/>
                  </a:lnTo>
                  <a:lnTo>
                    <a:pt x="56311" y="46062"/>
                  </a:lnTo>
                  <a:close/>
                </a:path>
                <a:path w="665479" h="64769">
                  <a:moveTo>
                    <a:pt x="80213" y="43942"/>
                  </a:moveTo>
                  <a:lnTo>
                    <a:pt x="76187" y="42392"/>
                  </a:lnTo>
                  <a:lnTo>
                    <a:pt x="66243" y="42392"/>
                  </a:lnTo>
                  <a:lnTo>
                    <a:pt x="62204" y="43942"/>
                  </a:lnTo>
                  <a:lnTo>
                    <a:pt x="62204" y="47739"/>
                  </a:lnTo>
                  <a:lnTo>
                    <a:pt x="66243" y="49276"/>
                  </a:lnTo>
                  <a:lnTo>
                    <a:pt x="71208" y="49276"/>
                  </a:lnTo>
                  <a:lnTo>
                    <a:pt x="76187" y="49276"/>
                  </a:lnTo>
                  <a:lnTo>
                    <a:pt x="80213" y="47739"/>
                  </a:lnTo>
                  <a:lnTo>
                    <a:pt x="80213" y="43942"/>
                  </a:lnTo>
                  <a:close/>
                </a:path>
                <a:path w="665479" h="64769">
                  <a:moveTo>
                    <a:pt x="84226" y="59334"/>
                  </a:moveTo>
                  <a:lnTo>
                    <a:pt x="80200" y="57797"/>
                  </a:lnTo>
                  <a:lnTo>
                    <a:pt x="70637" y="57797"/>
                  </a:lnTo>
                  <a:lnTo>
                    <a:pt x="70637" y="54013"/>
                  </a:lnTo>
                  <a:lnTo>
                    <a:pt x="66611" y="52463"/>
                  </a:lnTo>
                  <a:lnTo>
                    <a:pt x="56667" y="52463"/>
                  </a:lnTo>
                  <a:lnTo>
                    <a:pt x="52628" y="54013"/>
                  </a:lnTo>
                  <a:lnTo>
                    <a:pt x="52628" y="57810"/>
                  </a:lnTo>
                  <a:lnTo>
                    <a:pt x="56667" y="59347"/>
                  </a:lnTo>
                  <a:lnTo>
                    <a:pt x="61633" y="59347"/>
                  </a:lnTo>
                  <a:lnTo>
                    <a:pt x="66217" y="59347"/>
                  </a:lnTo>
                  <a:lnTo>
                    <a:pt x="66217" y="63131"/>
                  </a:lnTo>
                  <a:lnTo>
                    <a:pt x="70256" y="64668"/>
                  </a:lnTo>
                  <a:lnTo>
                    <a:pt x="75222" y="64668"/>
                  </a:lnTo>
                  <a:lnTo>
                    <a:pt x="80200" y="64668"/>
                  </a:lnTo>
                  <a:lnTo>
                    <a:pt x="84226" y="63131"/>
                  </a:lnTo>
                  <a:lnTo>
                    <a:pt x="84226" y="59334"/>
                  </a:lnTo>
                  <a:close/>
                </a:path>
                <a:path w="665479" h="64769">
                  <a:moveTo>
                    <a:pt x="97243" y="51308"/>
                  </a:moveTo>
                  <a:lnTo>
                    <a:pt x="93218" y="49771"/>
                  </a:lnTo>
                  <a:lnTo>
                    <a:pt x="83273" y="49771"/>
                  </a:lnTo>
                  <a:lnTo>
                    <a:pt x="79235" y="51308"/>
                  </a:lnTo>
                  <a:lnTo>
                    <a:pt x="79235" y="55105"/>
                  </a:lnTo>
                  <a:lnTo>
                    <a:pt x="83273" y="56642"/>
                  </a:lnTo>
                  <a:lnTo>
                    <a:pt x="88239" y="56642"/>
                  </a:lnTo>
                  <a:lnTo>
                    <a:pt x="93218" y="56642"/>
                  </a:lnTo>
                  <a:lnTo>
                    <a:pt x="97243" y="55105"/>
                  </a:lnTo>
                  <a:lnTo>
                    <a:pt x="97243" y="51308"/>
                  </a:lnTo>
                  <a:close/>
                </a:path>
                <a:path w="665479" h="64769">
                  <a:moveTo>
                    <a:pt x="103962" y="41478"/>
                  </a:moveTo>
                  <a:lnTo>
                    <a:pt x="99923" y="39941"/>
                  </a:lnTo>
                  <a:lnTo>
                    <a:pt x="89979" y="39941"/>
                  </a:lnTo>
                  <a:lnTo>
                    <a:pt x="85953" y="41478"/>
                  </a:lnTo>
                  <a:lnTo>
                    <a:pt x="85953" y="45288"/>
                  </a:lnTo>
                  <a:lnTo>
                    <a:pt x="89979" y="46824"/>
                  </a:lnTo>
                  <a:lnTo>
                    <a:pt x="94945" y="46824"/>
                  </a:lnTo>
                  <a:lnTo>
                    <a:pt x="99923" y="46824"/>
                  </a:lnTo>
                  <a:lnTo>
                    <a:pt x="103962" y="45288"/>
                  </a:lnTo>
                  <a:lnTo>
                    <a:pt x="103962" y="41478"/>
                  </a:lnTo>
                  <a:close/>
                </a:path>
                <a:path w="665479" h="64769">
                  <a:moveTo>
                    <a:pt x="108051" y="59169"/>
                  </a:moveTo>
                  <a:lnTo>
                    <a:pt x="104013" y="57632"/>
                  </a:lnTo>
                  <a:lnTo>
                    <a:pt x="94068" y="57632"/>
                  </a:lnTo>
                  <a:lnTo>
                    <a:pt x="90043" y="59169"/>
                  </a:lnTo>
                  <a:lnTo>
                    <a:pt x="90043" y="62966"/>
                  </a:lnTo>
                  <a:lnTo>
                    <a:pt x="94068" y="64503"/>
                  </a:lnTo>
                  <a:lnTo>
                    <a:pt x="99047" y="64503"/>
                  </a:lnTo>
                  <a:lnTo>
                    <a:pt x="104013" y="64503"/>
                  </a:lnTo>
                  <a:lnTo>
                    <a:pt x="108051" y="62966"/>
                  </a:lnTo>
                  <a:lnTo>
                    <a:pt x="108051" y="59169"/>
                  </a:lnTo>
                  <a:close/>
                </a:path>
                <a:path w="665479" h="64769">
                  <a:moveTo>
                    <a:pt x="122135" y="49504"/>
                  </a:moveTo>
                  <a:lnTo>
                    <a:pt x="118097" y="47967"/>
                  </a:lnTo>
                  <a:lnTo>
                    <a:pt x="108153" y="47967"/>
                  </a:lnTo>
                  <a:lnTo>
                    <a:pt x="104127" y="49504"/>
                  </a:lnTo>
                  <a:lnTo>
                    <a:pt x="104127" y="53301"/>
                  </a:lnTo>
                  <a:lnTo>
                    <a:pt x="108153" y="54838"/>
                  </a:lnTo>
                  <a:lnTo>
                    <a:pt x="113131" y="54838"/>
                  </a:lnTo>
                  <a:lnTo>
                    <a:pt x="118097" y="54838"/>
                  </a:lnTo>
                  <a:lnTo>
                    <a:pt x="122135" y="53301"/>
                  </a:lnTo>
                  <a:lnTo>
                    <a:pt x="122135" y="49504"/>
                  </a:lnTo>
                  <a:close/>
                </a:path>
                <a:path w="665479" h="64769">
                  <a:moveTo>
                    <a:pt x="126796" y="40259"/>
                  </a:moveTo>
                  <a:lnTo>
                    <a:pt x="122758" y="38722"/>
                  </a:lnTo>
                  <a:lnTo>
                    <a:pt x="112826" y="38722"/>
                  </a:lnTo>
                  <a:lnTo>
                    <a:pt x="108788" y="40259"/>
                  </a:lnTo>
                  <a:lnTo>
                    <a:pt x="108788" y="44056"/>
                  </a:lnTo>
                  <a:lnTo>
                    <a:pt x="112826" y="45593"/>
                  </a:lnTo>
                  <a:lnTo>
                    <a:pt x="117792" y="45593"/>
                  </a:lnTo>
                  <a:lnTo>
                    <a:pt x="122758" y="45593"/>
                  </a:lnTo>
                  <a:lnTo>
                    <a:pt x="126796" y="44056"/>
                  </a:lnTo>
                  <a:lnTo>
                    <a:pt x="126796" y="40259"/>
                  </a:lnTo>
                  <a:close/>
                </a:path>
                <a:path w="665479" h="64769">
                  <a:moveTo>
                    <a:pt x="134239" y="58508"/>
                  </a:moveTo>
                  <a:lnTo>
                    <a:pt x="130213" y="56972"/>
                  </a:lnTo>
                  <a:lnTo>
                    <a:pt x="120269" y="56972"/>
                  </a:lnTo>
                  <a:lnTo>
                    <a:pt x="116243" y="58508"/>
                  </a:lnTo>
                  <a:lnTo>
                    <a:pt x="116243" y="62306"/>
                  </a:lnTo>
                  <a:lnTo>
                    <a:pt x="120269" y="63842"/>
                  </a:lnTo>
                  <a:lnTo>
                    <a:pt x="125247" y="63842"/>
                  </a:lnTo>
                  <a:lnTo>
                    <a:pt x="130213" y="63842"/>
                  </a:lnTo>
                  <a:lnTo>
                    <a:pt x="134239" y="62306"/>
                  </a:lnTo>
                  <a:lnTo>
                    <a:pt x="134239" y="58508"/>
                  </a:lnTo>
                  <a:close/>
                </a:path>
                <a:path w="665479" h="64769">
                  <a:moveTo>
                    <a:pt x="146939" y="48526"/>
                  </a:moveTo>
                  <a:lnTo>
                    <a:pt x="142900" y="46990"/>
                  </a:lnTo>
                  <a:lnTo>
                    <a:pt x="132969" y="46990"/>
                  </a:lnTo>
                  <a:lnTo>
                    <a:pt x="128930" y="48526"/>
                  </a:lnTo>
                  <a:lnTo>
                    <a:pt x="128930" y="52324"/>
                  </a:lnTo>
                  <a:lnTo>
                    <a:pt x="132969" y="53860"/>
                  </a:lnTo>
                  <a:lnTo>
                    <a:pt x="137934" y="53860"/>
                  </a:lnTo>
                  <a:lnTo>
                    <a:pt x="142900" y="53860"/>
                  </a:lnTo>
                  <a:lnTo>
                    <a:pt x="146939" y="52324"/>
                  </a:lnTo>
                  <a:lnTo>
                    <a:pt x="146939" y="48526"/>
                  </a:lnTo>
                  <a:close/>
                </a:path>
                <a:path w="665479" h="64769">
                  <a:moveTo>
                    <a:pt x="147751" y="38785"/>
                  </a:moveTo>
                  <a:lnTo>
                    <a:pt x="143725" y="37249"/>
                  </a:lnTo>
                  <a:lnTo>
                    <a:pt x="133781" y="37249"/>
                  </a:lnTo>
                  <a:lnTo>
                    <a:pt x="129743" y="38785"/>
                  </a:lnTo>
                  <a:lnTo>
                    <a:pt x="129743" y="42583"/>
                  </a:lnTo>
                  <a:lnTo>
                    <a:pt x="133781" y="44119"/>
                  </a:lnTo>
                  <a:lnTo>
                    <a:pt x="138747" y="44119"/>
                  </a:lnTo>
                  <a:lnTo>
                    <a:pt x="143725" y="44119"/>
                  </a:lnTo>
                  <a:lnTo>
                    <a:pt x="147751" y="42583"/>
                  </a:lnTo>
                  <a:lnTo>
                    <a:pt x="147751" y="38785"/>
                  </a:lnTo>
                  <a:close/>
                </a:path>
                <a:path w="665479" h="64769">
                  <a:moveTo>
                    <a:pt x="163639" y="58343"/>
                  </a:moveTo>
                  <a:lnTo>
                    <a:pt x="159600" y="56807"/>
                  </a:lnTo>
                  <a:lnTo>
                    <a:pt x="149669" y="56807"/>
                  </a:lnTo>
                  <a:lnTo>
                    <a:pt x="145630" y="58343"/>
                  </a:lnTo>
                  <a:lnTo>
                    <a:pt x="145630" y="62141"/>
                  </a:lnTo>
                  <a:lnTo>
                    <a:pt x="149669" y="63677"/>
                  </a:lnTo>
                  <a:lnTo>
                    <a:pt x="154635" y="63677"/>
                  </a:lnTo>
                  <a:lnTo>
                    <a:pt x="159600" y="63677"/>
                  </a:lnTo>
                  <a:lnTo>
                    <a:pt x="163639" y="62141"/>
                  </a:lnTo>
                  <a:lnTo>
                    <a:pt x="163639" y="58343"/>
                  </a:lnTo>
                  <a:close/>
                </a:path>
                <a:path w="665479" h="64769">
                  <a:moveTo>
                    <a:pt x="168884" y="38049"/>
                  </a:moveTo>
                  <a:lnTo>
                    <a:pt x="164846" y="36499"/>
                  </a:lnTo>
                  <a:lnTo>
                    <a:pt x="154901" y="36499"/>
                  </a:lnTo>
                  <a:lnTo>
                    <a:pt x="150876" y="38049"/>
                  </a:lnTo>
                  <a:lnTo>
                    <a:pt x="150876" y="41846"/>
                  </a:lnTo>
                  <a:lnTo>
                    <a:pt x="154901" y="43383"/>
                  </a:lnTo>
                  <a:lnTo>
                    <a:pt x="159867" y="43383"/>
                  </a:lnTo>
                  <a:lnTo>
                    <a:pt x="164846" y="43383"/>
                  </a:lnTo>
                  <a:lnTo>
                    <a:pt x="168884" y="41846"/>
                  </a:lnTo>
                  <a:lnTo>
                    <a:pt x="168884" y="38049"/>
                  </a:lnTo>
                  <a:close/>
                </a:path>
                <a:path w="665479" h="64769">
                  <a:moveTo>
                    <a:pt x="179844" y="47625"/>
                  </a:moveTo>
                  <a:lnTo>
                    <a:pt x="175806" y="46088"/>
                  </a:lnTo>
                  <a:lnTo>
                    <a:pt x="165862" y="46088"/>
                  </a:lnTo>
                  <a:lnTo>
                    <a:pt x="161836" y="47625"/>
                  </a:lnTo>
                  <a:lnTo>
                    <a:pt x="161836" y="51422"/>
                  </a:lnTo>
                  <a:lnTo>
                    <a:pt x="165862" y="52959"/>
                  </a:lnTo>
                  <a:lnTo>
                    <a:pt x="170840" y="52959"/>
                  </a:lnTo>
                  <a:lnTo>
                    <a:pt x="175806" y="52959"/>
                  </a:lnTo>
                  <a:lnTo>
                    <a:pt x="179844" y="51422"/>
                  </a:lnTo>
                  <a:lnTo>
                    <a:pt x="179844" y="47625"/>
                  </a:lnTo>
                  <a:close/>
                </a:path>
                <a:path w="665479" h="64769">
                  <a:moveTo>
                    <a:pt x="191554" y="37630"/>
                  </a:moveTo>
                  <a:lnTo>
                    <a:pt x="187515" y="36093"/>
                  </a:lnTo>
                  <a:lnTo>
                    <a:pt x="177571" y="36093"/>
                  </a:lnTo>
                  <a:lnTo>
                    <a:pt x="173545" y="37630"/>
                  </a:lnTo>
                  <a:lnTo>
                    <a:pt x="173545" y="41440"/>
                  </a:lnTo>
                  <a:lnTo>
                    <a:pt x="177571" y="42976"/>
                  </a:lnTo>
                  <a:lnTo>
                    <a:pt x="182549" y="42976"/>
                  </a:lnTo>
                  <a:lnTo>
                    <a:pt x="187515" y="42976"/>
                  </a:lnTo>
                  <a:lnTo>
                    <a:pt x="191554" y="41440"/>
                  </a:lnTo>
                  <a:lnTo>
                    <a:pt x="191554" y="37630"/>
                  </a:lnTo>
                  <a:close/>
                </a:path>
                <a:path w="665479" h="64769">
                  <a:moveTo>
                    <a:pt x="192532" y="57531"/>
                  </a:moveTo>
                  <a:lnTo>
                    <a:pt x="188506" y="55994"/>
                  </a:lnTo>
                  <a:lnTo>
                    <a:pt x="178562" y="55994"/>
                  </a:lnTo>
                  <a:lnTo>
                    <a:pt x="174523" y="57531"/>
                  </a:lnTo>
                  <a:lnTo>
                    <a:pt x="174523" y="61328"/>
                  </a:lnTo>
                  <a:lnTo>
                    <a:pt x="178562" y="62865"/>
                  </a:lnTo>
                  <a:lnTo>
                    <a:pt x="183527" y="62865"/>
                  </a:lnTo>
                  <a:lnTo>
                    <a:pt x="188506" y="62865"/>
                  </a:lnTo>
                  <a:lnTo>
                    <a:pt x="192532" y="61328"/>
                  </a:lnTo>
                  <a:lnTo>
                    <a:pt x="192532" y="57531"/>
                  </a:lnTo>
                  <a:close/>
                </a:path>
                <a:path w="665479" h="64769">
                  <a:moveTo>
                    <a:pt x="204647" y="46062"/>
                  </a:moveTo>
                  <a:lnTo>
                    <a:pt x="200621" y="44526"/>
                  </a:lnTo>
                  <a:lnTo>
                    <a:pt x="190665" y="44526"/>
                  </a:lnTo>
                  <a:lnTo>
                    <a:pt x="186639" y="46062"/>
                  </a:lnTo>
                  <a:lnTo>
                    <a:pt x="186639" y="49860"/>
                  </a:lnTo>
                  <a:lnTo>
                    <a:pt x="190665" y="51396"/>
                  </a:lnTo>
                  <a:lnTo>
                    <a:pt x="195643" y="51396"/>
                  </a:lnTo>
                  <a:lnTo>
                    <a:pt x="200621" y="51396"/>
                  </a:lnTo>
                  <a:lnTo>
                    <a:pt x="204647" y="49860"/>
                  </a:lnTo>
                  <a:lnTo>
                    <a:pt x="204647" y="46062"/>
                  </a:lnTo>
                  <a:close/>
                </a:path>
                <a:path w="665479" h="64769">
                  <a:moveTo>
                    <a:pt x="214960" y="36741"/>
                  </a:moveTo>
                  <a:lnTo>
                    <a:pt x="210934" y="35204"/>
                  </a:lnTo>
                  <a:lnTo>
                    <a:pt x="200990" y="35204"/>
                  </a:lnTo>
                  <a:lnTo>
                    <a:pt x="196951" y="36741"/>
                  </a:lnTo>
                  <a:lnTo>
                    <a:pt x="196951" y="40538"/>
                  </a:lnTo>
                  <a:lnTo>
                    <a:pt x="200990" y="42075"/>
                  </a:lnTo>
                  <a:lnTo>
                    <a:pt x="205955" y="42075"/>
                  </a:lnTo>
                  <a:lnTo>
                    <a:pt x="210934" y="42075"/>
                  </a:lnTo>
                  <a:lnTo>
                    <a:pt x="214960" y="40538"/>
                  </a:lnTo>
                  <a:lnTo>
                    <a:pt x="214960" y="36741"/>
                  </a:lnTo>
                  <a:close/>
                </a:path>
                <a:path w="665479" h="64769">
                  <a:moveTo>
                    <a:pt x="216115" y="57696"/>
                  </a:moveTo>
                  <a:lnTo>
                    <a:pt x="212077" y="56159"/>
                  </a:lnTo>
                  <a:lnTo>
                    <a:pt x="202133" y="56159"/>
                  </a:lnTo>
                  <a:lnTo>
                    <a:pt x="198107" y="57696"/>
                  </a:lnTo>
                  <a:lnTo>
                    <a:pt x="198107" y="61493"/>
                  </a:lnTo>
                  <a:lnTo>
                    <a:pt x="202133" y="63030"/>
                  </a:lnTo>
                  <a:lnTo>
                    <a:pt x="207111" y="63030"/>
                  </a:lnTo>
                  <a:lnTo>
                    <a:pt x="212077" y="63030"/>
                  </a:lnTo>
                  <a:lnTo>
                    <a:pt x="216115" y="61493"/>
                  </a:lnTo>
                  <a:lnTo>
                    <a:pt x="216115" y="57696"/>
                  </a:lnTo>
                  <a:close/>
                </a:path>
                <a:path w="665479" h="64769">
                  <a:moveTo>
                    <a:pt x="228396" y="45085"/>
                  </a:moveTo>
                  <a:lnTo>
                    <a:pt x="224358" y="43548"/>
                  </a:lnTo>
                  <a:lnTo>
                    <a:pt x="214414" y="43548"/>
                  </a:lnTo>
                  <a:lnTo>
                    <a:pt x="210388" y="45085"/>
                  </a:lnTo>
                  <a:lnTo>
                    <a:pt x="210388" y="48882"/>
                  </a:lnTo>
                  <a:lnTo>
                    <a:pt x="214414" y="50419"/>
                  </a:lnTo>
                  <a:lnTo>
                    <a:pt x="219392" y="50419"/>
                  </a:lnTo>
                  <a:lnTo>
                    <a:pt x="224358" y="50419"/>
                  </a:lnTo>
                  <a:lnTo>
                    <a:pt x="228396" y="48882"/>
                  </a:lnTo>
                  <a:lnTo>
                    <a:pt x="228396" y="45085"/>
                  </a:lnTo>
                  <a:close/>
                </a:path>
                <a:path w="665479" h="64769">
                  <a:moveTo>
                    <a:pt x="236753" y="35255"/>
                  </a:moveTo>
                  <a:lnTo>
                    <a:pt x="232714" y="33718"/>
                  </a:lnTo>
                  <a:lnTo>
                    <a:pt x="222770" y="33718"/>
                  </a:lnTo>
                  <a:lnTo>
                    <a:pt x="218732" y="35255"/>
                  </a:lnTo>
                  <a:lnTo>
                    <a:pt x="218732" y="39052"/>
                  </a:lnTo>
                  <a:lnTo>
                    <a:pt x="222770" y="40601"/>
                  </a:lnTo>
                  <a:lnTo>
                    <a:pt x="227749" y="40601"/>
                  </a:lnTo>
                  <a:lnTo>
                    <a:pt x="232714" y="40601"/>
                  </a:lnTo>
                  <a:lnTo>
                    <a:pt x="236753" y="39052"/>
                  </a:lnTo>
                  <a:lnTo>
                    <a:pt x="236753" y="35255"/>
                  </a:lnTo>
                  <a:close/>
                </a:path>
                <a:path w="665479" h="64769">
                  <a:moveTo>
                    <a:pt x="237236" y="57035"/>
                  </a:moveTo>
                  <a:lnTo>
                    <a:pt x="233197" y="55499"/>
                  </a:lnTo>
                  <a:lnTo>
                    <a:pt x="223253" y="55499"/>
                  </a:lnTo>
                  <a:lnTo>
                    <a:pt x="219227" y="57035"/>
                  </a:lnTo>
                  <a:lnTo>
                    <a:pt x="219227" y="60833"/>
                  </a:lnTo>
                  <a:lnTo>
                    <a:pt x="223253" y="62369"/>
                  </a:lnTo>
                  <a:lnTo>
                    <a:pt x="228231" y="62369"/>
                  </a:lnTo>
                  <a:lnTo>
                    <a:pt x="233197" y="62369"/>
                  </a:lnTo>
                  <a:lnTo>
                    <a:pt x="237236" y="60833"/>
                  </a:lnTo>
                  <a:lnTo>
                    <a:pt x="237236" y="57035"/>
                  </a:lnTo>
                  <a:close/>
                </a:path>
                <a:path w="665479" h="64769">
                  <a:moveTo>
                    <a:pt x="250164" y="44754"/>
                  </a:moveTo>
                  <a:lnTo>
                    <a:pt x="246138" y="43218"/>
                  </a:lnTo>
                  <a:lnTo>
                    <a:pt x="236181" y="43218"/>
                  </a:lnTo>
                  <a:lnTo>
                    <a:pt x="232156" y="44754"/>
                  </a:lnTo>
                  <a:lnTo>
                    <a:pt x="232156" y="48552"/>
                  </a:lnTo>
                  <a:lnTo>
                    <a:pt x="236181" y="50101"/>
                  </a:lnTo>
                  <a:lnTo>
                    <a:pt x="241160" y="50101"/>
                  </a:lnTo>
                  <a:lnTo>
                    <a:pt x="246138" y="50101"/>
                  </a:lnTo>
                  <a:lnTo>
                    <a:pt x="250164" y="48552"/>
                  </a:lnTo>
                  <a:lnTo>
                    <a:pt x="250164" y="44754"/>
                  </a:lnTo>
                  <a:close/>
                </a:path>
                <a:path w="665479" h="64769">
                  <a:moveTo>
                    <a:pt x="260477" y="55892"/>
                  </a:moveTo>
                  <a:lnTo>
                    <a:pt x="256451" y="54356"/>
                  </a:lnTo>
                  <a:lnTo>
                    <a:pt x="246507" y="54356"/>
                  </a:lnTo>
                  <a:lnTo>
                    <a:pt x="242468" y="55892"/>
                  </a:lnTo>
                  <a:lnTo>
                    <a:pt x="242468" y="59690"/>
                  </a:lnTo>
                  <a:lnTo>
                    <a:pt x="246507" y="61226"/>
                  </a:lnTo>
                  <a:lnTo>
                    <a:pt x="251472" y="61226"/>
                  </a:lnTo>
                  <a:lnTo>
                    <a:pt x="256451" y="61226"/>
                  </a:lnTo>
                  <a:lnTo>
                    <a:pt x="260477" y="59690"/>
                  </a:lnTo>
                  <a:lnTo>
                    <a:pt x="260477" y="55892"/>
                  </a:lnTo>
                  <a:close/>
                </a:path>
                <a:path w="665479" h="64769">
                  <a:moveTo>
                    <a:pt x="261543" y="34848"/>
                  </a:moveTo>
                  <a:lnTo>
                    <a:pt x="257517" y="33312"/>
                  </a:lnTo>
                  <a:lnTo>
                    <a:pt x="247573" y="33312"/>
                  </a:lnTo>
                  <a:lnTo>
                    <a:pt x="243535" y="34848"/>
                  </a:lnTo>
                  <a:lnTo>
                    <a:pt x="243535" y="38646"/>
                  </a:lnTo>
                  <a:lnTo>
                    <a:pt x="247573" y="40182"/>
                  </a:lnTo>
                  <a:lnTo>
                    <a:pt x="252539" y="40182"/>
                  </a:lnTo>
                  <a:lnTo>
                    <a:pt x="257517" y="40182"/>
                  </a:lnTo>
                  <a:lnTo>
                    <a:pt x="261543" y="38646"/>
                  </a:lnTo>
                  <a:lnTo>
                    <a:pt x="261543" y="34848"/>
                  </a:lnTo>
                  <a:close/>
                </a:path>
                <a:path w="665479" h="64769">
                  <a:moveTo>
                    <a:pt x="274078" y="44437"/>
                  </a:moveTo>
                  <a:lnTo>
                    <a:pt x="270040" y="42900"/>
                  </a:lnTo>
                  <a:lnTo>
                    <a:pt x="260096" y="42900"/>
                  </a:lnTo>
                  <a:lnTo>
                    <a:pt x="256057" y="44437"/>
                  </a:lnTo>
                  <a:lnTo>
                    <a:pt x="256057" y="48234"/>
                  </a:lnTo>
                  <a:lnTo>
                    <a:pt x="260096" y="49771"/>
                  </a:lnTo>
                  <a:lnTo>
                    <a:pt x="265061" y="49771"/>
                  </a:lnTo>
                  <a:lnTo>
                    <a:pt x="270040" y="49771"/>
                  </a:lnTo>
                  <a:lnTo>
                    <a:pt x="274078" y="48234"/>
                  </a:lnTo>
                  <a:lnTo>
                    <a:pt x="274078" y="44437"/>
                  </a:lnTo>
                  <a:close/>
                </a:path>
                <a:path w="665479" h="64769">
                  <a:moveTo>
                    <a:pt x="283972" y="55156"/>
                  </a:moveTo>
                  <a:lnTo>
                    <a:pt x="279946" y="53619"/>
                  </a:lnTo>
                  <a:lnTo>
                    <a:pt x="270002" y="53619"/>
                  </a:lnTo>
                  <a:lnTo>
                    <a:pt x="265963" y="55156"/>
                  </a:lnTo>
                  <a:lnTo>
                    <a:pt x="265963" y="58953"/>
                  </a:lnTo>
                  <a:lnTo>
                    <a:pt x="270002" y="60490"/>
                  </a:lnTo>
                  <a:lnTo>
                    <a:pt x="274967" y="60490"/>
                  </a:lnTo>
                  <a:lnTo>
                    <a:pt x="279946" y="60490"/>
                  </a:lnTo>
                  <a:lnTo>
                    <a:pt x="283972" y="58953"/>
                  </a:lnTo>
                  <a:lnTo>
                    <a:pt x="283972" y="55156"/>
                  </a:lnTo>
                  <a:close/>
                </a:path>
                <a:path w="665479" h="64769">
                  <a:moveTo>
                    <a:pt x="286270" y="35179"/>
                  </a:moveTo>
                  <a:lnTo>
                    <a:pt x="282244" y="33642"/>
                  </a:lnTo>
                  <a:lnTo>
                    <a:pt x="272288" y="33642"/>
                  </a:lnTo>
                  <a:lnTo>
                    <a:pt x="268262" y="35179"/>
                  </a:lnTo>
                  <a:lnTo>
                    <a:pt x="268262" y="38976"/>
                  </a:lnTo>
                  <a:lnTo>
                    <a:pt x="272288" y="40513"/>
                  </a:lnTo>
                  <a:lnTo>
                    <a:pt x="277266" y="40513"/>
                  </a:lnTo>
                  <a:lnTo>
                    <a:pt x="282244" y="40513"/>
                  </a:lnTo>
                  <a:lnTo>
                    <a:pt x="286270" y="38976"/>
                  </a:lnTo>
                  <a:lnTo>
                    <a:pt x="286270" y="35179"/>
                  </a:lnTo>
                  <a:close/>
                </a:path>
                <a:path w="665479" h="64769">
                  <a:moveTo>
                    <a:pt x="297561" y="43942"/>
                  </a:moveTo>
                  <a:lnTo>
                    <a:pt x="293535" y="42392"/>
                  </a:lnTo>
                  <a:lnTo>
                    <a:pt x="283591" y="42392"/>
                  </a:lnTo>
                  <a:lnTo>
                    <a:pt x="279565" y="43942"/>
                  </a:lnTo>
                  <a:lnTo>
                    <a:pt x="279565" y="47739"/>
                  </a:lnTo>
                  <a:lnTo>
                    <a:pt x="283591" y="49276"/>
                  </a:lnTo>
                  <a:lnTo>
                    <a:pt x="288556" y="49276"/>
                  </a:lnTo>
                  <a:lnTo>
                    <a:pt x="293535" y="49276"/>
                  </a:lnTo>
                  <a:lnTo>
                    <a:pt x="297561" y="47739"/>
                  </a:lnTo>
                  <a:lnTo>
                    <a:pt x="297561" y="43942"/>
                  </a:lnTo>
                  <a:close/>
                </a:path>
                <a:path w="665479" h="64769">
                  <a:moveTo>
                    <a:pt x="310997" y="35255"/>
                  </a:moveTo>
                  <a:lnTo>
                    <a:pt x="306971" y="33718"/>
                  </a:lnTo>
                  <a:lnTo>
                    <a:pt x="297014" y="33718"/>
                  </a:lnTo>
                  <a:lnTo>
                    <a:pt x="292989" y="35255"/>
                  </a:lnTo>
                  <a:lnTo>
                    <a:pt x="292989" y="39052"/>
                  </a:lnTo>
                  <a:lnTo>
                    <a:pt x="297014" y="40589"/>
                  </a:lnTo>
                  <a:lnTo>
                    <a:pt x="301993" y="40589"/>
                  </a:lnTo>
                  <a:lnTo>
                    <a:pt x="306971" y="40589"/>
                  </a:lnTo>
                  <a:lnTo>
                    <a:pt x="310997" y="39052"/>
                  </a:lnTo>
                  <a:lnTo>
                    <a:pt x="310997" y="35255"/>
                  </a:lnTo>
                  <a:close/>
                </a:path>
                <a:path w="665479" h="64769">
                  <a:moveTo>
                    <a:pt x="311569" y="54914"/>
                  </a:moveTo>
                  <a:lnTo>
                    <a:pt x="307530" y="53365"/>
                  </a:lnTo>
                  <a:lnTo>
                    <a:pt x="297586" y="53365"/>
                  </a:lnTo>
                  <a:lnTo>
                    <a:pt x="293560" y="54914"/>
                  </a:lnTo>
                  <a:lnTo>
                    <a:pt x="293560" y="58712"/>
                  </a:lnTo>
                  <a:lnTo>
                    <a:pt x="297586" y="60248"/>
                  </a:lnTo>
                  <a:lnTo>
                    <a:pt x="302564" y="60248"/>
                  </a:lnTo>
                  <a:lnTo>
                    <a:pt x="307530" y="60248"/>
                  </a:lnTo>
                  <a:lnTo>
                    <a:pt x="311569" y="58712"/>
                  </a:lnTo>
                  <a:lnTo>
                    <a:pt x="311569" y="54914"/>
                  </a:lnTo>
                  <a:close/>
                </a:path>
                <a:path w="665479" h="64769">
                  <a:moveTo>
                    <a:pt x="322948" y="43370"/>
                  </a:moveTo>
                  <a:lnTo>
                    <a:pt x="318909" y="41833"/>
                  </a:lnTo>
                  <a:lnTo>
                    <a:pt x="308965" y="41833"/>
                  </a:lnTo>
                  <a:lnTo>
                    <a:pt x="304939" y="43370"/>
                  </a:lnTo>
                  <a:lnTo>
                    <a:pt x="304939" y="47167"/>
                  </a:lnTo>
                  <a:lnTo>
                    <a:pt x="308965" y="48704"/>
                  </a:lnTo>
                  <a:lnTo>
                    <a:pt x="313944" y="48704"/>
                  </a:lnTo>
                  <a:lnTo>
                    <a:pt x="318909" y="48704"/>
                  </a:lnTo>
                  <a:lnTo>
                    <a:pt x="322948" y="47167"/>
                  </a:lnTo>
                  <a:lnTo>
                    <a:pt x="322948" y="43370"/>
                  </a:lnTo>
                  <a:close/>
                </a:path>
                <a:path w="665479" h="64769">
                  <a:moveTo>
                    <a:pt x="336372" y="34607"/>
                  </a:moveTo>
                  <a:lnTo>
                    <a:pt x="332333" y="33058"/>
                  </a:lnTo>
                  <a:lnTo>
                    <a:pt x="322389" y="33058"/>
                  </a:lnTo>
                  <a:lnTo>
                    <a:pt x="318363" y="34607"/>
                  </a:lnTo>
                  <a:lnTo>
                    <a:pt x="318363" y="38404"/>
                  </a:lnTo>
                  <a:lnTo>
                    <a:pt x="322389" y="39941"/>
                  </a:lnTo>
                  <a:lnTo>
                    <a:pt x="327367" y="39941"/>
                  </a:lnTo>
                  <a:lnTo>
                    <a:pt x="332333" y="39941"/>
                  </a:lnTo>
                  <a:lnTo>
                    <a:pt x="336372" y="38404"/>
                  </a:lnTo>
                  <a:lnTo>
                    <a:pt x="336372" y="34607"/>
                  </a:lnTo>
                  <a:close/>
                </a:path>
                <a:path w="665479" h="64769">
                  <a:moveTo>
                    <a:pt x="339890" y="53606"/>
                  </a:moveTo>
                  <a:lnTo>
                    <a:pt x="335864" y="52070"/>
                  </a:lnTo>
                  <a:lnTo>
                    <a:pt x="325920" y="52070"/>
                  </a:lnTo>
                  <a:lnTo>
                    <a:pt x="321881" y="53606"/>
                  </a:lnTo>
                  <a:lnTo>
                    <a:pt x="321881" y="57404"/>
                  </a:lnTo>
                  <a:lnTo>
                    <a:pt x="325920" y="58940"/>
                  </a:lnTo>
                  <a:lnTo>
                    <a:pt x="330885" y="58940"/>
                  </a:lnTo>
                  <a:lnTo>
                    <a:pt x="335864" y="58940"/>
                  </a:lnTo>
                  <a:lnTo>
                    <a:pt x="339890" y="57404"/>
                  </a:lnTo>
                  <a:lnTo>
                    <a:pt x="339890" y="53606"/>
                  </a:lnTo>
                  <a:close/>
                </a:path>
                <a:path w="665479" h="64769">
                  <a:moveTo>
                    <a:pt x="349719" y="42633"/>
                  </a:moveTo>
                  <a:lnTo>
                    <a:pt x="345681" y="41097"/>
                  </a:lnTo>
                  <a:lnTo>
                    <a:pt x="335737" y="41097"/>
                  </a:lnTo>
                  <a:lnTo>
                    <a:pt x="331698" y="42633"/>
                  </a:lnTo>
                  <a:lnTo>
                    <a:pt x="331698" y="46431"/>
                  </a:lnTo>
                  <a:lnTo>
                    <a:pt x="335737" y="47967"/>
                  </a:lnTo>
                  <a:lnTo>
                    <a:pt x="340715" y="47967"/>
                  </a:lnTo>
                  <a:lnTo>
                    <a:pt x="345681" y="47967"/>
                  </a:lnTo>
                  <a:lnTo>
                    <a:pt x="349719" y="46431"/>
                  </a:lnTo>
                  <a:lnTo>
                    <a:pt x="349719" y="42633"/>
                  </a:lnTo>
                  <a:close/>
                </a:path>
                <a:path w="665479" h="64769">
                  <a:moveTo>
                    <a:pt x="359371" y="32639"/>
                  </a:moveTo>
                  <a:lnTo>
                    <a:pt x="355346" y="31102"/>
                  </a:lnTo>
                  <a:lnTo>
                    <a:pt x="345401" y="31102"/>
                  </a:lnTo>
                  <a:lnTo>
                    <a:pt x="341363" y="32639"/>
                  </a:lnTo>
                  <a:lnTo>
                    <a:pt x="341363" y="36436"/>
                  </a:lnTo>
                  <a:lnTo>
                    <a:pt x="345401" y="37973"/>
                  </a:lnTo>
                  <a:lnTo>
                    <a:pt x="350367" y="37973"/>
                  </a:lnTo>
                  <a:lnTo>
                    <a:pt x="355346" y="37973"/>
                  </a:lnTo>
                  <a:lnTo>
                    <a:pt x="359371" y="36436"/>
                  </a:lnTo>
                  <a:lnTo>
                    <a:pt x="359371" y="32639"/>
                  </a:lnTo>
                  <a:close/>
                </a:path>
                <a:path w="665479" h="64769">
                  <a:moveTo>
                    <a:pt x="364693" y="52451"/>
                  </a:moveTo>
                  <a:lnTo>
                    <a:pt x="360667" y="50914"/>
                  </a:lnTo>
                  <a:lnTo>
                    <a:pt x="350723" y="50914"/>
                  </a:lnTo>
                  <a:lnTo>
                    <a:pt x="346684" y="52451"/>
                  </a:lnTo>
                  <a:lnTo>
                    <a:pt x="346684" y="56248"/>
                  </a:lnTo>
                  <a:lnTo>
                    <a:pt x="350723" y="57785"/>
                  </a:lnTo>
                  <a:lnTo>
                    <a:pt x="355688" y="57785"/>
                  </a:lnTo>
                  <a:lnTo>
                    <a:pt x="360667" y="57785"/>
                  </a:lnTo>
                  <a:lnTo>
                    <a:pt x="364693" y="56248"/>
                  </a:lnTo>
                  <a:lnTo>
                    <a:pt x="364693" y="52451"/>
                  </a:lnTo>
                  <a:close/>
                </a:path>
                <a:path w="665479" h="64769">
                  <a:moveTo>
                    <a:pt x="372148" y="42138"/>
                  </a:moveTo>
                  <a:lnTo>
                    <a:pt x="368109" y="40601"/>
                  </a:lnTo>
                  <a:lnTo>
                    <a:pt x="358165" y="40601"/>
                  </a:lnTo>
                  <a:lnTo>
                    <a:pt x="354139" y="42138"/>
                  </a:lnTo>
                  <a:lnTo>
                    <a:pt x="354139" y="45935"/>
                  </a:lnTo>
                  <a:lnTo>
                    <a:pt x="358165" y="47472"/>
                  </a:lnTo>
                  <a:lnTo>
                    <a:pt x="363143" y="47472"/>
                  </a:lnTo>
                  <a:lnTo>
                    <a:pt x="368109" y="47472"/>
                  </a:lnTo>
                  <a:lnTo>
                    <a:pt x="372148" y="45935"/>
                  </a:lnTo>
                  <a:lnTo>
                    <a:pt x="372148" y="42138"/>
                  </a:lnTo>
                  <a:close/>
                </a:path>
                <a:path w="665479" h="64769">
                  <a:moveTo>
                    <a:pt x="382625" y="31496"/>
                  </a:moveTo>
                  <a:lnTo>
                    <a:pt x="378587" y="29959"/>
                  </a:lnTo>
                  <a:lnTo>
                    <a:pt x="368642" y="29959"/>
                  </a:lnTo>
                  <a:lnTo>
                    <a:pt x="364617" y="31496"/>
                  </a:lnTo>
                  <a:lnTo>
                    <a:pt x="364617" y="35293"/>
                  </a:lnTo>
                  <a:lnTo>
                    <a:pt x="368642" y="36830"/>
                  </a:lnTo>
                  <a:lnTo>
                    <a:pt x="373621" y="36830"/>
                  </a:lnTo>
                  <a:lnTo>
                    <a:pt x="378587" y="36830"/>
                  </a:lnTo>
                  <a:lnTo>
                    <a:pt x="382625" y="35293"/>
                  </a:lnTo>
                  <a:lnTo>
                    <a:pt x="382625" y="31496"/>
                  </a:lnTo>
                  <a:close/>
                </a:path>
                <a:path w="665479" h="64769">
                  <a:moveTo>
                    <a:pt x="387705" y="50317"/>
                  </a:moveTo>
                  <a:lnTo>
                    <a:pt x="383667" y="48780"/>
                  </a:lnTo>
                  <a:lnTo>
                    <a:pt x="373722" y="48780"/>
                  </a:lnTo>
                  <a:lnTo>
                    <a:pt x="369697" y="50317"/>
                  </a:lnTo>
                  <a:lnTo>
                    <a:pt x="369697" y="54114"/>
                  </a:lnTo>
                  <a:lnTo>
                    <a:pt x="373722" y="55651"/>
                  </a:lnTo>
                  <a:lnTo>
                    <a:pt x="378701" y="55651"/>
                  </a:lnTo>
                  <a:lnTo>
                    <a:pt x="383667" y="55651"/>
                  </a:lnTo>
                  <a:lnTo>
                    <a:pt x="387705" y="54114"/>
                  </a:lnTo>
                  <a:lnTo>
                    <a:pt x="387705" y="50317"/>
                  </a:lnTo>
                  <a:close/>
                </a:path>
                <a:path w="665479" h="64769">
                  <a:moveTo>
                    <a:pt x="394081" y="40335"/>
                  </a:moveTo>
                  <a:lnTo>
                    <a:pt x="390055" y="38798"/>
                  </a:lnTo>
                  <a:lnTo>
                    <a:pt x="380111" y="38798"/>
                  </a:lnTo>
                  <a:lnTo>
                    <a:pt x="376072" y="40335"/>
                  </a:lnTo>
                  <a:lnTo>
                    <a:pt x="376072" y="44132"/>
                  </a:lnTo>
                  <a:lnTo>
                    <a:pt x="380111" y="45669"/>
                  </a:lnTo>
                  <a:lnTo>
                    <a:pt x="385076" y="45669"/>
                  </a:lnTo>
                  <a:lnTo>
                    <a:pt x="390055" y="45669"/>
                  </a:lnTo>
                  <a:lnTo>
                    <a:pt x="394081" y="44132"/>
                  </a:lnTo>
                  <a:lnTo>
                    <a:pt x="394081" y="40335"/>
                  </a:lnTo>
                  <a:close/>
                </a:path>
                <a:path w="665479" h="64769">
                  <a:moveTo>
                    <a:pt x="404723" y="30518"/>
                  </a:moveTo>
                  <a:lnTo>
                    <a:pt x="400697" y="28981"/>
                  </a:lnTo>
                  <a:lnTo>
                    <a:pt x="390753" y="28981"/>
                  </a:lnTo>
                  <a:lnTo>
                    <a:pt x="386715" y="30518"/>
                  </a:lnTo>
                  <a:lnTo>
                    <a:pt x="386715" y="34315"/>
                  </a:lnTo>
                  <a:lnTo>
                    <a:pt x="390753" y="35852"/>
                  </a:lnTo>
                  <a:lnTo>
                    <a:pt x="395719" y="35852"/>
                  </a:lnTo>
                  <a:lnTo>
                    <a:pt x="400697" y="35852"/>
                  </a:lnTo>
                  <a:lnTo>
                    <a:pt x="404723" y="34315"/>
                  </a:lnTo>
                  <a:lnTo>
                    <a:pt x="404723" y="30518"/>
                  </a:lnTo>
                  <a:close/>
                </a:path>
                <a:path w="665479" h="64769">
                  <a:moveTo>
                    <a:pt x="409714" y="48602"/>
                  </a:moveTo>
                  <a:lnTo>
                    <a:pt x="405688" y="47066"/>
                  </a:lnTo>
                  <a:lnTo>
                    <a:pt x="395744" y="47066"/>
                  </a:lnTo>
                  <a:lnTo>
                    <a:pt x="391706" y="48602"/>
                  </a:lnTo>
                  <a:lnTo>
                    <a:pt x="391706" y="52412"/>
                  </a:lnTo>
                  <a:lnTo>
                    <a:pt x="395744" y="53949"/>
                  </a:lnTo>
                  <a:lnTo>
                    <a:pt x="400710" y="53949"/>
                  </a:lnTo>
                  <a:lnTo>
                    <a:pt x="405688" y="53949"/>
                  </a:lnTo>
                  <a:lnTo>
                    <a:pt x="409714" y="52412"/>
                  </a:lnTo>
                  <a:lnTo>
                    <a:pt x="409714" y="48602"/>
                  </a:lnTo>
                  <a:close/>
                </a:path>
                <a:path w="665479" h="64769">
                  <a:moveTo>
                    <a:pt x="421017" y="36563"/>
                  </a:moveTo>
                  <a:lnTo>
                    <a:pt x="416979" y="35026"/>
                  </a:lnTo>
                  <a:lnTo>
                    <a:pt x="407047" y="35026"/>
                  </a:lnTo>
                  <a:lnTo>
                    <a:pt x="403009" y="36563"/>
                  </a:lnTo>
                  <a:lnTo>
                    <a:pt x="403009" y="40360"/>
                  </a:lnTo>
                  <a:lnTo>
                    <a:pt x="407047" y="41910"/>
                  </a:lnTo>
                  <a:lnTo>
                    <a:pt x="412013" y="41910"/>
                  </a:lnTo>
                  <a:lnTo>
                    <a:pt x="416979" y="41910"/>
                  </a:lnTo>
                  <a:lnTo>
                    <a:pt x="421017" y="40360"/>
                  </a:lnTo>
                  <a:lnTo>
                    <a:pt x="421017" y="36563"/>
                  </a:lnTo>
                  <a:close/>
                </a:path>
                <a:path w="665479" h="64769">
                  <a:moveTo>
                    <a:pt x="430923" y="46393"/>
                  </a:moveTo>
                  <a:lnTo>
                    <a:pt x="426885" y="44856"/>
                  </a:lnTo>
                  <a:lnTo>
                    <a:pt x="416941" y="44856"/>
                  </a:lnTo>
                  <a:lnTo>
                    <a:pt x="412915" y="46393"/>
                  </a:lnTo>
                  <a:lnTo>
                    <a:pt x="412915" y="50190"/>
                  </a:lnTo>
                  <a:lnTo>
                    <a:pt x="416941" y="51727"/>
                  </a:lnTo>
                  <a:lnTo>
                    <a:pt x="421919" y="51727"/>
                  </a:lnTo>
                  <a:lnTo>
                    <a:pt x="426885" y="51727"/>
                  </a:lnTo>
                  <a:lnTo>
                    <a:pt x="430923" y="50190"/>
                  </a:lnTo>
                  <a:lnTo>
                    <a:pt x="430923" y="46393"/>
                  </a:lnTo>
                  <a:close/>
                </a:path>
                <a:path w="665479" h="64769">
                  <a:moveTo>
                    <a:pt x="434530" y="26746"/>
                  </a:moveTo>
                  <a:lnTo>
                    <a:pt x="430491" y="25209"/>
                  </a:lnTo>
                  <a:lnTo>
                    <a:pt x="420547" y="25209"/>
                  </a:lnTo>
                  <a:lnTo>
                    <a:pt x="416521" y="26746"/>
                  </a:lnTo>
                  <a:lnTo>
                    <a:pt x="416521" y="30543"/>
                  </a:lnTo>
                  <a:lnTo>
                    <a:pt x="420547" y="32080"/>
                  </a:lnTo>
                  <a:lnTo>
                    <a:pt x="425513" y="32080"/>
                  </a:lnTo>
                  <a:lnTo>
                    <a:pt x="430491" y="32080"/>
                  </a:lnTo>
                  <a:lnTo>
                    <a:pt x="434530" y="30543"/>
                  </a:lnTo>
                  <a:lnTo>
                    <a:pt x="434530" y="26746"/>
                  </a:lnTo>
                  <a:close/>
                </a:path>
                <a:path w="665479" h="64769">
                  <a:moveTo>
                    <a:pt x="449999" y="33299"/>
                  </a:moveTo>
                  <a:lnTo>
                    <a:pt x="445973" y="31762"/>
                  </a:lnTo>
                  <a:lnTo>
                    <a:pt x="436016" y="31762"/>
                  </a:lnTo>
                  <a:lnTo>
                    <a:pt x="431990" y="33299"/>
                  </a:lnTo>
                  <a:lnTo>
                    <a:pt x="431990" y="37096"/>
                  </a:lnTo>
                  <a:lnTo>
                    <a:pt x="436016" y="38633"/>
                  </a:lnTo>
                  <a:lnTo>
                    <a:pt x="440994" y="38633"/>
                  </a:lnTo>
                  <a:lnTo>
                    <a:pt x="445973" y="38633"/>
                  </a:lnTo>
                  <a:lnTo>
                    <a:pt x="449999" y="37096"/>
                  </a:lnTo>
                  <a:lnTo>
                    <a:pt x="449999" y="33299"/>
                  </a:lnTo>
                  <a:close/>
                </a:path>
                <a:path w="665479" h="64769">
                  <a:moveTo>
                    <a:pt x="454494" y="44272"/>
                  </a:moveTo>
                  <a:lnTo>
                    <a:pt x="450469" y="42735"/>
                  </a:lnTo>
                  <a:lnTo>
                    <a:pt x="440524" y="42735"/>
                  </a:lnTo>
                  <a:lnTo>
                    <a:pt x="436499" y="44272"/>
                  </a:lnTo>
                  <a:lnTo>
                    <a:pt x="436499" y="48069"/>
                  </a:lnTo>
                  <a:lnTo>
                    <a:pt x="440524" y="49606"/>
                  </a:lnTo>
                  <a:lnTo>
                    <a:pt x="445503" y="49606"/>
                  </a:lnTo>
                  <a:lnTo>
                    <a:pt x="450469" y="49606"/>
                  </a:lnTo>
                  <a:lnTo>
                    <a:pt x="454494" y="48069"/>
                  </a:lnTo>
                  <a:lnTo>
                    <a:pt x="454494" y="44272"/>
                  </a:lnTo>
                  <a:close/>
                </a:path>
                <a:path w="665479" h="64769">
                  <a:moveTo>
                    <a:pt x="458177" y="22085"/>
                  </a:moveTo>
                  <a:lnTo>
                    <a:pt x="454152" y="20548"/>
                  </a:lnTo>
                  <a:lnTo>
                    <a:pt x="444207" y="20548"/>
                  </a:lnTo>
                  <a:lnTo>
                    <a:pt x="440169" y="22085"/>
                  </a:lnTo>
                  <a:lnTo>
                    <a:pt x="440169" y="25882"/>
                  </a:lnTo>
                  <a:lnTo>
                    <a:pt x="444207" y="27419"/>
                  </a:lnTo>
                  <a:lnTo>
                    <a:pt x="449173" y="27419"/>
                  </a:lnTo>
                  <a:lnTo>
                    <a:pt x="454152" y="27419"/>
                  </a:lnTo>
                  <a:lnTo>
                    <a:pt x="458177" y="25882"/>
                  </a:lnTo>
                  <a:lnTo>
                    <a:pt x="458177" y="22085"/>
                  </a:lnTo>
                  <a:close/>
                </a:path>
                <a:path w="665479" h="64769">
                  <a:moveTo>
                    <a:pt x="474395" y="29616"/>
                  </a:moveTo>
                  <a:lnTo>
                    <a:pt x="470357" y="28079"/>
                  </a:lnTo>
                  <a:lnTo>
                    <a:pt x="460413" y="28079"/>
                  </a:lnTo>
                  <a:lnTo>
                    <a:pt x="456374" y="29616"/>
                  </a:lnTo>
                  <a:lnTo>
                    <a:pt x="456374" y="33413"/>
                  </a:lnTo>
                  <a:lnTo>
                    <a:pt x="460413" y="34950"/>
                  </a:lnTo>
                  <a:lnTo>
                    <a:pt x="465391" y="34950"/>
                  </a:lnTo>
                  <a:lnTo>
                    <a:pt x="470357" y="34950"/>
                  </a:lnTo>
                  <a:lnTo>
                    <a:pt x="474395" y="33413"/>
                  </a:lnTo>
                  <a:lnTo>
                    <a:pt x="474395" y="29616"/>
                  </a:lnTo>
                  <a:close/>
                </a:path>
                <a:path w="665479" h="64769">
                  <a:moveTo>
                    <a:pt x="476605" y="41313"/>
                  </a:moveTo>
                  <a:lnTo>
                    <a:pt x="472567" y="39776"/>
                  </a:lnTo>
                  <a:lnTo>
                    <a:pt x="462622" y="39776"/>
                  </a:lnTo>
                  <a:lnTo>
                    <a:pt x="458597" y="41313"/>
                  </a:lnTo>
                  <a:lnTo>
                    <a:pt x="458597" y="45123"/>
                  </a:lnTo>
                  <a:lnTo>
                    <a:pt x="462622" y="46659"/>
                  </a:lnTo>
                  <a:lnTo>
                    <a:pt x="467601" y="46659"/>
                  </a:lnTo>
                  <a:lnTo>
                    <a:pt x="472567" y="46659"/>
                  </a:lnTo>
                  <a:lnTo>
                    <a:pt x="476605" y="45123"/>
                  </a:lnTo>
                  <a:lnTo>
                    <a:pt x="476605" y="41313"/>
                  </a:lnTo>
                  <a:close/>
                </a:path>
                <a:path w="665479" h="64769">
                  <a:moveTo>
                    <a:pt x="482993" y="17246"/>
                  </a:moveTo>
                  <a:lnTo>
                    <a:pt x="478955" y="15709"/>
                  </a:lnTo>
                  <a:lnTo>
                    <a:pt x="469011" y="15709"/>
                  </a:lnTo>
                  <a:lnTo>
                    <a:pt x="464985" y="17246"/>
                  </a:lnTo>
                  <a:lnTo>
                    <a:pt x="464985" y="21056"/>
                  </a:lnTo>
                  <a:lnTo>
                    <a:pt x="469011" y="22593"/>
                  </a:lnTo>
                  <a:lnTo>
                    <a:pt x="473989" y="22593"/>
                  </a:lnTo>
                  <a:lnTo>
                    <a:pt x="478955" y="22593"/>
                  </a:lnTo>
                  <a:lnTo>
                    <a:pt x="482993" y="21056"/>
                  </a:lnTo>
                  <a:lnTo>
                    <a:pt x="482993" y="17246"/>
                  </a:lnTo>
                  <a:close/>
                </a:path>
                <a:path w="665479" h="64769">
                  <a:moveTo>
                    <a:pt x="498055" y="27076"/>
                  </a:moveTo>
                  <a:lnTo>
                    <a:pt x="494017" y="25539"/>
                  </a:lnTo>
                  <a:lnTo>
                    <a:pt x="484073" y="25539"/>
                  </a:lnTo>
                  <a:lnTo>
                    <a:pt x="480047" y="27076"/>
                  </a:lnTo>
                  <a:lnTo>
                    <a:pt x="480047" y="30873"/>
                  </a:lnTo>
                  <a:lnTo>
                    <a:pt x="484073" y="32410"/>
                  </a:lnTo>
                  <a:lnTo>
                    <a:pt x="489051" y="32410"/>
                  </a:lnTo>
                  <a:lnTo>
                    <a:pt x="494017" y="32410"/>
                  </a:lnTo>
                  <a:lnTo>
                    <a:pt x="498055" y="30873"/>
                  </a:lnTo>
                  <a:lnTo>
                    <a:pt x="498055" y="27076"/>
                  </a:lnTo>
                  <a:close/>
                </a:path>
                <a:path w="665479" h="64769">
                  <a:moveTo>
                    <a:pt x="498703" y="38366"/>
                  </a:moveTo>
                  <a:lnTo>
                    <a:pt x="494677" y="36830"/>
                  </a:lnTo>
                  <a:lnTo>
                    <a:pt x="484733" y="36830"/>
                  </a:lnTo>
                  <a:lnTo>
                    <a:pt x="480695" y="38366"/>
                  </a:lnTo>
                  <a:lnTo>
                    <a:pt x="480695" y="42164"/>
                  </a:lnTo>
                  <a:lnTo>
                    <a:pt x="484733" y="43713"/>
                  </a:lnTo>
                  <a:lnTo>
                    <a:pt x="489699" y="43713"/>
                  </a:lnTo>
                  <a:lnTo>
                    <a:pt x="494677" y="43713"/>
                  </a:lnTo>
                  <a:lnTo>
                    <a:pt x="498703" y="42164"/>
                  </a:lnTo>
                  <a:lnTo>
                    <a:pt x="498703" y="38366"/>
                  </a:lnTo>
                  <a:close/>
                </a:path>
                <a:path w="665479" h="64769">
                  <a:moveTo>
                    <a:pt x="522528" y="34848"/>
                  </a:moveTo>
                  <a:lnTo>
                    <a:pt x="518502" y="33312"/>
                  </a:lnTo>
                  <a:lnTo>
                    <a:pt x="508558" y="33312"/>
                  </a:lnTo>
                  <a:lnTo>
                    <a:pt x="504520" y="34848"/>
                  </a:lnTo>
                  <a:lnTo>
                    <a:pt x="504520" y="38646"/>
                  </a:lnTo>
                  <a:lnTo>
                    <a:pt x="508558" y="40182"/>
                  </a:lnTo>
                  <a:lnTo>
                    <a:pt x="513524" y="40182"/>
                  </a:lnTo>
                  <a:lnTo>
                    <a:pt x="518502" y="40182"/>
                  </a:lnTo>
                  <a:lnTo>
                    <a:pt x="522528" y="38646"/>
                  </a:lnTo>
                  <a:lnTo>
                    <a:pt x="522528" y="34848"/>
                  </a:lnTo>
                  <a:close/>
                </a:path>
                <a:path w="665479" h="64769">
                  <a:moveTo>
                    <a:pt x="522935" y="21831"/>
                  </a:moveTo>
                  <a:lnTo>
                    <a:pt x="518909" y="20294"/>
                  </a:lnTo>
                  <a:lnTo>
                    <a:pt x="508965" y="20294"/>
                  </a:lnTo>
                  <a:lnTo>
                    <a:pt x="504939" y="21831"/>
                  </a:lnTo>
                  <a:lnTo>
                    <a:pt x="504939" y="25628"/>
                  </a:lnTo>
                  <a:lnTo>
                    <a:pt x="508965" y="27165"/>
                  </a:lnTo>
                  <a:lnTo>
                    <a:pt x="513930" y="27165"/>
                  </a:lnTo>
                  <a:lnTo>
                    <a:pt x="518909" y="27165"/>
                  </a:lnTo>
                  <a:lnTo>
                    <a:pt x="522935" y="25628"/>
                  </a:lnTo>
                  <a:lnTo>
                    <a:pt x="522935" y="21831"/>
                  </a:lnTo>
                  <a:close/>
                </a:path>
                <a:path w="665479" h="64769">
                  <a:moveTo>
                    <a:pt x="527850" y="10706"/>
                  </a:moveTo>
                  <a:lnTo>
                    <a:pt x="523824" y="9169"/>
                  </a:lnTo>
                  <a:lnTo>
                    <a:pt x="513867" y="9169"/>
                  </a:lnTo>
                  <a:lnTo>
                    <a:pt x="509841" y="10706"/>
                  </a:lnTo>
                  <a:lnTo>
                    <a:pt x="509841" y="14503"/>
                  </a:lnTo>
                  <a:lnTo>
                    <a:pt x="513867" y="16040"/>
                  </a:lnTo>
                  <a:lnTo>
                    <a:pt x="518845" y="16040"/>
                  </a:lnTo>
                  <a:lnTo>
                    <a:pt x="523824" y="16040"/>
                  </a:lnTo>
                  <a:lnTo>
                    <a:pt x="527850" y="14503"/>
                  </a:lnTo>
                  <a:lnTo>
                    <a:pt x="527850" y="10706"/>
                  </a:lnTo>
                  <a:close/>
                </a:path>
                <a:path w="665479" h="64769">
                  <a:moveTo>
                    <a:pt x="544144" y="31826"/>
                  </a:moveTo>
                  <a:lnTo>
                    <a:pt x="540105" y="30276"/>
                  </a:lnTo>
                  <a:lnTo>
                    <a:pt x="530161" y="30276"/>
                  </a:lnTo>
                  <a:lnTo>
                    <a:pt x="526135" y="31826"/>
                  </a:lnTo>
                  <a:lnTo>
                    <a:pt x="526135" y="35623"/>
                  </a:lnTo>
                  <a:lnTo>
                    <a:pt x="530161" y="37160"/>
                  </a:lnTo>
                  <a:lnTo>
                    <a:pt x="535139" y="37160"/>
                  </a:lnTo>
                  <a:lnTo>
                    <a:pt x="540105" y="37160"/>
                  </a:lnTo>
                  <a:lnTo>
                    <a:pt x="544144" y="35623"/>
                  </a:lnTo>
                  <a:lnTo>
                    <a:pt x="544144" y="31826"/>
                  </a:lnTo>
                  <a:close/>
                </a:path>
                <a:path w="665479" h="64769">
                  <a:moveTo>
                    <a:pt x="546595" y="18808"/>
                  </a:moveTo>
                  <a:lnTo>
                    <a:pt x="542569" y="17272"/>
                  </a:lnTo>
                  <a:lnTo>
                    <a:pt x="532625" y="17272"/>
                  </a:lnTo>
                  <a:lnTo>
                    <a:pt x="528586" y="18808"/>
                  </a:lnTo>
                  <a:lnTo>
                    <a:pt x="528586" y="22606"/>
                  </a:lnTo>
                  <a:lnTo>
                    <a:pt x="532625" y="24142"/>
                  </a:lnTo>
                  <a:lnTo>
                    <a:pt x="537591" y="24142"/>
                  </a:lnTo>
                  <a:lnTo>
                    <a:pt x="542569" y="24142"/>
                  </a:lnTo>
                  <a:lnTo>
                    <a:pt x="546595" y="22606"/>
                  </a:lnTo>
                  <a:lnTo>
                    <a:pt x="546595" y="18808"/>
                  </a:lnTo>
                  <a:close/>
                </a:path>
                <a:path w="665479" h="64769">
                  <a:moveTo>
                    <a:pt x="547827" y="8089"/>
                  </a:moveTo>
                  <a:lnTo>
                    <a:pt x="543788" y="6540"/>
                  </a:lnTo>
                  <a:lnTo>
                    <a:pt x="533844" y="6540"/>
                  </a:lnTo>
                  <a:lnTo>
                    <a:pt x="529818" y="8089"/>
                  </a:lnTo>
                  <a:lnTo>
                    <a:pt x="529818" y="11887"/>
                  </a:lnTo>
                  <a:lnTo>
                    <a:pt x="533844" y="13423"/>
                  </a:lnTo>
                  <a:lnTo>
                    <a:pt x="538822" y="13423"/>
                  </a:lnTo>
                  <a:lnTo>
                    <a:pt x="543788" y="13423"/>
                  </a:lnTo>
                  <a:lnTo>
                    <a:pt x="547827" y="11887"/>
                  </a:lnTo>
                  <a:lnTo>
                    <a:pt x="547827" y="8089"/>
                  </a:lnTo>
                  <a:close/>
                </a:path>
                <a:path w="665479" h="64769">
                  <a:moveTo>
                    <a:pt x="565099" y="28956"/>
                  </a:moveTo>
                  <a:lnTo>
                    <a:pt x="561073" y="27419"/>
                  </a:lnTo>
                  <a:lnTo>
                    <a:pt x="551116" y="27419"/>
                  </a:lnTo>
                  <a:lnTo>
                    <a:pt x="547090" y="28956"/>
                  </a:lnTo>
                  <a:lnTo>
                    <a:pt x="547090" y="32753"/>
                  </a:lnTo>
                  <a:lnTo>
                    <a:pt x="551116" y="34290"/>
                  </a:lnTo>
                  <a:lnTo>
                    <a:pt x="556094" y="34290"/>
                  </a:lnTo>
                  <a:lnTo>
                    <a:pt x="561073" y="34290"/>
                  </a:lnTo>
                  <a:lnTo>
                    <a:pt x="565099" y="32753"/>
                  </a:lnTo>
                  <a:lnTo>
                    <a:pt x="565099" y="28956"/>
                  </a:lnTo>
                  <a:close/>
                </a:path>
                <a:path w="665479" h="64769">
                  <a:moveTo>
                    <a:pt x="570750" y="14300"/>
                  </a:moveTo>
                  <a:lnTo>
                    <a:pt x="566712" y="12763"/>
                  </a:lnTo>
                  <a:lnTo>
                    <a:pt x="556768" y="12763"/>
                  </a:lnTo>
                  <a:lnTo>
                    <a:pt x="552742" y="14300"/>
                  </a:lnTo>
                  <a:lnTo>
                    <a:pt x="552742" y="18097"/>
                  </a:lnTo>
                  <a:lnTo>
                    <a:pt x="556768" y="19634"/>
                  </a:lnTo>
                  <a:lnTo>
                    <a:pt x="561746" y="19634"/>
                  </a:lnTo>
                  <a:lnTo>
                    <a:pt x="566712" y="19634"/>
                  </a:lnTo>
                  <a:lnTo>
                    <a:pt x="570750" y="18097"/>
                  </a:lnTo>
                  <a:lnTo>
                    <a:pt x="570750" y="14300"/>
                  </a:lnTo>
                  <a:close/>
                </a:path>
                <a:path w="665479" h="64769">
                  <a:moveTo>
                    <a:pt x="594652" y="1536"/>
                  </a:moveTo>
                  <a:lnTo>
                    <a:pt x="590626" y="0"/>
                  </a:lnTo>
                  <a:lnTo>
                    <a:pt x="580669" y="0"/>
                  </a:lnTo>
                  <a:lnTo>
                    <a:pt x="576643" y="1536"/>
                  </a:lnTo>
                  <a:lnTo>
                    <a:pt x="576643" y="5334"/>
                  </a:lnTo>
                  <a:lnTo>
                    <a:pt x="580669" y="6870"/>
                  </a:lnTo>
                  <a:lnTo>
                    <a:pt x="585647" y="6870"/>
                  </a:lnTo>
                  <a:lnTo>
                    <a:pt x="590626" y="6870"/>
                  </a:lnTo>
                  <a:lnTo>
                    <a:pt x="594652" y="5334"/>
                  </a:lnTo>
                  <a:lnTo>
                    <a:pt x="594652" y="1536"/>
                  </a:lnTo>
                  <a:close/>
                </a:path>
                <a:path w="665479" h="64769">
                  <a:moveTo>
                    <a:pt x="596290" y="11353"/>
                  </a:moveTo>
                  <a:lnTo>
                    <a:pt x="592264" y="9817"/>
                  </a:lnTo>
                  <a:lnTo>
                    <a:pt x="582320" y="9817"/>
                  </a:lnTo>
                  <a:lnTo>
                    <a:pt x="578281" y="11353"/>
                  </a:lnTo>
                  <a:lnTo>
                    <a:pt x="578281" y="15151"/>
                  </a:lnTo>
                  <a:lnTo>
                    <a:pt x="582320" y="16687"/>
                  </a:lnTo>
                  <a:lnTo>
                    <a:pt x="587286" y="16687"/>
                  </a:lnTo>
                  <a:lnTo>
                    <a:pt x="592264" y="16687"/>
                  </a:lnTo>
                  <a:lnTo>
                    <a:pt x="596290" y="15151"/>
                  </a:lnTo>
                  <a:lnTo>
                    <a:pt x="596290" y="11353"/>
                  </a:lnTo>
                  <a:close/>
                </a:path>
                <a:path w="665479" h="64769">
                  <a:moveTo>
                    <a:pt x="609955" y="21094"/>
                  </a:moveTo>
                  <a:lnTo>
                    <a:pt x="605929" y="19558"/>
                  </a:lnTo>
                  <a:lnTo>
                    <a:pt x="595985" y="19558"/>
                  </a:lnTo>
                  <a:lnTo>
                    <a:pt x="591947" y="21094"/>
                  </a:lnTo>
                  <a:lnTo>
                    <a:pt x="591947" y="24892"/>
                  </a:lnTo>
                  <a:lnTo>
                    <a:pt x="595985" y="26441"/>
                  </a:lnTo>
                  <a:lnTo>
                    <a:pt x="600951" y="26441"/>
                  </a:lnTo>
                  <a:lnTo>
                    <a:pt x="605929" y="26441"/>
                  </a:lnTo>
                  <a:lnTo>
                    <a:pt x="609955" y="24892"/>
                  </a:lnTo>
                  <a:lnTo>
                    <a:pt x="609955" y="21094"/>
                  </a:lnTo>
                  <a:close/>
                </a:path>
                <a:path w="665479" h="64769">
                  <a:moveTo>
                    <a:pt x="635584" y="16929"/>
                  </a:moveTo>
                  <a:lnTo>
                    <a:pt x="631558" y="15392"/>
                  </a:lnTo>
                  <a:lnTo>
                    <a:pt x="621601" y="15392"/>
                  </a:lnTo>
                  <a:lnTo>
                    <a:pt x="617575" y="16929"/>
                  </a:lnTo>
                  <a:lnTo>
                    <a:pt x="617575" y="20726"/>
                  </a:lnTo>
                  <a:lnTo>
                    <a:pt x="621601" y="22263"/>
                  </a:lnTo>
                  <a:lnTo>
                    <a:pt x="626579" y="22263"/>
                  </a:lnTo>
                  <a:lnTo>
                    <a:pt x="631558" y="22263"/>
                  </a:lnTo>
                  <a:lnTo>
                    <a:pt x="635584" y="20726"/>
                  </a:lnTo>
                  <a:lnTo>
                    <a:pt x="635584" y="16929"/>
                  </a:lnTo>
                  <a:close/>
                </a:path>
                <a:path w="665479" h="64769">
                  <a:moveTo>
                    <a:pt x="665378" y="9398"/>
                  </a:moveTo>
                  <a:lnTo>
                    <a:pt x="661352" y="7861"/>
                  </a:lnTo>
                  <a:lnTo>
                    <a:pt x="651408" y="7861"/>
                  </a:lnTo>
                  <a:lnTo>
                    <a:pt x="647369" y="9398"/>
                  </a:lnTo>
                  <a:lnTo>
                    <a:pt x="647369" y="13195"/>
                  </a:lnTo>
                  <a:lnTo>
                    <a:pt x="651408" y="14732"/>
                  </a:lnTo>
                  <a:lnTo>
                    <a:pt x="656374" y="14732"/>
                  </a:lnTo>
                  <a:lnTo>
                    <a:pt x="661352" y="14732"/>
                  </a:lnTo>
                  <a:lnTo>
                    <a:pt x="665378" y="13195"/>
                  </a:lnTo>
                  <a:lnTo>
                    <a:pt x="665378" y="9398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0281" y="3111128"/>
              <a:ext cx="39370" cy="10160"/>
            </a:xfrm>
            <a:custGeom>
              <a:avLst/>
              <a:gdLst/>
              <a:ahLst/>
              <a:cxnLst/>
              <a:rect l="l" t="t" r="r" b="b"/>
              <a:pathLst>
                <a:path w="39370" h="10160">
                  <a:moveTo>
                    <a:pt x="18008" y="4813"/>
                  </a:moveTo>
                  <a:lnTo>
                    <a:pt x="13982" y="3276"/>
                  </a:lnTo>
                  <a:lnTo>
                    <a:pt x="4025" y="3276"/>
                  </a:lnTo>
                  <a:lnTo>
                    <a:pt x="0" y="4813"/>
                  </a:lnTo>
                  <a:lnTo>
                    <a:pt x="0" y="8610"/>
                  </a:lnTo>
                  <a:lnTo>
                    <a:pt x="4025" y="10147"/>
                  </a:lnTo>
                  <a:lnTo>
                    <a:pt x="9004" y="10147"/>
                  </a:lnTo>
                  <a:lnTo>
                    <a:pt x="13982" y="10147"/>
                  </a:lnTo>
                  <a:lnTo>
                    <a:pt x="18008" y="8610"/>
                  </a:lnTo>
                  <a:lnTo>
                    <a:pt x="18008" y="4813"/>
                  </a:lnTo>
                  <a:close/>
                </a:path>
                <a:path w="39370" h="10160">
                  <a:moveTo>
                    <a:pt x="38963" y="1536"/>
                  </a:moveTo>
                  <a:lnTo>
                    <a:pt x="34937" y="0"/>
                  </a:lnTo>
                  <a:lnTo>
                    <a:pt x="24993" y="0"/>
                  </a:lnTo>
                  <a:lnTo>
                    <a:pt x="20967" y="1536"/>
                  </a:lnTo>
                  <a:lnTo>
                    <a:pt x="20967" y="5334"/>
                  </a:lnTo>
                  <a:lnTo>
                    <a:pt x="24993" y="6883"/>
                  </a:lnTo>
                  <a:lnTo>
                    <a:pt x="29959" y="6883"/>
                  </a:lnTo>
                  <a:lnTo>
                    <a:pt x="34937" y="6883"/>
                  </a:lnTo>
                  <a:lnTo>
                    <a:pt x="38963" y="5334"/>
                  </a:lnTo>
                  <a:lnTo>
                    <a:pt x="38963" y="1536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5222" y="2567501"/>
              <a:ext cx="812800" cy="193040"/>
            </a:xfrm>
            <a:custGeom>
              <a:avLst/>
              <a:gdLst/>
              <a:ahLst/>
              <a:cxnLst/>
              <a:rect l="l" t="t" r="r" b="b"/>
              <a:pathLst>
                <a:path w="812800" h="193039">
                  <a:moveTo>
                    <a:pt x="708910" y="0"/>
                  </a:moveTo>
                  <a:lnTo>
                    <a:pt x="114251" y="0"/>
                  </a:lnTo>
                  <a:lnTo>
                    <a:pt x="73273" y="5391"/>
                  </a:lnTo>
                  <a:lnTo>
                    <a:pt x="41333" y="20024"/>
                  </a:lnTo>
                  <a:lnTo>
                    <a:pt x="18457" y="41590"/>
                  </a:lnTo>
                  <a:lnTo>
                    <a:pt x="4671" y="67776"/>
                  </a:lnTo>
                  <a:lnTo>
                    <a:pt x="0" y="96273"/>
                  </a:lnTo>
                  <a:lnTo>
                    <a:pt x="4468" y="124770"/>
                  </a:lnTo>
                  <a:lnTo>
                    <a:pt x="18102" y="150957"/>
                  </a:lnTo>
                  <a:lnTo>
                    <a:pt x="40927" y="172522"/>
                  </a:lnTo>
                  <a:lnTo>
                    <a:pt x="72969" y="187155"/>
                  </a:lnTo>
                  <a:lnTo>
                    <a:pt x="114251" y="192547"/>
                  </a:lnTo>
                  <a:lnTo>
                    <a:pt x="708910" y="192547"/>
                  </a:lnTo>
                  <a:lnTo>
                    <a:pt x="750456" y="185944"/>
                  </a:lnTo>
                  <a:lnTo>
                    <a:pt x="781598" y="168247"/>
                  </a:lnTo>
                  <a:lnTo>
                    <a:pt x="802345" y="142627"/>
                  </a:lnTo>
                  <a:lnTo>
                    <a:pt x="812703" y="112253"/>
                  </a:lnTo>
                  <a:lnTo>
                    <a:pt x="812680" y="80294"/>
                  </a:lnTo>
                  <a:lnTo>
                    <a:pt x="802281" y="49919"/>
                  </a:lnTo>
                  <a:lnTo>
                    <a:pt x="781516" y="24299"/>
                  </a:lnTo>
                  <a:lnTo>
                    <a:pt x="750389" y="6603"/>
                  </a:lnTo>
                  <a:lnTo>
                    <a:pt x="708910" y="0"/>
                  </a:lnTo>
                  <a:close/>
                </a:path>
              </a:pathLst>
            </a:custGeom>
            <a:solidFill>
              <a:srgbClr val="D670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13831" y="2577956"/>
              <a:ext cx="418465" cy="170815"/>
            </a:xfrm>
            <a:custGeom>
              <a:avLst/>
              <a:gdLst/>
              <a:ahLst/>
              <a:cxnLst/>
              <a:rect l="l" t="t" r="r" b="b"/>
              <a:pathLst>
                <a:path w="418465" h="170814">
                  <a:moveTo>
                    <a:pt x="17691" y="126466"/>
                  </a:moveTo>
                  <a:lnTo>
                    <a:pt x="13728" y="122504"/>
                  </a:lnTo>
                  <a:lnTo>
                    <a:pt x="8839" y="122504"/>
                  </a:lnTo>
                  <a:lnTo>
                    <a:pt x="3962" y="122504"/>
                  </a:lnTo>
                  <a:lnTo>
                    <a:pt x="0" y="126466"/>
                  </a:lnTo>
                  <a:lnTo>
                    <a:pt x="0" y="136220"/>
                  </a:lnTo>
                  <a:lnTo>
                    <a:pt x="3962" y="140182"/>
                  </a:lnTo>
                  <a:lnTo>
                    <a:pt x="13728" y="140182"/>
                  </a:lnTo>
                  <a:lnTo>
                    <a:pt x="17691" y="136220"/>
                  </a:lnTo>
                  <a:lnTo>
                    <a:pt x="17691" y="126466"/>
                  </a:lnTo>
                  <a:close/>
                </a:path>
                <a:path w="418465" h="170814">
                  <a:moveTo>
                    <a:pt x="17691" y="94996"/>
                  </a:moveTo>
                  <a:lnTo>
                    <a:pt x="13728" y="91033"/>
                  </a:lnTo>
                  <a:lnTo>
                    <a:pt x="8839" y="91033"/>
                  </a:lnTo>
                  <a:lnTo>
                    <a:pt x="3962" y="91033"/>
                  </a:lnTo>
                  <a:lnTo>
                    <a:pt x="0" y="94996"/>
                  </a:lnTo>
                  <a:lnTo>
                    <a:pt x="0" y="104762"/>
                  </a:lnTo>
                  <a:lnTo>
                    <a:pt x="3962" y="108724"/>
                  </a:lnTo>
                  <a:lnTo>
                    <a:pt x="13728" y="108724"/>
                  </a:lnTo>
                  <a:lnTo>
                    <a:pt x="17691" y="104762"/>
                  </a:lnTo>
                  <a:lnTo>
                    <a:pt x="17691" y="94996"/>
                  </a:lnTo>
                  <a:close/>
                </a:path>
                <a:path w="418465" h="170814">
                  <a:moveTo>
                    <a:pt x="17691" y="64871"/>
                  </a:moveTo>
                  <a:lnTo>
                    <a:pt x="13728" y="60909"/>
                  </a:lnTo>
                  <a:lnTo>
                    <a:pt x="8839" y="60909"/>
                  </a:lnTo>
                  <a:lnTo>
                    <a:pt x="3962" y="60909"/>
                  </a:lnTo>
                  <a:lnTo>
                    <a:pt x="0" y="64871"/>
                  </a:lnTo>
                  <a:lnTo>
                    <a:pt x="0" y="74637"/>
                  </a:lnTo>
                  <a:lnTo>
                    <a:pt x="3962" y="78587"/>
                  </a:lnTo>
                  <a:lnTo>
                    <a:pt x="13728" y="78587"/>
                  </a:lnTo>
                  <a:lnTo>
                    <a:pt x="17691" y="74637"/>
                  </a:lnTo>
                  <a:lnTo>
                    <a:pt x="17691" y="64871"/>
                  </a:lnTo>
                  <a:close/>
                </a:path>
                <a:path w="418465" h="170814">
                  <a:moveTo>
                    <a:pt x="17691" y="34086"/>
                  </a:moveTo>
                  <a:lnTo>
                    <a:pt x="13728" y="30124"/>
                  </a:lnTo>
                  <a:lnTo>
                    <a:pt x="8839" y="30124"/>
                  </a:lnTo>
                  <a:lnTo>
                    <a:pt x="3962" y="30124"/>
                  </a:lnTo>
                  <a:lnTo>
                    <a:pt x="0" y="34086"/>
                  </a:lnTo>
                  <a:lnTo>
                    <a:pt x="0" y="43853"/>
                  </a:lnTo>
                  <a:lnTo>
                    <a:pt x="3962" y="47815"/>
                  </a:lnTo>
                  <a:lnTo>
                    <a:pt x="13728" y="47815"/>
                  </a:lnTo>
                  <a:lnTo>
                    <a:pt x="17691" y="43853"/>
                  </a:lnTo>
                  <a:lnTo>
                    <a:pt x="17691" y="34086"/>
                  </a:lnTo>
                  <a:close/>
                </a:path>
                <a:path w="418465" h="170814">
                  <a:moveTo>
                    <a:pt x="48463" y="156591"/>
                  </a:moveTo>
                  <a:lnTo>
                    <a:pt x="44513" y="152628"/>
                  </a:lnTo>
                  <a:lnTo>
                    <a:pt x="39624" y="152628"/>
                  </a:lnTo>
                  <a:lnTo>
                    <a:pt x="34747" y="152628"/>
                  </a:lnTo>
                  <a:lnTo>
                    <a:pt x="30784" y="156591"/>
                  </a:lnTo>
                  <a:lnTo>
                    <a:pt x="30784" y="166357"/>
                  </a:lnTo>
                  <a:lnTo>
                    <a:pt x="34747" y="170319"/>
                  </a:lnTo>
                  <a:lnTo>
                    <a:pt x="44513" y="170319"/>
                  </a:lnTo>
                  <a:lnTo>
                    <a:pt x="48463" y="166357"/>
                  </a:lnTo>
                  <a:lnTo>
                    <a:pt x="48463" y="156591"/>
                  </a:lnTo>
                  <a:close/>
                </a:path>
                <a:path w="418465" h="170814">
                  <a:moveTo>
                    <a:pt x="48463" y="126466"/>
                  </a:moveTo>
                  <a:lnTo>
                    <a:pt x="44513" y="122504"/>
                  </a:lnTo>
                  <a:lnTo>
                    <a:pt x="39624" y="122504"/>
                  </a:lnTo>
                  <a:lnTo>
                    <a:pt x="34747" y="122504"/>
                  </a:lnTo>
                  <a:lnTo>
                    <a:pt x="30784" y="126466"/>
                  </a:lnTo>
                  <a:lnTo>
                    <a:pt x="30784" y="136220"/>
                  </a:lnTo>
                  <a:lnTo>
                    <a:pt x="34747" y="140182"/>
                  </a:lnTo>
                  <a:lnTo>
                    <a:pt x="44513" y="140182"/>
                  </a:lnTo>
                  <a:lnTo>
                    <a:pt x="48463" y="136220"/>
                  </a:lnTo>
                  <a:lnTo>
                    <a:pt x="48463" y="126466"/>
                  </a:lnTo>
                  <a:close/>
                </a:path>
                <a:path w="418465" h="170814">
                  <a:moveTo>
                    <a:pt x="48463" y="94996"/>
                  </a:moveTo>
                  <a:lnTo>
                    <a:pt x="44513" y="91033"/>
                  </a:lnTo>
                  <a:lnTo>
                    <a:pt x="39624" y="91033"/>
                  </a:lnTo>
                  <a:lnTo>
                    <a:pt x="34747" y="91033"/>
                  </a:lnTo>
                  <a:lnTo>
                    <a:pt x="30784" y="94996"/>
                  </a:lnTo>
                  <a:lnTo>
                    <a:pt x="30784" y="104762"/>
                  </a:lnTo>
                  <a:lnTo>
                    <a:pt x="34747" y="108724"/>
                  </a:lnTo>
                  <a:lnTo>
                    <a:pt x="44513" y="108724"/>
                  </a:lnTo>
                  <a:lnTo>
                    <a:pt x="48463" y="104762"/>
                  </a:lnTo>
                  <a:lnTo>
                    <a:pt x="48463" y="94996"/>
                  </a:lnTo>
                  <a:close/>
                </a:path>
                <a:path w="418465" h="170814">
                  <a:moveTo>
                    <a:pt x="48463" y="64871"/>
                  </a:moveTo>
                  <a:lnTo>
                    <a:pt x="44513" y="60909"/>
                  </a:lnTo>
                  <a:lnTo>
                    <a:pt x="39624" y="60909"/>
                  </a:lnTo>
                  <a:lnTo>
                    <a:pt x="34747" y="60909"/>
                  </a:lnTo>
                  <a:lnTo>
                    <a:pt x="30784" y="64871"/>
                  </a:lnTo>
                  <a:lnTo>
                    <a:pt x="30784" y="74637"/>
                  </a:lnTo>
                  <a:lnTo>
                    <a:pt x="34747" y="78587"/>
                  </a:lnTo>
                  <a:lnTo>
                    <a:pt x="44513" y="78587"/>
                  </a:lnTo>
                  <a:lnTo>
                    <a:pt x="48463" y="74637"/>
                  </a:lnTo>
                  <a:lnTo>
                    <a:pt x="48463" y="64871"/>
                  </a:lnTo>
                  <a:close/>
                </a:path>
                <a:path w="418465" h="170814">
                  <a:moveTo>
                    <a:pt x="48463" y="34086"/>
                  </a:moveTo>
                  <a:lnTo>
                    <a:pt x="44513" y="30124"/>
                  </a:lnTo>
                  <a:lnTo>
                    <a:pt x="39624" y="30124"/>
                  </a:lnTo>
                  <a:lnTo>
                    <a:pt x="34747" y="30124"/>
                  </a:lnTo>
                  <a:lnTo>
                    <a:pt x="30784" y="34086"/>
                  </a:lnTo>
                  <a:lnTo>
                    <a:pt x="30784" y="43853"/>
                  </a:lnTo>
                  <a:lnTo>
                    <a:pt x="34747" y="47815"/>
                  </a:lnTo>
                  <a:lnTo>
                    <a:pt x="44513" y="47815"/>
                  </a:lnTo>
                  <a:lnTo>
                    <a:pt x="48463" y="43853"/>
                  </a:lnTo>
                  <a:lnTo>
                    <a:pt x="48463" y="34086"/>
                  </a:lnTo>
                  <a:close/>
                </a:path>
                <a:path w="418465" h="170814">
                  <a:moveTo>
                    <a:pt x="48463" y="3962"/>
                  </a:moveTo>
                  <a:lnTo>
                    <a:pt x="44513" y="0"/>
                  </a:lnTo>
                  <a:lnTo>
                    <a:pt x="39624" y="0"/>
                  </a:lnTo>
                  <a:lnTo>
                    <a:pt x="34747" y="0"/>
                  </a:lnTo>
                  <a:lnTo>
                    <a:pt x="30784" y="3962"/>
                  </a:lnTo>
                  <a:lnTo>
                    <a:pt x="30784" y="13728"/>
                  </a:lnTo>
                  <a:lnTo>
                    <a:pt x="34747" y="17691"/>
                  </a:lnTo>
                  <a:lnTo>
                    <a:pt x="44513" y="17691"/>
                  </a:lnTo>
                  <a:lnTo>
                    <a:pt x="48463" y="13728"/>
                  </a:lnTo>
                  <a:lnTo>
                    <a:pt x="48463" y="3962"/>
                  </a:lnTo>
                  <a:close/>
                </a:path>
                <a:path w="418465" h="170814">
                  <a:moveTo>
                    <a:pt x="79248" y="156591"/>
                  </a:moveTo>
                  <a:lnTo>
                    <a:pt x="75285" y="152628"/>
                  </a:lnTo>
                  <a:lnTo>
                    <a:pt x="70408" y="152628"/>
                  </a:lnTo>
                  <a:lnTo>
                    <a:pt x="65519" y="152628"/>
                  </a:lnTo>
                  <a:lnTo>
                    <a:pt x="61569" y="156591"/>
                  </a:lnTo>
                  <a:lnTo>
                    <a:pt x="61569" y="166357"/>
                  </a:lnTo>
                  <a:lnTo>
                    <a:pt x="65519" y="170319"/>
                  </a:lnTo>
                  <a:lnTo>
                    <a:pt x="75285" y="170319"/>
                  </a:lnTo>
                  <a:lnTo>
                    <a:pt x="79248" y="166357"/>
                  </a:lnTo>
                  <a:lnTo>
                    <a:pt x="79248" y="156591"/>
                  </a:lnTo>
                  <a:close/>
                </a:path>
                <a:path w="418465" h="170814">
                  <a:moveTo>
                    <a:pt x="79248" y="126466"/>
                  </a:moveTo>
                  <a:lnTo>
                    <a:pt x="75285" y="122504"/>
                  </a:lnTo>
                  <a:lnTo>
                    <a:pt x="70408" y="122504"/>
                  </a:lnTo>
                  <a:lnTo>
                    <a:pt x="65519" y="122504"/>
                  </a:lnTo>
                  <a:lnTo>
                    <a:pt x="61569" y="126466"/>
                  </a:lnTo>
                  <a:lnTo>
                    <a:pt x="61569" y="136220"/>
                  </a:lnTo>
                  <a:lnTo>
                    <a:pt x="65519" y="140182"/>
                  </a:lnTo>
                  <a:lnTo>
                    <a:pt x="75285" y="140182"/>
                  </a:lnTo>
                  <a:lnTo>
                    <a:pt x="79248" y="136220"/>
                  </a:lnTo>
                  <a:lnTo>
                    <a:pt x="79248" y="126466"/>
                  </a:lnTo>
                  <a:close/>
                </a:path>
                <a:path w="418465" h="170814">
                  <a:moveTo>
                    <a:pt x="79248" y="94996"/>
                  </a:moveTo>
                  <a:lnTo>
                    <a:pt x="75285" y="91033"/>
                  </a:lnTo>
                  <a:lnTo>
                    <a:pt x="70408" y="91033"/>
                  </a:lnTo>
                  <a:lnTo>
                    <a:pt x="65519" y="91033"/>
                  </a:lnTo>
                  <a:lnTo>
                    <a:pt x="61569" y="94996"/>
                  </a:lnTo>
                  <a:lnTo>
                    <a:pt x="61569" y="104762"/>
                  </a:lnTo>
                  <a:lnTo>
                    <a:pt x="65519" y="108724"/>
                  </a:lnTo>
                  <a:lnTo>
                    <a:pt x="75285" y="108724"/>
                  </a:lnTo>
                  <a:lnTo>
                    <a:pt x="79248" y="104762"/>
                  </a:lnTo>
                  <a:lnTo>
                    <a:pt x="79248" y="94996"/>
                  </a:lnTo>
                  <a:close/>
                </a:path>
                <a:path w="418465" h="170814">
                  <a:moveTo>
                    <a:pt x="79248" y="64871"/>
                  </a:moveTo>
                  <a:lnTo>
                    <a:pt x="75285" y="60909"/>
                  </a:lnTo>
                  <a:lnTo>
                    <a:pt x="70408" y="60909"/>
                  </a:lnTo>
                  <a:lnTo>
                    <a:pt x="65519" y="60909"/>
                  </a:lnTo>
                  <a:lnTo>
                    <a:pt x="61569" y="64871"/>
                  </a:lnTo>
                  <a:lnTo>
                    <a:pt x="61569" y="74637"/>
                  </a:lnTo>
                  <a:lnTo>
                    <a:pt x="65519" y="78587"/>
                  </a:lnTo>
                  <a:lnTo>
                    <a:pt x="75285" y="78587"/>
                  </a:lnTo>
                  <a:lnTo>
                    <a:pt x="79248" y="74637"/>
                  </a:lnTo>
                  <a:lnTo>
                    <a:pt x="79248" y="64871"/>
                  </a:lnTo>
                  <a:close/>
                </a:path>
                <a:path w="418465" h="170814">
                  <a:moveTo>
                    <a:pt x="79248" y="34086"/>
                  </a:moveTo>
                  <a:lnTo>
                    <a:pt x="75285" y="30124"/>
                  </a:lnTo>
                  <a:lnTo>
                    <a:pt x="70408" y="30124"/>
                  </a:lnTo>
                  <a:lnTo>
                    <a:pt x="65519" y="30124"/>
                  </a:lnTo>
                  <a:lnTo>
                    <a:pt x="61569" y="34086"/>
                  </a:lnTo>
                  <a:lnTo>
                    <a:pt x="61569" y="43853"/>
                  </a:lnTo>
                  <a:lnTo>
                    <a:pt x="65519" y="47815"/>
                  </a:lnTo>
                  <a:lnTo>
                    <a:pt x="75285" y="47815"/>
                  </a:lnTo>
                  <a:lnTo>
                    <a:pt x="79248" y="43853"/>
                  </a:lnTo>
                  <a:lnTo>
                    <a:pt x="79248" y="34086"/>
                  </a:lnTo>
                  <a:close/>
                </a:path>
                <a:path w="418465" h="170814">
                  <a:moveTo>
                    <a:pt x="79248" y="3962"/>
                  </a:moveTo>
                  <a:lnTo>
                    <a:pt x="75285" y="0"/>
                  </a:lnTo>
                  <a:lnTo>
                    <a:pt x="70408" y="0"/>
                  </a:lnTo>
                  <a:lnTo>
                    <a:pt x="65519" y="0"/>
                  </a:lnTo>
                  <a:lnTo>
                    <a:pt x="61569" y="3962"/>
                  </a:lnTo>
                  <a:lnTo>
                    <a:pt x="61569" y="13728"/>
                  </a:lnTo>
                  <a:lnTo>
                    <a:pt x="65519" y="17691"/>
                  </a:lnTo>
                  <a:lnTo>
                    <a:pt x="75285" y="17691"/>
                  </a:lnTo>
                  <a:lnTo>
                    <a:pt x="79248" y="13728"/>
                  </a:lnTo>
                  <a:lnTo>
                    <a:pt x="79248" y="3962"/>
                  </a:lnTo>
                  <a:close/>
                </a:path>
                <a:path w="418465" h="170814">
                  <a:moveTo>
                    <a:pt x="110032" y="156591"/>
                  </a:moveTo>
                  <a:lnTo>
                    <a:pt x="106070" y="152628"/>
                  </a:lnTo>
                  <a:lnTo>
                    <a:pt x="101193" y="152628"/>
                  </a:lnTo>
                  <a:lnTo>
                    <a:pt x="96304" y="152628"/>
                  </a:lnTo>
                  <a:lnTo>
                    <a:pt x="92341" y="156591"/>
                  </a:lnTo>
                  <a:lnTo>
                    <a:pt x="92341" y="166357"/>
                  </a:lnTo>
                  <a:lnTo>
                    <a:pt x="96304" y="170319"/>
                  </a:lnTo>
                  <a:lnTo>
                    <a:pt x="106070" y="170319"/>
                  </a:lnTo>
                  <a:lnTo>
                    <a:pt x="110032" y="166357"/>
                  </a:lnTo>
                  <a:lnTo>
                    <a:pt x="110032" y="156591"/>
                  </a:lnTo>
                  <a:close/>
                </a:path>
                <a:path w="418465" h="170814">
                  <a:moveTo>
                    <a:pt x="110032" y="126466"/>
                  </a:moveTo>
                  <a:lnTo>
                    <a:pt x="106070" y="122504"/>
                  </a:lnTo>
                  <a:lnTo>
                    <a:pt x="101193" y="122504"/>
                  </a:lnTo>
                  <a:lnTo>
                    <a:pt x="96304" y="122504"/>
                  </a:lnTo>
                  <a:lnTo>
                    <a:pt x="92341" y="126466"/>
                  </a:lnTo>
                  <a:lnTo>
                    <a:pt x="92341" y="136220"/>
                  </a:lnTo>
                  <a:lnTo>
                    <a:pt x="96304" y="140182"/>
                  </a:lnTo>
                  <a:lnTo>
                    <a:pt x="106070" y="140182"/>
                  </a:lnTo>
                  <a:lnTo>
                    <a:pt x="110032" y="136220"/>
                  </a:lnTo>
                  <a:lnTo>
                    <a:pt x="110032" y="126466"/>
                  </a:lnTo>
                  <a:close/>
                </a:path>
                <a:path w="418465" h="170814">
                  <a:moveTo>
                    <a:pt x="110032" y="94996"/>
                  </a:moveTo>
                  <a:lnTo>
                    <a:pt x="106070" y="91033"/>
                  </a:lnTo>
                  <a:lnTo>
                    <a:pt x="101193" y="91033"/>
                  </a:lnTo>
                  <a:lnTo>
                    <a:pt x="96304" y="91033"/>
                  </a:lnTo>
                  <a:lnTo>
                    <a:pt x="92341" y="94996"/>
                  </a:lnTo>
                  <a:lnTo>
                    <a:pt x="92341" y="104762"/>
                  </a:lnTo>
                  <a:lnTo>
                    <a:pt x="96304" y="108724"/>
                  </a:lnTo>
                  <a:lnTo>
                    <a:pt x="106070" y="108724"/>
                  </a:lnTo>
                  <a:lnTo>
                    <a:pt x="110032" y="104762"/>
                  </a:lnTo>
                  <a:lnTo>
                    <a:pt x="110032" y="94996"/>
                  </a:lnTo>
                  <a:close/>
                </a:path>
                <a:path w="418465" h="170814">
                  <a:moveTo>
                    <a:pt x="110032" y="64871"/>
                  </a:moveTo>
                  <a:lnTo>
                    <a:pt x="106070" y="60909"/>
                  </a:lnTo>
                  <a:lnTo>
                    <a:pt x="101193" y="60909"/>
                  </a:lnTo>
                  <a:lnTo>
                    <a:pt x="96304" y="60909"/>
                  </a:lnTo>
                  <a:lnTo>
                    <a:pt x="92341" y="64871"/>
                  </a:lnTo>
                  <a:lnTo>
                    <a:pt x="92341" y="74637"/>
                  </a:lnTo>
                  <a:lnTo>
                    <a:pt x="96304" y="78587"/>
                  </a:lnTo>
                  <a:lnTo>
                    <a:pt x="106070" y="78587"/>
                  </a:lnTo>
                  <a:lnTo>
                    <a:pt x="110032" y="74637"/>
                  </a:lnTo>
                  <a:lnTo>
                    <a:pt x="110032" y="64871"/>
                  </a:lnTo>
                  <a:close/>
                </a:path>
                <a:path w="418465" h="170814">
                  <a:moveTo>
                    <a:pt x="110032" y="34086"/>
                  </a:moveTo>
                  <a:lnTo>
                    <a:pt x="106070" y="30124"/>
                  </a:lnTo>
                  <a:lnTo>
                    <a:pt x="101193" y="30124"/>
                  </a:lnTo>
                  <a:lnTo>
                    <a:pt x="96304" y="30124"/>
                  </a:lnTo>
                  <a:lnTo>
                    <a:pt x="92341" y="34086"/>
                  </a:lnTo>
                  <a:lnTo>
                    <a:pt x="92341" y="43853"/>
                  </a:lnTo>
                  <a:lnTo>
                    <a:pt x="96304" y="47815"/>
                  </a:lnTo>
                  <a:lnTo>
                    <a:pt x="106070" y="47815"/>
                  </a:lnTo>
                  <a:lnTo>
                    <a:pt x="110032" y="43853"/>
                  </a:lnTo>
                  <a:lnTo>
                    <a:pt x="110032" y="34086"/>
                  </a:lnTo>
                  <a:close/>
                </a:path>
                <a:path w="418465" h="170814">
                  <a:moveTo>
                    <a:pt x="110032" y="3962"/>
                  </a:moveTo>
                  <a:lnTo>
                    <a:pt x="106070" y="0"/>
                  </a:lnTo>
                  <a:lnTo>
                    <a:pt x="101193" y="0"/>
                  </a:lnTo>
                  <a:lnTo>
                    <a:pt x="96304" y="0"/>
                  </a:lnTo>
                  <a:lnTo>
                    <a:pt x="92341" y="3962"/>
                  </a:lnTo>
                  <a:lnTo>
                    <a:pt x="92341" y="13728"/>
                  </a:lnTo>
                  <a:lnTo>
                    <a:pt x="96304" y="17691"/>
                  </a:lnTo>
                  <a:lnTo>
                    <a:pt x="106070" y="17691"/>
                  </a:lnTo>
                  <a:lnTo>
                    <a:pt x="110032" y="13728"/>
                  </a:lnTo>
                  <a:lnTo>
                    <a:pt x="110032" y="3962"/>
                  </a:lnTo>
                  <a:close/>
                </a:path>
                <a:path w="418465" h="170814">
                  <a:moveTo>
                    <a:pt x="140804" y="156591"/>
                  </a:moveTo>
                  <a:lnTo>
                    <a:pt x="136855" y="152628"/>
                  </a:lnTo>
                  <a:lnTo>
                    <a:pt x="131965" y="152628"/>
                  </a:lnTo>
                  <a:lnTo>
                    <a:pt x="127088" y="152628"/>
                  </a:lnTo>
                  <a:lnTo>
                    <a:pt x="123126" y="156591"/>
                  </a:lnTo>
                  <a:lnTo>
                    <a:pt x="123126" y="166357"/>
                  </a:lnTo>
                  <a:lnTo>
                    <a:pt x="127088" y="170319"/>
                  </a:lnTo>
                  <a:lnTo>
                    <a:pt x="136855" y="170319"/>
                  </a:lnTo>
                  <a:lnTo>
                    <a:pt x="140804" y="166357"/>
                  </a:lnTo>
                  <a:lnTo>
                    <a:pt x="140804" y="156591"/>
                  </a:lnTo>
                  <a:close/>
                </a:path>
                <a:path w="418465" h="170814">
                  <a:moveTo>
                    <a:pt x="140804" y="126466"/>
                  </a:moveTo>
                  <a:lnTo>
                    <a:pt x="136855" y="122504"/>
                  </a:lnTo>
                  <a:lnTo>
                    <a:pt x="131965" y="122504"/>
                  </a:lnTo>
                  <a:lnTo>
                    <a:pt x="127088" y="122504"/>
                  </a:lnTo>
                  <a:lnTo>
                    <a:pt x="123126" y="126466"/>
                  </a:lnTo>
                  <a:lnTo>
                    <a:pt x="123126" y="136220"/>
                  </a:lnTo>
                  <a:lnTo>
                    <a:pt x="127088" y="140182"/>
                  </a:lnTo>
                  <a:lnTo>
                    <a:pt x="136855" y="140182"/>
                  </a:lnTo>
                  <a:lnTo>
                    <a:pt x="140804" y="136220"/>
                  </a:lnTo>
                  <a:lnTo>
                    <a:pt x="140804" y="126466"/>
                  </a:lnTo>
                  <a:close/>
                </a:path>
                <a:path w="418465" h="170814">
                  <a:moveTo>
                    <a:pt x="140804" y="94996"/>
                  </a:moveTo>
                  <a:lnTo>
                    <a:pt x="136855" y="91033"/>
                  </a:lnTo>
                  <a:lnTo>
                    <a:pt x="131965" y="91033"/>
                  </a:lnTo>
                  <a:lnTo>
                    <a:pt x="127088" y="91033"/>
                  </a:lnTo>
                  <a:lnTo>
                    <a:pt x="123126" y="94996"/>
                  </a:lnTo>
                  <a:lnTo>
                    <a:pt x="123126" y="104762"/>
                  </a:lnTo>
                  <a:lnTo>
                    <a:pt x="127088" y="108724"/>
                  </a:lnTo>
                  <a:lnTo>
                    <a:pt x="136855" y="108724"/>
                  </a:lnTo>
                  <a:lnTo>
                    <a:pt x="140804" y="104762"/>
                  </a:lnTo>
                  <a:lnTo>
                    <a:pt x="140804" y="94996"/>
                  </a:lnTo>
                  <a:close/>
                </a:path>
                <a:path w="418465" h="170814">
                  <a:moveTo>
                    <a:pt x="140804" y="64871"/>
                  </a:moveTo>
                  <a:lnTo>
                    <a:pt x="136855" y="60909"/>
                  </a:lnTo>
                  <a:lnTo>
                    <a:pt x="131965" y="60909"/>
                  </a:lnTo>
                  <a:lnTo>
                    <a:pt x="127088" y="60909"/>
                  </a:lnTo>
                  <a:lnTo>
                    <a:pt x="123126" y="64871"/>
                  </a:lnTo>
                  <a:lnTo>
                    <a:pt x="123126" y="74637"/>
                  </a:lnTo>
                  <a:lnTo>
                    <a:pt x="127088" y="78587"/>
                  </a:lnTo>
                  <a:lnTo>
                    <a:pt x="136855" y="78587"/>
                  </a:lnTo>
                  <a:lnTo>
                    <a:pt x="140804" y="74637"/>
                  </a:lnTo>
                  <a:lnTo>
                    <a:pt x="140804" y="64871"/>
                  </a:lnTo>
                  <a:close/>
                </a:path>
                <a:path w="418465" h="170814">
                  <a:moveTo>
                    <a:pt x="140804" y="34086"/>
                  </a:moveTo>
                  <a:lnTo>
                    <a:pt x="136855" y="30124"/>
                  </a:lnTo>
                  <a:lnTo>
                    <a:pt x="131965" y="30124"/>
                  </a:lnTo>
                  <a:lnTo>
                    <a:pt x="127088" y="30124"/>
                  </a:lnTo>
                  <a:lnTo>
                    <a:pt x="123126" y="34086"/>
                  </a:lnTo>
                  <a:lnTo>
                    <a:pt x="123126" y="43853"/>
                  </a:lnTo>
                  <a:lnTo>
                    <a:pt x="127088" y="47815"/>
                  </a:lnTo>
                  <a:lnTo>
                    <a:pt x="136855" y="47815"/>
                  </a:lnTo>
                  <a:lnTo>
                    <a:pt x="140804" y="43853"/>
                  </a:lnTo>
                  <a:lnTo>
                    <a:pt x="140804" y="34086"/>
                  </a:lnTo>
                  <a:close/>
                </a:path>
                <a:path w="418465" h="170814">
                  <a:moveTo>
                    <a:pt x="140804" y="3962"/>
                  </a:moveTo>
                  <a:lnTo>
                    <a:pt x="136855" y="0"/>
                  </a:lnTo>
                  <a:lnTo>
                    <a:pt x="131965" y="0"/>
                  </a:lnTo>
                  <a:lnTo>
                    <a:pt x="127088" y="0"/>
                  </a:lnTo>
                  <a:lnTo>
                    <a:pt x="123126" y="3962"/>
                  </a:lnTo>
                  <a:lnTo>
                    <a:pt x="123126" y="13728"/>
                  </a:lnTo>
                  <a:lnTo>
                    <a:pt x="127088" y="17691"/>
                  </a:lnTo>
                  <a:lnTo>
                    <a:pt x="136855" y="17691"/>
                  </a:lnTo>
                  <a:lnTo>
                    <a:pt x="140804" y="13728"/>
                  </a:lnTo>
                  <a:lnTo>
                    <a:pt x="140804" y="3962"/>
                  </a:lnTo>
                  <a:close/>
                </a:path>
                <a:path w="418465" h="170814">
                  <a:moveTo>
                    <a:pt x="171589" y="156591"/>
                  </a:moveTo>
                  <a:lnTo>
                    <a:pt x="167640" y="152628"/>
                  </a:lnTo>
                  <a:lnTo>
                    <a:pt x="162750" y="152628"/>
                  </a:lnTo>
                  <a:lnTo>
                    <a:pt x="157873" y="152628"/>
                  </a:lnTo>
                  <a:lnTo>
                    <a:pt x="153911" y="156591"/>
                  </a:lnTo>
                  <a:lnTo>
                    <a:pt x="153911" y="166357"/>
                  </a:lnTo>
                  <a:lnTo>
                    <a:pt x="157873" y="170319"/>
                  </a:lnTo>
                  <a:lnTo>
                    <a:pt x="167640" y="170319"/>
                  </a:lnTo>
                  <a:lnTo>
                    <a:pt x="171589" y="166357"/>
                  </a:lnTo>
                  <a:lnTo>
                    <a:pt x="171589" y="156591"/>
                  </a:lnTo>
                  <a:close/>
                </a:path>
                <a:path w="418465" h="170814">
                  <a:moveTo>
                    <a:pt x="171589" y="126466"/>
                  </a:moveTo>
                  <a:lnTo>
                    <a:pt x="167640" y="122504"/>
                  </a:lnTo>
                  <a:lnTo>
                    <a:pt x="162750" y="122504"/>
                  </a:lnTo>
                  <a:lnTo>
                    <a:pt x="157873" y="122504"/>
                  </a:lnTo>
                  <a:lnTo>
                    <a:pt x="153911" y="126466"/>
                  </a:lnTo>
                  <a:lnTo>
                    <a:pt x="153911" y="136220"/>
                  </a:lnTo>
                  <a:lnTo>
                    <a:pt x="157873" y="140182"/>
                  </a:lnTo>
                  <a:lnTo>
                    <a:pt x="167640" y="140182"/>
                  </a:lnTo>
                  <a:lnTo>
                    <a:pt x="171589" y="136220"/>
                  </a:lnTo>
                  <a:lnTo>
                    <a:pt x="171589" y="126466"/>
                  </a:lnTo>
                  <a:close/>
                </a:path>
                <a:path w="418465" h="170814">
                  <a:moveTo>
                    <a:pt x="171589" y="94996"/>
                  </a:moveTo>
                  <a:lnTo>
                    <a:pt x="167640" y="91033"/>
                  </a:lnTo>
                  <a:lnTo>
                    <a:pt x="162750" y="91033"/>
                  </a:lnTo>
                  <a:lnTo>
                    <a:pt x="157873" y="91033"/>
                  </a:lnTo>
                  <a:lnTo>
                    <a:pt x="153911" y="94996"/>
                  </a:lnTo>
                  <a:lnTo>
                    <a:pt x="153911" y="104762"/>
                  </a:lnTo>
                  <a:lnTo>
                    <a:pt x="157873" y="108724"/>
                  </a:lnTo>
                  <a:lnTo>
                    <a:pt x="167640" y="108724"/>
                  </a:lnTo>
                  <a:lnTo>
                    <a:pt x="171589" y="104762"/>
                  </a:lnTo>
                  <a:lnTo>
                    <a:pt x="171589" y="94996"/>
                  </a:lnTo>
                  <a:close/>
                </a:path>
                <a:path w="418465" h="170814">
                  <a:moveTo>
                    <a:pt x="171589" y="64871"/>
                  </a:moveTo>
                  <a:lnTo>
                    <a:pt x="167640" y="60909"/>
                  </a:lnTo>
                  <a:lnTo>
                    <a:pt x="162750" y="60909"/>
                  </a:lnTo>
                  <a:lnTo>
                    <a:pt x="157873" y="60909"/>
                  </a:lnTo>
                  <a:lnTo>
                    <a:pt x="153911" y="64871"/>
                  </a:lnTo>
                  <a:lnTo>
                    <a:pt x="153911" y="74637"/>
                  </a:lnTo>
                  <a:lnTo>
                    <a:pt x="157873" y="78587"/>
                  </a:lnTo>
                  <a:lnTo>
                    <a:pt x="167640" y="78587"/>
                  </a:lnTo>
                  <a:lnTo>
                    <a:pt x="171589" y="74637"/>
                  </a:lnTo>
                  <a:lnTo>
                    <a:pt x="171589" y="64871"/>
                  </a:lnTo>
                  <a:close/>
                </a:path>
                <a:path w="418465" h="170814">
                  <a:moveTo>
                    <a:pt x="171589" y="34086"/>
                  </a:moveTo>
                  <a:lnTo>
                    <a:pt x="167640" y="30124"/>
                  </a:lnTo>
                  <a:lnTo>
                    <a:pt x="162750" y="30124"/>
                  </a:lnTo>
                  <a:lnTo>
                    <a:pt x="157873" y="30124"/>
                  </a:lnTo>
                  <a:lnTo>
                    <a:pt x="153911" y="34086"/>
                  </a:lnTo>
                  <a:lnTo>
                    <a:pt x="153911" y="43853"/>
                  </a:lnTo>
                  <a:lnTo>
                    <a:pt x="157873" y="47815"/>
                  </a:lnTo>
                  <a:lnTo>
                    <a:pt x="167640" y="47815"/>
                  </a:lnTo>
                  <a:lnTo>
                    <a:pt x="171589" y="43853"/>
                  </a:lnTo>
                  <a:lnTo>
                    <a:pt x="171589" y="34086"/>
                  </a:lnTo>
                  <a:close/>
                </a:path>
                <a:path w="418465" h="170814">
                  <a:moveTo>
                    <a:pt x="171589" y="3962"/>
                  </a:moveTo>
                  <a:lnTo>
                    <a:pt x="167640" y="0"/>
                  </a:lnTo>
                  <a:lnTo>
                    <a:pt x="162750" y="0"/>
                  </a:lnTo>
                  <a:lnTo>
                    <a:pt x="157873" y="0"/>
                  </a:lnTo>
                  <a:lnTo>
                    <a:pt x="153911" y="3962"/>
                  </a:lnTo>
                  <a:lnTo>
                    <a:pt x="153911" y="13728"/>
                  </a:lnTo>
                  <a:lnTo>
                    <a:pt x="157873" y="17691"/>
                  </a:lnTo>
                  <a:lnTo>
                    <a:pt x="167640" y="17691"/>
                  </a:lnTo>
                  <a:lnTo>
                    <a:pt x="171589" y="13728"/>
                  </a:lnTo>
                  <a:lnTo>
                    <a:pt x="171589" y="3962"/>
                  </a:lnTo>
                  <a:close/>
                </a:path>
                <a:path w="418465" h="170814">
                  <a:moveTo>
                    <a:pt x="202374" y="156591"/>
                  </a:moveTo>
                  <a:lnTo>
                    <a:pt x="198412" y="152628"/>
                  </a:lnTo>
                  <a:lnTo>
                    <a:pt x="193535" y="152628"/>
                  </a:lnTo>
                  <a:lnTo>
                    <a:pt x="188645" y="152628"/>
                  </a:lnTo>
                  <a:lnTo>
                    <a:pt x="184696" y="156591"/>
                  </a:lnTo>
                  <a:lnTo>
                    <a:pt x="184696" y="166357"/>
                  </a:lnTo>
                  <a:lnTo>
                    <a:pt x="188645" y="170319"/>
                  </a:lnTo>
                  <a:lnTo>
                    <a:pt x="198412" y="170319"/>
                  </a:lnTo>
                  <a:lnTo>
                    <a:pt x="202374" y="166357"/>
                  </a:lnTo>
                  <a:lnTo>
                    <a:pt x="202374" y="156591"/>
                  </a:lnTo>
                  <a:close/>
                </a:path>
                <a:path w="418465" h="170814">
                  <a:moveTo>
                    <a:pt x="202374" y="126466"/>
                  </a:moveTo>
                  <a:lnTo>
                    <a:pt x="198412" y="122504"/>
                  </a:lnTo>
                  <a:lnTo>
                    <a:pt x="193535" y="122504"/>
                  </a:lnTo>
                  <a:lnTo>
                    <a:pt x="188645" y="122504"/>
                  </a:lnTo>
                  <a:lnTo>
                    <a:pt x="184696" y="126466"/>
                  </a:lnTo>
                  <a:lnTo>
                    <a:pt x="184696" y="136220"/>
                  </a:lnTo>
                  <a:lnTo>
                    <a:pt x="188645" y="140182"/>
                  </a:lnTo>
                  <a:lnTo>
                    <a:pt x="198412" y="140182"/>
                  </a:lnTo>
                  <a:lnTo>
                    <a:pt x="202374" y="136220"/>
                  </a:lnTo>
                  <a:lnTo>
                    <a:pt x="202374" y="126466"/>
                  </a:lnTo>
                  <a:close/>
                </a:path>
                <a:path w="418465" h="170814">
                  <a:moveTo>
                    <a:pt x="202374" y="94996"/>
                  </a:moveTo>
                  <a:lnTo>
                    <a:pt x="198412" y="91033"/>
                  </a:lnTo>
                  <a:lnTo>
                    <a:pt x="193535" y="91033"/>
                  </a:lnTo>
                  <a:lnTo>
                    <a:pt x="188645" y="91033"/>
                  </a:lnTo>
                  <a:lnTo>
                    <a:pt x="184696" y="94996"/>
                  </a:lnTo>
                  <a:lnTo>
                    <a:pt x="184696" y="104762"/>
                  </a:lnTo>
                  <a:lnTo>
                    <a:pt x="188645" y="108724"/>
                  </a:lnTo>
                  <a:lnTo>
                    <a:pt x="198412" y="108724"/>
                  </a:lnTo>
                  <a:lnTo>
                    <a:pt x="202374" y="104762"/>
                  </a:lnTo>
                  <a:lnTo>
                    <a:pt x="202374" y="94996"/>
                  </a:lnTo>
                  <a:close/>
                </a:path>
                <a:path w="418465" h="170814">
                  <a:moveTo>
                    <a:pt x="202374" y="64871"/>
                  </a:moveTo>
                  <a:lnTo>
                    <a:pt x="198412" y="60909"/>
                  </a:lnTo>
                  <a:lnTo>
                    <a:pt x="193535" y="60909"/>
                  </a:lnTo>
                  <a:lnTo>
                    <a:pt x="188645" y="60909"/>
                  </a:lnTo>
                  <a:lnTo>
                    <a:pt x="184696" y="64871"/>
                  </a:lnTo>
                  <a:lnTo>
                    <a:pt x="184696" y="74637"/>
                  </a:lnTo>
                  <a:lnTo>
                    <a:pt x="188645" y="78587"/>
                  </a:lnTo>
                  <a:lnTo>
                    <a:pt x="198412" y="78587"/>
                  </a:lnTo>
                  <a:lnTo>
                    <a:pt x="202374" y="74637"/>
                  </a:lnTo>
                  <a:lnTo>
                    <a:pt x="202374" y="64871"/>
                  </a:lnTo>
                  <a:close/>
                </a:path>
                <a:path w="418465" h="170814">
                  <a:moveTo>
                    <a:pt x="202374" y="34086"/>
                  </a:moveTo>
                  <a:lnTo>
                    <a:pt x="198412" y="30124"/>
                  </a:lnTo>
                  <a:lnTo>
                    <a:pt x="193535" y="30124"/>
                  </a:lnTo>
                  <a:lnTo>
                    <a:pt x="188645" y="30124"/>
                  </a:lnTo>
                  <a:lnTo>
                    <a:pt x="184696" y="34086"/>
                  </a:lnTo>
                  <a:lnTo>
                    <a:pt x="184696" y="43853"/>
                  </a:lnTo>
                  <a:lnTo>
                    <a:pt x="188645" y="47815"/>
                  </a:lnTo>
                  <a:lnTo>
                    <a:pt x="198412" y="47815"/>
                  </a:lnTo>
                  <a:lnTo>
                    <a:pt x="202374" y="43853"/>
                  </a:lnTo>
                  <a:lnTo>
                    <a:pt x="202374" y="34086"/>
                  </a:lnTo>
                  <a:close/>
                </a:path>
                <a:path w="418465" h="170814">
                  <a:moveTo>
                    <a:pt x="202374" y="3962"/>
                  </a:moveTo>
                  <a:lnTo>
                    <a:pt x="198412" y="0"/>
                  </a:lnTo>
                  <a:lnTo>
                    <a:pt x="193535" y="0"/>
                  </a:lnTo>
                  <a:lnTo>
                    <a:pt x="188645" y="0"/>
                  </a:lnTo>
                  <a:lnTo>
                    <a:pt x="184696" y="3962"/>
                  </a:lnTo>
                  <a:lnTo>
                    <a:pt x="184696" y="13728"/>
                  </a:lnTo>
                  <a:lnTo>
                    <a:pt x="188645" y="17691"/>
                  </a:lnTo>
                  <a:lnTo>
                    <a:pt x="198412" y="17691"/>
                  </a:lnTo>
                  <a:lnTo>
                    <a:pt x="202374" y="13728"/>
                  </a:lnTo>
                  <a:lnTo>
                    <a:pt x="202374" y="3962"/>
                  </a:lnTo>
                  <a:close/>
                </a:path>
                <a:path w="418465" h="170814">
                  <a:moveTo>
                    <a:pt x="233159" y="156591"/>
                  </a:moveTo>
                  <a:lnTo>
                    <a:pt x="229196" y="152628"/>
                  </a:lnTo>
                  <a:lnTo>
                    <a:pt x="224307" y="152628"/>
                  </a:lnTo>
                  <a:lnTo>
                    <a:pt x="219430" y="152628"/>
                  </a:lnTo>
                  <a:lnTo>
                    <a:pt x="215468" y="156591"/>
                  </a:lnTo>
                  <a:lnTo>
                    <a:pt x="215468" y="166357"/>
                  </a:lnTo>
                  <a:lnTo>
                    <a:pt x="219430" y="170319"/>
                  </a:lnTo>
                  <a:lnTo>
                    <a:pt x="229196" y="170319"/>
                  </a:lnTo>
                  <a:lnTo>
                    <a:pt x="233159" y="166357"/>
                  </a:lnTo>
                  <a:lnTo>
                    <a:pt x="233159" y="156591"/>
                  </a:lnTo>
                  <a:close/>
                </a:path>
                <a:path w="418465" h="170814">
                  <a:moveTo>
                    <a:pt x="233159" y="126466"/>
                  </a:moveTo>
                  <a:lnTo>
                    <a:pt x="229196" y="122504"/>
                  </a:lnTo>
                  <a:lnTo>
                    <a:pt x="224307" y="122504"/>
                  </a:lnTo>
                  <a:lnTo>
                    <a:pt x="219430" y="122504"/>
                  </a:lnTo>
                  <a:lnTo>
                    <a:pt x="215468" y="126466"/>
                  </a:lnTo>
                  <a:lnTo>
                    <a:pt x="215468" y="136220"/>
                  </a:lnTo>
                  <a:lnTo>
                    <a:pt x="219430" y="140182"/>
                  </a:lnTo>
                  <a:lnTo>
                    <a:pt x="229196" y="140182"/>
                  </a:lnTo>
                  <a:lnTo>
                    <a:pt x="233159" y="136220"/>
                  </a:lnTo>
                  <a:lnTo>
                    <a:pt x="233159" y="126466"/>
                  </a:lnTo>
                  <a:close/>
                </a:path>
                <a:path w="418465" h="170814">
                  <a:moveTo>
                    <a:pt x="233159" y="94996"/>
                  </a:moveTo>
                  <a:lnTo>
                    <a:pt x="229196" y="91033"/>
                  </a:lnTo>
                  <a:lnTo>
                    <a:pt x="224307" y="91033"/>
                  </a:lnTo>
                  <a:lnTo>
                    <a:pt x="219430" y="91033"/>
                  </a:lnTo>
                  <a:lnTo>
                    <a:pt x="215468" y="94996"/>
                  </a:lnTo>
                  <a:lnTo>
                    <a:pt x="215468" y="104762"/>
                  </a:lnTo>
                  <a:lnTo>
                    <a:pt x="219430" y="108724"/>
                  </a:lnTo>
                  <a:lnTo>
                    <a:pt x="229196" y="108724"/>
                  </a:lnTo>
                  <a:lnTo>
                    <a:pt x="233159" y="104762"/>
                  </a:lnTo>
                  <a:lnTo>
                    <a:pt x="233159" y="94996"/>
                  </a:lnTo>
                  <a:close/>
                </a:path>
                <a:path w="418465" h="170814">
                  <a:moveTo>
                    <a:pt x="233159" y="64871"/>
                  </a:moveTo>
                  <a:lnTo>
                    <a:pt x="229196" y="60909"/>
                  </a:lnTo>
                  <a:lnTo>
                    <a:pt x="224307" y="60909"/>
                  </a:lnTo>
                  <a:lnTo>
                    <a:pt x="219430" y="60909"/>
                  </a:lnTo>
                  <a:lnTo>
                    <a:pt x="215468" y="64871"/>
                  </a:lnTo>
                  <a:lnTo>
                    <a:pt x="215468" y="74637"/>
                  </a:lnTo>
                  <a:lnTo>
                    <a:pt x="219430" y="78587"/>
                  </a:lnTo>
                  <a:lnTo>
                    <a:pt x="229196" y="78587"/>
                  </a:lnTo>
                  <a:lnTo>
                    <a:pt x="233159" y="74637"/>
                  </a:lnTo>
                  <a:lnTo>
                    <a:pt x="233159" y="64871"/>
                  </a:lnTo>
                  <a:close/>
                </a:path>
                <a:path w="418465" h="170814">
                  <a:moveTo>
                    <a:pt x="233159" y="34086"/>
                  </a:moveTo>
                  <a:lnTo>
                    <a:pt x="229196" y="30124"/>
                  </a:lnTo>
                  <a:lnTo>
                    <a:pt x="224307" y="30124"/>
                  </a:lnTo>
                  <a:lnTo>
                    <a:pt x="219430" y="30124"/>
                  </a:lnTo>
                  <a:lnTo>
                    <a:pt x="215468" y="34086"/>
                  </a:lnTo>
                  <a:lnTo>
                    <a:pt x="215468" y="43853"/>
                  </a:lnTo>
                  <a:lnTo>
                    <a:pt x="219430" y="47815"/>
                  </a:lnTo>
                  <a:lnTo>
                    <a:pt x="229196" y="47815"/>
                  </a:lnTo>
                  <a:lnTo>
                    <a:pt x="233159" y="43853"/>
                  </a:lnTo>
                  <a:lnTo>
                    <a:pt x="233159" y="34086"/>
                  </a:lnTo>
                  <a:close/>
                </a:path>
                <a:path w="418465" h="170814">
                  <a:moveTo>
                    <a:pt x="233159" y="3962"/>
                  </a:moveTo>
                  <a:lnTo>
                    <a:pt x="229196" y="0"/>
                  </a:lnTo>
                  <a:lnTo>
                    <a:pt x="224307" y="0"/>
                  </a:lnTo>
                  <a:lnTo>
                    <a:pt x="219430" y="0"/>
                  </a:lnTo>
                  <a:lnTo>
                    <a:pt x="215468" y="3962"/>
                  </a:lnTo>
                  <a:lnTo>
                    <a:pt x="215468" y="13728"/>
                  </a:lnTo>
                  <a:lnTo>
                    <a:pt x="219430" y="17691"/>
                  </a:lnTo>
                  <a:lnTo>
                    <a:pt x="229196" y="17691"/>
                  </a:lnTo>
                  <a:lnTo>
                    <a:pt x="233159" y="13728"/>
                  </a:lnTo>
                  <a:lnTo>
                    <a:pt x="233159" y="3962"/>
                  </a:lnTo>
                  <a:close/>
                </a:path>
                <a:path w="418465" h="170814">
                  <a:moveTo>
                    <a:pt x="263931" y="156591"/>
                  </a:moveTo>
                  <a:lnTo>
                    <a:pt x="259969" y="152628"/>
                  </a:lnTo>
                  <a:lnTo>
                    <a:pt x="255092" y="152628"/>
                  </a:lnTo>
                  <a:lnTo>
                    <a:pt x="250202" y="152628"/>
                  </a:lnTo>
                  <a:lnTo>
                    <a:pt x="246253" y="156591"/>
                  </a:lnTo>
                  <a:lnTo>
                    <a:pt x="246253" y="166357"/>
                  </a:lnTo>
                  <a:lnTo>
                    <a:pt x="250202" y="170319"/>
                  </a:lnTo>
                  <a:lnTo>
                    <a:pt x="259969" y="170319"/>
                  </a:lnTo>
                  <a:lnTo>
                    <a:pt x="263931" y="166357"/>
                  </a:lnTo>
                  <a:lnTo>
                    <a:pt x="263931" y="156591"/>
                  </a:lnTo>
                  <a:close/>
                </a:path>
                <a:path w="418465" h="170814">
                  <a:moveTo>
                    <a:pt x="263931" y="126466"/>
                  </a:moveTo>
                  <a:lnTo>
                    <a:pt x="259969" y="122504"/>
                  </a:lnTo>
                  <a:lnTo>
                    <a:pt x="255092" y="122504"/>
                  </a:lnTo>
                  <a:lnTo>
                    <a:pt x="250202" y="122504"/>
                  </a:lnTo>
                  <a:lnTo>
                    <a:pt x="246253" y="126466"/>
                  </a:lnTo>
                  <a:lnTo>
                    <a:pt x="246253" y="136220"/>
                  </a:lnTo>
                  <a:lnTo>
                    <a:pt x="250202" y="140182"/>
                  </a:lnTo>
                  <a:lnTo>
                    <a:pt x="259969" y="140182"/>
                  </a:lnTo>
                  <a:lnTo>
                    <a:pt x="263931" y="136220"/>
                  </a:lnTo>
                  <a:lnTo>
                    <a:pt x="263931" y="126466"/>
                  </a:lnTo>
                  <a:close/>
                </a:path>
                <a:path w="418465" h="170814">
                  <a:moveTo>
                    <a:pt x="263931" y="94996"/>
                  </a:moveTo>
                  <a:lnTo>
                    <a:pt x="259969" y="91033"/>
                  </a:lnTo>
                  <a:lnTo>
                    <a:pt x="255092" y="91033"/>
                  </a:lnTo>
                  <a:lnTo>
                    <a:pt x="250202" y="91033"/>
                  </a:lnTo>
                  <a:lnTo>
                    <a:pt x="246253" y="94996"/>
                  </a:lnTo>
                  <a:lnTo>
                    <a:pt x="246253" y="104762"/>
                  </a:lnTo>
                  <a:lnTo>
                    <a:pt x="250202" y="108724"/>
                  </a:lnTo>
                  <a:lnTo>
                    <a:pt x="259969" y="108724"/>
                  </a:lnTo>
                  <a:lnTo>
                    <a:pt x="263931" y="104762"/>
                  </a:lnTo>
                  <a:lnTo>
                    <a:pt x="263931" y="94996"/>
                  </a:lnTo>
                  <a:close/>
                </a:path>
                <a:path w="418465" h="170814">
                  <a:moveTo>
                    <a:pt x="263931" y="64871"/>
                  </a:moveTo>
                  <a:lnTo>
                    <a:pt x="259969" y="60909"/>
                  </a:lnTo>
                  <a:lnTo>
                    <a:pt x="255092" y="60909"/>
                  </a:lnTo>
                  <a:lnTo>
                    <a:pt x="250202" y="60909"/>
                  </a:lnTo>
                  <a:lnTo>
                    <a:pt x="246253" y="64871"/>
                  </a:lnTo>
                  <a:lnTo>
                    <a:pt x="246253" y="74637"/>
                  </a:lnTo>
                  <a:lnTo>
                    <a:pt x="250202" y="78587"/>
                  </a:lnTo>
                  <a:lnTo>
                    <a:pt x="259969" y="78587"/>
                  </a:lnTo>
                  <a:lnTo>
                    <a:pt x="263931" y="74637"/>
                  </a:lnTo>
                  <a:lnTo>
                    <a:pt x="263931" y="64871"/>
                  </a:lnTo>
                  <a:close/>
                </a:path>
                <a:path w="418465" h="170814">
                  <a:moveTo>
                    <a:pt x="263931" y="34086"/>
                  </a:moveTo>
                  <a:lnTo>
                    <a:pt x="259969" y="30124"/>
                  </a:lnTo>
                  <a:lnTo>
                    <a:pt x="255092" y="30124"/>
                  </a:lnTo>
                  <a:lnTo>
                    <a:pt x="250202" y="30124"/>
                  </a:lnTo>
                  <a:lnTo>
                    <a:pt x="246253" y="34086"/>
                  </a:lnTo>
                  <a:lnTo>
                    <a:pt x="246253" y="43853"/>
                  </a:lnTo>
                  <a:lnTo>
                    <a:pt x="250202" y="47815"/>
                  </a:lnTo>
                  <a:lnTo>
                    <a:pt x="259969" y="47815"/>
                  </a:lnTo>
                  <a:lnTo>
                    <a:pt x="263931" y="43853"/>
                  </a:lnTo>
                  <a:lnTo>
                    <a:pt x="263931" y="34086"/>
                  </a:lnTo>
                  <a:close/>
                </a:path>
                <a:path w="418465" h="170814">
                  <a:moveTo>
                    <a:pt x="263931" y="3962"/>
                  </a:moveTo>
                  <a:lnTo>
                    <a:pt x="259969" y="0"/>
                  </a:lnTo>
                  <a:lnTo>
                    <a:pt x="255092" y="0"/>
                  </a:lnTo>
                  <a:lnTo>
                    <a:pt x="250202" y="0"/>
                  </a:lnTo>
                  <a:lnTo>
                    <a:pt x="246253" y="3962"/>
                  </a:lnTo>
                  <a:lnTo>
                    <a:pt x="246253" y="13728"/>
                  </a:lnTo>
                  <a:lnTo>
                    <a:pt x="250202" y="17691"/>
                  </a:lnTo>
                  <a:lnTo>
                    <a:pt x="259969" y="17691"/>
                  </a:lnTo>
                  <a:lnTo>
                    <a:pt x="263931" y="13728"/>
                  </a:lnTo>
                  <a:lnTo>
                    <a:pt x="263931" y="3962"/>
                  </a:lnTo>
                  <a:close/>
                </a:path>
                <a:path w="418465" h="170814">
                  <a:moveTo>
                    <a:pt x="294716" y="156591"/>
                  </a:moveTo>
                  <a:lnTo>
                    <a:pt x="290753" y="152628"/>
                  </a:lnTo>
                  <a:lnTo>
                    <a:pt x="285877" y="152628"/>
                  </a:lnTo>
                  <a:lnTo>
                    <a:pt x="280987" y="152628"/>
                  </a:lnTo>
                  <a:lnTo>
                    <a:pt x="277025" y="156591"/>
                  </a:lnTo>
                  <a:lnTo>
                    <a:pt x="277025" y="166357"/>
                  </a:lnTo>
                  <a:lnTo>
                    <a:pt x="280987" y="170319"/>
                  </a:lnTo>
                  <a:lnTo>
                    <a:pt x="290753" y="170319"/>
                  </a:lnTo>
                  <a:lnTo>
                    <a:pt x="294716" y="166357"/>
                  </a:lnTo>
                  <a:lnTo>
                    <a:pt x="294716" y="156591"/>
                  </a:lnTo>
                  <a:close/>
                </a:path>
                <a:path w="418465" h="170814">
                  <a:moveTo>
                    <a:pt x="294716" y="126466"/>
                  </a:moveTo>
                  <a:lnTo>
                    <a:pt x="290753" y="122504"/>
                  </a:lnTo>
                  <a:lnTo>
                    <a:pt x="285877" y="122504"/>
                  </a:lnTo>
                  <a:lnTo>
                    <a:pt x="280987" y="122504"/>
                  </a:lnTo>
                  <a:lnTo>
                    <a:pt x="277025" y="126466"/>
                  </a:lnTo>
                  <a:lnTo>
                    <a:pt x="277025" y="136220"/>
                  </a:lnTo>
                  <a:lnTo>
                    <a:pt x="280987" y="140182"/>
                  </a:lnTo>
                  <a:lnTo>
                    <a:pt x="290753" y="140182"/>
                  </a:lnTo>
                  <a:lnTo>
                    <a:pt x="294716" y="136220"/>
                  </a:lnTo>
                  <a:lnTo>
                    <a:pt x="294716" y="126466"/>
                  </a:lnTo>
                  <a:close/>
                </a:path>
                <a:path w="418465" h="170814">
                  <a:moveTo>
                    <a:pt x="294716" y="94996"/>
                  </a:moveTo>
                  <a:lnTo>
                    <a:pt x="290753" y="91033"/>
                  </a:lnTo>
                  <a:lnTo>
                    <a:pt x="285877" y="91033"/>
                  </a:lnTo>
                  <a:lnTo>
                    <a:pt x="280987" y="91033"/>
                  </a:lnTo>
                  <a:lnTo>
                    <a:pt x="277025" y="94996"/>
                  </a:lnTo>
                  <a:lnTo>
                    <a:pt x="277025" y="104762"/>
                  </a:lnTo>
                  <a:lnTo>
                    <a:pt x="280987" y="108724"/>
                  </a:lnTo>
                  <a:lnTo>
                    <a:pt x="290753" y="108724"/>
                  </a:lnTo>
                  <a:lnTo>
                    <a:pt x="294716" y="104762"/>
                  </a:lnTo>
                  <a:lnTo>
                    <a:pt x="294716" y="94996"/>
                  </a:lnTo>
                  <a:close/>
                </a:path>
                <a:path w="418465" h="170814">
                  <a:moveTo>
                    <a:pt x="294716" y="64871"/>
                  </a:moveTo>
                  <a:lnTo>
                    <a:pt x="290753" y="60909"/>
                  </a:lnTo>
                  <a:lnTo>
                    <a:pt x="285877" y="60909"/>
                  </a:lnTo>
                  <a:lnTo>
                    <a:pt x="280987" y="60909"/>
                  </a:lnTo>
                  <a:lnTo>
                    <a:pt x="277025" y="64871"/>
                  </a:lnTo>
                  <a:lnTo>
                    <a:pt x="277025" y="74637"/>
                  </a:lnTo>
                  <a:lnTo>
                    <a:pt x="280987" y="78587"/>
                  </a:lnTo>
                  <a:lnTo>
                    <a:pt x="290753" y="78587"/>
                  </a:lnTo>
                  <a:lnTo>
                    <a:pt x="294716" y="74637"/>
                  </a:lnTo>
                  <a:lnTo>
                    <a:pt x="294716" y="64871"/>
                  </a:lnTo>
                  <a:close/>
                </a:path>
                <a:path w="418465" h="170814">
                  <a:moveTo>
                    <a:pt x="294716" y="34086"/>
                  </a:moveTo>
                  <a:lnTo>
                    <a:pt x="290753" y="30124"/>
                  </a:lnTo>
                  <a:lnTo>
                    <a:pt x="285877" y="30124"/>
                  </a:lnTo>
                  <a:lnTo>
                    <a:pt x="280987" y="30124"/>
                  </a:lnTo>
                  <a:lnTo>
                    <a:pt x="277025" y="34086"/>
                  </a:lnTo>
                  <a:lnTo>
                    <a:pt x="277025" y="43853"/>
                  </a:lnTo>
                  <a:lnTo>
                    <a:pt x="280987" y="47815"/>
                  </a:lnTo>
                  <a:lnTo>
                    <a:pt x="290753" y="47815"/>
                  </a:lnTo>
                  <a:lnTo>
                    <a:pt x="294716" y="43853"/>
                  </a:lnTo>
                  <a:lnTo>
                    <a:pt x="294716" y="34086"/>
                  </a:lnTo>
                  <a:close/>
                </a:path>
                <a:path w="418465" h="170814">
                  <a:moveTo>
                    <a:pt x="294716" y="3962"/>
                  </a:moveTo>
                  <a:lnTo>
                    <a:pt x="290753" y="0"/>
                  </a:lnTo>
                  <a:lnTo>
                    <a:pt x="285877" y="0"/>
                  </a:lnTo>
                  <a:lnTo>
                    <a:pt x="280987" y="0"/>
                  </a:lnTo>
                  <a:lnTo>
                    <a:pt x="277025" y="3962"/>
                  </a:lnTo>
                  <a:lnTo>
                    <a:pt x="277025" y="13728"/>
                  </a:lnTo>
                  <a:lnTo>
                    <a:pt x="280987" y="17691"/>
                  </a:lnTo>
                  <a:lnTo>
                    <a:pt x="290753" y="17691"/>
                  </a:lnTo>
                  <a:lnTo>
                    <a:pt x="294716" y="13728"/>
                  </a:lnTo>
                  <a:lnTo>
                    <a:pt x="294716" y="3962"/>
                  </a:lnTo>
                  <a:close/>
                </a:path>
                <a:path w="418465" h="170814">
                  <a:moveTo>
                    <a:pt x="325501" y="156591"/>
                  </a:moveTo>
                  <a:lnTo>
                    <a:pt x="321538" y="152628"/>
                  </a:lnTo>
                  <a:lnTo>
                    <a:pt x="316661" y="152628"/>
                  </a:lnTo>
                  <a:lnTo>
                    <a:pt x="311772" y="152628"/>
                  </a:lnTo>
                  <a:lnTo>
                    <a:pt x="307809" y="156591"/>
                  </a:lnTo>
                  <a:lnTo>
                    <a:pt x="307809" y="166357"/>
                  </a:lnTo>
                  <a:lnTo>
                    <a:pt x="311772" y="170319"/>
                  </a:lnTo>
                  <a:lnTo>
                    <a:pt x="321538" y="170319"/>
                  </a:lnTo>
                  <a:lnTo>
                    <a:pt x="325501" y="166357"/>
                  </a:lnTo>
                  <a:lnTo>
                    <a:pt x="325501" y="156591"/>
                  </a:lnTo>
                  <a:close/>
                </a:path>
                <a:path w="418465" h="170814">
                  <a:moveTo>
                    <a:pt x="325501" y="126466"/>
                  </a:moveTo>
                  <a:lnTo>
                    <a:pt x="321538" y="122504"/>
                  </a:lnTo>
                  <a:lnTo>
                    <a:pt x="316661" y="122504"/>
                  </a:lnTo>
                  <a:lnTo>
                    <a:pt x="311772" y="122504"/>
                  </a:lnTo>
                  <a:lnTo>
                    <a:pt x="307809" y="126466"/>
                  </a:lnTo>
                  <a:lnTo>
                    <a:pt x="307809" y="136220"/>
                  </a:lnTo>
                  <a:lnTo>
                    <a:pt x="311772" y="140182"/>
                  </a:lnTo>
                  <a:lnTo>
                    <a:pt x="321538" y="140182"/>
                  </a:lnTo>
                  <a:lnTo>
                    <a:pt x="325501" y="136220"/>
                  </a:lnTo>
                  <a:lnTo>
                    <a:pt x="325501" y="126466"/>
                  </a:lnTo>
                  <a:close/>
                </a:path>
                <a:path w="418465" h="170814">
                  <a:moveTo>
                    <a:pt x="325501" y="94996"/>
                  </a:moveTo>
                  <a:lnTo>
                    <a:pt x="321538" y="91033"/>
                  </a:lnTo>
                  <a:lnTo>
                    <a:pt x="316661" y="91033"/>
                  </a:lnTo>
                  <a:lnTo>
                    <a:pt x="311772" y="91033"/>
                  </a:lnTo>
                  <a:lnTo>
                    <a:pt x="307809" y="94996"/>
                  </a:lnTo>
                  <a:lnTo>
                    <a:pt x="307809" y="104762"/>
                  </a:lnTo>
                  <a:lnTo>
                    <a:pt x="311772" y="108724"/>
                  </a:lnTo>
                  <a:lnTo>
                    <a:pt x="321538" y="108724"/>
                  </a:lnTo>
                  <a:lnTo>
                    <a:pt x="325501" y="104762"/>
                  </a:lnTo>
                  <a:lnTo>
                    <a:pt x="325501" y="94996"/>
                  </a:lnTo>
                  <a:close/>
                </a:path>
                <a:path w="418465" h="170814">
                  <a:moveTo>
                    <a:pt x="325501" y="64871"/>
                  </a:moveTo>
                  <a:lnTo>
                    <a:pt x="321538" y="60909"/>
                  </a:lnTo>
                  <a:lnTo>
                    <a:pt x="316661" y="60909"/>
                  </a:lnTo>
                  <a:lnTo>
                    <a:pt x="311772" y="60909"/>
                  </a:lnTo>
                  <a:lnTo>
                    <a:pt x="307809" y="64871"/>
                  </a:lnTo>
                  <a:lnTo>
                    <a:pt x="307809" y="74637"/>
                  </a:lnTo>
                  <a:lnTo>
                    <a:pt x="311772" y="78587"/>
                  </a:lnTo>
                  <a:lnTo>
                    <a:pt x="321538" y="78587"/>
                  </a:lnTo>
                  <a:lnTo>
                    <a:pt x="325501" y="74637"/>
                  </a:lnTo>
                  <a:lnTo>
                    <a:pt x="325501" y="64871"/>
                  </a:lnTo>
                  <a:close/>
                </a:path>
                <a:path w="418465" h="170814">
                  <a:moveTo>
                    <a:pt x="325501" y="34086"/>
                  </a:moveTo>
                  <a:lnTo>
                    <a:pt x="321538" y="30124"/>
                  </a:lnTo>
                  <a:lnTo>
                    <a:pt x="316661" y="30124"/>
                  </a:lnTo>
                  <a:lnTo>
                    <a:pt x="311772" y="30124"/>
                  </a:lnTo>
                  <a:lnTo>
                    <a:pt x="307809" y="34086"/>
                  </a:lnTo>
                  <a:lnTo>
                    <a:pt x="307809" y="43853"/>
                  </a:lnTo>
                  <a:lnTo>
                    <a:pt x="311772" y="47815"/>
                  </a:lnTo>
                  <a:lnTo>
                    <a:pt x="321538" y="47815"/>
                  </a:lnTo>
                  <a:lnTo>
                    <a:pt x="325501" y="43853"/>
                  </a:lnTo>
                  <a:lnTo>
                    <a:pt x="325501" y="34086"/>
                  </a:lnTo>
                  <a:close/>
                </a:path>
                <a:path w="418465" h="170814">
                  <a:moveTo>
                    <a:pt x="325501" y="3962"/>
                  </a:moveTo>
                  <a:lnTo>
                    <a:pt x="321538" y="0"/>
                  </a:lnTo>
                  <a:lnTo>
                    <a:pt x="316661" y="0"/>
                  </a:lnTo>
                  <a:lnTo>
                    <a:pt x="311772" y="0"/>
                  </a:lnTo>
                  <a:lnTo>
                    <a:pt x="307809" y="3962"/>
                  </a:lnTo>
                  <a:lnTo>
                    <a:pt x="307809" y="13728"/>
                  </a:lnTo>
                  <a:lnTo>
                    <a:pt x="311772" y="17691"/>
                  </a:lnTo>
                  <a:lnTo>
                    <a:pt x="321538" y="17691"/>
                  </a:lnTo>
                  <a:lnTo>
                    <a:pt x="325501" y="13728"/>
                  </a:lnTo>
                  <a:lnTo>
                    <a:pt x="325501" y="3962"/>
                  </a:lnTo>
                  <a:close/>
                </a:path>
                <a:path w="418465" h="170814">
                  <a:moveTo>
                    <a:pt x="356273" y="156591"/>
                  </a:moveTo>
                  <a:lnTo>
                    <a:pt x="352323" y="152628"/>
                  </a:lnTo>
                  <a:lnTo>
                    <a:pt x="347433" y="152628"/>
                  </a:lnTo>
                  <a:lnTo>
                    <a:pt x="342557" y="152628"/>
                  </a:lnTo>
                  <a:lnTo>
                    <a:pt x="338594" y="156591"/>
                  </a:lnTo>
                  <a:lnTo>
                    <a:pt x="338594" y="166357"/>
                  </a:lnTo>
                  <a:lnTo>
                    <a:pt x="342557" y="170319"/>
                  </a:lnTo>
                  <a:lnTo>
                    <a:pt x="352323" y="170319"/>
                  </a:lnTo>
                  <a:lnTo>
                    <a:pt x="356273" y="166357"/>
                  </a:lnTo>
                  <a:lnTo>
                    <a:pt x="356273" y="156591"/>
                  </a:lnTo>
                  <a:close/>
                </a:path>
                <a:path w="418465" h="170814">
                  <a:moveTo>
                    <a:pt x="356273" y="126466"/>
                  </a:moveTo>
                  <a:lnTo>
                    <a:pt x="352323" y="122504"/>
                  </a:lnTo>
                  <a:lnTo>
                    <a:pt x="347433" y="122504"/>
                  </a:lnTo>
                  <a:lnTo>
                    <a:pt x="342557" y="122504"/>
                  </a:lnTo>
                  <a:lnTo>
                    <a:pt x="338594" y="126466"/>
                  </a:lnTo>
                  <a:lnTo>
                    <a:pt x="338594" y="136220"/>
                  </a:lnTo>
                  <a:lnTo>
                    <a:pt x="342557" y="140182"/>
                  </a:lnTo>
                  <a:lnTo>
                    <a:pt x="352323" y="140182"/>
                  </a:lnTo>
                  <a:lnTo>
                    <a:pt x="356273" y="136220"/>
                  </a:lnTo>
                  <a:lnTo>
                    <a:pt x="356273" y="126466"/>
                  </a:lnTo>
                  <a:close/>
                </a:path>
                <a:path w="418465" h="170814">
                  <a:moveTo>
                    <a:pt x="356273" y="94996"/>
                  </a:moveTo>
                  <a:lnTo>
                    <a:pt x="352323" y="91033"/>
                  </a:lnTo>
                  <a:lnTo>
                    <a:pt x="347433" y="91033"/>
                  </a:lnTo>
                  <a:lnTo>
                    <a:pt x="342557" y="91033"/>
                  </a:lnTo>
                  <a:lnTo>
                    <a:pt x="338594" y="94996"/>
                  </a:lnTo>
                  <a:lnTo>
                    <a:pt x="338594" y="104762"/>
                  </a:lnTo>
                  <a:lnTo>
                    <a:pt x="342557" y="108724"/>
                  </a:lnTo>
                  <a:lnTo>
                    <a:pt x="352323" y="108724"/>
                  </a:lnTo>
                  <a:lnTo>
                    <a:pt x="356273" y="104762"/>
                  </a:lnTo>
                  <a:lnTo>
                    <a:pt x="356273" y="94996"/>
                  </a:lnTo>
                  <a:close/>
                </a:path>
                <a:path w="418465" h="170814">
                  <a:moveTo>
                    <a:pt x="356273" y="64871"/>
                  </a:moveTo>
                  <a:lnTo>
                    <a:pt x="352323" y="60909"/>
                  </a:lnTo>
                  <a:lnTo>
                    <a:pt x="347433" y="60909"/>
                  </a:lnTo>
                  <a:lnTo>
                    <a:pt x="342557" y="60909"/>
                  </a:lnTo>
                  <a:lnTo>
                    <a:pt x="338594" y="64871"/>
                  </a:lnTo>
                  <a:lnTo>
                    <a:pt x="338594" y="74637"/>
                  </a:lnTo>
                  <a:lnTo>
                    <a:pt x="342557" y="78587"/>
                  </a:lnTo>
                  <a:lnTo>
                    <a:pt x="352323" y="78587"/>
                  </a:lnTo>
                  <a:lnTo>
                    <a:pt x="356273" y="74637"/>
                  </a:lnTo>
                  <a:lnTo>
                    <a:pt x="356273" y="64871"/>
                  </a:lnTo>
                  <a:close/>
                </a:path>
                <a:path w="418465" h="170814">
                  <a:moveTo>
                    <a:pt x="356273" y="34086"/>
                  </a:moveTo>
                  <a:lnTo>
                    <a:pt x="352323" y="30124"/>
                  </a:lnTo>
                  <a:lnTo>
                    <a:pt x="347433" y="30124"/>
                  </a:lnTo>
                  <a:lnTo>
                    <a:pt x="342557" y="30124"/>
                  </a:lnTo>
                  <a:lnTo>
                    <a:pt x="338594" y="34086"/>
                  </a:lnTo>
                  <a:lnTo>
                    <a:pt x="338594" y="43853"/>
                  </a:lnTo>
                  <a:lnTo>
                    <a:pt x="342557" y="47815"/>
                  </a:lnTo>
                  <a:lnTo>
                    <a:pt x="352323" y="47815"/>
                  </a:lnTo>
                  <a:lnTo>
                    <a:pt x="356273" y="43853"/>
                  </a:lnTo>
                  <a:lnTo>
                    <a:pt x="356273" y="34086"/>
                  </a:lnTo>
                  <a:close/>
                </a:path>
                <a:path w="418465" h="170814">
                  <a:moveTo>
                    <a:pt x="356273" y="3962"/>
                  </a:moveTo>
                  <a:lnTo>
                    <a:pt x="352323" y="0"/>
                  </a:lnTo>
                  <a:lnTo>
                    <a:pt x="347433" y="0"/>
                  </a:lnTo>
                  <a:lnTo>
                    <a:pt x="342557" y="0"/>
                  </a:lnTo>
                  <a:lnTo>
                    <a:pt x="338594" y="3962"/>
                  </a:lnTo>
                  <a:lnTo>
                    <a:pt x="338594" y="13728"/>
                  </a:lnTo>
                  <a:lnTo>
                    <a:pt x="342557" y="17691"/>
                  </a:lnTo>
                  <a:lnTo>
                    <a:pt x="352323" y="17691"/>
                  </a:lnTo>
                  <a:lnTo>
                    <a:pt x="356273" y="13728"/>
                  </a:lnTo>
                  <a:lnTo>
                    <a:pt x="356273" y="3962"/>
                  </a:lnTo>
                  <a:close/>
                </a:path>
                <a:path w="418465" h="170814">
                  <a:moveTo>
                    <a:pt x="417842" y="3962"/>
                  </a:moveTo>
                  <a:lnTo>
                    <a:pt x="413880" y="0"/>
                  </a:lnTo>
                  <a:lnTo>
                    <a:pt x="408990" y="0"/>
                  </a:lnTo>
                  <a:lnTo>
                    <a:pt x="404114" y="0"/>
                  </a:lnTo>
                  <a:lnTo>
                    <a:pt x="400151" y="3962"/>
                  </a:lnTo>
                  <a:lnTo>
                    <a:pt x="400151" y="13728"/>
                  </a:lnTo>
                  <a:lnTo>
                    <a:pt x="404114" y="17691"/>
                  </a:lnTo>
                  <a:lnTo>
                    <a:pt x="413880" y="17691"/>
                  </a:lnTo>
                  <a:lnTo>
                    <a:pt x="417842" y="13728"/>
                  </a:lnTo>
                  <a:lnTo>
                    <a:pt x="417842" y="3962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83210" y="2577956"/>
              <a:ext cx="353695" cy="170815"/>
            </a:xfrm>
            <a:custGeom>
              <a:avLst/>
              <a:gdLst/>
              <a:ahLst/>
              <a:cxnLst/>
              <a:rect l="l" t="t" r="r" b="b"/>
              <a:pathLst>
                <a:path w="353695" h="170814">
                  <a:moveTo>
                    <a:pt x="17678" y="156591"/>
                  </a:moveTo>
                  <a:lnTo>
                    <a:pt x="13716" y="152628"/>
                  </a:lnTo>
                  <a:lnTo>
                    <a:pt x="8839" y="152628"/>
                  </a:lnTo>
                  <a:lnTo>
                    <a:pt x="3949" y="152628"/>
                  </a:lnTo>
                  <a:lnTo>
                    <a:pt x="0" y="156591"/>
                  </a:lnTo>
                  <a:lnTo>
                    <a:pt x="0" y="166357"/>
                  </a:lnTo>
                  <a:lnTo>
                    <a:pt x="3949" y="170319"/>
                  </a:lnTo>
                  <a:lnTo>
                    <a:pt x="13716" y="170319"/>
                  </a:lnTo>
                  <a:lnTo>
                    <a:pt x="17678" y="166357"/>
                  </a:lnTo>
                  <a:lnTo>
                    <a:pt x="17678" y="156591"/>
                  </a:lnTo>
                  <a:close/>
                </a:path>
                <a:path w="353695" h="170814">
                  <a:moveTo>
                    <a:pt x="17678" y="126466"/>
                  </a:moveTo>
                  <a:lnTo>
                    <a:pt x="13716" y="122504"/>
                  </a:lnTo>
                  <a:lnTo>
                    <a:pt x="8839" y="122504"/>
                  </a:lnTo>
                  <a:lnTo>
                    <a:pt x="3949" y="122504"/>
                  </a:lnTo>
                  <a:lnTo>
                    <a:pt x="0" y="126466"/>
                  </a:lnTo>
                  <a:lnTo>
                    <a:pt x="0" y="136220"/>
                  </a:lnTo>
                  <a:lnTo>
                    <a:pt x="3949" y="140182"/>
                  </a:lnTo>
                  <a:lnTo>
                    <a:pt x="13716" y="140182"/>
                  </a:lnTo>
                  <a:lnTo>
                    <a:pt x="17678" y="136220"/>
                  </a:lnTo>
                  <a:lnTo>
                    <a:pt x="17678" y="126466"/>
                  </a:lnTo>
                  <a:close/>
                </a:path>
                <a:path w="353695" h="170814">
                  <a:moveTo>
                    <a:pt x="17678" y="94996"/>
                  </a:moveTo>
                  <a:lnTo>
                    <a:pt x="13716" y="91033"/>
                  </a:lnTo>
                  <a:lnTo>
                    <a:pt x="8839" y="91033"/>
                  </a:lnTo>
                  <a:lnTo>
                    <a:pt x="3949" y="91033"/>
                  </a:lnTo>
                  <a:lnTo>
                    <a:pt x="0" y="94996"/>
                  </a:lnTo>
                  <a:lnTo>
                    <a:pt x="0" y="104762"/>
                  </a:lnTo>
                  <a:lnTo>
                    <a:pt x="3949" y="108724"/>
                  </a:lnTo>
                  <a:lnTo>
                    <a:pt x="13716" y="108724"/>
                  </a:lnTo>
                  <a:lnTo>
                    <a:pt x="17678" y="104762"/>
                  </a:lnTo>
                  <a:lnTo>
                    <a:pt x="17678" y="94996"/>
                  </a:lnTo>
                  <a:close/>
                </a:path>
                <a:path w="353695" h="170814">
                  <a:moveTo>
                    <a:pt x="17678" y="64871"/>
                  </a:moveTo>
                  <a:lnTo>
                    <a:pt x="13716" y="60909"/>
                  </a:lnTo>
                  <a:lnTo>
                    <a:pt x="8839" y="60909"/>
                  </a:lnTo>
                  <a:lnTo>
                    <a:pt x="3949" y="60909"/>
                  </a:lnTo>
                  <a:lnTo>
                    <a:pt x="0" y="64871"/>
                  </a:lnTo>
                  <a:lnTo>
                    <a:pt x="0" y="74637"/>
                  </a:lnTo>
                  <a:lnTo>
                    <a:pt x="3949" y="78587"/>
                  </a:lnTo>
                  <a:lnTo>
                    <a:pt x="13716" y="78587"/>
                  </a:lnTo>
                  <a:lnTo>
                    <a:pt x="17678" y="74637"/>
                  </a:lnTo>
                  <a:lnTo>
                    <a:pt x="17678" y="64871"/>
                  </a:lnTo>
                  <a:close/>
                </a:path>
                <a:path w="353695" h="170814">
                  <a:moveTo>
                    <a:pt x="17678" y="34086"/>
                  </a:moveTo>
                  <a:lnTo>
                    <a:pt x="13716" y="30124"/>
                  </a:lnTo>
                  <a:lnTo>
                    <a:pt x="8839" y="30124"/>
                  </a:lnTo>
                  <a:lnTo>
                    <a:pt x="3949" y="30124"/>
                  </a:lnTo>
                  <a:lnTo>
                    <a:pt x="0" y="34086"/>
                  </a:lnTo>
                  <a:lnTo>
                    <a:pt x="0" y="43853"/>
                  </a:lnTo>
                  <a:lnTo>
                    <a:pt x="3949" y="47815"/>
                  </a:lnTo>
                  <a:lnTo>
                    <a:pt x="13716" y="47815"/>
                  </a:lnTo>
                  <a:lnTo>
                    <a:pt x="17678" y="43853"/>
                  </a:lnTo>
                  <a:lnTo>
                    <a:pt x="17678" y="34086"/>
                  </a:lnTo>
                  <a:close/>
                </a:path>
                <a:path w="353695" h="170814">
                  <a:moveTo>
                    <a:pt x="17678" y="3962"/>
                  </a:moveTo>
                  <a:lnTo>
                    <a:pt x="13716" y="0"/>
                  </a:lnTo>
                  <a:lnTo>
                    <a:pt x="8839" y="0"/>
                  </a:lnTo>
                  <a:lnTo>
                    <a:pt x="3949" y="0"/>
                  </a:lnTo>
                  <a:lnTo>
                    <a:pt x="0" y="3962"/>
                  </a:lnTo>
                  <a:lnTo>
                    <a:pt x="0" y="13728"/>
                  </a:lnTo>
                  <a:lnTo>
                    <a:pt x="3949" y="17691"/>
                  </a:lnTo>
                  <a:lnTo>
                    <a:pt x="13716" y="17691"/>
                  </a:lnTo>
                  <a:lnTo>
                    <a:pt x="17678" y="13728"/>
                  </a:lnTo>
                  <a:lnTo>
                    <a:pt x="17678" y="3962"/>
                  </a:lnTo>
                  <a:close/>
                </a:path>
                <a:path w="353695" h="170814">
                  <a:moveTo>
                    <a:pt x="48463" y="156591"/>
                  </a:moveTo>
                  <a:lnTo>
                    <a:pt x="44500" y="152628"/>
                  </a:lnTo>
                  <a:lnTo>
                    <a:pt x="39611" y="152628"/>
                  </a:lnTo>
                  <a:lnTo>
                    <a:pt x="34734" y="152628"/>
                  </a:lnTo>
                  <a:lnTo>
                    <a:pt x="30772" y="156591"/>
                  </a:lnTo>
                  <a:lnTo>
                    <a:pt x="30772" y="166357"/>
                  </a:lnTo>
                  <a:lnTo>
                    <a:pt x="34734" y="170319"/>
                  </a:lnTo>
                  <a:lnTo>
                    <a:pt x="44500" y="170319"/>
                  </a:lnTo>
                  <a:lnTo>
                    <a:pt x="48463" y="166357"/>
                  </a:lnTo>
                  <a:lnTo>
                    <a:pt x="48463" y="156591"/>
                  </a:lnTo>
                  <a:close/>
                </a:path>
                <a:path w="353695" h="170814">
                  <a:moveTo>
                    <a:pt x="48463" y="126466"/>
                  </a:moveTo>
                  <a:lnTo>
                    <a:pt x="44500" y="122504"/>
                  </a:lnTo>
                  <a:lnTo>
                    <a:pt x="39611" y="122504"/>
                  </a:lnTo>
                  <a:lnTo>
                    <a:pt x="34734" y="122504"/>
                  </a:lnTo>
                  <a:lnTo>
                    <a:pt x="30772" y="126466"/>
                  </a:lnTo>
                  <a:lnTo>
                    <a:pt x="30772" y="136220"/>
                  </a:lnTo>
                  <a:lnTo>
                    <a:pt x="34734" y="140182"/>
                  </a:lnTo>
                  <a:lnTo>
                    <a:pt x="44500" y="140182"/>
                  </a:lnTo>
                  <a:lnTo>
                    <a:pt x="48463" y="136220"/>
                  </a:lnTo>
                  <a:lnTo>
                    <a:pt x="48463" y="126466"/>
                  </a:lnTo>
                  <a:close/>
                </a:path>
                <a:path w="353695" h="170814">
                  <a:moveTo>
                    <a:pt x="48463" y="94996"/>
                  </a:moveTo>
                  <a:lnTo>
                    <a:pt x="44500" y="91033"/>
                  </a:lnTo>
                  <a:lnTo>
                    <a:pt x="39611" y="91033"/>
                  </a:lnTo>
                  <a:lnTo>
                    <a:pt x="34734" y="91033"/>
                  </a:lnTo>
                  <a:lnTo>
                    <a:pt x="30772" y="94996"/>
                  </a:lnTo>
                  <a:lnTo>
                    <a:pt x="30772" y="104762"/>
                  </a:lnTo>
                  <a:lnTo>
                    <a:pt x="34734" y="108724"/>
                  </a:lnTo>
                  <a:lnTo>
                    <a:pt x="44500" y="108724"/>
                  </a:lnTo>
                  <a:lnTo>
                    <a:pt x="48463" y="104762"/>
                  </a:lnTo>
                  <a:lnTo>
                    <a:pt x="48463" y="94996"/>
                  </a:lnTo>
                  <a:close/>
                </a:path>
                <a:path w="353695" h="170814">
                  <a:moveTo>
                    <a:pt x="48463" y="64871"/>
                  </a:moveTo>
                  <a:lnTo>
                    <a:pt x="44500" y="60909"/>
                  </a:lnTo>
                  <a:lnTo>
                    <a:pt x="39611" y="60909"/>
                  </a:lnTo>
                  <a:lnTo>
                    <a:pt x="34734" y="60909"/>
                  </a:lnTo>
                  <a:lnTo>
                    <a:pt x="30772" y="64871"/>
                  </a:lnTo>
                  <a:lnTo>
                    <a:pt x="30772" y="74637"/>
                  </a:lnTo>
                  <a:lnTo>
                    <a:pt x="34734" y="78587"/>
                  </a:lnTo>
                  <a:lnTo>
                    <a:pt x="44500" y="78587"/>
                  </a:lnTo>
                  <a:lnTo>
                    <a:pt x="48463" y="74637"/>
                  </a:lnTo>
                  <a:lnTo>
                    <a:pt x="48463" y="64871"/>
                  </a:lnTo>
                  <a:close/>
                </a:path>
                <a:path w="353695" h="170814">
                  <a:moveTo>
                    <a:pt x="48463" y="34086"/>
                  </a:moveTo>
                  <a:lnTo>
                    <a:pt x="44500" y="30124"/>
                  </a:lnTo>
                  <a:lnTo>
                    <a:pt x="39611" y="30124"/>
                  </a:lnTo>
                  <a:lnTo>
                    <a:pt x="34734" y="30124"/>
                  </a:lnTo>
                  <a:lnTo>
                    <a:pt x="30772" y="34086"/>
                  </a:lnTo>
                  <a:lnTo>
                    <a:pt x="30772" y="43853"/>
                  </a:lnTo>
                  <a:lnTo>
                    <a:pt x="34734" y="47815"/>
                  </a:lnTo>
                  <a:lnTo>
                    <a:pt x="44500" y="47815"/>
                  </a:lnTo>
                  <a:lnTo>
                    <a:pt x="48463" y="43853"/>
                  </a:lnTo>
                  <a:lnTo>
                    <a:pt x="48463" y="34086"/>
                  </a:lnTo>
                  <a:close/>
                </a:path>
                <a:path w="353695" h="170814">
                  <a:moveTo>
                    <a:pt x="48463" y="3962"/>
                  </a:moveTo>
                  <a:lnTo>
                    <a:pt x="44500" y="0"/>
                  </a:lnTo>
                  <a:lnTo>
                    <a:pt x="39611" y="0"/>
                  </a:lnTo>
                  <a:lnTo>
                    <a:pt x="34734" y="0"/>
                  </a:lnTo>
                  <a:lnTo>
                    <a:pt x="30772" y="3962"/>
                  </a:lnTo>
                  <a:lnTo>
                    <a:pt x="30772" y="13728"/>
                  </a:lnTo>
                  <a:lnTo>
                    <a:pt x="34734" y="17691"/>
                  </a:lnTo>
                  <a:lnTo>
                    <a:pt x="44500" y="17691"/>
                  </a:lnTo>
                  <a:lnTo>
                    <a:pt x="48463" y="13728"/>
                  </a:lnTo>
                  <a:lnTo>
                    <a:pt x="48463" y="3962"/>
                  </a:lnTo>
                  <a:close/>
                </a:path>
                <a:path w="353695" h="170814">
                  <a:moveTo>
                    <a:pt x="79235" y="156591"/>
                  </a:moveTo>
                  <a:lnTo>
                    <a:pt x="75285" y="152628"/>
                  </a:lnTo>
                  <a:lnTo>
                    <a:pt x="70396" y="152628"/>
                  </a:lnTo>
                  <a:lnTo>
                    <a:pt x="65519" y="152628"/>
                  </a:lnTo>
                  <a:lnTo>
                    <a:pt x="61556" y="156591"/>
                  </a:lnTo>
                  <a:lnTo>
                    <a:pt x="61556" y="166357"/>
                  </a:lnTo>
                  <a:lnTo>
                    <a:pt x="65519" y="170319"/>
                  </a:lnTo>
                  <a:lnTo>
                    <a:pt x="75285" y="170319"/>
                  </a:lnTo>
                  <a:lnTo>
                    <a:pt x="79235" y="166357"/>
                  </a:lnTo>
                  <a:lnTo>
                    <a:pt x="79235" y="156591"/>
                  </a:lnTo>
                  <a:close/>
                </a:path>
                <a:path w="353695" h="170814">
                  <a:moveTo>
                    <a:pt x="79235" y="126466"/>
                  </a:moveTo>
                  <a:lnTo>
                    <a:pt x="75285" y="122504"/>
                  </a:lnTo>
                  <a:lnTo>
                    <a:pt x="70396" y="122504"/>
                  </a:lnTo>
                  <a:lnTo>
                    <a:pt x="65519" y="122504"/>
                  </a:lnTo>
                  <a:lnTo>
                    <a:pt x="61556" y="126466"/>
                  </a:lnTo>
                  <a:lnTo>
                    <a:pt x="61556" y="136220"/>
                  </a:lnTo>
                  <a:lnTo>
                    <a:pt x="65519" y="140182"/>
                  </a:lnTo>
                  <a:lnTo>
                    <a:pt x="75285" y="140182"/>
                  </a:lnTo>
                  <a:lnTo>
                    <a:pt x="79235" y="136220"/>
                  </a:lnTo>
                  <a:lnTo>
                    <a:pt x="79235" y="126466"/>
                  </a:lnTo>
                  <a:close/>
                </a:path>
                <a:path w="353695" h="170814">
                  <a:moveTo>
                    <a:pt x="79235" y="94996"/>
                  </a:moveTo>
                  <a:lnTo>
                    <a:pt x="75285" y="91033"/>
                  </a:lnTo>
                  <a:lnTo>
                    <a:pt x="70396" y="91033"/>
                  </a:lnTo>
                  <a:lnTo>
                    <a:pt x="65519" y="91033"/>
                  </a:lnTo>
                  <a:lnTo>
                    <a:pt x="61556" y="94996"/>
                  </a:lnTo>
                  <a:lnTo>
                    <a:pt x="61556" y="104762"/>
                  </a:lnTo>
                  <a:lnTo>
                    <a:pt x="65519" y="108724"/>
                  </a:lnTo>
                  <a:lnTo>
                    <a:pt x="75285" y="108724"/>
                  </a:lnTo>
                  <a:lnTo>
                    <a:pt x="79235" y="104762"/>
                  </a:lnTo>
                  <a:lnTo>
                    <a:pt x="79235" y="94996"/>
                  </a:lnTo>
                  <a:close/>
                </a:path>
                <a:path w="353695" h="170814">
                  <a:moveTo>
                    <a:pt x="79235" y="64871"/>
                  </a:moveTo>
                  <a:lnTo>
                    <a:pt x="75285" y="60909"/>
                  </a:lnTo>
                  <a:lnTo>
                    <a:pt x="70396" y="60909"/>
                  </a:lnTo>
                  <a:lnTo>
                    <a:pt x="65519" y="60909"/>
                  </a:lnTo>
                  <a:lnTo>
                    <a:pt x="61556" y="64871"/>
                  </a:lnTo>
                  <a:lnTo>
                    <a:pt x="61556" y="74637"/>
                  </a:lnTo>
                  <a:lnTo>
                    <a:pt x="65519" y="78587"/>
                  </a:lnTo>
                  <a:lnTo>
                    <a:pt x="75285" y="78587"/>
                  </a:lnTo>
                  <a:lnTo>
                    <a:pt x="79235" y="74637"/>
                  </a:lnTo>
                  <a:lnTo>
                    <a:pt x="79235" y="64871"/>
                  </a:lnTo>
                  <a:close/>
                </a:path>
                <a:path w="353695" h="170814">
                  <a:moveTo>
                    <a:pt x="79235" y="34086"/>
                  </a:moveTo>
                  <a:lnTo>
                    <a:pt x="75285" y="30124"/>
                  </a:lnTo>
                  <a:lnTo>
                    <a:pt x="70396" y="30124"/>
                  </a:lnTo>
                  <a:lnTo>
                    <a:pt x="65519" y="30124"/>
                  </a:lnTo>
                  <a:lnTo>
                    <a:pt x="61556" y="34086"/>
                  </a:lnTo>
                  <a:lnTo>
                    <a:pt x="61556" y="43853"/>
                  </a:lnTo>
                  <a:lnTo>
                    <a:pt x="65519" y="47815"/>
                  </a:lnTo>
                  <a:lnTo>
                    <a:pt x="75285" y="47815"/>
                  </a:lnTo>
                  <a:lnTo>
                    <a:pt x="79235" y="43853"/>
                  </a:lnTo>
                  <a:lnTo>
                    <a:pt x="79235" y="34086"/>
                  </a:lnTo>
                  <a:close/>
                </a:path>
                <a:path w="353695" h="170814">
                  <a:moveTo>
                    <a:pt x="79235" y="3962"/>
                  </a:moveTo>
                  <a:lnTo>
                    <a:pt x="75285" y="0"/>
                  </a:lnTo>
                  <a:lnTo>
                    <a:pt x="70396" y="0"/>
                  </a:lnTo>
                  <a:lnTo>
                    <a:pt x="65519" y="0"/>
                  </a:lnTo>
                  <a:lnTo>
                    <a:pt x="61556" y="3962"/>
                  </a:lnTo>
                  <a:lnTo>
                    <a:pt x="61556" y="13728"/>
                  </a:lnTo>
                  <a:lnTo>
                    <a:pt x="65519" y="17691"/>
                  </a:lnTo>
                  <a:lnTo>
                    <a:pt x="75285" y="17691"/>
                  </a:lnTo>
                  <a:lnTo>
                    <a:pt x="79235" y="13728"/>
                  </a:lnTo>
                  <a:lnTo>
                    <a:pt x="79235" y="3962"/>
                  </a:lnTo>
                  <a:close/>
                </a:path>
                <a:path w="353695" h="170814">
                  <a:moveTo>
                    <a:pt x="110020" y="156591"/>
                  </a:moveTo>
                  <a:lnTo>
                    <a:pt x="106057" y="152628"/>
                  </a:lnTo>
                  <a:lnTo>
                    <a:pt x="101180" y="152628"/>
                  </a:lnTo>
                  <a:lnTo>
                    <a:pt x="96291" y="152628"/>
                  </a:lnTo>
                  <a:lnTo>
                    <a:pt x="92341" y="156591"/>
                  </a:lnTo>
                  <a:lnTo>
                    <a:pt x="92341" y="166357"/>
                  </a:lnTo>
                  <a:lnTo>
                    <a:pt x="96291" y="170319"/>
                  </a:lnTo>
                  <a:lnTo>
                    <a:pt x="106057" y="170319"/>
                  </a:lnTo>
                  <a:lnTo>
                    <a:pt x="110020" y="166357"/>
                  </a:lnTo>
                  <a:lnTo>
                    <a:pt x="110020" y="156591"/>
                  </a:lnTo>
                  <a:close/>
                </a:path>
                <a:path w="353695" h="170814">
                  <a:moveTo>
                    <a:pt x="110020" y="126466"/>
                  </a:moveTo>
                  <a:lnTo>
                    <a:pt x="106057" y="122504"/>
                  </a:lnTo>
                  <a:lnTo>
                    <a:pt x="101180" y="122504"/>
                  </a:lnTo>
                  <a:lnTo>
                    <a:pt x="96291" y="122504"/>
                  </a:lnTo>
                  <a:lnTo>
                    <a:pt x="92341" y="126466"/>
                  </a:lnTo>
                  <a:lnTo>
                    <a:pt x="92341" y="136220"/>
                  </a:lnTo>
                  <a:lnTo>
                    <a:pt x="96291" y="140182"/>
                  </a:lnTo>
                  <a:lnTo>
                    <a:pt x="106057" y="140182"/>
                  </a:lnTo>
                  <a:lnTo>
                    <a:pt x="110020" y="136220"/>
                  </a:lnTo>
                  <a:lnTo>
                    <a:pt x="110020" y="126466"/>
                  </a:lnTo>
                  <a:close/>
                </a:path>
                <a:path w="353695" h="170814">
                  <a:moveTo>
                    <a:pt x="110020" y="94996"/>
                  </a:moveTo>
                  <a:lnTo>
                    <a:pt x="106057" y="91033"/>
                  </a:lnTo>
                  <a:lnTo>
                    <a:pt x="101180" y="91033"/>
                  </a:lnTo>
                  <a:lnTo>
                    <a:pt x="96291" y="91033"/>
                  </a:lnTo>
                  <a:lnTo>
                    <a:pt x="92341" y="94996"/>
                  </a:lnTo>
                  <a:lnTo>
                    <a:pt x="92341" y="104762"/>
                  </a:lnTo>
                  <a:lnTo>
                    <a:pt x="96291" y="108724"/>
                  </a:lnTo>
                  <a:lnTo>
                    <a:pt x="106057" y="108724"/>
                  </a:lnTo>
                  <a:lnTo>
                    <a:pt x="110020" y="104762"/>
                  </a:lnTo>
                  <a:lnTo>
                    <a:pt x="110020" y="94996"/>
                  </a:lnTo>
                  <a:close/>
                </a:path>
                <a:path w="353695" h="170814">
                  <a:moveTo>
                    <a:pt x="110020" y="64871"/>
                  </a:moveTo>
                  <a:lnTo>
                    <a:pt x="106057" y="60909"/>
                  </a:lnTo>
                  <a:lnTo>
                    <a:pt x="101180" y="60909"/>
                  </a:lnTo>
                  <a:lnTo>
                    <a:pt x="96291" y="60909"/>
                  </a:lnTo>
                  <a:lnTo>
                    <a:pt x="92341" y="64871"/>
                  </a:lnTo>
                  <a:lnTo>
                    <a:pt x="92341" y="74637"/>
                  </a:lnTo>
                  <a:lnTo>
                    <a:pt x="96291" y="78587"/>
                  </a:lnTo>
                  <a:lnTo>
                    <a:pt x="106057" y="78587"/>
                  </a:lnTo>
                  <a:lnTo>
                    <a:pt x="110020" y="74637"/>
                  </a:lnTo>
                  <a:lnTo>
                    <a:pt x="110020" y="64871"/>
                  </a:lnTo>
                  <a:close/>
                </a:path>
                <a:path w="353695" h="170814">
                  <a:moveTo>
                    <a:pt x="110020" y="34086"/>
                  </a:moveTo>
                  <a:lnTo>
                    <a:pt x="106057" y="30124"/>
                  </a:lnTo>
                  <a:lnTo>
                    <a:pt x="101180" y="30124"/>
                  </a:lnTo>
                  <a:lnTo>
                    <a:pt x="96291" y="30124"/>
                  </a:lnTo>
                  <a:lnTo>
                    <a:pt x="92341" y="34086"/>
                  </a:lnTo>
                  <a:lnTo>
                    <a:pt x="92341" y="43853"/>
                  </a:lnTo>
                  <a:lnTo>
                    <a:pt x="96291" y="47815"/>
                  </a:lnTo>
                  <a:lnTo>
                    <a:pt x="106057" y="47815"/>
                  </a:lnTo>
                  <a:lnTo>
                    <a:pt x="110020" y="43853"/>
                  </a:lnTo>
                  <a:lnTo>
                    <a:pt x="110020" y="34086"/>
                  </a:lnTo>
                  <a:close/>
                </a:path>
                <a:path w="353695" h="170814">
                  <a:moveTo>
                    <a:pt x="110020" y="3962"/>
                  </a:moveTo>
                  <a:lnTo>
                    <a:pt x="106057" y="0"/>
                  </a:lnTo>
                  <a:lnTo>
                    <a:pt x="101180" y="0"/>
                  </a:lnTo>
                  <a:lnTo>
                    <a:pt x="96291" y="0"/>
                  </a:lnTo>
                  <a:lnTo>
                    <a:pt x="92341" y="3962"/>
                  </a:lnTo>
                  <a:lnTo>
                    <a:pt x="92341" y="13728"/>
                  </a:lnTo>
                  <a:lnTo>
                    <a:pt x="96291" y="17691"/>
                  </a:lnTo>
                  <a:lnTo>
                    <a:pt x="106057" y="17691"/>
                  </a:lnTo>
                  <a:lnTo>
                    <a:pt x="110020" y="13728"/>
                  </a:lnTo>
                  <a:lnTo>
                    <a:pt x="110020" y="3962"/>
                  </a:lnTo>
                  <a:close/>
                </a:path>
                <a:path w="353695" h="170814">
                  <a:moveTo>
                    <a:pt x="140804" y="156591"/>
                  </a:moveTo>
                  <a:lnTo>
                    <a:pt x="136842" y="152628"/>
                  </a:lnTo>
                  <a:lnTo>
                    <a:pt x="131965" y="152628"/>
                  </a:lnTo>
                  <a:lnTo>
                    <a:pt x="127076" y="152628"/>
                  </a:lnTo>
                  <a:lnTo>
                    <a:pt x="123113" y="156591"/>
                  </a:lnTo>
                  <a:lnTo>
                    <a:pt x="123113" y="166357"/>
                  </a:lnTo>
                  <a:lnTo>
                    <a:pt x="127076" y="170319"/>
                  </a:lnTo>
                  <a:lnTo>
                    <a:pt x="136842" y="170319"/>
                  </a:lnTo>
                  <a:lnTo>
                    <a:pt x="140804" y="166357"/>
                  </a:lnTo>
                  <a:lnTo>
                    <a:pt x="140804" y="156591"/>
                  </a:lnTo>
                  <a:close/>
                </a:path>
                <a:path w="353695" h="170814">
                  <a:moveTo>
                    <a:pt x="140804" y="126466"/>
                  </a:moveTo>
                  <a:lnTo>
                    <a:pt x="136842" y="122504"/>
                  </a:lnTo>
                  <a:lnTo>
                    <a:pt x="131965" y="122504"/>
                  </a:lnTo>
                  <a:lnTo>
                    <a:pt x="127076" y="122504"/>
                  </a:lnTo>
                  <a:lnTo>
                    <a:pt x="123113" y="126466"/>
                  </a:lnTo>
                  <a:lnTo>
                    <a:pt x="123113" y="136220"/>
                  </a:lnTo>
                  <a:lnTo>
                    <a:pt x="127076" y="140182"/>
                  </a:lnTo>
                  <a:lnTo>
                    <a:pt x="136842" y="140182"/>
                  </a:lnTo>
                  <a:lnTo>
                    <a:pt x="140804" y="136220"/>
                  </a:lnTo>
                  <a:lnTo>
                    <a:pt x="140804" y="126466"/>
                  </a:lnTo>
                  <a:close/>
                </a:path>
                <a:path w="353695" h="170814">
                  <a:moveTo>
                    <a:pt x="140804" y="94996"/>
                  </a:moveTo>
                  <a:lnTo>
                    <a:pt x="136842" y="91033"/>
                  </a:lnTo>
                  <a:lnTo>
                    <a:pt x="131965" y="91033"/>
                  </a:lnTo>
                  <a:lnTo>
                    <a:pt x="127076" y="91033"/>
                  </a:lnTo>
                  <a:lnTo>
                    <a:pt x="123113" y="94996"/>
                  </a:lnTo>
                  <a:lnTo>
                    <a:pt x="123113" y="104762"/>
                  </a:lnTo>
                  <a:lnTo>
                    <a:pt x="127076" y="108724"/>
                  </a:lnTo>
                  <a:lnTo>
                    <a:pt x="136842" y="108724"/>
                  </a:lnTo>
                  <a:lnTo>
                    <a:pt x="140804" y="104762"/>
                  </a:lnTo>
                  <a:lnTo>
                    <a:pt x="140804" y="94996"/>
                  </a:lnTo>
                  <a:close/>
                </a:path>
                <a:path w="353695" h="170814">
                  <a:moveTo>
                    <a:pt x="140804" y="64871"/>
                  </a:moveTo>
                  <a:lnTo>
                    <a:pt x="136842" y="60909"/>
                  </a:lnTo>
                  <a:lnTo>
                    <a:pt x="131965" y="60909"/>
                  </a:lnTo>
                  <a:lnTo>
                    <a:pt x="127076" y="60909"/>
                  </a:lnTo>
                  <a:lnTo>
                    <a:pt x="123113" y="64871"/>
                  </a:lnTo>
                  <a:lnTo>
                    <a:pt x="123113" y="74637"/>
                  </a:lnTo>
                  <a:lnTo>
                    <a:pt x="127076" y="78587"/>
                  </a:lnTo>
                  <a:lnTo>
                    <a:pt x="136842" y="78587"/>
                  </a:lnTo>
                  <a:lnTo>
                    <a:pt x="140804" y="74637"/>
                  </a:lnTo>
                  <a:lnTo>
                    <a:pt x="140804" y="64871"/>
                  </a:lnTo>
                  <a:close/>
                </a:path>
                <a:path w="353695" h="170814">
                  <a:moveTo>
                    <a:pt x="140804" y="34086"/>
                  </a:moveTo>
                  <a:lnTo>
                    <a:pt x="136842" y="30124"/>
                  </a:lnTo>
                  <a:lnTo>
                    <a:pt x="131965" y="30124"/>
                  </a:lnTo>
                  <a:lnTo>
                    <a:pt x="127076" y="30124"/>
                  </a:lnTo>
                  <a:lnTo>
                    <a:pt x="123113" y="34086"/>
                  </a:lnTo>
                  <a:lnTo>
                    <a:pt x="123113" y="43853"/>
                  </a:lnTo>
                  <a:lnTo>
                    <a:pt x="127076" y="47815"/>
                  </a:lnTo>
                  <a:lnTo>
                    <a:pt x="136842" y="47815"/>
                  </a:lnTo>
                  <a:lnTo>
                    <a:pt x="140804" y="43853"/>
                  </a:lnTo>
                  <a:lnTo>
                    <a:pt x="140804" y="34086"/>
                  </a:lnTo>
                  <a:close/>
                </a:path>
                <a:path w="353695" h="170814">
                  <a:moveTo>
                    <a:pt x="140804" y="3962"/>
                  </a:moveTo>
                  <a:lnTo>
                    <a:pt x="136842" y="0"/>
                  </a:lnTo>
                  <a:lnTo>
                    <a:pt x="131965" y="0"/>
                  </a:lnTo>
                  <a:lnTo>
                    <a:pt x="127076" y="0"/>
                  </a:lnTo>
                  <a:lnTo>
                    <a:pt x="123113" y="3962"/>
                  </a:lnTo>
                  <a:lnTo>
                    <a:pt x="123113" y="13728"/>
                  </a:lnTo>
                  <a:lnTo>
                    <a:pt x="127076" y="17691"/>
                  </a:lnTo>
                  <a:lnTo>
                    <a:pt x="136842" y="17691"/>
                  </a:lnTo>
                  <a:lnTo>
                    <a:pt x="140804" y="13728"/>
                  </a:lnTo>
                  <a:lnTo>
                    <a:pt x="140804" y="3962"/>
                  </a:lnTo>
                  <a:close/>
                </a:path>
                <a:path w="353695" h="170814">
                  <a:moveTo>
                    <a:pt x="171577" y="156591"/>
                  </a:moveTo>
                  <a:lnTo>
                    <a:pt x="167627" y="152628"/>
                  </a:lnTo>
                  <a:lnTo>
                    <a:pt x="162737" y="152628"/>
                  </a:lnTo>
                  <a:lnTo>
                    <a:pt x="157861" y="152628"/>
                  </a:lnTo>
                  <a:lnTo>
                    <a:pt x="153898" y="156591"/>
                  </a:lnTo>
                  <a:lnTo>
                    <a:pt x="153898" y="166357"/>
                  </a:lnTo>
                  <a:lnTo>
                    <a:pt x="157861" y="170319"/>
                  </a:lnTo>
                  <a:lnTo>
                    <a:pt x="167627" y="170319"/>
                  </a:lnTo>
                  <a:lnTo>
                    <a:pt x="171577" y="166357"/>
                  </a:lnTo>
                  <a:lnTo>
                    <a:pt x="171577" y="156591"/>
                  </a:lnTo>
                  <a:close/>
                </a:path>
                <a:path w="353695" h="170814">
                  <a:moveTo>
                    <a:pt x="171577" y="126466"/>
                  </a:moveTo>
                  <a:lnTo>
                    <a:pt x="167627" y="122504"/>
                  </a:lnTo>
                  <a:lnTo>
                    <a:pt x="162737" y="122504"/>
                  </a:lnTo>
                  <a:lnTo>
                    <a:pt x="157861" y="122504"/>
                  </a:lnTo>
                  <a:lnTo>
                    <a:pt x="153898" y="126466"/>
                  </a:lnTo>
                  <a:lnTo>
                    <a:pt x="153898" y="136220"/>
                  </a:lnTo>
                  <a:lnTo>
                    <a:pt x="157861" y="140182"/>
                  </a:lnTo>
                  <a:lnTo>
                    <a:pt x="167627" y="140182"/>
                  </a:lnTo>
                  <a:lnTo>
                    <a:pt x="171577" y="136220"/>
                  </a:lnTo>
                  <a:lnTo>
                    <a:pt x="171577" y="126466"/>
                  </a:lnTo>
                  <a:close/>
                </a:path>
                <a:path w="353695" h="170814">
                  <a:moveTo>
                    <a:pt x="171577" y="94996"/>
                  </a:moveTo>
                  <a:lnTo>
                    <a:pt x="167627" y="91033"/>
                  </a:lnTo>
                  <a:lnTo>
                    <a:pt x="162737" y="91033"/>
                  </a:lnTo>
                  <a:lnTo>
                    <a:pt x="157861" y="91033"/>
                  </a:lnTo>
                  <a:lnTo>
                    <a:pt x="153898" y="94996"/>
                  </a:lnTo>
                  <a:lnTo>
                    <a:pt x="153898" y="104762"/>
                  </a:lnTo>
                  <a:lnTo>
                    <a:pt x="157861" y="108724"/>
                  </a:lnTo>
                  <a:lnTo>
                    <a:pt x="167627" y="108724"/>
                  </a:lnTo>
                  <a:lnTo>
                    <a:pt x="171577" y="104762"/>
                  </a:lnTo>
                  <a:lnTo>
                    <a:pt x="171577" y="94996"/>
                  </a:lnTo>
                  <a:close/>
                </a:path>
                <a:path w="353695" h="170814">
                  <a:moveTo>
                    <a:pt x="171577" y="64871"/>
                  </a:moveTo>
                  <a:lnTo>
                    <a:pt x="167627" y="60909"/>
                  </a:lnTo>
                  <a:lnTo>
                    <a:pt x="162737" y="60909"/>
                  </a:lnTo>
                  <a:lnTo>
                    <a:pt x="157861" y="60909"/>
                  </a:lnTo>
                  <a:lnTo>
                    <a:pt x="153898" y="64871"/>
                  </a:lnTo>
                  <a:lnTo>
                    <a:pt x="153898" y="74637"/>
                  </a:lnTo>
                  <a:lnTo>
                    <a:pt x="157861" y="78587"/>
                  </a:lnTo>
                  <a:lnTo>
                    <a:pt x="167627" y="78587"/>
                  </a:lnTo>
                  <a:lnTo>
                    <a:pt x="171577" y="74637"/>
                  </a:lnTo>
                  <a:lnTo>
                    <a:pt x="171577" y="64871"/>
                  </a:lnTo>
                  <a:close/>
                </a:path>
                <a:path w="353695" h="170814">
                  <a:moveTo>
                    <a:pt x="171577" y="34086"/>
                  </a:moveTo>
                  <a:lnTo>
                    <a:pt x="167627" y="30124"/>
                  </a:lnTo>
                  <a:lnTo>
                    <a:pt x="162737" y="30124"/>
                  </a:lnTo>
                  <a:lnTo>
                    <a:pt x="157861" y="30124"/>
                  </a:lnTo>
                  <a:lnTo>
                    <a:pt x="153898" y="34086"/>
                  </a:lnTo>
                  <a:lnTo>
                    <a:pt x="153898" y="43853"/>
                  </a:lnTo>
                  <a:lnTo>
                    <a:pt x="157861" y="47815"/>
                  </a:lnTo>
                  <a:lnTo>
                    <a:pt x="167627" y="47815"/>
                  </a:lnTo>
                  <a:lnTo>
                    <a:pt x="171577" y="43853"/>
                  </a:lnTo>
                  <a:lnTo>
                    <a:pt x="171577" y="34086"/>
                  </a:lnTo>
                  <a:close/>
                </a:path>
                <a:path w="353695" h="170814">
                  <a:moveTo>
                    <a:pt x="171577" y="3962"/>
                  </a:moveTo>
                  <a:lnTo>
                    <a:pt x="167627" y="0"/>
                  </a:lnTo>
                  <a:lnTo>
                    <a:pt x="162737" y="0"/>
                  </a:lnTo>
                  <a:lnTo>
                    <a:pt x="157861" y="0"/>
                  </a:lnTo>
                  <a:lnTo>
                    <a:pt x="153898" y="3962"/>
                  </a:lnTo>
                  <a:lnTo>
                    <a:pt x="153898" y="13728"/>
                  </a:lnTo>
                  <a:lnTo>
                    <a:pt x="157861" y="17691"/>
                  </a:lnTo>
                  <a:lnTo>
                    <a:pt x="167627" y="17691"/>
                  </a:lnTo>
                  <a:lnTo>
                    <a:pt x="171577" y="13728"/>
                  </a:lnTo>
                  <a:lnTo>
                    <a:pt x="171577" y="3962"/>
                  </a:lnTo>
                  <a:close/>
                </a:path>
                <a:path w="353695" h="170814">
                  <a:moveTo>
                    <a:pt x="199745" y="156591"/>
                  </a:moveTo>
                  <a:lnTo>
                    <a:pt x="195783" y="152628"/>
                  </a:lnTo>
                  <a:lnTo>
                    <a:pt x="190906" y="152628"/>
                  </a:lnTo>
                  <a:lnTo>
                    <a:pt x="186016" y="152628"/>
                  </a:lnTo>
                  <a:lnTo>
                    <a:pt x="182067" y="156591"/>
                  </a:lnTo>
                  <a:lnTo>
                    <a:pt x="182067" y="166357"/>
                  </a:lnTo>
                  <a:lnTo>
                    <a:pt x="186016" y="170319"/>
                  </a:lnTo>
                  <a:lnTo>
                    <a:pt x="195783" y="170319"/>
                  </a:lnTo>
                  <a:lnTo>
                    <a:pt x="199745" y="166357"/>
                  </a:lnTo>
                  <a:lnTo>
                    <a:pt x="199745" y="156591"/>
                  </a:lnTo>
                  <a:close/>
                </a:path>
                <a:path w="353695" h="170814">
                  <a:moveTo>
                    <a:pt x="199745" y="126466"/>
                  </a:moveTo>
                  <a:lnTo>
                    <a:pt x="195783" y="122504"/>
                  </a:lnTo>
                  <a:lnTo>
                    <a:pt x="190906" y="122504"/>
                  </a:lnTo>
                  <a:lnTo>
                    <a:pt x="186016" y="122504"/>
                  </a:lnTo>
                  <a:lnTo>
                    <a:pt x="182067" y="126466"/>
                  </a:lnTo>
                  <a:lnTo>
                    <a:pt x="182067" y="136220"/>
                  </a:lnTo>
                  <a:lnTo>
                    <a:pt x="186016" y="140182"/>
                  </a:lnTo>
                  <a:lnTo>
                    <a:pt x="195783" y="140182"/>
                  </a:lnTo>
                  <a:lnTo>
                    <a:pt x="199745" y="136220"/>
                  </a:lnTo>
                  <a:lnTo>
                    <a:pt x="199745" y="126466"/>
                  </a:lnTo>
                  <a:close/>
                </a:path>
                <a:path w="353695" h="170814">
                  <a:moveTo>
                    <a:pt x="199745" y="94996"/>
                  </a:moveTo>
                  <a:lnTo>
                    <a:pt x="195783" y="91033"/>
                  </a:lnTo>
                  <a:lnTo>
                    <a:pt x="190906" y="91033"/>
                  </a:lnTo>
                  <a:lnTo>
                    <a:pt x="186016" y="91033"/>
                  </a:lnTo>
                  <a:lnTo>
                    <a:pt x="182067" y="94996"/>
                  </a:lnTo>
                  <a:lnTo>
                    <a:pt x="182067" y="104762"/>
                  </a:lnTo>
                  <a:lnTo>
                    <a:pt x="186016" y="108724"/>
                  </a:lnTo>
                  <a:lnTo>
                    <a:pt x="195783" y="108724"/>
                  </a:lnTo>
                  <a:lnTo>
                    <a:pt x="199745" y="104762"/>
                  </a:lnTo>
                  <a:lnTo>
                    <a:pt x="199745" y="94996"/>
                  </a:lnTo>
                  <a:close/>
                </a:path>
                <a:path w="353695" h="170814">
                  <a:moveTo>
                    <a:pt x="199745" y="64871"/>
                  </a:moveTo>
                  <a:lnTo>
                    <a:pt x="195783" y="60909"/>
                  </a:lnTo>
                  <a:lnTo>
                    <a:pt x="190906" y="60909"/>
                  </a:lnTo>
                  <a:lnTo>
                    <a:pt x="186016" y="60909"/>
                  </a:lnTo>
                  <a:lnTo>
                    <a:pt x="182067" y="64871"/>
                  </a:lnTo>
                  <a:lnTo>
                    <a:pt x="182067" y="74637"/>
                  </a:lnTo>
                  <a:lnTo>
                    <a:pt x="186016" y="78587"/>
                  </a:lnTo>
                  <a:lnTo>
                    <a:pt x="195783" y="78587"/>
                  </a:lnTo>
                  <a:lnTo>
                    <a:pt x="199745" y="74637"/>
                  </a:lnTo>
                  <a:lnTo>
                    <a:pt x="199745" y="64871"/>
                  </a:lnTo>
                  <a:close/>
                </a:path>
                <a:path w="353695" h="170814">
                  <a:moveTo>
                    <a:pt x="199745" y="34086"/>
                  </a:moveTo>
                  <a:lnTo>
                    <a:pt x="195783" y="30124"/>
                  </a:lnTo>
                  <a:lnTo>
                    <a:pt x="190906" y="30124"/>
                  </a:lnTo>
                  <a:lnTo>
                    <a:pt x="186016" y="30124"/>
                  </a:lnTo>
                  <a:lnTo>
                    <a:pt x="182067" y="34086"/>
                  </a:lnTo>
                  <a:lnTo>
                    <a:pt x="182067" y="43853"/>
                  </a:lnTo>
                  <a:lnTo>
                    <a:pt x="186016" y="47815"/>
                  </a:lnTo>
                  <a:lnTo>
                    <a:pt x="195783" y="47815"/>
                  </a:lnTo>
                  <a:lnTo>
                    <a:pt x="199745" y="43853"/>
                  </a:lnTo>
                  <a:lnTo>
                    <a:pt x="199745" y="34086"/>
                  </a:lnTo>
                  <a:close/>
                </a:path>
                <a:path w="353695" h="170814">
                  <a:moveTo>
                    <a:pt x="199745" y="3962"/>
                  </a:moveTo>
                  <a:lnTo>
                    <a:pt x="195783" y="0"/>
                  </a:lnTo>
                  <a:lnTo>
                    <a:pt x="190906" y="0"/>
                  </a:lnTo>
                  <a:lnTo>
                    <a:pt x="186016" y="0"/>
                  </a:lnTo>
                  <a:lnTo>
                    <a:pt x="182067" y="3962"/>
                  </a:lnTo>
                  <a:lnTo>
                    <a:pt x="182067" y="13728"/>
                  </a:lnTo>
                  <a:lnTo>
                    <a:pt x="186016" y="17691"/>
                  </a:lnTo>
                  <a:lnTo>
                    <a:pt x="195783" y="17691"/>
                  </a:lnTo>
                  <a:lnTo>
                    <a:pt x="199745" y="13728"/>
                  </a:lnTo>
                  <a:lnTo>
                    <a:pt x="199745" y="3962"/>
                  </a:lnTo>
                  <a:close/>
                </a:path>
                <a:path w="353695" h="170814">
                  <a:moveTo>
                    <a:pt x="230530" y="156591"/>
                  </a:moveTo>
                  <a:lnTo>
                    <a:pt x="226568" y="152628"/>
                  </a:lnTo>
                  <a:lnTo>
                    <a:pt x="221678" y="152628"/>
                  </a:lnTo>
                  <a:lnTo>
                    <a:pt x="216801" y="152628"/>
                  </a:lnTo>
                  <a:lnTo>
                    <a:pt x="212839" y="156591"/>
                  </a:lnTo>
                  <a:lnTo>
                    <a:pt x="212839" y="166357"/>
                  </a:lnTo>
                  <a:lnTo>
                    <a:pt x="216801" y="170319"/>
                  </a:lnTo>
                  <a:lnTo>
                    <a:pt x="226568" y="170319"/>
                  </a:lnTo>
                  <a:lnTo>
                    <a:pt x="230530" y="166357"/>
                  </a:lnTo>
                  <a:lnTo>
                    <a:pt x="230530" y="156591"/>
                  </a:lnTo>
                  <a:close/>
                </a:path>
                <a:path w="353695" h="170814">
                  <a:moveTo>
                    <a:pt x="230530" y="126466"/>
                  </a:moveTo>
                  <a:lnTo>
                    <a:pt x="226568" y="122504"/>
                  </a:lnTo>
                  <a:lnTo>
                    <a:pt x="221678" y="122504"/>
                  </a:lnTo>
                  <a:lnTo>
                    <a:pt x="216801" y="122504"/>
                  </a:lnTo>
                  <a:lnTo>
                    <a:pt x="212839" y="126466"/>
                  </a:lnTo>
                  <a:lnTo>
                    <a:pt x="212839" y="136220"/>
                  </a:lnTo>
                  <a:lnTo>
                    <a:pt x="216801" y="140182"/>
                  </a:lnTo>
                  <a:lnTo>
                    <a:pt x="226568" y="140182"/>
                  </a:lnTo>
                  <a:lnTo>
                    <a:pt x="230530" y="136220"/>
                  </a:lnTo>
                  <a:lnTo>
                    <a:pt x="230530" y="126466"/>
                  </a:lnTo>
                  <a:close/>
                </a:path>
                <a:path w="353695" h="170814">
                  <a:moveTo>
                    <a:pt x="230530" y="94996"/>
                  </a:moveTo>
                  <a:lnTo>
                    <a:pt x="226568" y="91033"/>
                  </a:lnTo>
                  <a:lnTo>
                    <a:pt x="221678" y="91033"/>
                  </a:lnTo>
                  <a:lnTo>
                    <a:pt x="216801" y="91033"/>
                  </a:lnTo>
                  <a:lnTo>
                    <a:pt x="212839" y="94996"/>
                  </a:lnTo>
                  <a:lnTo>
                    <a:pt x="212839" y="104762"/>
                  </a:lnTo>
                  <a:lnTo>
                    <a:pt x="216801" y="108724"/>
                  </a:lnTo>
                  <a:lnTo>
                    <a:pt x="226568" y="108724"/>
                  </a:lnTo>
                  <a:lnTo>
                    <a:pt x="230530" y="104762"/>
                  </a:lnTo>
                  <a:lnTo>
                    <a:pt x="230530" y="94996"/>
                  </a:lnTo>
                  <a:close/>
                </a:path>
                <a:path w="353695" h="170814">
                  <a:moveTo>
                    <a:pt x="230530" y="64871"/>
                  </a:moveTo>
                  <a:lnTo>
                    <a:pt x="226568" y="60909"/>
                  </a:lnTo>
                  <a:lnTo>
                    <a:pt x="221678" y="60909"/>
                  </a:lnTo>
                  <a:lnTo>
                    <a:pt x="216801" y="60909"/>
                  </a:lnTo>
                  <a:lnTo>
                    <a:pt x="212839" y="64871"/>
                  </a:lnTo>
                  <a:lnTo>
                    <a:pt x="212839" y="74637"/>
                  </a:lnTo>
                  <a:lnTo>
                    <a:pt x="216801" y="78587"/>
                  </a:lnTo>
                  <a:lnTo>
                    <a:pt x="226568" y="78587"/>
                  </a:lnTo>
                  <a:lnTo>
                    <a:pt x="230530" y="74637"/>
                  </a:lnTo>
                  <a:lnTo>
                    <a:pt x="230530" y="64871"/>
                  </a:lnTo>
                  <a:close/>
                </a:path>
                <a:path w="353695" h="170814">
                  <a:moveTo>
                    <a:pt x="230530" y="34086"/>
                  </a:moveTo>
                  <a:lnTo>
                    <a:pt x="226568" y="30124"/>
                  </a:lnTo>
                  <a:lnTo>
                    <a:pt x="221678" y="30124"/>
                  </a:lnTo>
                  <a:lnTo>
                    <a:pt x="216801" y="30124"/>
                  </a:lnTo>
                  <a:lnTo>
                    <a:pt x="212839" y="34086"/>
                  </a:lnTo>
                  <a:lnTo>
                    <a:pt x="212839" y="43853"/>
                  </a:lnTo>
                  <a:lnTo>
                    <a:pt x="216801" y="47815"/>
                  </a:lnTo>
                  <a:lnTo>
                    <a:pt x="226568" y="47815"/>
                  </a:lnTo>
                  <a:lnTo>
                    <a:pt x="230530" y="43853"/>
                  </a:lnTo>
                  <a:lnTo>
                    <a:pt x="230530" y="34086"/>
                  </a:lnTo>
                  <a:close/>
                </a:path>
                <a:path w="353695" h="170814">
                  <a:moveTo>
                    <a:pt x="230530" y="3962"/>
                  </a:moveTo>
                  <a:lnTo>
                    <a:pt x="226568" y="0"/>
                  </a:lnTo>
                  <a:lnTo>
                    <a:pt x="221678" y="0"/>
                  </a:lnTo>
                  <a:lnTo>
                    <a:pt x="216801" y="0"/>
                  </a:lnTo>
                  <a:lnTo>
                    <a:pt x="212839" y="3962"/>
                  </a:lnTo>
                  <a:lnTo>
                    <a:pt x="212839" y="13728"/>
                  </a:lnTo>
                  <a:lnTo>
                    <a:pt x="216801" y="17691"/>
                  </a:lnTo>
                  <a:lnTo>
                    <a:pt x="226568" y="17691"/>
                  </a:lnTo>
                  <a:lnTo>
                    <a:pt x="230530" y="13728"/>
                  </a:lnTo>
                  <a:lnTo>
                    <a:pt x="230530" y="3962"/>
                  </a:lnTo>
                  <a:close/>
                </a:path>
                <a:path w="353695" h="170814">
                  <a:moveTo>
                    <a:pt x="261302" y="156591"/>
                  </a:moveTo>
                  <a:lnTo>
                    <a:pt x="257340" y="152628"/>
                  </a:lnTo>
                  <a:lnTo>
                    <a:pt x="252463" y="152628"/>
                  </a:lnTo>
                  <a:lnTo>
                    <a:pt x="247573" y="152628"/>
                  </a:lnTo>
                  <a:lnTo>
                    <a:pt x="243624" y="156591"/>
                  </a:lnTo>
                  <a:lnTo>
                    <a:pt x="243624" y="166357"/>
                  </a:lnTo>
                  <a:lnTo>
                    <a:pt x="247573" y="170319"/>
                  </a:lnTo>
                  <a:lnTo>
                    <a:pt x="257340" y="170319"/>
                  </a:lnTo>
                  <a:lnTo>
                    <a:pt x="261302" y="166357"/>
                  </a:lnTo>
                  <a:lnTo>
                    <a:pt x="261302" y="156591"/>
                  </a:lnTo>
                  <a:close/>
                </a:path>
                <a:path w="353695" h="170814">
                  <a:moveTo>
                    <a:pt x="261302" y="126466"/>
                  </a:moveTo>
                  <a:lnTo>
                    <a:pt x="257340" y="122504"/>
                  </a:lnTo>
                  <a:lnTo>
                    <a:pt x="252463" y="122504"/>
                  </a:lnTo>
                  <a:lnTo>
                    <a:pt x="247573" y="122504"/>
                  </a:lnTo>
                  <a:lnTo>
                    <a:pt x="243624" y="126466"/>
                  </a:lnTo>
                  <a:lnTo>
                    <a:pt x="243624" y="136220"/>
                  </a:lnTo>
                  <a:lnTo>
                    <a:pt x="247573" y="140182"/>
                  </a:lnTo>
                  <a:lnTo>
                    <a:pt x="257340" y="140182"/>
                  </a:lnTo>
                  <a:lnTo>
                    <a:pt x="261302" y="136220"/>
                  </a:lnTo>
                  <a:lnTo>
                    <a:pt x="261302" y="126466"/>
                  </a:lnTo>
                  <a:close/>
                </a:path>
                <a:path w="353695" h="170814">
                  <a:moveTo>
                    <a:pt x="261302" y="94996"/>
                  </a:moveTo>
                  <a:lnTo>
                    <a:pt x="257340" y="91033"/>
                  </a:lnTo>
                  <a:lnTo>
                    <a:pt x="252463" y="91033"/>
                  </a:lnTo>
                  <a:lnTo>
                    <a:pt x="247573" y="91033"/>
                  </a:lnTo>
                  <a:lnTo>
                    <a:pt x="243624" y="94996"/>
                  </a:lnTo>
                  <a:lnTo>
                    <a:pt x="243624" y="104762"/>
                  </a:lnTo>
                  <a:lnTo>
                    <a:pt x="247573" y="108724"/>
                  </a:lnTo>
                  <a:lnTo>
                    <a:pt x="257340" y="108724"/>
                  </a:lnTo>
                  <a:lnTo>
                    <a:pt x="261302" y="104762"/>
                  </a:lnTo>
                  <a:lnTo>
                    <a:pt x="261302" y="94996"/>
                  </a:lnTo>
                  <a:close/>
                </a:path>
                <a:path w="353695" h="170814">
                  <a:moveTo>
                    <a:pt x="261302" y="64871"/>
                  </a:moveTo>
                  <a:lnTo>
                    <a:pt x="257340" y="60909"/>
                  </a:lnTo>
                  <a:lnTo>
                    <a:pt x="252463" y="60909"/>
                  </a:lnTo>
                  <a:lnTo>
                    <a:pt x="247573" y="60909"/>
                  </a:lnTo>
                  <a:lnTo>
                    <a:pt x="243624" y="64871"/>
                  </a:lnTo>
                  <a:lnTo>
                    <a:pt x="243624" y="74637"/>
                  </a:lnTo>
                  <a:lnTo>
                    <a:pt x="247573" y="78587"/>
                  </a:lnTo>
                  <a:lnTo>
                    <a:pt x="257340" y="78587"/>
                  </a:lnTo>
                  <a:lnTo>
                    <a:pt x="261302" y="74637"/>
                  </a:lnTo>
                  <a:lnTo>
                    <a:pt x="261302" y="64871"/>
                  </a:lnTo>
                  <a:close/>
                </a:path>
                <a:path w="353695" h="170814">
                  <a:moveTo>
                    <a:pt x="261302" y="34086"/>
                  </a:moveTo>
                  <a:lnTo>
                    <a:pt x="257340" y="30124"/>
                  </a:lnTo>
                  <a:lnTo>
                    <a:pt x="252463" y="30124"/>
                  </a:lnTo>
                  <a:lnTo>
                    <a:pt x="247573" y="30124"/>
                  </a:lnTo>
                  <a:lnTo>
                    <a:pt x="243624" y="34086"/>
                  </a:lnTo>
                  <a:lnTo>
                    <a:pt x="243624" y="43853"/>
                  </a:lnTo>
                  <a:lnTo>
                    <a:pt x="247573" y="47815"/>
                  </a:lnTo>
                  <a:lnTo>
                    <a:pt x="257340" y="47815"/>
                  </a:lnTo>
                  <a:lnTo>
                    <a:pt x="261302" y="43853"/>
                  </a:lnTo>
                  <a:lnTo>
                    <a:pt x="261302" y="34086"/>
                  </a:lnTo>
                  <a:close/>
                </a:path>
                <a:path w="353695" h="170814">
                  <a:moveTo>
                    <a:pt x="261302" y="3962"/>
                  </a:moveTo>
                  <a:lnTo>
                    <a:pt x="257340" y="0"/>
                  </a:lnTo>
                  <a:lnTo>
                    <a:pt x="252463" y="0"/>
                  </a:lnTo>
                  <a:lnTo>
                    <a:pt x="247573" y="0"/>
                  </a:lnTo>
                  <a:lnTo>
                    <a:pt x="243624" y="3962"/>
                  </a:lnTo>
                  <a:lnTo>
                    <a:pt x="243624" y="13728"/>
                  </a:lnTo>
                  <a:lnTo>
                    <a:pt x="247573" y="17691"/>
                  </a:lnTo>
                  <a:lnTo>
                    <a:pt x="257340" y="17691"/>
                  </a:lnTo>
                  <a:lnTo>
                    <a:pt x="261302" y="13728"/>
                  </a:lnTo>
                  <a:lnTo>
                    <a:pt x="261302" y="3962"/>
                  </a:lnTo>
                  <a:close/>
                </a:path>
                <a:path w="353695" h="170814">
                  <a:moveTo>
                    <a:pt x="292087" y="156591"/>
                  </a:moveTo>
                  <a:lnTo>
                    <a:pt x="288124" y="152628"/>
                  </a:lnTo>
                  <a:lnTo>
                    <a:pt x="283248" y="152628"/>
                  </a:lnTo>
                  <a:lnTo>
                    <a:pt x="278358" y="152628"/>
                  </a:lnTo>
                  <a:lnTo>
                    <a:pt x="274408" y="156591"/>
                  </a:lnTo>
                  <a:lnTo>
                    <a:pt x="274408" y="166357"/>
                  </a:lnTo>
                  <a:lnTo>
                    <a:pt x="278358" y="170319"/>
                  </a:lnTo>
                  <a:lnTo>
                    <a:pt x="288124" y="170319"/>
                  </a:lnTo>
                  <a:lnTo>
                    <a:pt x="292087" y="166357"/>
                  </a:lnTo>
                  <a:lnTo>
                    <a:pt x="292087" y="156591"/>
                  </a:lnTo>
                  <a:close/>
                </a:path>
                <a:path w="353695" h="170814">
                  <a:moveTo>
                    <a:pt x="292087" y="126466"/>
                  </a:moveTo>
                  <a:lnTo>
                    <a:pt x="288124" y="122504"/>
                  </a:lnTo>
                  <a:lnTo>
                    <a:pt x="283248" y="122504"/>
                  </a:lnTo>
                  <a:lnTo>
                    <a:pt x="278358" y="122504"/>
                  </a:lnTo>
                  <a:lnTo>
                    <a:pt x="274408" y="126466"/>
                  </a:lnTo>
                  <a:lnTo>
                    <a:pt x="274408" y="136220"/>
                  </a:lnTo>
                  <a:lnTo>
                    <a:pt x="278358" y="140182"/>
                  </a:lnTo>
                  <a:lnTo>
                    <a:pt x="288124" y="140182"/>
                  </a:lnTo>
                  <a:lnTo>
                    <a:pt x="292087" y="136220"/>
                  </a:lnTo>
                  <a:lnTo>
                    <a:pt x="292087" y="126466"/>
                  </a:lnTo>
                  <a:close/>
                </a:path>
                <a:path w="353695" h="170814">
                  <a:moveTo>
                    <a:pt x="292087" y="94996"/>
                  </a:moveTo>
                  <a:lnTo>
                    <a:pt x="288124" y="91033"/>
                  </a:lnTo>
                  <a:lnTo>
                    <a:pt x="283248" y="91033"/>
                  </a:lnTo>
                  <a:lnTo>
                    <a:pt x="278358" y="91033"/>
                  </a:lnTo>
                  <a:lnTo>
                    <a:pt x="274408" y="94996"/>
                  </a:lnTo>
                  <a:lnTo>
                    <a:pt x="274408" y="104762"/>
                  </a:lnTo>
                  <a:lnTo>
                    <a:pt x="278358" y="108724"/>
                  </a:lnTo>
                  <a:lnTo>
                    <a:pt x="288124" y="108724"/>
                  </a:lnTo>
                  <a:lnTo>
                    <a:pt x="292087" y="104762"/>
                  </a:lnTo>
                  <a:lnTo>
                    <a:pt x="292087" y="94996"/>
                  </a:lnTo>
                  <a:close/>
                </a:path>
                <a:path w="353695" h="170814">
                  <a:moveTo>
                    <a:pt x="292087" y="64871"/>
                  </a:moveTo>
                  <a:lnTo>
                    <a:pt x="288124" y="60909"/>
                  </a:lnTo>
                  <a:lnTo>
                    <a:pt x="283248" y="60909"/>
                  </a:lnTo>
                  <a:lnTo>
                    <a:pt x="278358" y="60909"/>
                  </a:lnTo>
                  <a:lnTo>
                    <a:pt x="274408" y="64871"/>
                  </a:lnTo>
                  <a:lnTo>
                    <a:pt x="274408" y="74637"/>
                  </a:lnTo>
                  <a:lnTo>
                    <a:pt x="278358" y="78587"/>
                  </a:lnTo>
                  <a:lnTo>
                    <a:pt x="288124" y="78587"/>
                  </a:lnTo>
                  <a:lnTo>
                    <a:pt x="292087" y="74637"/>
                  </a:lnTo>
                  <a:lnTo>
                    <a:pt x="292087" y="64871"/>
                  </a:lnTo>
                  <a:close/>
                </a:path>
                <a:path w="353695" h="170814">
                  <a:moveTo>
                    <a:pt x="292087" y="34086"/>
                  </a:moveTo>
                  <a:lnTo>
                    <a:pt x="288124" y="30124"/>
                  </a:lnTo>
                  <a:lnTo>
                    <a:pt x="283248" y="30124"/>
                  </a:lnTo>
                  <a:lnTo>
                    <a:pt x="278358" y="30124"/>
                  </a:lnTo>
                  <a:lnTo>
                    <a:pt x="274408" y="34086"/>
                  </a:lnTo>
                  <a:lnTo>
                    <a:pt x="274408" y="43853"/>
                  </a:lnTo>
                  <a:lnTo>
                    <a:pt x="278358" y="47815"/>
                  </a:lnTo>
                  <a:lnTo>
                    <a:pt x="288124" y="47815"/>
                  </a:lnTo>
                  <a:lnTo>
                    <a:pt x="292087" y="43853"/>
                  </a:lnTo>
                  <a:lnTo>
                    <a:pt x="292087" y="34086"/>
                  </a:lnTo>
                  <a:close/>
                </a:path>
                <a:path w="353695" h="170814">
                  <a:moveTo>
                    <a:pt x="292087" y="3962"/>
                  </a:moveTo>
                  <a:lnTo>
                    <a:pt x="288124" y="0"/>
                  </a:lnTo>
                  <a:lnTo>
                    <a:pt x="283248" y="0"/>
                  </a:lnTo>
                  <a:lnTo>
                    <a:pt x="278358" y="0"/>
                  </a:lnTo>
                  <a:lnTo>
                    <a:pt x="274408" y="3962"/>
                  </a:lnTo>
                  <a:lnTo>
                    <a:pt x="274408" y="13728"/>
                  </a:lnTo>
                  <a:lnTo>
                    <a:pt x="278358" y="17691"/>
                  </a:lnTo>
                  <a:lnTo>
                    <a:pt x="288124" y="17691"/>
                  </a:lnTo>
                  <a:lnTo>
                    <a:pt x="292087" y="13728"/>
                  </a:lnTo>
                  <a:lnTo>
                    <a:pt x="292087" y="3962"/>
                  </a:lnTo>
                  <a:close/>
                </a:path>
                <a:path w="353695" h="170814">
                  <a:moveTo>
                    <a:pt x="322872" y="156591"/>
                  </a:moveTo>
                  <a:lnTo>
                    <a:pt x="318909" y="152628"/>
                  </a:lnTo>
                  <a:lnTo>
                    <a:pt x="314032" y="152628"/>
                  </a:lnTo>
                  <a:lnTo>
                    <a:pt x="309143" y="152628"/>
                  </a:lnTo>
                  <a:lnTo>
                    <a:pt x="305181" y="156591"/>
                  </a:lnTo>
                  <a:lnTo>
                    <a:pt x="305181" y="166357"/>
                  </a:lnTo>
                  <a:lnTo>
                    <a:pt x="309143" y="170319"/>
                  </a:lnTo>
                  <a:lnTo>
                    <a:pt x="318909" y="170319"/>
                  </a:lnTo>
                  <a:lnTo>
                    <a:pt x="322872" y="166357"/>
                  </a:lnTo>
                  <a:lnTo>
                    <a:pt x="322872" y="156591"/>
                  </a:lnTo>
                  <a:close/>
                </a:path>
                <a:path w="353695" h="170814">
                  <a:moveTo>
                    <a:pt x="322872" y="126466"/>
                  </a:moveTo>
                  <a:lnTo>
                    <a:pt x="318909" y="122504"/>
                  </a:lnTo>
                  <a:lnTo>
                    <a:pt x="314032" y="122504"/>
                  </a:lnTo>
                  <a:lnTo>
                    <a:pt x="309143" y="122504"/>
                  </a:lnTo>
                  <a:lnTo>
                    <a:pt x="305181" y="126466"/>
                  </a:lnTo>
                  <a:lnTo>
                    <a:pt x="305181" y="136220"/>
                  </a:lnTo>
                  <a:lnTo>
                    <a:pt x="309143" y="140182"/>
                  </a:lnTo>
                  <a:lnTo>
                    <a:pt x="318909" y="140182"/>
                  </a:lnTo>
                  <a:lnTo>
                    <a:pt x="322872" y="136220"/>
                  </a:lnTo>
                  <a:lnTo>
                    <a:pt x="322872" y="126466"/>
                  </a:lnTo>
                  <a:close/>
                </a:path>
                <a:path w="353695" h="170814">
                  <a:moveTo>
                    <a:pt x="322872" y="94996"/>
                  </a:moveTo>
                  <a:lnTo>
                    <a:pt x="318909" y="91033"/>
                  </a:lnTo>
                  <a:lnTo>
                    <a:pt x="314032" y="91033"/>
                  </a:lnTo>
                  <a:lnTo>
                    <a:pt x="309143" y="91033"/>
                  </a:lnTo>
                  <a:lnTo>
                    <a:pt x="305181" y="94996"/>
                  </a:lnTo>
                  <a:lnTo>
                    <a:pt x="305181" y="104762"/>
                  </a:lnTo>
                  <a:lnTo>
                    <a:pt x="309143" y="108724"/>
                  </a:lnTo>
                  <a:lnTo>
                    <a:pt x="318909" y="108724"/>
                  </a:lnTo>
                  <a:lnTo>
                    <a:pt x="322872" y="104762"/>
                  </a:lnTo>
                  <a:lnTo>
                    <a:pt x="322872" y="94996"/>
                  </a:lnTo>
                  <a:close/>
                </a:path>
                <a:path w="353695" h="170814">
                  <a:moveTo>
                    <a:pt x="322872" y="64871"/>
                  </a:moveTo>
                  <a:lnTo>
                    <a:pt x="318909" y="60909"/>
                  </a:lnTo>
                  <a:lnTo>
                    <a:pt x="314032" y="60909"/>
                  </a:lnTo>
                  <a:lnTo>
                    <a:pt x="309143" y="60909"/>
                  </a:lnTo>
                  <a:lnTo>
                    <a:pt x="305181" y="64871"/>
                  </a:lnTo>
                  <a:lnTo>
                    <a:pt x="305181" y="74637"/>
                  </a:lnTo>
                  <a:lnTo>
                    <a:pt x="309143" y="78587"/>
                  </a:lnTo>
                  <a:lnTo>
                    <a:pt x="318909" y="78587"/>
                  </a:lnTo>
                  <a:lnTo>
                    <a:pt x="322872" y="74637"/>
                  </a:lnTo>
                  <a:lnTo>
                    <a:pt x="322872" y="64871"/>
                  </a:lnTo>
                  <a:close/>
                </a:path>
                <a:path w="353695" h="170814">
                  <a:moveTo>
                    <a:pt x="322872" y="34086"/>
                  </a:moveTo>
                  <a:lnTo>
                    <a:pt x="318909" y="30124"/>
                  </a:lnTo>
                  <a:lnTo>
                    <a:pt x="314032" y="30124"/>
                  </a:lnTo>
                  <a:lnTo>
                    <a:pt x="309143" y="30124"/>
                  </a:lnTo>
                  <a:lnTo>
                    <a:pt x="305181" y="34086"/>
                  </a:lnTo>
                  <a:lnTo>
                    <a:pt x="305181" y="43853"/>
                  </a:lnTo>
                  <a:lnTo>
                    <a:pt x="309143" y="47815"/>
                  </a:lnTo>
                  <a:lnTo>
                    <a:pt x="318909" y="47815"/>
                  </a:lnTo>
                  <a:lnTo>
                    <a:pt x="322872" y="43853"/>
                  </a:lnTo>
                  <a:lnTo>
                    <a:pt x="322872" y="34086"/>
                  </a:lnTo>
                  <a:close/>
                </a:path>
                <a:path w="353695" h="170814">
                  <a:moveTo>
                    <a:pt x="322872" y="3962"/>
                  </a:moveTo>
                  <a:lnTo>
                    <a:pt x="318909" y="0"/>
                  </a:lnTo>
                  <a:lnTo>
                    <a:pt x="314032" y="0"/>
                  </a:lnTo>
                  <a:lnTo>
                    <a:pt x="309143" y="0"/>
                  </a:lnTo>
                  <a:lnTo>
                    <a:pt x="305181" y="3962"/>
                  </a:lnTo>
                  <a:lnTo>
                    <a:pt x="305181" y="13728"/>
                  </a:lnTo>
                  <a:lnTo>
                    <a:pt x="309143" y="17691"/>
                  </a:lnTo>
                  <a:lnTo>
                    <a:pt x="318909" y="17691"/>
                  </a:lnTo>
                  <a:lnTo>
                    <a:pt x="322872" y="13728"/>
                  </a:lnTo>
                  <a:lnTo>
                    <a:pt x="322872" y="3962"/>
                  </a:lnTo>
                  <a:close/>
                </a:path>
                <a:path w="353695" h="170814">
                  <a:moveTo>
                    <a:pt x="353644" y="126466"/>
                  </a:moveTo>
                  <a:lnTo>
                    <a:pt x="349694" y="122504"/>
                  </a:lnTo>
                  <a:lnTo>
                    <a:pt x="344805" y="122504"/>
                  </a:lnTo>
                  <a:lnTo>
                    <a:pt x="339915" y="122504"/>
                  </a:lnTo>
                  <a:lnTo>
                    <a:pt x="335965" y="126466"/>
                  </a:lnTo>
                  <a:lnTo>
                    <a:pt x="335965" y="136220"/>
                  </a:lnTo>
                  <a:lnTo>
                    <a:pt x="339915" y="140182"/>
                  </a:lnTo>
                  <a:lnTo>
                    <a:pt x="349694" y="140182"/>
                  </a:lnTo>
                  <a:lnTo>
                    <a:pt x="353644" y="136220"/>
                  </a:lnTo>
                  <a:lnTo>
                    <a:pt x="353644" y="126466"/>
                  </a:lnTo>
                  <a:close/>
                </a:path>
                <a:path w="353695" h="170814">
                  <a:moveTo>
                    <a:pt x="353644" y="94996"/>
                  </a:moveTo>
                  <a:lnTo>
                    <a:pt x="349694" y="91033"/>
                  </a:lnTo>
                  <a:lnTo>
                    <a:pt x="344805" y="91033"/>
                  </a:lnTo>
                  <a:lnTo>
                    <a:pt x="339915" y="91033"/>
                  </a:lnTo>
                  <a:lnTo>
                    <a:pt x="335965" y="94996"/>
                  </a:lnTo>
                  <a:lnTo>
                    <a:pt x="335965" y="104762"/>
                  </a:lnTo>
                  <a:lnTo>
                    <a:pt x="339915" y="108724"/>
                  </a:lnTo>
                  <a:lnTo>
                    <a:pt x="349694" y="108724"/>
                  </a:lnTo>
                  <a:lnTo>
                    <a:pt x="353644" y="104762"/>
                  </a:lnTo>
                  <a:lnTo>
                    <a:pt x="353644" y="94996"/>
                  </a:lnTo>
                  <a:close/>
                </a:path>
                <a:path w="353695" h="170814">
                  <a:moveTo>
                    <a:pt x="353644" y="64871"/>
                  </a:moveTo>
                  <a:lnTo>
                    <a:pt x="349694" y="60909"/>
                  </a:lnTo>
                  <a:lnTo>
                    <a:pt x="344805" y="60909"/>
                  </a:lnTo>
                  <a:lnTo>
                    <a:pt x="339915" y="60909"/>
                  </a:lnTo>
                  <a:lnTo>
                    <a:pt x="335965" y="64871"/>
                  </a:lnTo>
                  <a:lnTo>
                    <a:pt x="335965" y="74637"/>
                  </a:lnTo>
                  <a:lnTo>
                    <a:pt x="339915" y="78587"/>
                  </a:lnTo>
                  <a:lnTo>
                    <a:pt x="349694" y="78587"/>
                  </a:lnTo>
                  <a:lnTo>
                    <a:pt x="353644" y="74637"/>
                  </a:lnTo>
                  <a:lnTo>
                    <a:pt x="353644" y="64871"/>
                  </a:lnTo>
                  <a:close/>
                </a:path>
                <a:path w="353695" h="170814">
                  <a:moveTo>
                    <a:pt x="353644" y="34086"/>
                  </a:moveTo>
                  <a:lnTo>
                    <a:pt x="349694" y="30124"/>
                  </a:lnTo>
                  <a:lnTo>
                    <a:pt x="344805" y="30124"/>
                  </a:lnTo>
                  <a:lnTo>
                    <a:pt x="339915" y="30124"/>
                  </a:lnTo>
                  <a:lnTo>
                    <a:pt x="335965" y="34086"/>
                  </a:lnTo>
                  <a:lnTo>
                    <a:pt x="335965" y="43853"/>
                  </a:lnTo>
                  <a:lnTo>
                    <a:pt x="339915" y="47815"/>
                  </a:lnTo>
                  <a:lnTo>
                    <a:pt x="349694" y="47815"/>
                  </a:lnTo>
                  <a:lnTo>
                    <a:pt x="353644" y="43853"/>
                  </a:lnTo>
                  <a:lnTo>
                    <a:pt x="353644" y="34086"/>
                  </a:lnTo>
                  <a:close/>
                </a:path>
                <a:path w="353695" h="170814">
                  <a:moveTo>
                    <a:pt x="353644" y="3962"/>
                  </a:moveTo>
                  <a:lnTo>
                    <a:pt x="349694" y="0"/>
                  </a:lnTo>
                  <a:lnTo>
                    <a:pt x="344805" y="0"/>
                  </a:lnTo>
                  <a:lnTo>
                    <a:pt x="339915" y="0"/>
                  </a:lnTo>
                  <a:lnTo>
                    <a:pt x="335965" y="3962"/>
                  </a:lnTo>
                  <a:lnTo>
                    <a:pt x="335965" y="13728"/>
                  </a:lnTo>
                  <a:lnTo>
                    <a:pt x="339915" y="17691"/>
                  </a:lnTo>
                  <a:lnTo>
                    <a:pt x="349694" y="17691"/>
                  </a:lnTo>
                  <a:lnTo>
                    <a:pt x="353644" y="13728"/>
                  </a:lnTo>
                  <a:lnTo>
                    <a:pt x="353644" y="3962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9176" y="2577956"/>
              <a:ext cx="75565" cy="170815"/>
            </a:xfrm>
            <a:custGeom>
              <a:avLst/>
              <a:gdLst/>
              <a:ahLst/>
              <a:cxnLst/>
              <a:rect l="l" t="t" r="r" b="b"/>
              <a:pathLst>
                <a:path w="75565" h="170814">
                  <a:moveTo>
                    <a:pt x="17678" y="156591"/>
                  </a:moveTo>
                  <a:lnTo>
                    <a:pt x="13728" y="152628"/>
                  </a:lnTo>
                  <a:lnTo>
                    <a:pt x="8839" y="152628"/>
                  </a:lnTo>
                  <a:lnTo>
                    <a:pt x="3949" y="152628"/>
                  </a:lnTo>
                  <a:lnTo>
                    <a:pt x="0" y="156591"/>
                  </a:lnTo>
                  <a:lnTo>
                    <a:pt x="0" y="166357"/>
                  </a:lnTo>
                  <a:lnTo>
                    <a:pt x="3949" y="170319"/>
                  </a:lnTo>
                  <a:lnTo>
                    <a:pt x="13728" y="170319"/>
                  </a:lnTo>
                  <a:lnTo>
                    <a:pt x="17678" y="166357"/>
                  </a:lnTo>
                  <a:lnTo>
                    <a:pt x="17678" y="156591"/>
                  </a:lnTo>
                  <a:close/>
                </a:path>
                <a:path w="75565" h="170814">
                  <a:moveTo>
                    <a:pt x="17678" y="126466"/>
                  </a:moveTo>
                  <a:lnTo>
                    <a:pt x="13728" y="122504"/>
                  </a:lnTo>
                  <a:lnTo>
                    <a:pt x="8839" y="122504"/>
                  </a:lnTo>
                  <a:lnTo>
                    <a:pt x="3949" y="122504"/>
                  </a:lnTo>
                  <a:lnTo>
                    <a:pt x="0" y="126466"/>
                  </a:lnTo>
                  <a:lnTo>
                    <a:pt x="0" y="136220"/>
                  </a:lnTo>
                  <a:lnTo>
                    <a:pt x="3949" y="140182"/>
                  </a:lnTo>
                  <a:lnTo>
                    <a:pt x="13728" y="140182"/>
                  </a:lnTo>
                  <a:lnTo>
                    <a:pt x="17678" y="136220"/>
                  </a:lnTo>
                  <a:lnTo>
                    <a:pt x="17678" y="126466"/>
                  </a:lnTo>
                  <a:close/>
                </a:path>
                <a:path w="75565" h="170814">
                  <a:moveTo>
                    <a:pt x="44526" y="156591"/>
                  </a:moveTo>
                  <a:lnTo>
                    <a:pt x="40576" y="152628"/>
                  </a:lnTo>
                  <a:lnTo>
                    <a:pt x="35687" y="152628"/>
                  </a:lnTo>
                  <a:lnTo>
                    <a:pt x="30810" y="152628"/>
                  </a:lnTo>
                  <a:lnTo>
                    <a:pt x="26847" y="156591"/>
                  </a:lnTo>
                  <a:lnTo>
                    <a:pt x="26847" y="166357"/>
                  </a:lnTo>
                  <a:lnTo>
                    <a:pt x="30810" y="170319"/>
                  </a:lnTo>
                  <a:lnTo>
                    <a:pt x="40576" y="170319"/>
                  </a:lnTo>
                  <a:lnTo>
                    <a:pt x="44526" y="166357"/>
                  </a:lnTo>
                  <a:lnTo>
                    <a:pt x="44526" y="156591"/>
                  </a:lnTo>
                  <a:close/>
                </a:path>
                <a:path w="75565" h="170814">
                  <a:moveTo>
                    <a:pt x="44526" y="126466"/>
                  </a:moveTo>
                  <a:lnTo>
                    <a:pt x="40576" y="122504"/>
                  </a:lnTo>
                  <a:lnTo>
                    <a:pt x="35687" y="122504"/>
                  </a:lnTo>
                  <a:lnTo>
                    <a:pt x="30810" y="122504"/>
                  </a:lnTo>
                  <a:lnTo>
                    <a:pt x="26847" y="126466"/>
                  </a:lnTo>
                  <a:lnTo>
                    <a:pt x="26847" y="136220"/>
                  </a:lnTo>
                  <a:lnTo>
                    <a:pt x="30810" y="140182"/>
                  </a:lnTo>
                  <a:lnTo>
                    <a:pt x="40576" y="140182"/>
                  </a:lnTo>
                  <a:lnTo>
                    <a:pt x="44526" y="136220"/>
                  </a:lnTo>
                  <a:lnTo>
                    <a:pt x="44526" y="126466"/>
                  </a:lnTo>
                  <a:close/>
                </a:path>
                <a:path w="75565" h="170814">
                  <a:moveTo>
                    <a:pt x="44526" y="94996"/>
                  </a:moveTo>
                  <a:lnTo>
                    <a:pt x="40576" y="91033"/>
                  </a:lnTo>
                  <a:lnTo>
                    <a:pt x="35687" y="91033"/>
                  </a:lnTo>
                  <a:lnTo>
                    <a:pt x="30810" y="91033"/>
                  </a:lnTo>
                  <a:lnTo>
                    <a:pt x="26847" y="94996"/>
                  </a:lnTo>
                  <a:lnTo>
                    <a:pt x="26847" y="104762"/>
                  </a:lnTo>
                  <a:lnTo>
                    <a:pt x="30810" y="108724"/>
                  </a:lnTo>
                  <a:lnTo>
                    <a:pt x="40576" y="108724"/>
                  </a:lnTo>
                  <a:lnTo>
                    <a:pt x="44526" y="104762"/>
                  </a:lnTo>
                  <a:lnTo>
                    <a:pt x="44526" y="94996"/>
                  </a:lnTo>
                  <a:close/>
                </a:path>
                <a:path w="75565" h="170814">
                  <a:moveTo>
                    <a:pt x="44526" y="64871"/>
                  </a:moveTo>
                  <a:lnTo>
                    <a:pt x="40576" y="60909"/>
                  </a:lnTo>
                  <a:lnTo>
                    <a:pt x="35687" y="60909"/>
                  </a:lnTo>
                  <a:lnTo>
                    <a:pt x="30810" y="60909"/>
                  </a:lnTo>
                  <a:lnTo>
                    <a:pt x="26847" y="64871"/>
                  </a:lnTo>
                  <a:lnTo>
                    <a:pt x="26847" y="74637"/>
                  </a:lnTo>
                  <a:lnTo>
                    <a:pt x="30810" y="78587"/>
                  </a:lnTo>
                  <a:lnTo>
                    <a:pt x="40576" y="78587"/>
                  </a:lnTo>
                  <a:lnTo>
                    <a:pt x="44526" y="74637"/>
                  </a:lnTo>
                  <a:lnTo>
                    <a:pt x="44526" y="64871"/>
                  </a:lnTo>
                  <a:close/>
                </a:path>
                <a:path w="75565" h="170814">
                  <a:moveTo>
                    <a:pt x="44526" y="34086"/>
                  </a:moveTo>
                  <a:lnTo>
                    <a:pt x="40576" y="30124"/>
                  </a:lnTo>
                  <a:lnTo>
                    <a:pt x="35687" y="30124"/>
                  </a:lnTo>
                  <a:lnTo>
                    <a:pt x="30810" y="30124"/>
                  </a:lnTo>
                  <a:lnTo>
                    <a:pt x="26847" y="34086"/>
                  </a:lnTo>
                  <a:lnTo>
                    <a:pt x="26847" y="43853"/>
                  </a:lnTo>
                  <a:lnTo>
                    <a:pt x="30810" y="47815"/>
                  </a:lnTo>
                  <a:lnTo>
                    <a:pt x="40576" y="47815"/>
                  </a:lnTo>
                  <a:lnTo>
                    <a:pt x="44526" y="43853"/>
                  </a:lnTo>
                  <a:lnTo>
                    <a:pt x="44526" y="34086"/>
                  </a:lnTo>
                  <a:close/>
                </a:path>
                <a:path w="75565" h="170814">
                  <a:moveTo>
                    <a:pt x="44526" y="3962"/>
                  </a:moveTo>
                  <a:lnTo>
                    <a:pt x="40576" y="0"/>
                  </a:lnTo>
                  <a:lnTo>
                    <a:pt x="35687" y="0"/>
                  </a:lnTo>
                  <a:lnTo>
                    <a:pt x="30810" y="0"/>
                  </a:lnTo>
                  <a:lnTo>
                    <a:pt x="26847" y="3962"/>
                  </a:lnTo>
                  <a:lnTo>
                    <a:pt x="26847" y="13728"/>
                  </a:lnTo>
                  <a:lnTo>
                    <a:pt x="30810" y="17691"/>
                  </a:lnTo>
                  <a:lnTo>
                    <a:pt x="40576" y="17691"/>
                  </a:lnTo>
                  <a:lnTo>
                    <a:pt x="44526" y="13728"/>
                  </a:lnTo>
                  <a:lnTo>
                    <a:pt x="44526" y="3962"/>
                  </a:lnTo>
                  <a:close/>
                </a:path>
                <a:path w="75565" h="170814">
                  <a:moveTo>
                    <a:pt x="73672" y="34086"/>
                  </a:moveTo>
                  <a:lnTo>
                    <a:pt x="69723" y="30124"/>
                  </a:lnTo>
                  <a:lnTo>
                    <a:pt x="64833" y="30124"/>
                  </a:lnTo>
                  <a:lnTo>
                    <a:pt x="59956" y="30124"/>
                  </a:lnTo>
                  <a:lnTo>
                    <a:pt x="55994" y="34086"/>
                  </a:lnTo>
                  <a:lnTo>
                    <a:pt x="55994" y="43853"/>
                  </a:lnTo>
                  <a:lnTo>
                    <a:pt x="59956" y="47815"/>
                  </a:lnTo>
                  <a:lnTo>
                    <a:pt x="69723" y="47815"/>
                  </a:lnTo>
                  <a:lnTo>
                    <a:pt x="73672" y="43853"/>
                  </a:lnTo>
                  <a:lnTo>
                    <a:pt x="73672" y="34086"/>
                  </a:lnTo>
                  <a:close/>
                </a:path>
                <a:path w="75565" h="170814">
                  <a:moveTo>
                    <a:pt x="74002" y="125780"/>
                  </a:moveTo>
                  <a:lnTo>
                    <a:pt x="70040" y="121818"/>
                  </a:lnTo>
                  <a:lnTo>
                    <a:pt x="65163" y="121818"/>
                  </a:lnTo>
                  <a:lnTo>
                    <a:pt x="60274" y="121818"/>
                  </a:lnTo>
                  <a:lnTo>
                    <a:pt x="56324" y="125780"/>
                  </a:lnTo>
                  <a:lnTo>
                    <a:pt x="56324" y="135547"/>
                  </a:lnTo>
                  <a:lnTo>
                    <a:pt x="60274" y="139496"/>
                  </a:lnTo>
                  <a:lnTo>
                    <a:pt x="70040" y="139496"/>
                  </a:lnTo>
                  <a:lnTo>
                    <a:pt x="74002" y="135547"/>
                  </a:lnTo>
                  <a:lnTo>
                    <a:pt x="74002" y="125780"/>
                  </a:lnTo>
                  <a:close/>
                </a:path>
                <a:path w="75565" h="170814">
                  <a:moveTo>
                    <a:pt x="75311" y="94996"/>
                  </a:moveTo>
                  <a:lnTo>
                    <a:pt x="71361" y="91033"/>
                  </a:lnTo>
                  <a:lnTo>
                    <a:pt x="66471" y="91033"/>
                  </a:lnTo>
                  <a:lnTo>
                    <a:pt x="61582" y="91033"/>
                  </a:lnTo>
                  <a:lnTo>
                    <a:pt x="57632" y="94996"/>
                  </a:lnTo>
                  <a:lnTo>
                    <a:pt x="57632" y="104762"/>
                  </a:lnTo>
                  <a:lnTo>
                    <a:pt x="61582" y="108724"/>
                  </a:lnTo>
                  <a:lnTo>
                    <a:pt x="71361" y="108724"/>
                  </a:lnTo>
                  <a:lnTo>
                    <a:pt x="75311" y="104762"/>
                  </a:lnTo>
                  <a:lnTo>
                    <a:pt x="75311" y="94996"/>
                  </a:lnTo>
                  <a:close/>
                </a:path>
                <a:path w="75565" h="170814">
                  <a:moveTo>
                    <a:pt x="75311" y="64871"/>
                  </a:moveTo>
                  <a:lnTo>
                    <a:pt x="71361" y="60909"/>
                  </a:lnTo>
                  <a:lnTo>
                    <a:pt x="66471" y="60909"/>
                  </a:lnTo>
                  <a:lnTo>
                    <a:pt x="61582" y="60909"/>
                  </a:lnTo>
                  <a:lnTo>
                    <a:pt x="57632" y="64871"/>
                  </a:lnTo>
                  <a:lnTo>
                    <a:pt x="57632" y="74637"/>
                  </a:lnTo>
                  <a:lnTo>
                    <a:pt x="61582" y="78587"/>
                  </a:lnTo>
                  <a:lnTo>
                    <a:pt x="71361" y="78587"/>
                  </a:lnTo>
                  <a:lnTo>
                    <a:pt x="75311" y="74637"/>
                  </a:lnTo>
                  <a:lnTo>
                    <a:pt x="75311" y="64871"/>
                  </a:lnTo>
                  <a:close/>
                </a:path>
              </a:pathLst>
            </a:custGeom>
            <a:solidFill>
              <a:srgbClr val="BF60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47345" y="2279508"/>
              <a:ext cx="84455" cy="771525"/>
            </a:xfrm>
            <a:custGeom>
              <a:avLst/>
              <a:gdLst/>
              <a:ahLst/>
              <a:cxnLst/>
              <a:rect l="l" t="t" r="r" b="b"/>
              <a:pathLst>
                <a:path w="84454" h="771525">
                  <a:moveTo>
                    <a:pt x="0" y="0"/>
                  </a:moveTo>
                  <a:lnTo>
                    <a:pt x="14051" y="40265"/>
                  </a:lnTo>
                  <a:lnTo>
                    <a:pt x="26333" y="83655"/>
                  </a:lnTo>
                  <a:lnTo>
                    <a:pt x="36840" y="129724"/>
                  </a:lnTo>
                  <a:lnTo>
                    <a:pt x="45567" y="178031"/>
                  </a:lnTo>
                  <a:lnTo>
                    <a:pt x="52508" y="228132"/>
                  </a:lnTo>
                  <a:lnTo>
                    <a:pt x="57658" y="279585"/>
                  </a:lnTo>
                  <a:lnTo>
                    <a:pt x="61012" y="331946"/>
                  </a:lnTo>
                  <a:lnTo>
                    <a:pt x="62565" y="384773"/>
                  </a:lnTo>
                  <a:lnTo>
                    <a:pt x="62310" y="437623"/>
                  </a:lnTo>
                  <a:lnTo>
                    <a:pt x="60244" y="490052"/>
                  </a:lnTo>
                  <a:lnTo>
                    <a:pt x="56360" y="541617"/>
                  </a:lnTo>
                  <a:lnTo>
                    <a:pt x="50653" y="591877"/>
                  </a:lnTo>
                  <a:lnTo>
                    <a:pt x="43117" y="640387"/>
                  </a:lnTo>
                  <a:lnTo>
                    <a:pt x="33749" y="686705"/>
                  </a:lnTo>
                  <a:lnTo>
                    <a:pt x="22541" y="730389"/>
                  </a:lnTo>
                  <a:lnTo>
                    <a:pt x="9489" y="770994"/>
                  </a:lnTo>
                  <a:lnTo>
                    <a:pt x="24375" y="755039"/>
                  </a:lnTo>
                  <a:lnTo>
                    <a:pt x="47698" y="717363"/>
                  </a:lnTo>
                  <a:lnTo>
                    <a:pt x="58715" y="672545"/>
                  </a:lnTo>
                  <a:lnTo>
                    <a:pt x="67766" y="624522"/>
                  </a:lnTo>
                  <a:lnTo>
                    <a:pt x="74856" y="573879"/>
                  </a:lnTo>
                  <a:lnTo>
                    <a:pt x="79994" y="521205"/>
                  </a:lnTo>
                  <a:lnTo>
                    <a:pt x="83187" y="467086"/>
                  </a:lnTo>
                  <a:lnTo>
                    <a:pt x="84441" y="412111"/>
                  </a:lnTo>
                  <a:lnTo>
                    <a:pt x="83764" y="356866"/>
                  </a:lnTo>
                  <a:lnTo>
                    <a:pt x="81162" y="301940"/>
                  </a:lnTo>
                  <a:lnTo>
                    <a:pt x="76643" y="247918"/>
                  </a:lnTo>
                  <a:lnTo>
                    <a:pt x="70213" y="195389"/>
                  </a:lnTo>
                  <a:lnTo>
                    <a:pt x="61881" y="144941"/>
                  </a:lnTo>
                  <a:lnTo>
                    <a:pt x="51652" y="97160"/>
                  </a:lnTo>
                  <a:lnTo>
                    <a:pt x="39534" y="52633"/>
                  </a:lnTo>
                  <a:lnTo>
                    <a:pt x="25534" y="11949"/>
                  </a:lnTo>
                  <a:lnTo>
                    <a:pt x="14771" y="1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5D1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41845" y="2270172"/>
              <a:ext cx="55244" cy="788035"/>
            </a:xfrm>
            <a:custGeom>
              <a:avLst/>
              <a:gdLst/>
              <a:ahLst/>
              <a:cxnLst/>
              <a:rect l="l" t="t" r="r" b="b"/>
              <a:pathLst>
                <a:path w="55245" h="788035">
                  <a:moveTo>
                    <a:pt x="46990" y="19481"/>
                  </a:moveTo>
                  <a:lnTo>
                    <a:pt x="39370" y="9804"/>
                  </a:lnTo>
                  <a:lnTo>
                    <a:pt x="33718" y="3111"/>
                  </a:lnTo>
                  <a:lnTo>
                    <a:pt x="30289" y="0"/>
                  </a:lnTo>
                  <a:lnTo>
                    <a:pt x="24726" y="673"/>
                  </a:lnTo>
                  <a:lnTo>
                    <a:pt x="0" y="4737"/>
                  </a:lnTo>
                  <a:lnTo>
                    <a:pt x="20307" y="22758"/>
                  </a:lnTo>
                  <a:lnTo>
                    <a:pt x="46990" y="19481"/>
                  </a:lnTo>
                  <a:close/>
                </a:path>
                <a:path w="55245" h="788035">
                  <a:moveTo>
                    <a:pt x="54851" y="768197"/>
                  </a:moveTo>
                  <a:lnTo>
                    <a:pt x="28155" y="764921"/>
                  </a:lnTo>
                  <a:lnTo>
                    <a:pt x="7861" y="782942"/>
                  </a:lnTo>
                  <a:lnTo>
                    <a:pt x="32588" y="787019"/>
                  </a:lnTo>
                  <a:lnTo>
                    <a:pt x="38150" y="787679"/>
                  </a:lnTo>
                  <a:lnTo>
                    <a:pt x="41579" y="784567"/>
                  </a:lnTo>
                  <a:lnTo>
                    <a:pt x="47231" y="777887"/>
                  </a:lnTo>
                  <a:lnTo>
                    <a:pt x="54851" y="7681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08725" y="2353197"/>
              <a:ext cx="789305" cy="142240"/>
            </a:xfrm>
            <a:custGeom>
              <a:avLst/>
              <a:gdLst/>
              <a:ahLst/>
              <a:cxnLst/>
              <a:rect l="l" t="t" r="r" b="b"/>
              <a:pathLst>
                <a:path w="789304" h="142239">
                  <a:moveTo>
                    <a:pt x="60443" y="28634"/>
                  </a:moveTo>
                  <a:lnTo>
                    <a:pt x="53610" y="28652"/>
                  </a:lnTo>
                  <a:lnTo>
                    <a:pt x="33455" y="33165"/>
                  </a:lnTo>
                  <a:lnTo>
                    <a:pt x="0" y="41222"/>
                  </a:lnTo>
                  <a:lnTo>
                    <a:pt x="0" y="142041"/>
                  </a:lnTo>
                  <a:lnTo>
                    <a:pt x="4417" y="141825"/>
                  </a:lnTo>
                  <a:lnTo>
                    <a:pt x="13337" y="141296"/>
                  </a:lnTo>
                  <a:lnTo>
                    <a:pt x="13337" y="95450"/>
                  </a:lnTo>
                  <a:lnTo>
                    <a:pt x="32194" y="92872"/>
                  </a:lnTo>
                  <a:lnTo>
                    <a:pt x="34728" y="92656"/>
                  </a:lnTo>
                  <a:lnTo>
                    <a:pt x="59033" y="92656"/>
                  </a:lnTo>
                  <a:lnTo>
                    <a:pt x="58412" y="92091"/>
                  </a:lnTo>
                  <a:lnTo>
                    <a:pt x="55713" y="90547"/>
                  </a:lnTo>
                  <a:lnTo>
                    <a:pt x="52163" y="89103"/>
                  </a:lnTo>
                  <a:lnTo>
                    <a:pt x="61793" y="86532"/>
                  </a:lnTo>
                  <a:lnTo>
                    <a:pt x="66674" y="83612"/>
                  </a:lnTo>
                  <a:lnTo>
                    <a:pt x="13337" y="83612"/>
                  </a:lnTo>
                  <a:lnTo>
                    <a:pt x="13337" y="49442"/>
                  </a:lnTo>
                  <a:lnTo>
                    <a:pt x="37214" y="44175"/>
                  </a:lnTo>
                  <a:lnTo>
                    <a:pt x="52602" y="41057"/>
                  </a:lnTo>
                  <a:lnTo>
                    <a:pt x="77884" y="41057"/>
                  </a:lnTo>
                  <a:lnTo>
                    <a:pt x="73529" y="33797"/>
                  </a:lnTo>
                  <a:lnTo>
                    <a:pt x="69836" y="30895"/>
                  </a:lnTo>
                  <a:lnTo>
                    <a:pt x="60443" y="28634"/>
                  </a:lnTo>
                  <a:close/>
                </a:path>
                <a:path w="789304" h="142239">
                  <a:moveTo>
                    <a:pt x="59033" y="92656"/>
                  </a:moveTo>
                  <a:lnTo>
                    <a:pt x="34728" y="92656"/>
                  </a:lnTo>
                  <a:lnTo>
                    <a:pt x="38277" y="93049"/>
                  </a:lnTo>
                  <a:lnTo>
                    <a:pt x="40333" y="93761"/>
                  </a:lnTo>
                  <a:lnTo>
                    <a:pt x="71970" y="138203"/>
                  </a:lnTo>
                  <a:lnTo>
                    <a:pt x="88624" y="137401"/>
                  </a:lnTo>
                  <a:lnTo>
                    <a:pt x="85241" y="131565"/>
                  </a:lnTo>
                  <a:lnTo>
                    <a:pt x="82720" y="127325"/>
                  </a:lnTo>
                  <a:lnTo>
                    <a:pt x="77035" y="117359"/>
                  </a:lnTo>
                  <a:lnTo>
                    <a:pt x="74058" y="112441"/>
                  </a:lnTo>
                  <a:lnTo>
                    <a:pt x="67823" y="101865"/>
                  </a:lnTo>
                  <a:lnTo>
                    <a:pt x="64094" y="97257"/>
                  </a:lnTo>
                  <a:lnTo>
                    <a:pt x="59033" y="92656"/>
                  </a:lnTo>
                  <a:close/>
                </a:path>
                <a:path w="789304" h="142239">
                  <a:moveTo>
                    <a:pt x="104485" y="19775"/>
                  </a:moveTo>
                  <a:lnTo>
                    <a:pt x="93750" y="21380"/>
                  </a:lnTo>
                  <a:lnTo>
                    <a:pt x="88386" y="22312"/>
                  </a:lnTo>
                  <a:lnTo>
                    <a:pt x="93724" y="30653"/>
                  </a:lnTo>
                  <a:lnTo>
                    <a:pt x="103034" y="45413"/>
                  </a:lnTo>
                  <a:lnTo>
                    <a:pt x="107797" y="53088"/>
                  </a:lnTo>
                  <a:lnTo>
                    <a:pt x="112665" y="61022"/>
                  </a:lnTo>
                  <a:lnTo>
                    <a:pt x="127292" y="85161"/>
                  </a:lnTo>
                  <a:lnTo>
                    <a:pt x="127292" y="135752"/>
                  </a:lnTo>
                  <a:lnTo>
                    <a:pt x="140629" y="135197"/>
                  </a:lnTo>
                  <a:lnTo>
                    <a:pt x="140629" y="84009"/>
                  </a:lnTo>
                  <a:lnTo>
                    <a:pt x="147335" y="71855"/>
                  </a:lnTo>
                  <a:lnTo>
                    <a:pt x="134711" y="71855"/>
                  </a:lnTo>
                  <a:lnTo>
                    <a:pt x="131442" y="65228"/>
                  </a:lnTo>
                  <a:lnTo>
                    <a:pt x="128083" y="59096"/>
                  </a:lnTo>
                  <a:lnTo>
                    <a:pt x="117397" y="41057"/>
                  </a:lnTo>
                  <a:lnTo>
                    <a:pt x="109894" y="28634"/>
                  </a:lnTo>
                  <a:lnTo>
                    <a:pt x="104485" y="19775"/>
                  </a:lnTo>
                  <a:close/>
                </a:path>
                <a:path w="789304" h="142239">
                  <a:moveTo>
                    <a:pt x="224595" y="5839"/>
                  </a:moveTo>
                  <a:lnTo>
                    <a:pt x="209998" y="7034"/>
                  </a:lnTo>
                  <a:lnTo>
                    <a:pt x="185767" y="86924"/>
                  </a:lnTo>
                  <a:lnTo>
                    <a:pt x="171248" y="134120"/>
                  </a:lnTo>
                  <a:lnTo>
                    <a:pt x="185453" y="133635"/>
                  </a:lnTo>
                  <a:lnTo>
                    <a:pt x="196343" y="95360"/>
                  </a:lnTo>
                  <a:lnTo>
                    <a:pt x="238801" y="93506"/>
                  </a:lnTo>
                  <a:lnTo>
                    <a:pt x="253363" y="93506"/>
                  </a:lnTo>
                  <a:lnTo>
                    <a:pt x="249534" y="81705"/>
                  </a:lnTo>
                  <a:lnTo>
                    <a:pt x="200289" y="81705"/>
                  </a:lnTo>
                  <a:lnTo>
                    <a:pt x="207608" y="56574"/>
                  </a:lnTo>
                  <a:lnTo>
                    <a:pt x="209480" y="50482"/>
                  </a:lnTo>
                  <a:lnTo>
                    <a:pt x="213738" y="36054"/>
                  </a:lnTo>
                  <a:lnTo>
                    <a:pt x="215520" y="27842"/>
                  </a:lnTo>
                  <a:lnTo>
                    <a:pt x="216942" y="19526"/>
                  </a:lnTo>
                  <a:lnTo>
                    <a:pt x="229123" y="19526"/>
                  </a:lnTo>
                  <a:lnTo>
                    <a:pt x="224595" y="5839"/>
                  </a:lnTo>
                  <a:close/>
                </a:path>
                <a:path w="789304" h="142239">
                  <a:moveTo>
                    <a:pt x="253363" y="93506"/>
                  </a:moveTo>
                  <a:lnTo>
                    <a:pt x="238801" y="93506"/>
                  </a:lnTo>
                  <a:lnTo>
                    <a:pt x="240695" y="99871"/>
                  </a:lnTo>
                  <a:lnTo>
                    <a:pt x="242671" y="106260"/>
                  </a:lnTo>
                  <a:lnTo>
                    <a:pt x="246458" y="119030"/>
                  </a:lnTo>
                  <a:lnTo>
                    <a:pt x="248507" y="125449"/>
                  </a:lnTo>
                  <a:lnTo>
                    <a:pt x="250483" y="131871"/>
                  </a:lnTo>
                  <a:lnTo>
                    <a:pt x="265711" y="131565"/>
                  </a:lnTo>
                  <a:lnTo>
                    <a:pt x="253363" y="93506"/>
                  </a:lnTo>
                  <a:close/>
                </a:path>
                <a:path w="789304" h="142239">
                  <a:moveTo>
                    <a:pt x="77884" y="41057"/>
                  </a:moveTo>
                  <a:lnTo>
                    <a:pt x="52602" y="41057"/>
                  </a:lnTo>
                  <a:lnTo>
                    <a:pt x="58085" y="41979"/>
                  </a:lnTo>
                  <a:lnTo>
                    <a:pt x="65030" y="47595"/>
                  </a:lnTo>
                  <a:lnTo>
                    <a:pt x="66682" y="51702"/>
                  </a:lnTo>
                  <a:lnTo>
                    <a:pt x="66579" y="61022"/>
                  </a:lnTo>
                  <a:lnTo>
                    <a:pt x="65778" y="64072"/>
                  </a:lnTo>
                  <a:lnTo>
                    <a:pt x="13337" y="83612"/>
                  </a:lnTo>
                  <a:lnTo>
                    <a:pt x="66674" y="83612"/>
                  </a:lnTo>
                  <a:lnTo>
                    <a:pt x="68961" y="82245"/>
                  </a:lnTo>
                  <a:lnTo>
                    <a:pt x="78191" y="70091"/>
                  </a:lnTo>
                  <a:lnTo>
                    <a:pt x="80495" y="62981"/>
                  </a:lnTo>
                  <a:lnTo>
                    <a:pt x="80495" y="48610"/>
                  </a:lnTo>
                  <a:lnTo>
                    <a:pt x="79131" y="43135"/>
                  </a:lnTo>
                  <a:lnTo>
                    <a:pt x="77884" y="41057"/>
                  </a:lnTo>
                  <a:close/>
                </a:path>
                <a:path w="789304" h="142239">
                  <a:moveTo>
                    <a:pt x="229123" y="19526"/>
                  </a:moveTo>
                  <a:lnTo>
                    <a:pt x="216942" y="19526"/>
                  </a:lnTo>
                  <a:lnTo>
                    <a:pt x="218319" y="24968"/>
                  </a:lnTo>
                  <a:lnTo>
                    <a:pt x="232803" y="74217"/>
                  </a:lnTo>
                  <a:lnTo>
                    <a:pt x="234618" y="79996"/>
                  </a:lnTo>
                  <a:lnTo>
                    <a:pt x="200289" y="81705"/>
                  </a:lnTo>
                  <a:lnTo>
                    <a:pt x="249534" y="81705"/>
                  </a:lnTo>
                  <a:lnTo>
                    <a:pt x="240013" y="52446"/>
                  </a:lnTo>
                  <a:lnTo>
                    <a:pt x="229123" y="19526"/>
                  </a:lnTo>
                  <a:close/>
                </a:path>
                <a:path w="789304" h="142239">
                  <a:moveTo>
                    <a:pt x="180957" y="9762"/>
                  </a:moveTo>
                  <a:lnTo>
                    <a:pt x="165329" y="11545"/>
                  </a:lnTo>
                  <a:lnTo>
                    <a:pt x="161086" y="19775"/>
                  </a:lnTo>
                  <a:lnTo>
                    <a:pt x="149090" y="43235"/>
                  </a:lnTo>
                  <a:lnTo>
                    <a:pt x="141514" y="57779"/>
                  </a:lnTo>
                  <a:lnTo>
                    <a:pt x="137694" y="65432"/>
                  </a:lnTo>
                  <a:lnTo>
                    <a:pt x="134711" y="71855"/>
                  </a:lnTo>
                  <a:lnTo>
                    <a:pt x="147335" y="71855"/>
                  </a:lnTo>
                  <a:lnTo>
                    <a:pt x="155730" y="56574"/>
                  </a:lnTo>
                  <a:lnTo>
                    <a:pt x="166971" y="35830"/>
                  </a:lnTo>
                  <a:lnTo>
                    <a:pt x="180957" y="9762"/>
                  </a:lnTo>
                  <a:close/>
                </a:path>
                <a:path w="789304" h="142239">
                  <a:moveTo>
                    <a:pt x="289860" y="1795"/>
                  </a:moveTo>
                  <a:lnTo>
                    <a:pt x="276129" y="2537"/>
                  </a:lnTo>
                  <a:lnTo>
                    <a:pt x="276129" y="131375"/>
                  </a:lnTo>
                  <a:lnTo>
                    <a:pt x="288913" y="131126"/>
                  </a:lnTo>
                  <a:lnTo>
                    <a:pt x="288913" y="29653"/>
                  </a:lnTo>
                  <a:lnTo>
                    <a:pt x="304555" y="29653"/>
                  </a:lnTo>
                  <a:lnTo>
                    <a:pt x="289860" y="1795"/>
                  </a:lnTo>
                  <a:close/>
                </a:path>
                <a:path w="789304" h="142239">
                  <a:moveTo>
                    <a:pt x="304555" y="29653"/>
                  </a:moveTo>
                  <a:lnTo>
                    <a:pt x="288913" y="29653"/>
                  </a:lnTo>
                  <a:lnTo>
                    <a:pt x="308761" y="67248"/>
                  </a:lnTo>
                  <a:lnTo>
                    <a:pt x="341870" y="130456"/>
                  </a:lnTo>
                  <a:lnTo>
                    <a:pt x="355521" y="130384"/>
                  </a:lnTo>
                  <a:lnTo>
                    <a:pt x="355521" y="102455"/>
                  </a:lnTo>
                  <a:lnTo>
                    <a:pt x="342737" y="102455"/>
                  </a:lnTo>
                  <a:lnTo>
                    <a:pt x="304555" y="29653"/>
                  </a:lnTo>
                  <a:close/>
                </a:path>
                <a:path w="789304" h="142239">
                  <a:moveTo>
                    <a:pt x="355521" y="74"/>
                  </a:moveTo>
                  <a:lnTo>
                    <a:pt x="351259" y="74"/>
                  </a:lnTo>
                  <a:lnTo>
                    <a:pt x="346995" y="118"/>
                  </a:lnTo>
                  <a:lnTo>
                    <a:pt x="342737" y="233"/>
                  </a:lnTo>
                  <a:lnTo>
                    <a:pt x="342737" y="102455"/>
                  </a:lnTo>
                  <a:lnTo>
                    <a:pt x="355521" y="102455"/>
                  </a:lnTo>
                  <a:lnTo>
                    <a:pt x="355521" y="74"/>
                  </a:lnTo>
                  <a:close/>
                </a:path>
                <a:path w="789304" h="142239">
                  <a:moveTo>
                    <a:pt x="473896" y="22589"/>
                  </a:moveTo>
                  <a:lnTo>
                    <a:pt x="461032" y="22589"/>
                  </a:lnTo>
                  <a:lnTo>
                    <a:pt x="461032" y="130528"/>
                  </a:lnTo>
                  <a:lnTo>
                    <a:pt x="473896" y="130676"/>
                  </a:lnTo>
                  <a:lnTo>
                    <a:pt x="473896" y="22589"/>
                  </a:lnTo>
                  <a:close/>
                </a:path>
                <a:path w="789304" h="142239">
                  <a:moveTo>
                    <a:pt x="402637" y="19292"/>
                  </a:moveTo>
                  <a:lnTo>
                    <a:pt x="390480" y="19292"/>
                  </a:lnTo>
                  <a:lnTo>
                    <a:pt x="413536" y="107340"/>
                  </a:lnTo>
                  <a:lnTo>
                    <a:pt x="419600" y="130266"/>
                  </a:lnTo>
                  <a:lnTo>
                    <a:pt x="431596" y="130309"/>
                  </a:lnTo>
                  <a:lnTo>
                    <a:pt x="436681" y="111603"/>
                  </a:lnTo>
                  <a:lnTo>
                    <a:pt x="426387" y="111603"/>
                  </a:lnTo>
                  <a:lnTo>
                    <a:pt x="425253" y="106904"/>
                  </a:lnTo>
                  <a:lnTo>
                    <a:pt x="423765" y="100904"/>
                  </a:lnTo>
                  <a:lnTo>
                    <a:pt x="418583" y="80835"/>
                  </a:lnTo>
                  <a:lnTo>
                    <a:pt x="412559" y="57765"/>
                  </a:lnTo>
                  <a:lnTo>
                    <a:pt x="402637" y="19292"/>
                  </a:lnTo>
                  <a:close/>
                </a:path>
                <a:path w="789304" h="142239">
                  <a:moveTo>
                    <a:pt x="397662" y="0"/>
                  </a:moveTo>
                  <a:lnTo>
                    <a:pt x="377696" y="31"/>
                  </a:lnTo>
                  <a:lnTo>
                    <a:pt x="377696" y="130280"/>
                  </a:lnTo>
                  <a:lnTo>
                    <a:pt x="390480" y="130221"/>
                  </a:lnTo>
                  <a:lnTo>
                    <a:pt x="390480" y="19292"/>
                  </a:lnTo>
                  <a:lnTo>
                    <a:pt x="402637" y="19292"/>
                  </a:lnTo>
                  <a:lnTo>
                    <a:pt x="397662" y="0"/>
                  </a:lnTo>
                  <a:close/>
                </a:path>
                <a:path w="789304" h="142239">
                  <a:moveTo>
                    <a:pt x="455982" y="1285"/>
                  </a:moveTo>
                  <a:lnTo>
                    <a:pt x="429303" y="99971"/>
                  </a:lnTo>
                  <a:lnTo>
                    <a:pt x="426387" y="111603"/>
                  </a:lnTo>
                  <a:lnTo>
                    <a:pt x="436681" y="111603"/>
                  </a:lnTo>
                  <a:lnTo>
                    <a:pt x="449944" y="62814"/>
                  </a:lnTo>
                  <a:lnTo>
                    <a:pt x="457317" y="35968"/>
                  </a:lnTo>
                  <a:lnTo>
                    <a:pt x="461032" y="22589"/>
                  </a:lnTo>
                  <a:lnTo>
                    <a:pt x="473896" y="22589"/>
                  </a:lnTo>
                  <a:lnTo>
                    <a:pt x="473896" y="2117"/>
                  </a:lnTo>
                  <a:lnTo>
                    <a:pt x="455982" y="1285"/>
                  </a:lnTo>
                  <a:close/>
                </a:path>
                <a:path w="789304" h="142239">
                  <a:moveTo>
                    <a:pt x="571200" y="8496"/>
                  </a:moveTo>
                  <a:lnTo>
                    <a:pt x="571200" y="23042"/>
                  </a:lnTo>
                  <a:lnTo>
                    <a:pt x="604424" y="25930"/>
                  </a:lnTo>
                  <a:lnTo>
                    <a:pt x="604424" y="133490"/>
                  </a:lnTo>
                  <a:lnTo>
                    <a:pt x="617763" y="133930"/>
                  </a:lnTo>
                  <a:lnTo>
                    <a:pt x="617763" y="27302"/>
                  </a:lnTo>
                  <a:lnTo>
                    <a:pt x="650988" y="27302"/>
                  </a:lnTo>
                  <a:lnTo>
                    <a:pt x="650988" y="17132"/>
                  </a:lnTo>
                  <a:lnTo>
                    <a:pt x="591146" y="10458"/>
                  </a:lnTo>
                  <a:lnTo>
                    <a:pt x="571200" y="8496"/>
                  </a:lnTo>
                  <a:close/>
                </a:path>
                <a:path w="789304" h="142239">
                  <a:moveTo>
                    <a:pt x="565426" y="92574"/>
                  </a:moveTo>
                  <a:lnTo>
                    <a:pt x="509330" y="92574"/>
                  </a:lnTo>
                  <a:lnTo>
                    <a:pt x="551785" y="94079"/>
                  </a:lnTo>
                  <a:lnTo>
                    <a:pt x="553683" y="100482"/>
                  </a:lnTo>
                  <a:lnTo>
                    <a:pt x="555655" y="106876"/>
                  </a:lnTo>
                  <a:lnTo>
                    <a:pt x="559442" y="119613"/>
                  </a:lnTo>
                  <a:lnTo>
                    <a:pt x="561494" y="125977"/>
                  </a:lnTo>
                  <a:lnTo>
                    <a:pt x="563467" y="132325"/>
                  </a:lnTo>
                  <a:lnTo>
                    <a:pt x="578619" y="132717"/>
                  </a:lnTo>
                  <a:lnTo>
                    <a:pt x="565426" y="92574"/>
                  </a:lnTo>
                  <a:close/>
                </a:path>
                <a:path w="789304" h="142239">
                  <a:moveTo>
                    <a:pt x="522903" y="4773"/>
                  </a:moveTo>
                  <a:lnTo>
                    <a:pt x="508303" y="51585"/>
                  </a:lnTo>
                  <a:lnTo>
                    <a:pt x="493856" y="98968"/>
                  </a:lnTo>
                  <a:lnTo>
                    <a:pt x="484235" y="130776"/>
                  </a:lnTo>
                  <a:lnTo>
                    <a:pt x="498358" y="130982"/>
                  </a:lnTo>
                  <a:lnTo>
                    <a:pt x="507437" y="98963"/>
                  </a:lnTo>
                  <a:lnTo>
                    <a:pt x="509330" y="92574"/>
                  </a:lnTo>
                  <a:lnTo>
                    <a:pt x="565426" y="92574"/>
                  </a:lnTo>
                  <a:lnTo>
                    <a:pt x="561475" y="80420"/>
                  </a:lnTo>
                  <a:lnTo>
                    <a:pt x="547606" y="80420"/>
                  </a:lnTo>
                  <a:lnTo>
                    <a:pt x="513276" y="79034"/>
                  </a:lnTo>
                  <a:lnTo>
                    <a:pt x="520533" y="54536"/>
                  </a:lnTo>
                  <a:lnTo>
                    <a:pt x="522491" y="48437"/>
                  </a:lnTo>
                  <a:lnTo>
                    <a:pt x="526672" y="34472"/>
                  </a:lnTo>
                  <a:lnTo>
                    <a:pt x="528504" y="26456"/>
                  </a:lnTo>
                  <a:lnTo>
                    <a:pt x="529847" y="18313"/>
                  </a:lnTo>
                  <a:lnTo>
                    <a:pt x="541567" y="18313"/>
                  </a:lnTo>
                  <a:lnTo>
                    <a:pt x="537579" y="5810"/>
                  </a:lnTo>
                  <a:lnTo>
                    <a:pt x="522903" y="4773"/>
                  </a:lnTo>
                  <a:close/>
                </a:path>
                <a:path w="789304" h="142239">
                  <a:moveTo>
                    <a:pt x="541567" y="18313"/>
                  </a:moveTo>
                  <a:lnTo>
                    <a:pt x="529847" y="18313"/>
                  </a:lnTo>
                  <a:lnTo>
                    <a:pt x="531237" y="23942"/>
                  </a:lnTo>
                  <a:lnTo>
                    <a:pt x="545787" y="74537"/>
                  </a:lnTo>
                  <a:lnTo>
                    <a:pt x="547606" y="80420"/>
                  </a:lnTo>
                  <a:lnTo>
                    <a:pt x="561475" y="80420"/>
                  </a:lnTo>
                  <a:lnTo>
                    <a:pt x="558021" y="69724"/>
                  </a:lnTo>
                  <a:lnTo>
                    <a:pt x="547799" y="37849"/>
                  </a:lnTo>
                  <a:lnTo>
                    <a:pt x="541567" y="18313"/>
                  </a:lnTo>
                  <a:close/>
                </a:path>
                <a:path w="789304" h="142239">
                  <a:moveTo>
                    <a:pt x="650988" y="27302"/>
                  </a:moveTo>
                  <a:lnTo>
                    <a:pt x="617763" y="27302"/>
                  </a:lnTo>
                  <a:lnTo>
                    <a:pt x="650988" y="30966"/>
                  </a:lnTo>
                  <a:lnTo>
                    <a:pt x="650988" y="27302"/>
                  </a:lnTo>
                  <a:close/>
                </a:path>
                <a:path w="789304" h="142239">
                  <a:moveTo>
                    <a:pt x="667086" y="19320"/>
                  </a:moveTo>
                  <a:lnTo>
                    <a:pt x="667086" y="135796"/>
                  </a:lnTo>
                  <a:lnTo>
                    <a:pt x="680421" y="136339"/>
                  </a:lnTo>
                  <a:lnTo>
                    <a:pt x="680421" y="21276"/>
                  </a:lnTo>
                  <a:lnTo>
                    <a:pt x="667086" y="19320"/>
                  </a:lnTo>
                  <a:close/>
                </a:path>
                <a:path w="789304" h="142239">
                  <a:moveTo>
                    <a:pt x="738852" y="28950"/>
                  </a:moveTo>
                  <a:lnTo>
                    <a:pt x="704115" y="53957"/>
                  </a:lnTo>
                  <a:lnTo>
                    <a:pt x="700152" y="73983"/>
                  </a:lnTo>
                  <a:lnTo>
                    <a:pt x="700152" y="85265"/>
                  </a:lnTo>
                  <a:lnTo>
                    <a:pt x="712001" y="123334"/>
                  </a:lnTo>
                  <a:lnTo>
                    <a:pt x="747424" y="141429"/>
                  </a:lnTo>
                  <a:lnTo>
                    <a:pt x="754996" y="141280"/>
                  </a:lnTo>
                  <a:lnTo>
                    <a:pt x="761968" y="139997"/>
                  </a:lnTo>
                  <a:lnTo>
                    <a:pt x="768337" y="137591"/>
                  </a:lnTo>
                  <a:lnTo>
                    <a:pt x="774096" y="134075"/>
                  </a:lnTo>
                  <a:lnTo>
                    <a:pt x="778863" y="129764"/>
                  </a:lnTo>
                  <a:lnTo>
                    <a:pt x="753813" y="129764"/>
                  </a:lnTo>
                  <a:lnTo>
                    <a:pt x="740246" y="128822"/>
                  </a:lnTo>
                  <a:lnTo>
                    <a:pt x="715178" y="99161"/>
                  </a:lnTo>
                  <a:lnTo>
                    <a:pt x="713962" y="90794"/>
                  </a:lnTo>
                  <a:lnTo>
                    <a:pt x="713962" y="73983"/>
                  </a:lnTo>
                  <a:lnTo>
                    <a:pt x="739708" y="41414"/>
                  </a:lnTo>
                  <a:lnTo>
                    <a:pt x="770019" y="41414"/>
                  </a:lnTo>
                  <a:lnTo>
                    <a:pt x="767615" y="39381"/>
                  </a:lnTo>
                  <a:lnTo>
                    <a:pt x="761578" y="35588"/>
                  </a:lnTo>
                  <a:lnTo>
                    <a:pt x="754935" y="32672"/>
                  </a:lnTo>
                  <a:lnTo>
                    <a:pt x="747661" y="30689"/>
                  </a:lnTo>
                  <a:lnTo>
                    <a:pt x="738852" y="28950"/>
                  </a:lnTo>
                  <a:close/>
                </a:path>
                <a:path w="789304" h="142239">
                  <a:moveTo>
                    <a:pt x="775752" y="105185"/>
                  </a:moveTo>
                  <a:lnTo>
                    <a:pt x="773938" y="113691"/>
                  </a:lnTo>
                  <a:lnTo>
                    <a:pt x="770378" y="119882"/>
                  </a:lnTo>
                  <a:lnTo>
                    <a:pt x="760125" y="127965"/>
                  </a:lnTo>
                  <a:lnTo>
                    <a:pt x="753813" y="129764"/>
                  </a:lnTo>
                  <a:lnTo>
                    <a:pt x="778863" y="129764"/>
                  </a:lnTo>
                  <a:lnTo>
                    <a:pt x="779076" y="129572"/>
                  </a:lnTo>
                  <a:lnTo>
                    <a:pt x="783256" y="124073"/>
                  </a:lnTo>
                  <a:lnTo>
                    <a:pt x="786624" y="117570"/>
                  </a:lnTo>
                  <a:lnTo>
                    <a:pt x="789170" y="110055"/>
                  </a:lnTo>
                  <a:lnTo>
                    <a:pt x="780173" y="106829"/>
                  </a:lnTo>
                  <a:lnTo>
                    <a:pt x="775752" y="105185"/>
                  </a:lnTo>
                  <a:close/>
                </a:path>
                <a:path w="789304" h="142239">
                  <a:moveTo>
                    <a:pt x="770019" y="41414"/>
                  </a:moveTo>
                  <a:lnTo>
                    <a:pt x="739708" y="41414"/>
                  </a:lnTo>
                  <a:lnTo>
                    <a:pt x="754174" y="43995"/>
                  </a:lnTo>
                  <a:lnTo>
                    <a:pt x="759707" y="46958"/>
                  </a:lnTo>
                  <a:lnTo>
                    <a:pt x="768624" y="55566"/>
                  </a:lnTo>
                  <a:lnTo>
                    <a:pt x="772044" y="61653"/>
                  </a:lnTo>
                  <a:lnTo>
                    <a:pt x="774334" y="69547"/>
                  </a:lnTo>
                  <a:lnTo>
                    <a:pt x="783013" y="68874"/>
                  </a:lnTo>
                  <a:lnTo>
                    <a:pt x="787434" y="68583"/>
                  </a:lnTo>
                  <a:lnTo>
                    <a:pt x="785019" y="61530"/>
                  </a:lnTo>
                  <a:lnTo>
                    <a:pt x="781808" y="55089"/>
                  </a:lnTo>
                  <a:lnTo>
                    <a:pt x="777820" y="49248"/>
                  </a:lnTo>
                  <a:lnTo>
                    <a:pt x="773054" y="43981"/>
                  </a:lnTo>
                  <a:lnTo>
                    <a:pt x="770019" y="41414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53944" y="2278267"/>
              <a:ext cx="1047964" cy="785905"/>
            </a:xfrm>
            <a:prstGeom prst="rect">
              <a:avLst/>
            </a:prstGeom>
          </p:spPr>
        </p:pic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24582" y="2829910"/>
              <a:ext cx="783788" cy="116862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82205" y="2585141"/>
              <a:ext cx="356870" cy="151765"/>
            </a:xfrm>
            <a:custGeom>
              <a:avLst/>
              <a:gdLst/>
              <a:ahLst/>
              <a:cxnLst/>
              <a:rect l="l" t="t" r="r" b="b"/>
              <a:pathLst>
                <a:path w="356870" h="151764">
                  <a:moveTo>
                    <a:pt x="332762" y="0"/>
                  </a:moveTo>
                  <a:lnTo>
                    <a:pt x="309049" y="0"/>
                  </a:lnTo>
                  <a:lnTo>
                    <a:pt x="299839" y="1871"/>
                  </a:lnTo>
                  <a:lnTo>
                    <a:pt x="292298" y="6966"/>
                  </a:lnTo>
                  <a:lnTo>
                    <a:pt x="287203" y="14507"/>
                  </a:lnTo>
                  <a:lnTo>
                    <a:pt x="285332" y="23717"/>
                  </a:lnTo>
                  <a:lnTo>
                    <a:pt x="285332" y="40017"/>
                  </a:lnTo>
                  <a:lnTo>
                    <a:pt x="210478" y="40017"/>
                  </a:lnTo>
                  <a:lnTo>
                    <a:pt x="210478" y="23717"/>
                  </a:lnTo>
                  <a:lnTo>
                    <a:pt x="208607" y="14507"/>
                  </a:lnTo>
                  <a:lnTo>
                    <a:pt x="203512" y="6966"/>
                  </a:lnTo>
                  <a:lnTo>
                    <a:pt x="195971" y="1871"/>
                  </a:lnTo>
                  <a:lnTo>
                    <a:pt x="186761" y="0"/>
                  </a:lnTo>
                  <a:lnTo>
                    <a:pt x="163047" y="0"/>
                  </a:lnTo>
                  <a:lnTo>
                    <a:pt x="153837" y="1871"/>
                  </a:lnTo>
                  <a:lnTo>
                    <a:pt x="146296" y="6966"/>
                  </a:lnTo>
                  <a:lnTo>
                    <a:pt x="141201" y="14507"/>
                  </a:lnTo>
                  <a:lnTo>
                    <a:pt x="139330" y="23717"/>
                  </a:lnTo>
                  <a:lnTo>
                    <a:pt x="139330" y="40017"/>
                  </a:lnTo>
                  <a:lnTo>
                    <a:pt x="71146" y="40017"/>
                  </a:lnTo>
                  <a:lnTo>
                    <a:pt x="71146" y="23717"/>
                  </a:lnTo>
                  <a:lnTo>
                    <a:pt x="69275" y="14507"/>
                  </a:lnTo>
                  <a:lnTo>
                    <a:pt x="64180" y="6966"/>
                  </a:lnTo>
                  <a:lnTo>
                    <a:pt x="56639" y="1871"/>
                  </a:lnTo>
                  <a:lnTo>
                    <a:pt x="47430" y="0"/>
                  </a:lnTo>
                  <a:lnTo>
                    <a:pt x="23717" y="0"/>
                  </a:lnTo>
                  <a:lnTo>
                    <a:pt x="14508" y="1871"/>
                  </a:lnTo>
                  <a:lnTo>
                    <a:pt x="6967" y="6966"/>
                  </a:lnTo>
                  <a:lnTo>
                    <a:pt x="1871" y="14507"/>
                  </a:lnTo>
                  <a:lnTo>
                    <a:pt x="0" y="23717"/>
                  </a:lnTo>
                  <a:lnTo>
                    <a:pt x="0" y="127468"/>
                  </a:lnTo>
                  <a:lnTo>
                    <a:pt x="1871" y="136678"/>
                  </a:lnTo>
                  <a:lnTo>
                    <a:pt x="6967" y="144219"/>
                  </a:lnTo>
                  <a:lnTo>
                    <a:pt x="14508" y="149314"/>
                  </a:lnTo>
                  <a:lnTo>
                    <a:pt x="23717" y="151185"/>
                  </a:lnTo>
                  <a:lnTo>
                    <a:pt x="47430" y="151185"/>
                  </a:lnTo>
                  <a:lnTo>
                    <a:pt x="56639" y="149314"/>
                  </a:lnTo>
                  <a:lnTo>
                    <a:pt x="64180" y="144219"/>
                  </a:lnTo>
                  <a:lnTo>
                    <a:pt x="69275" y="136678"/>
                  </a:lnTo>
                  <a:lnTo>
                    <a:pt x="71146" y="127468"/>
                  </a:lnTo>
                  <a:lnTo>
                    <a:pt x="71146" y="111164"/>
                  </a:lnTo>
                  <a:lnTo>
                    <a:pt x="139330" y="111164"/>
                  </a:lnTo>
                  <a:lnTo>
                    <a:pt x="139330" y="127468"/>
                  </a:lnTo>
                  <a:lnTo>
                    <a:pt x="141202" y="136678"/>
                  </a:lnTo>
                  <a:lnTo>
                    <a:pt x="146297" y="144219"/>
                  </a:lnTo>
                  <a:lnTo>
                    <a:pt x="153839" y="149314"/>
                  </a:lnTo>
                  <a:lnTo>
                    <a:pt x="163047" y="151185"/>
                  </a:lnTo>
                  <a:lnTo>
                    <a:pt x="186761" y="151185"/>
                  </a:lnTo>
                  <a:lnTo>
                    <a:pt x="195969" y="149314"/>
                  </a:lnTo>
                  <a:lnTo>
                    <a:pt x="203510" y="144219"/>
                  </a:lnTo>
                  <a:lnTo>
                    <a:pt x="208606" y="136678"/>
                  </a:lnTo>
                  <a:lnTo>
                    <a:pt x="210478" y="127468"/>
                  </a:lnTo>
                  <a:lnTo>
                    <a:pt x="210478" y="111164"/>
                  </a:lnTo>
                  <a:lnTo>
                    <a:pt x="285332" y="111164"/>
                  </a:lnTo>
                  <a:lnTo>
                    <a:pt x="285332" y="127468"/>
                  </a:lnTo>
                  <a:lnTo>
                    <a:pt x="287203" y="136678"/>
                  </a:lnTo>
                  <a:lnTo>
                    <a:pt x="292299" y="144219"/>
                  </a:lnTo>
                  <a:lnTo>
                    <a:pt x="299841" y="149314"/>
                  </a:lnTo>
                  <a:lnTo>
                    <a:pt x="309049" y="151185"/>
                  </a:lnTo>
                  <a:lnTo>
                    <a:pt x="332762" y="151185"/>
                  </a:lnTo>
                  <a:lnTo>
                    <a:pt x="341969" y="149314"/>
                  </a:lnTo>
                  <a:lnTo>
                    <a:pt x="349510" y="144218"/>
                  </a:lnTo>
                  <a:lnTo>
                    <a:pt x="354606" y="136676"/>
                  </a:lnTo>
                  <a:lnTo>
                    <a:pt x="356478" y="127468"/>
                  </a:lnTo>
                  <a:lnTo>
                    <a:pt x="356478" y="23717"/>
                  </a:lnTo>
                  <a:lnTo>
                    <a:pt x="354607" y="14508"/>
                  </a:lnTo>
                  <a:lnTo>
                    <a:pt x="349513" y="6967"/>
                  </a:lnTo>
                  <a:lnTo>
                    <a:pt x="341972" y="1871"/>
                  </a:lnTo>
                  <a:lnTo>
                    <a:pt x="33276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82205" y="2585141"/>
              <a:ext cx="356870" cy="151765"/>
            </a:xfrm>
            <a:custGeom>
              <a:avLst/>
              <a:gdLst/>
              <a:ahLst/>
              <a:cxnLst/>
              <a:rect l="l" t="t" r="r" b="b"/>
              <a:pathLst>
                <a:path w="356870" h="151764">
                  <a:moveTo>
                    <a:pt x="23717" y="0"/>
                  </a:moveTo>
                  <a:lnTo>
                    <a:pt x="47430" y="0"/>
                  </a:lnTo>
                  <a:lnTo>
                    <a:pt x="56639" y="1871"/>
                  </a:lnTo>
                  <a:lnTo>
                    <a:pt x="64180" y="6966"/>
                  </a:lnTo>
                  <a:lnTo>
                    <a:pt x="69275" y="14507"/>
                  </a:lnTo>
                  <a:lnTo>
                    <a:pt x="71146" y="23717"/>
                  </a:lnTo>
                  <a:lnTo>
                    <a:pt x="71146" y="40017"/>
                  </a:lnTo>
                  <a:lnTo>
                    <a:pt x="139330" y="40017"/>
                  </a:lnTo>
                  <a:lnTo>
                    <a:pt x="139330" y="23717"/>
                  </a:lnTo>
                  <a:lnTo>
                    <a:pt x="141201" y="14507"/>
                  </a:lnTo>
                  <a:lnTo>
                    <a:pt x="146296" y="6966"/>
                  </a:lnTo>
                  <a:lnTo>
                    <a:pt x="153837" y="1871"/>
                  </a:lnTo>
                  <a:lnTo>
                    <a:pt x="163047" y="0"/>
                  </a:lnTo>
                  <a:lnTo>
                    <a:pt x="186761" y="0"/>
                  </a:lnTo>
                  <a:lnTo>
                    <a:pt x="195971" y="1871"/>
                  </a:lnTo>
                  <a:lnTo>
                    <a:pt x="203512" y="6966"/>
                  </a:lnTo>
                  <a:lnTo>
                    <a:pt x="208607" y="14507"/>
                  </a:lnTo>
                  <a:lnTo>
                    <a:pt x="210478" y="23717"/>
                  </a:lnTo>
                  <a:lnTo>
                    <a:pt x="210478" y="40017"/>
                  </a:lnTo>
                  <a:lnTo>
                    <a:pt x="285332" y="40017"/>
                  </a:lnTo>
                  <a:lnTo>
                    <a:pt x="285332" y="23717"/>
                  </a:lnTo>
                  <a:lnTo>
                    <a:pt x="287203" y="14507"/>
                  </a:lnTo>
                  <a:lnTo>
                    <a:pt x="292298" y="6966"/>
                  </a:lnTo>
                  <a:lnTo>
                    <a:pt x="299839" y="1871"/>
                  </a:lnTo>
                  <a:lnTo>
                    <a:pt x="309049" y="0"/>
                  </a:lnTo>
                  <a:lnTo>
                    <a:pt x="332762" y="0"/>
                  </a:lnTo>
                  <a:lnTo>
                    <a:pt x="341972" y="1871"/>
                  </a:lnTo>
                  <a:lnTo>
                    <a:pt x="349513" y="6967"/>
                  </a:lnTo>
                  <a:lnTo>
                    <a:pt x="354607" y="14508"/>
                  </a:lnTo>
                  <a:lnTo>
                    <a:pt x="356478" y="23717"/>
                  </a:lnTo>
                  <a:lnTo>
                    <a:pt x="356478" y="127468"/>
                  </a:lnTo>
                  <a:lnTo>
                    <a:pt x="354606" y="136676"/>
                  </a:lnTo>
                  <a:lnTo>
                    <a:pt x="349510" y="144218"/>
                  </a:lnTo>
                  <a:lnTo>
                    <a:pt x="341969" y="149314"/>
                  </a:lnTo>
                  <a:lnTo>
                    <a:pt x="332762" y="151185"/>
                  </a:lnTo>
                  <a:lnTo>
                    <a:pt x="309049" y="151185"/>
                  </a:lnTo>
                  <a:lnTo>
                    <a:pt x="299841" y="149314"/>
                  </a:lnTo>
                  <a:lnTo>
                    <a:pt x="292299" y="144219"/>
                  </a:lnTo>
                  <a:lnTo>
                    <a:pt x="287203" y="136678"/>
                  </a:lnTo>
                  <a:lnTo>
                    <a:pt x="285332" y="127468"/>
                  </a:lnTo>
                  <a:lnTo>
                    <a:pt x="285332" y="111164"/>
                  </a:lnTo>
                  <a:lnTo>
                    <a:pt x="210478" y="111164"/>
                  </a:lnTo>
                  <a:lnTo>
                    <a:pt x="210478" y="127468"/>
                  </a:lnTo>
                  <a:lnTo>
                    <a:pt x="208606" y="136678"/>
                  </a:lnTo>
                  <a:lnTo>
                    <a:pt x="203510" y="144219"/>
                  </a:lnTo>
                  <a:lnTo>
                    <a:pt x="195969" y="149314"/>
                  </a:lnTo>
                  <a:lnTo>
                    <a:pt x="186761" y="151185"/>
                  </a:lnTo>
                  <a:lnTo>
                    <a:pt x="163047" y="151185"/>
                  </a:lnTo>
                  <a:lnTo>
                    <a:pt x="153839" y="149314"/>
                  </a:lnTo>
                  <a:lnTo>
                    <a:pt x="146297" y="144219"/>
                  </a:lnTo>
                  <a:lnTo>
                    <a:pt x="141202" y="136678"/>
                  </a:lnTo>
                  <a:lnTo>
                    <a:pt x="139330" y="127468"/>
                  </a:lnTo>
                  <a:lnTo>
                    <a:pt x="139330" y="111164"/>
                  </a:lnTo>
                  <a:lnTo>
                    <a:pt x="71146" y="111164"/>
                  </a:lnTo>
                  <a:lnTo>
                    <a:pt x="71146" y="127468"/>
                  </a:lnTo>
                  <a:lnTo>
                    <a:pt x="69275" y="136678"/>
                  </a:lnTo>
                  <a:lnTo>
                    <a:pt x="64180" y="144219"/>
                  </a:lnTo>
                  <a:lnTo>
                    <a:pt x="56639" y="149314"/>
                  </a:lnTo>
                  <a:lnTo>
                    <a:pt x="47430" y="151185"/>
                  </a:lnTo>
                  <a:lnTo>
                    <a:pt x="23717" y="151185"/>
                  </a:lnTo>
                  <a:lnTo>
                    <a:pt x="14508" y="149314"/>
                  </a:lnTo>
                  <a:lnTo>
                    <a:pt x="6967" y="144219"/>
                  </a:lnTo>
                  <a:lnTo>
                    <a:pt x="1871" y="136678"/>
                  </a:lnTo>
                  <a:lnTo>
                    <a:pt x="0" y="127468"/>
                  </a:lnTo>
                  <a:lnTo>
                    <a:pt x="0" y="23717"/>
                  </a:lnTo>
                  <a:lnTo>
                    <a:pt x="1871" y="14507"/>
                  </a:lnTo>
                  <a:lnTo>
                    <a:pt x="6967" y="6966"/>
                  </a:lnTo>
                  <a:lnTo>
                    <a:pt x="14508" y="1871"/>
                  </a:lnTo>
                  <a:lnTo>
                    <a:pt x="23717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85121" y="2632896"/>
              <a:ext cx="121920" cy="57785"/>
            </a:xfrm>
            <a:custGeom>
              <a:avLst/>
              <a:gdLst/>
              <a:ahLst/>
              <a:cxnLst/>
              <a:rect l="l" t="t" r="r" b="b"/>
              <a:pathLst>
                <a:path w="121920" h="57785">
                  <a:moveTo>
                    <a:pt x="102477" y="0"/>
                  </a:moveTo>
                  <a:lnTo>
                    <a:pt x="19069" y="0"/>
                  </a:lnTo>
                  <a:lnTo>
                    <a:pt x="11663" y="1504"/>
                  </a:lnTo>
                  <a:lnTo>
                    <a:pt x="5600" y="5600"/>
                  </a:lnTo>
                  <a:lnTo>
                    <a:pt x="1504" y="11662"/>
                  </a:lnTo>
                  <a:lnTo>
                    <a:pt x="0" y="19065"/>
                  </a:lnTo>
                  <a:lnTo>
                    <a:pt x="0" y="38130"/>
                  </a:lnTo>
                  <a:lnTo>
                    <a:pt x="1504" y="45534"/>
                  </a:lnTo>
                  <a:lnTo>
                    <a:pt x="5600" y="51596"/>
                  </a:lnTo>
                  <a:lnTo>
                    <a:pt x="11663" y="55692"/>
                  </a:lnTo>
                  <a:lnTo>
                    <a:pt x="19069" y="57196"/>
                  </a:lnTo>
                  <a:lnTo>
                    <a:pt x="102477" y="57196"/>
                  </a:lnTo>
                  <a:lnTo>
                    <a:pt x="109878" y="55692"/>
                  </a:lnTo>
                  <a:lnTo>
                    <a:pt x="115940" y="51596"/>
                  </a:lnTo>
                  <a:lnTo>
                    <a:pt x="120036" y="45534"/>
                  </a:lnTo>
                  <a:lnTo>
                    <a:pt x="121540" y="38130"/>
                  </a:lnTo>
                  <a:lnTo>
                    <a:pt x="121540" y="19065"/>
                  </a:lnTo>
                  <a:lnTo>
                    <a:pt x="120036" y="11662"/>
                  </a:lnTo>
                  <a:lnTo>
                    <a:pt x="115940" y="5600"/>
                  </a:lnTo>
                  <a:lnTo>
                    <a:pt x="109878" y="1504"/>
                  </a:lnTo>
                  <a:lnTo>
                    <a:pt x="10247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9182" y="2641485"/>
              <a:ext cx="87630" cy="42545"/>
            </a:xfrm>
            <a:custGeom>
              <a:avLst/>
              <a:gdLst/>
              <a:ahLst/>
              <a:cxnLst/>
              <a:rect l="l" t="t" r="r" b="b"/>
              <a:pathLst>
                <a:path w="87629" h="42544">
                  <a:moveTo>
                    <a:pt x="0" y="42246"/>
                  </a:moveTo>
                  <a:lnTo>
                    <a:pt x="0" y="0"/>
                  </a:lnTo>
                </a:path>
                <a:path w="87629" h="42544">
                  <a:moveTo>
                    <a:pt x="14638" y="42246"/>
                  </a:moveTo>
                  <a:lnTo>
                    <a:pt x="14638" y="0"/>
                  </a:lnTo>
                </a:path>
                <a:path w="87629" h="42544">
                  <a:moveTo>
                    <a:pt x="28721" y="42246"/>
                  </a:moveTo>
                  <a:lnTo>
                    <a:pt x="28721" y="0"/>
                  </a:lnTo>
                </a:path>
                <a:path w="87629" h="42544">
                  <a:moveTo>
                    <a:pt x="58550" y="42246"/>
                  </a:moveTo>
                  <a:lnTo>
                    <a:pt x="58550" y="0"/>
                  </a:lnTo>
                </a:path>
                <a:path w="87629" h="42544">
                  <a:moveTo>
                    <a:pt x="73188" y="42246"/>
                  </a:moveTo>
                  <a:lnTo>
                    <a:pt x="73188" y="0"/>
                  </a:lnTo>
                </a:path>
                <a:path w="87629" h="42544">
                  <a:moveTo>
                    <a:pt x="87268" y="42246"/>
                  </a:moveTo>
                  <a:lnTo>
                    <a:pt x="87268" y="0"/>
                  </a:lnTo>
                </a:path>
              </a:pathLst>
            </a:custGeom>
            <a:ln w="7199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71298" y="2718735"/>
            <a:ext cx="41719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C</a:t>
            </a:r>
            <a:r>
              <a:rPr sz="650" spc="48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650" spc="17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676767"/>
                </a:solidFill>
                <a:latin typeface="Arial"/>
                <a:cs typeface="Arial"/>
              </a:rPr>
              <a:t>A/C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214176" y="2198887"/>
            <a:ext cx="6187440" cy="1245870"/>
            <a:chOff x="214176" y="2198887"/>
            <a:chExt cx="6187440" cy="1245870"/>
          </a:xfrm>
        </p:grpSpPr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4176" y="2198887"/>
              <a:ext cx="739971" cy="252934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644" y="2278110"/>
              <a:ext cx="5943600" cy="1167130"/>
            </a:xfrm>
            <a:custGeom>
              <a:avLst/>
              <a:gdLst/>
              <a:ahLst/>
              <a:cxnLst/>
              <a:rect l="l" t="t" r="r" b="b"/>
              <a:pathLst>
                <a:path w="5943600" h="1167129">
                  <a:moveTo>
                    <a:pt x="661797" y="806602"/>
                  </a:moveTo>
                  <a:lnTo>
                    <a:pt x="658164" y="806602"/>
                  </a:lnTo>
                  <a:lnTo>
                    <a:pt x="41998" y="806386"/>
                  </a:lnTo>
                  <a:lnTo>
                    <a:pt x="41998" y="651332"/>
                  </a:lnTo>
                  <a:lnTo>
                    <a:pt x="43205" y="651395"/>
                  </a:lnTo>
                  <a:lnTo>
                    <a:pt x="76809" y="660844"/>
                  </a:lnTo>
                  <a:lnTo>
                    <a:pt x="57708" y="616267"/>
                  </a:lnTo>
                  <a:lnTo>
                    <a:pt x="38404" y="571233"/>
                  </a:lnTo>
                  <a:lnTo>
                    <a:pt x="0" y="660844"/>
                  </a:lnTo>
                  <a:lnTo>
                    <a:pt x="2400" y="659676"/>
                  </a:lnTo>
                  <a:lnTo>
                    <a:pt x="4800" y="658596"/>
                  </a:lnTo>
                  <a:lnTo>
                    <a:pt x="34798" y="651332"/>
                  </a:lnTo>
                  <a:lnTo>
                    <a:pt x="34810" y="616267"/>
                  </a:lnTo>
                  <a:lnTo>
                    <a:pt x="34810" y="651332"/>
                  </a:lnTo>
                  <a:lnTo>
                    <a:pt x="34810" y="809980"/>
                  </a:lnTo>
                  <a:lnTo>
                    <a:pt x="34810" y="813587"/>
                  </a:lnTo>
                  <a:lnTo>
                    <a:pt x="38404" y="813587"/>
                  </a:lnTo>
                  <a:lnTo>
                    <a:pt x="654532" y="813803"/>
                  </a:lnTo>
                  <a:lnTo>
                    <a:pt x="652957" y="982726"/>
                  </a:lnTo>
                  <a:lnTo>
                    <a:pt x="660158" y="982802"/>
                  </a:lnTo>
                  <a:lnTo>
                    <a:pt x="661733" y="813803"/>
                  </a:lnTo>
                  <a:lnTo>
                    <a:pt x="661708" y="810171"/>
                  </a:lnTo>
                  <a:lnTo>
                    <a:pt x="661797" y="806602"/>
                  </a:lnTo>
                  <a:close/>
                </a:path>
                <a:path w="5943600" h="1167129">
                  <a:moveTo>
                    <a:pt x="2134451" y="660844"/>
                  </a:moveTo>
                  <a:lnTo>
                    <a:pt x="2115350" y="616267"/>
                  </a:lnTo>
                  <a:lnTo>
                    <a:pt x="2096046" y="571233"/>
                  </a:lnTo>
                  <a:lnTo>
                    <a:pt x="2057641" y="660844"/>
                  </a:lnTo>
                  <a:lnTo>
                    <a:pt x="2060041" y="659676"/>
                  </a:lnTo>
                  <a:lnTo>
                    <a:pt x="2062441" y="658596"/>
                  </a:lnTo>
                  <a:lnTo>
                    <a:pt x="2092439" y="651332"/>
                  </a:lnTo>
                  <a:lnTo>
                    <a:pt x="2092452" y="616267"/>
                  </a:lnTo>
                  <a:lnTo>
                    <a:pt x="2092452" y="651332"/>
                  </a:lnTo>
                  <a:lnTo>
                    <a:pt x="2092452" y="1051636"/>
                  </a:lnTo>
                  <a:lnTo>
                    <a:pt x="2099640" y="1051636"/>
                  </a:lnTo>
                  <a:lnTo>
                    <a:pt x="2099640" y="651332"/>
                  </a:lnTo>
                  <a:lnTo>
                    <a:pt x="2100846" y="651395"/>
                  </a:lnTo>
                  <a:lnTo>
                    <a:pt x="2132050" y="659676"/>
                  </a:lnTo>
                  <a:lnTo>
                    <a:pt x="2134451" y="660844"/>
                  </a:lnTo>
                  <a:close/>
                </a:path>
                <a:path w="5943600" h="1167129">
                  <a:moveTo>
                    <a:pt x="3833279" y="183794"/>
                  </a:moveTo>
                  <a:lnTo>
                    <a:pt x="3798481" y="193294"/>
                  </a:lnTo>
                  <a:lnTo>
                    <a:pt x="3797274" y="193357"/>
                  </a:lnTo>
                  <a:lnTo>
                    <a:pt x="3798468" y="193294"/>
                  </a:lnTo>
                  <a:lnTo>
                    <a:pt x="3798481" y="7200"/>
                  </a:lnTo>
                  <a:lnTo>
                    <a:pt x="3798481" y="3594"/>
                  </a:lnTo>
                  <a:lnTo>
                    <a:pt x="3798481" y="0"/>
                  </a:lnTo>
                  <a:lnTo>
                    <a:pt x="3794874" y="0"/>
                  </a:lnTo>
                  <a:lnTo>
                    <a:pt x="2756649" y="0"/>
                  </a:lnTo>
                  <a:lnTo>
                    <a:pt x="2756649" y="7200"/>
                  </a:lnTo>
                  <a:lnTo>
                    <a:pt x="3791280" y="7200"/>
                  </a:lnTo>
                  <a:lnTo>
                    <a:pt x="3791280" y="193294"/>
                  </a:lnTo>
                  <a:lnTo>
                    <a:pt x="3791280" y="228371"/>
                  </a:lnTo>
                  <a:lnTo>
                    <a:pt x="3791267" y="193294"/>
                  </a:lnTo>
                  <a:lnTo>
                    <a:pt x="3790073" y="193243"/>
                  </a:lnTo>
                  <a:lnTo>
                    <a:pt x="3787673" y="193052"/>
                  </a:lnTo>
                  <a:lnTo>
                    <a:pt x="3756469" y="183794"/>
                  </a:lnTo>
                  <a:lnTo>
                    <a:pt x="3794874" y="273405"/>
                  </a:lnTo>
                  <a:lnTo>
                    <a:pt x="3814178" y="228371"/>
                  </a:lnTo>
                  <a:lnTo>
                    <a:pt x="3833279" y="183794"/>
                  </a:lnTo>
                  <a:close/>
                </a:path>
                <a:path w="5943600" h="1167129">
                  <a:moveTo>
                    <a:pt x="3859136" y="755751"/>
                  </a:moveTo>
                  <a:lnTo>
                    <a:pt x="3840022" y="711174"/>
                  </a:lnTo>
                  <a:lnTo>
                    <a:pt x="3820731" y="666140"/>
                  </a:lnTo>
                  <a:lnTo>
                    <a:pt x="3782326" y="755751"/>
                  </a:lnTo>
                  <a:lnTo>
                    <a:pt x="3817124" y="746239"/>
                  </a:lnTo>
                  <a:lnTo>
                    <a:pt x="3817124" y="1051636"/>
                  </a:lnTo>
                  <a:lnTo>
                    <a:pt x="3824325" y="1051636"/>
                  </a:lnTo>
                  <a:lnTo>
                    <a:pt x="3824325" y="746239"/>
                  </a:lnTo>
                  <a:lnTo>
                    <a:pt x="3825519" y="746302"/>
                  </a:lnTo>
                  <a:lnTo>
                    <a:pt x="3856736" y="754583"/>
                  </a:lnTo>
                  <a:lnTo>
                    <a:pt x="3859136" y="755751"/>
                  </a:lnTo>
                  <a:close/>
                </a:path>
                <a:path w="5943600" h="1167129">
                  <a:moveTo>
                    <a:pt x="5943524" y="973899"/>
                  </a:moveTo>
                  <a:lnTo>
                    <a:pt x="5924423" y="929322"/>
                  </a:lnTo>
                  <a:lnTo>
                    <a:pt x="5905119" y="884288"/>
                  </a:lnTo>
                  <a:lnTo>
                    <a:pt x="5866714" y="973899"/>
                  </a:lnTo>
                  <a:lnTo>
                    <a:pt x="5869114" y="972731"/>
                  </a:lnTo>
                  <a:lnTo>
                    <a:pt x="5871515" y="971651"/>
                  </a:lnTo>
                  <a:lnTo>
                    <a:pt x="5901512" y="964387"/>
                  </a:lnTo>
                  <a:lnTo>
                    <a:pt x="5901525" y="929322"/>
                  </a:lnTo>
                  <a:lnTo>
                    <a:pt x="5901525" y="964387"/>
                  </a:lnTo>
                  <a:lnTo>
                    <a:pt x="5901525" y="1166609"/>
                  </a:lnTo>
                  <a:lnTo>
                    <a:pt x="5908713" y="1166609"/>
                  </a:lnTo>
                  <a:lnTo>
                    <a:pt x="5908713" y="964387"/>
                  </a:lnTo>
                  <a:lnTo>
                    <a:pt x="5909919" y="964450"/>
                  </a:lnTo>
                  <a:lnTo>
                    <a:pt x="5941123" y="972731"/>
                  </a:lnTo>
                  <a:lnTo>
                    <a:pt x="5943524" y="9738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326782" y="6174158"/>
            <a:ext cx="4633595" cy="2611755"/>
            <a:chOff x="1326782" y="6174158"/>
            <a:chExt cx="4633595" cy="261175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6781" y="6247431"/>
              <a:ext cx="4590415" cy="2538095"/>
            </a:xfrm>
            <a:custGeom>
              <a:avLst/>
              <a:gdLst/>
              <a:ahLst/>
              <a:cxnLst/>
              <a:rect l="l" t="t" r="r" b="b"/>
              <a:pathLst>
                <a:path w="4590415" h="2538095">
                  <a:moveTo>
                    <a:pt x="4590173" y="0"/>
                  </a:moveTo>
                  <a:lnTo>
                    <a:pt x="4424400" y="0"/>
                  </a:lnTo>
                  <a:lnTo>
                    <a:pt x="4424400" y="756386"/>
                  </a:lnTo>
                  <a:lnTo>
                    <a:pt x="4422203" y="821537"/>
                  </a:lnTo>
                  <a:lnTo>
                    <a:pt x="4415561" y="880770"/>
                  </a:lnTo>
                  <a:lnTo>
                    <a:pt x="4404334" y="934021"/>
                  </a:lnTo>
                  <a:lnTo>
                    <a:pt x="4388421" y="981227"/>
                  </a:lnTo>
                  <a:lnTo>
                    <a:pt x="4367682" y="1022350"/>
                  </a:lnTo>
                  <a:lnTo>
                    <a:pt x="4342015" y="1057325"/>
                  </a:lnTo>
                  <a:lnTo>
                    <a:pt x="4312018" y="1085519"/>
                  </a:lnTo>
                  <a:lnTo>
                    <a:pt x="4276191" y="1108671"/>
                  </a:lnTo>
                  <a:lnTo>
                    <a:pt x="4234408" y="1126756"/>
                  </a:lnTo>
                  <a:lnTo>
                    <a:pt x="4186555" y="1139723"/>
                  </a:lnTo>
                  <a:lnTo>
                    <a:pt x="4132491" y="1147521"/>
                  </a:lnTo>
                  <a:lnTo>
                    <a:pt x="4072102" y="1150137"/>
                  </a:lnTo>
                  <a:lnTo>
                    <a:pt x="1564601" y="1150137"/>
                  </a:lnTo>
                  <a:lnTo>
                    <a:pt x="1564601" y="1150708"/>
                  </a:lnTo>
                  <a:lnTo>
                    <a:pt x="518071" y="1150708"/>
                  </a:lnTo>
                  <a:lnTo>
                    <a:pt x="460768" y="1152575"/>
                  </a:lnTo>
                  <a:lnTo>
                    <a:pt x="406971" y="1158151"/>
                  </a:lnTo>
                  <a:lnTo>
                    <a:pt x="356628" y="1167447"/>
                  </a:lnTo>
                  <a:lnTo>
                    <a:pt x="309714" y="1180414"/>
                  </a:lnTo>
                  <a:lnTo>
                    <a:pt x="266141" y="1197051"/>
                  </a:lnTo>
                  <a:lnTo>
                    <a:pt x="225882" y="1217333"/>
                  </a:lnTo>
                  <a:lnTo>
                    <a:pt x="188887" y="1241234"/>
                  </a:lnTo>
                  <a:lnTo>
                    <a:pt x="155092" y="1268755"/>
                  </a:lnTo>
                  <a:lnTo>
                    <a:pt x="124460" y="1299857"/>
                  </a:lnTo>
                  <a:lnTo>
                    <a:pt x="97777" y="1333487"/>
                  </a:lnTo>
                  <a:lnTo>
                    <a:pt x="74422" y="1370139"/>
                  </a:lnTo>
                  <a:lnTo>
                    <a:pt x="54356" y="1409801"/>
                  </a:lnTo>
                  <a:lnTo>
                    <a:pt x="37528" y="1452460"/>
                  </a:lnTo>
                  <a:lnTo>
                    <a:pt x="23876" y="1498092"/>
                  </a:lnTo>
                  <a:lnTo>
                    <a:pt x="13347" y="1546707"/>
                  </a:lnTo>
                  <a:lnTo>
                    <a:pt x="5892" y="1598282"/>
                  </a:lnTo>
                  <a:lnTo>
                    <a:pt x="1460" y="1652790"/>
                  </a:lnTo>
                  <a:lnTo>
                    <a:pt x="0" y="1710232"/>
                  </a:lnTo>
                  <a:lnTo>
                    <a:pt x="0" y="2113686"/>
                  </a:lnTo>
                  <a:lnTo>
                    <a:pt x="14820" y="2160244"/>
                  </a:lnTo>
                  <a:lnTo>
                    <a:pt x="27355" y="2206980"/>
                  </a:lnTo>
                  <a:lnTo>
                    <a:pt x="37782" y="2253869"/>
                  </a:lnTo>
                  <a:lnTo>
                    <a:pt x="46291" y="2300909"/>
                  </a:lnTo>
                  <a:lnTo>
                    <a:pt x="53035" y="2348077"/>
                  </a:lnTo>
                  <a:lnTo>
                    <a:pt x="58216" y="2395385"/>
                  </a:lnTo>
                  <a:lnTo>
                    <a:pt x="61988" y="2442781"/>
                  </a:lnTo>
                  <a:lnTo>
                    <a:pt x="64541" y="2490279"/>
                  </a:lnTo>
                  <a:lnTo>
                    <a:pt x="66052" y="2537853"/>
                  </a:lnTo>
                  <a:lnTo>
                    <a:pt x="98425" y="2537853"/>
                  </a:lnTo>
                  <a:lnTo>
                    <a:pt x="99923" y="2493441"/>
                  </a:lnTo>
                  <a:lnTo>
                    <a:pt x="102323" y="2448636"/>
                  </a:lnTo>
                  <a:lnTo>
                    <a:pt x="105879" y="2403335"/>
                  </a:lnTo>
                  <a:lnTo>
                    <a:pt x="110845" y="2357424"/>
                  </a:lnTo>
                  <a:lnTo>
                    <a:pt x="117475" y="2310803"/>
                  </a:lnTo>
                  <a:lnTo>
                    <a:pt x="126034" y="2263356"/>
                  </a:lnTo>
                  <a:lnTo>
                    <a:pt x="136766" y="2214981"/>
                  </a:lnTo>
                  <a:lnTo>
                    <a:pt x="149923" y="2165566"/>
                  </a:lnTo>
                  <a:lnTo>
                    <a:pt x="165785" y="2114994"/>
                  </a:lnTo>
                  <a:lnTo>
                    <a:pt x="165785" y="1710232"/>
                  </a:lnTo>
                  <a:lnTo>
                    <a:pt x="167970" y="1645081"/>
                  </a:lnTo>
                  <a:lnTo>
                    <a:pt x="174612" y="1585849"/>
                  </a:lnTo>
                  <a:lnTo>
                    <a:pt x="185839" y="1532597"/>
                  </a:lnTo>
                  <a:lnTo>
                    <a:pt x="201752" y="1485392"/>
                  </a:lnTo>
                  <a:lnTo>
                    <a:pt x="222491" y="1444269"/>
                  </a:lnTo>
                  <a:lnTo>
                    <a:pt x="248158" y="1409293"/>
                  </a:lnTo>
                  <a:lnTo>
                    <a:pt x="278155" y="1381099"/>
                  </a:lnTo>
                  <a:lnTo>
                    <a:pt x="313982" y="1357947"/>
                  </a:lnTo>
                  <a:lnTo>
                    <a:pt x="355765" y="1339862"/>
                  </a:lnTo>
                  <a:lnTo>
                    <a:pt x="403618" y="1326908"/>
                  </a:lnTo>
                  <a:lnTo>
                    <a:pt x="457682" y="1319098"/>
                  </a:lnTo>
                  <a:lnTo>
                    <a:pt x="518071" y="1316482"/>
                  </a:lnTo>
                  <a:lnTo>
                    <a:pt x="3025571" y="1316482"/>
                  </a:lnTo>
                  <a:lnTo>
                    <a:pt x="3025571" y="1315923"/>
                  </a:lnTo>
                  <a:lnTo>
                    <a:pt x="4072102" y="1315923"/>
                  </a:lnTo>
                  <a:lnTo>
                    <a:pt x="4129405" y="1314056"/>
                  </a:lnTo>
                  <a:lnTo>
                    <a:pt x="4183202" y="1308468"/>
                  </a:lnTo>
                  <a:lnTo>
                    <a:pt x="4233545" y="1299184"/>
                  </a:lnTo>
                  <a:lnTo>
                    <a:pt x="4280471" y="1286205"/>
                  </a:lnTo>
                  <a:lnTo>
                    <a:pt x="4324032" y="1269568"/>
                  </a:lnTo>
                  <a:lnTo>
                    <a:pt x="4364291" y="1249299"/>
                  </a:lnTo>
                  <a:lnTo>
                    <a:pt x="4401286" y="1225384"/>
                  </a:lnTo>
                  <a:lnTo>
                    <a:pt x="4435081" y="1197864"/>
                  </a:lnTo>
                  <a:lnTo>
                    <a:pt x="4465713" y="1166761"/>
                  </a:lnTo>
                  <a:lnTo>
                    <a:pt x="4492396" y="1133132"/>
                  </a:lnTo>
                  <a:lnTo>
                    <a:pt x="4515751" y="1096479"/>
                  </a:lnTo>
                  <a:lnTo>
                    <a:pt x="4535817" y="1056817"/>
                  </a:lnTo>
                  <a:lnTo>
                    <a:pt x="4552645" y="1014171"/>
                  </a:lnTo>
                  <a:lnTo>
                    <a:pt x="4566297" y="968527"/>
                  </a:lnTo>
                  <a:lnTo>
                    <a:pt x="4576826" y="919911"/>
                  </a:lnTo>
                  <a:lnTo>
                    <a:pt x="4584281" y="868349"/>
                  </a:lnTo>
                  <a:lnTo>
                    <a:pt x="4588713" y="813828"/>
                  </a:lnTo>
                  <a:lnTo>
                    <a:pt x="4590173" y="756386"/>
                  </a:lnTo>
                  <a:lnTo>
                    <a:pt x="4590173" y="0"/>
                  </a:lnTo>
                  <a:close/>
                </a:path>
              </a:pathLst>
            </a:custGeom>
            <a:solidFill>
              <a:srgbClr val="B3B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08611" y="6174158"/>
              <a:ext cx="251334" cy="641087"/>
            </a:xfrm>
            <a:prstGeom prst="rect">
              <a:avLst/>
            </a:prstGeom>
          </p:spPr>
        </p:pic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8295" y="8513666"/>
              <a:ext cx="82550" cy="271780"/>
            </a:xfrm>
            <a:custGeom>
              <a:avLst/>
              <a:gdLst/>
              <a:ahLst/>
              <a:cxnLst/>
              <a:rect l="l" t="t" r="r" b="b"/>
              <a:pathLst>
                <a:path w="82550" h="271779">
                  <a:moveTo>
                    <a:pt x="40776" y="0"/>
                  </a:moveTo>
                  <a:lnTo>
                    <a:pt x="12067" y="1069"/>
                  </a:lnTo>
                  <a:lnTo>
                    <a:pt x="0" y="6965"/>
                  </a:lnTo>
                  <a:lnTo>
                    <a:pt x="9559" y="61382"/>
                  </a:lnTo>
                  <a:lnTo>
                    <a:pt x="16469" y="114561"/>
                  </a:lnTo>
                  <a:lnTo>
                    <a:pt x="21054" y="166998"/>
                  </a:lnTo>
                  <a:lnTo>
                    <a:pt x="23638" y="219185"/>
                  </a:lnTo>
                  <a:lnTo>
                    <a:pt x="24544" y="271619"/>
                  </a:lnTo>
                  <a:lnTo>
                    <a:pt x="56922" y="271619"/>
                  </a:lnTo>
                  <a:lnTo>
                    <a:pt x="58754" y="220555"/>
                  </a:lnTo>
                  <a:lnTo>
                    <a:pt x="61893" y="168273"/>
                  </a:lnTo>
                  <a:lnTo>
                    <a:pt x="66653" y="115077"/>
                  </a:lnTo>
                  <a:lnTo>
                    <a:pt x="73345" y="61273"/>
                  </a:lnTo>
                  <a:lnTo>
                    <a:pt x="82280" y="7167"/>
                  </a:lnTo>
                  <a:lnTo>
                    <a:pt x="69666" y="2463"/>
                  </a:lnTo>
                  <a:lnTo>
                    <a:pt x="4077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68705" y="7349396"/>
              <a:ext cx="2943031" cy="267119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472278" y="7340119"/>
              <a:ext cx="2319703" cy="287535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72115" y="7340151"/>
              <a:ext cx="2319703" cy="287535"/>
            </a:xfrm>
            <a:prstGeom prst="rect">
              <a:avLst/>
            </a:prstGeom>
          </p:spPr>
        </p:pic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9554" y="8037335"/>
            <a:ext cx="95821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KNURLED</a:t>
            </a:r>
            <a:r>
              <a:rPr sz="95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GRIP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70458" y="8689047"/>
            <a:ext cx="21907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1440939" y="7653923"/>
            <a:ext cx="3381375" cy="1162685"/>
            <a:chOff x="1440939" y="7653923"/>
            <a:chExt cx="3381375" cy="1162685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32225" y="7653923"/>
              <a:ext cx="2390140" cy="208279"/>
            </a:xfrm>
            <a:custGeom>
              <a:avLst/>
              <a:gdLst/>
              <a:ahLst/>
              <a:cxnLst/>
              <a:rect l="l" t="t" r="r" b="b"/>
              <a:pathLst>
                <a:path w="2390140" h="208279">
                  <a:moveTo>
                    <a:pt x="34804" y="204642"/>
                  </a:moveTo>
                  <a:lnTo>
                    <a:pt x="34804" y="208241"/>
                  </a:lnTo>
                  <a:lnTo>
                    <a:pt x="38404" y="208241"/>
                  </a:lnTo>
                  <a:lnTo>
                    <a:pt x="34804" y="204642"/>
                  </a:lnTo>
                  <a:close/>
                </a:path>
                <a:path w="2390140" h="208279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204642"/>
                  </a:lnTo>
                  <a:lnTo>
                    <a:pt x="38404" y="208241"/>
                  </a:lnTo>
                  <a:lnTo>
                    <a:pt x="38404" y="201042"/>
                  </a:lnTo>
                  <a:lnTo>
                    <a:pt x="42003" y="201042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2390140" h="208279">
                  <a:moveTo>
                    <a:pt x="42003" y="201042"/>
                  </a:moveTo>
                  <a:lnTo>
                    <a:pt x="38404" y="201042"/>
                  </a:lnTo>
                  <a:lnTo>
                    <a:pt x="38404" y="208241"/>
                  </a:lnTo>
                  <a:lnTo>
                    <a:pt x="42003" y="204642"/>
                  </a:lnTo>
                  <a:lnTo>
                    <a:pt x="42003" y="201042"/>
                  </a:lnTo>
                  <a:close/>
                </a:path>
                <a:path w="2390140" h="208279">
                  <a:moveTo>
                    <a:pt x="2348028" y="201042"/>
                  </a:moveTo>
                  <a:lnTo>
                    <a:pt x="42003" y="201042"/>
                  </a:lnTo>
                  <a:lnTo>
                    <a:pt x="42003" y="204642"/>
                  </a:lnTo>
                  <a:lnTo>
                    <a:pt x="38404" y="208241"/>
                  </a:lnTo>
                  <a:lnTo>
                    <a:pt x="2351627" y="208241"/>
                  </a:lnTo>
                  <a:lnTo>
                    <a:pt x="2355227" y="204642"/>
                  </a:lnTo>
                  <a:lnTo>
                    <a:pt x="2348028" y="204642"/>
                  </a:lnTo>
                  <a:lnTo>
                    <a:pt x="2348028" y="201042"/>
                  </a:lnTo>
                  <a:close/>
                </a:path>
                <a:path w="2390140" h="208279">
                  <a:moveTo>
                    <a:pt x="2355227" y="204642"/>
                  </a:moveTo>
                  <a:lnTo>
                    <a:pt x="2351627" y="208241"/>
                  </a:lnTo>
                  <a:lnTo>
                    <a:pt x="2355227" y="208241"/>
                  </a:lnTo>
                  <a:lnTo>
                    <a:pt x="2355227" y="204642"/>
                  </a:lnTo>
                  <a:close/>
                </a:path>
                <a:path w="2390140" h="208279">
                  <a:moveTo>
                    <a:pt x="2351627" y="82602"/>
                  </a:moveTo>
                  <a:lnTo>
                    <a:pt x="2349226" y="82637"/>
                  </a:lnTo>
                  <a:lnTo>
                    <a:pt x="2348028" y="82695"/>
                  </a:lnTo>
                  <a:lnTo>
                    <a:pt x="2348028" y="204642"/>
                  </a:lnTo>
                  <a:lnTo>
                    <a:pt x="2355227" y="204642"/>
                  </a:lnTo>
                  <a:lnTo>
                    <a:pt x="2351627" y="201042"/>
                  </a:lnTo>
                  <a:lnTo>
                    <a:pt x="2355227" y="201042"/>
                  </a:lnTo>
                  <a:lnTo>
                    <a:pt x="2355225" y="82695"/>
                  </a:lnTo>
                  <a:lnTo>
                    <a:pt x="2354028" y="82637"/>
                  </a:lnTo>
                  <a:lnTo>
                    <a:pt x="2351627" y="82602"/>
                  </a:lnTo>
                  <a:close/>
                </a:path>
                <a:path w="2390140" h="208279">
                  <a:moveTo>
                    <a:pt x="2355227" y="201042"/>
                  </a:moveTo>
                  <a:lnTo>
                    <a:pt x="2351627" y="201042"/>
                  </a:lnTo>
                  <a:lnTo>
                    <a:pt x="2355227" y="204642"/>
                  </a:lnTo>
                  <a:lnTo>
                    <a:pt x="2355227" y="201042"/>
                  </a:lnTo>
                  <a:close/>
                </a:path>
                <a:path w="2390140" h="208279">
                  <a:moveTo>
                    <a:pt x="2351627" y="2592"/>
                  </a:moveTo>
                  <a:lnTo>
                    <a:pt x="2313222" y="92203"/>
                  </a:lnTo>
                  <a:lnTo>
                    <a:pt x="2315624" y="91041"/>
                  </a:lnTo>
                  <a:lnTo>
                    <a:pt x="2318021" y="89952"/>
                  </a:lnTo>
                  <a:lnTo>
                    <a:pt x="2348026" y="82695"/>
                  </a:lnTo>
                  <a:lnTo>
                    <a:pt x="2348028" y="47628"/>
                  </a:lnTo>
                  <a:lnTo>
                    <a:pt x="2370928" y="47628"/>
                  </a:lnTo>
                  <a:lnTo>
                    <a:pt x="2351627" y="2592"/>
                  </a:lnTo>
                  <a:close/>
                </a:path>
                <a:path w="2390140" h="208279">
                  <a:moveTo>
                    <a:pt x="2370928" y="47628"/>
                  </a:moveTo>
                  <a:lnTo>
                    <a:pt x="2355227" y="47628"/>
                  </a:lnTo>
                  <a:lnTo>
                    <a:pt x="2355227" y="82695"/>
                  </a:lnTo>
                  <a:lnTo>
                    <a:pt x="2356426" y="82753"/>
                  </a:lnTo>
                  <a:lnTo>
                    <a:pt x="2358828" y="82941"/>
                  </a:lnTo>
                  <a:lnTo>
                    <a:pt x="2390032" y="92203"/>
                  </a:lnTo>
                  <a:lnTo>
                    <a:pt x="2370928" y="47628"/>
                  </a:lnTo>
                  <a:close/>
                </a:path>
                <a:path w="2390140" h="208279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2390140" h="208279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2390140" h="208279">
                  <a:moveTo>
                    <a:pt x="2355227" y="82602"/>
                  </a:moveTo>
                  <a:lnTo>
                    <a:pt x="2351627" y="82602"/>
                  </a:lnTo>
                  <a:lnTo>
                    <a:pt x="2354028" y="82637"/>
                  </a:lnTo>
                  <a:lnTo>
                    <a:pt x="2355227" y="82695"/>
                  </a:lnTo>
                  <a:close/>
                </a:path>
                <a:path w="2390140" h="208279">
                  <a:moveTo>
                    <a:pt x="2355227" y="47628"/>
                  </a:moveTo>
                  <a:lnTo>
                    <a:pt x="2348028" y="47628"/>
                  </a:lnTo>
                  <a:lnTo>
                    <a:pt x="2348028" y="82695"/>
                  </a:lnTo>
                  <a:lnTo>
                    <a:pt x="2349226" y="82637"/>
                  </a:lnTo>
                  <a:lnTo>
                    <a:pt x="2351627" y="82602"/>
                  </a:lnTo>
                  <a:lnTo>
                    <a:pt x="2355227" y="82602"/>
                  </a:lnTo>
                  <a:lnTo>
                    <a:pt x="2355227" y="47628"/>
                  </a:lnTo>
                  <a:close/>
                </a:path>
                <a:path w="2390140" h="208279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2390140" h="208279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31121" y="7858566"/>
              <a:ext cx="0" cy="198755"/>
            </a:xfrm>
            <a:custGeom>
              <a:avLst/>
              <a:gdLst/>
              <a:ahLst/>
              <a:cxnLst/>
              <a:rect l="l" t="t" r="r" b="b"/>
              <a:pathLst>
                <a:path h="198754">
                  <a:moveTo>
                    <a:pt x="0" y="19816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0939" y="8739755"/>
              <a:ext cx="255270" cy="76835"/>
            </a:xfrm>
            <a:custGeom>
              <a:avLst/>
              <a:gdLst/>
              <a:ahLst/>
              <a:cxnLst/>
              <a:rect l="l" t="t" r="r" b="b"/>
              <a:pathLst>
                <a:path w="25526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55269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55269" h="76834">
                  <a:moveTo>
                    <a:pt x="255156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55156" y="42005"/>
                  </a:lnTo>
                  <a:lnTo>
                    <a:pt x="255156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9195" y="6150461"/>
            <a:ext cx="219075" cy="1746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1228525" y="6201169"/>
            <a:ext cx="5016500" cy="1347470"/>
            <a:chOff x="1228525" y="6201169"/>
            <a:chExt cx="5016500" cy="1347470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89676" y="6201169"/>
              <a:ext cx="255270" cy="76835"/>
            </a:xfrm>
            <a:custGeom>
              <a:avLst/>
              <a:gdLst/>
              <a:ahLst/>
              <a:cxnLst/>
              <a:rect l="l" t="t" r="r" b="b"/>
              <a:pathLst>
                <a:path w="25527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55270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55270" h="76835">
                  <a:moveTo>
                    <a:pt x="25515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55153" y="42003"/>
                  </a:lnTo>
                  <a:lnTo>
                    <a:pt x="255153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28525" y="7471756"/>
              <a:ext cx="248679" cy="76809"/>
            </a:xfrm>
            <a:prstGeom prst="rect">
              <a:avLst/>
            </a:prstGeom>
          </p:spPr>
        </p:pic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777258" y="7425129"/>
              <a:ext cx="248681" cy="76809"/>
            </a:xfrm>
            <a:prstGeom prst="rect">
              <a:avLst/>
            </a:prstGeom>
          </p:spPr>
        </p:pic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6546" y="7417642"/>
            <a:ext cx="433705" cy="1746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scrwdriver1.cdr</dc:title>
  <dc:creator>BY V.RYAN</dc:creator>
  <cp:keywords>COMMON SCREWDRIVERS</cp:keywords>
  <cp:lastModifiedBy>Vincent RYan</cp:lastModifiedBy>
  <cp:revision>1</cp:revision>
  <dcterms:created xsi:type="dcterms:W3CDTF">2024-03-11T19:10:08Z</dcterms:created>
  <dcterms:modified xsi:type="dcterms:W3CDTF">2024-03-11T19:10:29Z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2024-03-11T00:00:00Z</vt:filetime>
  </property>
  <property fmtid="{D5CDD505-2E9C-101B-9397-08002B2CF9AE}" pid="5" name="Producer">
    <vt:lpwstr>Corel PDF Engine Version 19.1.0.419</vt:lpwstr>
  </property>
</Properties>
</file>