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4206" y="133099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07" y="0"/>
                </a:moveTo>
                <a:lnTo>
                  <a:pt x="0" y="0"/>
                </a:lnTo>
                <a:lnTo>
                  <a:pt x="0" y="457200"/>
                </a:lnTo>
                <a:lnTo>
                  <a:pt x="10464807" y="457200"/>
                </a:lnTo>
                <a:lnTo>
                  <a:pt x="10464807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4206" y="133099"/>
            <a:ext cx="10465435" cy="7315200"/>
          </a:xfrm>
          <a:custGeom>
            <a:avLst/>
            <a:gdLst/>
            <a:ahLst/>
            <a:cxnLst/>
            <a:rect l="l" t="t" r="r" b="b"/>
            <a:pathLst>
              <a:path w="10465435" h="7315200">
                <a:moveTo>
                  <a:pt x="0" y="0"/>
                </a:moveTo>
                <a:lnTo>
                  <a:pt x="10464807" y="0"/>
                </a:lnTo>
                <a:lnTo>
                  <a:pt x="10464807" y="7315202"/>
                </a:lnTo>
                <a:lnTo>
                  <a:pt x="0" y="731520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technologystudent.com/despro_3/sectional3.html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13563" y="166516"/>
            <a:ext cx="417258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16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90000" y="424941"/>
            <a:ext cx="401002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79320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80493" y="411751"/>
            <a:ext cx="185166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8420" algn="l"/>
              </a:tabLst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6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5" name="object 5"/>
          <p:cNvGrpSpPr>
            <a:grpSpLocks noGrp="1" noUngrp="1" noRot="1" noMove="1" noResize="1"/>
          </p:cNvGrpSpPr>
          <p:nvPr/>
        </p:nvGrpSpPr>
        <p:grpSpPr>
          <a:xfrm>
            <a:off x="533370" y="1783310"/>
            <a:ext cx="2905125" cy="2715895"/>
            <a:chOff x="533370" y="1783310"/>
            <a:chExt cx="2905125" cy="2715895"/>
          </a:xfrm>
        </p:grpSpPr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7600" y="3046161"/>
              <a:ext cx="2300605" cy="1329055"/>
            </a:xfrm>
            <a:custGeom>
              <a:avLst/>
              <a:gdLst/>
              <a:ahLst/>
              <a:cxnLst/>
              <a:rect l="l" t="t" r="r" b="b"/>
              <a:pathLst>
                <a:path w="2300605" h="1329054">
                  <a:moveTo>
                    <a:pt x="1164125" y="0"/>
                  </a:moveTo>
                  <a:lnTo>
                    <a:pt x="0" y="663656"/>
                  </a:lnTo>
                  <a:lnTo>
                    <a:pt x="1146247" y="1328867"/>
                  </a:lnTo>
                  <a:lnTo>
                    <a:pt x="2300263" y="665210"/>
                  </a:lnTo>
                  <a:lnTo>
                    <a:pt x="1164125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7913" y="1784898"/>
              <a:ext cx="1158875" cy="2592705"/>
            </a:xfrm>
            <a:custGeom>
              <a:avLst/>
              <a:gdLst/>
              <a:ahLst/>
              <a:cxnLst/>
              <a:rect l="l" t="t" r="r" b="b"/>
              <a:pathLst>
                <a:path w="1158875" h="2592704">
                  <a:moveTo>
                    <a:pt x="1158347" y="0"/>
                  </a:moveTo>
                  <a:lnTo>
                    <a:pt x="0" y="1924519"/>
                  </a:lnTo>
                  <a:lnTo>
                    <a:pt x="1145913" y="2592459"/>
                  </a:lnTo>
                  <a:lnTo>
                    <a:pt x="115834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7180" y="3545377"/>
              <a:ext cx="1629410" cy="941069"/>
            </a:xfrm>
            <a:custGeom>
              <a:avLst/>
              <a:gdLst/>
              <a:ahLst/>
              <a:cxnLst/>
              <a:rect l="l" t="t" r="r" b="b"/>
              <a:pathLst>
                <a:path w="1629410" h="941070">
                  <a:moveTo>
                    <a:pt x="1629062" y="940539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73826" y="1784898"/>
              <a:ext cx="1156970" cy="2592705"/>
            </a:xfrm>
            <a:custGeom>
              <a:avLst/>
              <a:gdLst/>
              <a:ahLst/>
              <a:cxnLst/>
              <a:rect l="l" t="t" r="r" b="b"/>
              <a:pathLst>
                <a:path w="1156970" h="2592704">
                  <a:moveTo>
                    <a:pt x="12434" y="0"/>
                  </a:moveTo>
                  <a:lnTo>
                    <a:pt x="0" y="2592459"/>
                  </a:lnTo>
                  <a:lnTo>
                    <a:pt x="1156348" y="1927249"/>
                  </a:lnTo>
                  <a:lnTo>
                    <a:pt x="12434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73826" y="1784898"/>
              <a:ext cx="1156970" cy="2592705"/>
            </a:xfrm>
            <a:custGeom>
              <a:avLst/>
              <a:gdLst/>
              <a:ahLst/>
              <a:cxnLst/>
              <a:rect l="l" t="t" r="r" b="b"/>
              <a:pathLst>
                <a:path w="1156970" h="2592704">
                  <a:moveTo>
                    <a:pt x="0" y="2592459"/>
                  </a:moveTo>
                  <a:lnTo>
                    <a:pt x="12434" y="0"/>
                  </a:lnTo>
                  <a:lnTo>
                    <a:pt x="1156348" y="1927249"/>
                  </a:lnTo>
                  <a:lnTo>
                    <a:pt x="0" y="259245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1484" y="3534760"/>
              <a:ext cx="1663064" cy="960119"/>
            </a:xfrm>
            <a:custGeom>
              <a:avLst/>
              <a:gdLst/>
              <a:ahLst/>
              <a:cxnLst/>
              <a:rect l="l" t="t" r="r" b="b"/>
              <a:pathLst>
                <a:path w="1663064" h="960120">
                  <a:moveTo>
                    <a:pt x="0" y="960012"/>
                  </a:moveTo>
                  <a:lnTo>
                    <a:pt x="1662789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4191" y="3046391"/>
              <a:ext cx="2291715" cy="666115"/>
            </a:xfrm>
            <a:custGeom>
              <a:avLst/>
              <a:gdLst/>
              <a:ahLst/>
              <a:cxnLst/>
              <a:rect l="l" t="t" r="r" b="b"/>
              <a:pathLst>
                <a:path w="2291715" h="666114">
                  <a:moveTo>
                    <a:pt x="2291525" y="658954"/>
                  </a:moveTo>
                  <a:lnTo>
                    <a:pt x="1150181" y="0"/>
                  </a:lnTo>
                </a:path>
                <a:path w="2291715" h="666114">
                  <a:moveTo>
                    <a:pt x="0" y="665798"/>
                  </a:moveTo>
                  <a:lnTo>
                    <a:pt x="1147420" y="3337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75115" y="2808655"/>
              <a:ext cx="353108" cy="577879"/>
            </a:xfrm>
            <a:prstGeom prst="rect">
              <a:avLst/>
            </a:prstGeom>
          </p:spPr>
        </p:pic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75115" y="2808655"/>
              <a:ext cx="353695" cy="578485"/>
            </a:xfrm>
            <a:custGeom>
              <a:avLst/>
              <a:gdLst/>
              <a:ahLst/>
              <a:cxnLst/>
              <a:rect l="l" t="t" r="r" b="b"/>
              <a:pathLst>
                <a:path w="353694" h="578485">
                  <a:moveTo>
                    <a:pt x="130468" y="0"/>
                  </a:moveTo>
                  <a:lnTo>
                    <a:pt x="200548" y="12105"/>
                  </a:lnTo>
                  <a:lnTo>
                    <a:pt x="233799" y="34120"/>
                  </a:lnTo>
                  <a:lnTo>
                    <a:pt x="264695" y="65372"/>
                  </a:lnTo>
                  <a:lnTo>
                    <a:pt x="292364" y="104809"/>
                  </a:lnTo>
                  <a:lnTo>
                    <a:pt x="315934" y="151380"/>
                  </a:lnTo>
                  <a:lnTo>
                    <a:pt x="334533" y="204030"/>
                  </a:lnTo>
                  <a:lnTo>
                    <a:pt x="347290" y="261708"/>
                  </a:lnTo>
                  <a:lnTo>
                    <a:pt x="353108" y="320492"/>
                  </a:lnTo>
                  <a:lnTo>
                    <a:pt x="351810" y="376315"/>
                  </a:lnTo>
                  <a:lnTo>
                    <a:pt x="343897" y="427905"/>
                  </a:lnTo>
                  <a:lnTo>
                    <a:pt x="329869" y="473993"/>
                  </a:lnTo>
                  <a:lnTo>
                    <a:pt x="310228" y="513305"/>
                  </a:lnTo>
                  <a:lnTo>
                    <a:pt x="285476" y="544571"/>
                  </a:lnTo>
                  <a:lnTo>
                    <a:pt x="222639" y="577879"/>
                  </a:lnTo>
                  <a:lnTo>
                    <a:pt x="187294" y="577497"/>
                  </a:lnTo>
                  <a:lnTo>
                    <a:pt x="119309" y="543758"/>
                  </a:lnTo>
                  <a:lnTo>
                    <a:pt x="88413" y="512506"/>
                  </a:lnTo>
                  <a:lnTo>
                    <a:pt x="60744" y="473069"/>
                  </a:lnTo>
                  <a:lnTo>
                    <a:pt x="37174" y="426499"/>
                  </a:lnTo>
                  <a:lnTo>
                    <a:pt x="18575" y="373850"/>
                  </a:lnTo>
                  <a:lnTo>
                    <a:pt x="5819" y="316172"/>
                  </a:lnTo>
                  <a:lnTo>
                    <a:pt x="0" y="257388"/>
                  </a:lnTo>
                  <a:lnTo>
                    <a:pt x="1297" y="201564"/>
                  </a:lnTo>
                  <a:lnTo>
                    <a:pt x="9211" y="149973"/>
                  </a:lnTo>
                  <a:lnTo>
                    <a:pt x="23238" y="103885"/>
                  </a:lnTo>
                  <a:lnTo>
                    <a:pt x="42879" y="64572"/>
                  </a:lnTo>
                  <a:lnTo>
                    <a:pt x="67632" y="33306"/>
                  </a:lnTo>
                  <a:lnTo>
                    <a:pt x="130468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70341" y="2499008"/>
              <a:ext cx="336550" cy="488950"/>
            </a:xfrm>
            <a:custGeom>
              <a:avLst/>
              <a:gdLst/>
              <a:ahLst/>
              <a:cxnLst/>
              <a:rect l="l" t="t" r="r" b="b"/>
              <a:pathLst>
                <a:path w="336550" h="488950">
                  <a:moveTo>
                    <a:pt x="261723" y="6382"/>
                  </a:moveTo>
                  <a:lnTo>
                    <a:pt x="227008" y="0"/>
                  </a:lnTo>
                  <a:lnTo>
                    <a:pt x="190372" y="6276"/>
                  </a:lnTo>
                  <a:lnTo>
                    <a:pt x="153221" y="24113"/>
                  </a:lnTo>
                  <a:lnTo>
                    <a:pt x="116961" y="52415"/>
                  </a:lnTo>
                  <a:lnTo>
                    <a:pt x="82998" y="90084"/>
                  </a:lnTo>
                  <a:lnTo>
                    <a:pt x="52737" y="136024"/>
                  </a:lnTo>
                  <a:lnTo>
                    <a:pt x="27584" y="189136"/>
                  </a:lnTo>
                  <a:lnTo>
                    <a:pt x="9859" y="245167"/>
                  </a:lnTo>
                  <a:lnTo>
                    <a:pt x="758" y="299420"/>
                  </a:lnTo>
                  <a:lnTo>
                    <a:pt x="0" y="350134"/>
                  </a:lnTo>
                  <a:lnTo>
                    <a:pt x="7299" y="395548"/>
                  </a:lnTo>
                  <a:lnTo>
                    <a:pt x="22374" y="433903"/>
                  </a:lnTo>
                  <a:lnTo>
                    <a:pt x="44941" y="463438"/>
                  </a:lnTo>
                  <a:lnTo>
                    <a:pt x="74718" y="482392"/>
                  </a:lnTo>
                  <a:lnTo>
                    <a:pt x="109435" y="488774"/>
                  </a:lnTo>
                  <a:lnTo>
                    <a:pt x="146072" y="482499"/>
                  </a:lnTo>
                  <a:lnTo>
                    <a:pt x="183222" y="464661"/>
                  </a:lnTo>
                  <a:lnTo>
                    <a:pt x="219482" y="436360"/>
                  </a:lnTo>
                  <a:lnTo>
                    <a:pt x="253445" y="398691"/>
                  </a:lnTo>
                  <a:lnTo>
                    <a:pt x="283705" y="352751"/>
                  </a:lnTo>
                  <a:lnTo>
                    <a:pt x="308858" y="299637"/>
                  </a:lnTo>
                  <a:lnTo>
                    <a:pt x="326584" y="243607"/>
                  </a:lnTo>
                  <a:lnTo>
                    <a:pt x="335684" y="189355"/>
                  </a:lnTo>
                  <a:lnTo>
                    <a:pt x="336443" y="138641"/>
                  </a:lnTo>
                  <a:lnTo>
                    <a:pt x="329143" y="93226"/>
                  </a:lnTo>
                  <a:lnTo>
                    <a:pt x="314068" y="54871"/>
                  </a:lnTo>
                  <a:lnTo>
                    <a:pt x="291500" y="25336"/>
                  </a:lnTo>
                  <a:lnTo>
                    <a:pt x="261723" y="638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43425" y="2512413"/>
              <a:ext cx="732790" cy="869950"/>
            </a:xfrm>
            <a:custGeom>
              <a:avLst/>
              <a:gdLst/>
              <a:ahLst/>
              <a:cxnLst/>
              <a:rect l="l" t="t" r="r" b="b"/>
              <a:pathLst>
                <a:path w="732789" h="869950">
                  <a:moveTo>
                    <a:pt x="690965" y="869735"/>
                  </a:moveTo>
                  <a:lnTo>
                    <a:pt x="0" y="470805"/>
                  </a:lnTo>
                </a:path>
                <a:path w="732789" h="869950">
                  <a:moveTo>
                    <a:pt x="732193" y="306508"/>
                  </a:moveTo>
                  <a:lnTo>
                    <a:pt x="201303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14789" y="2714172"/>
              <a:ext cx="175895" cy="101600"/>
            </a:xfrm>
            <a:custGeom>
              <a:avLst/>
              <a:gdLst/>
              <a:ahLst/>
              <a:cxnLst/>
              <a:rect l="l" t="t" r="r" b="b"/>
              <a:pathLst>
                <a:path w="175894" h="101600">
                  <a:moveTo>
                    <a:pt x="0" y="101196"/>
                  </a:moveTo>
                  <a:lnTo>
                    <a:pt x="175276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52787" y="2825225"/>
              <a:ext cx="845185" cy="476250"/>
            </a:xfrm>
            <a:custGeom>
              <a:avLst/>
              <a:gdLst/>
              <a:ahLst/>
              <a:cxnLst/>
              <a:rect l="l" t="t" r="r" b="b"/>
              <a:pathLst>
                <a:path w="845185" h="476250">
                  <a:moveTo>
                    <a:pt x="800204" y="25916"/>
                  </a:moveTo>
                  <a:lnTo>
                    <a:pt x="845096" y="0"/>
                  </a:lnTo>
                </a:path>
                <a:path w="845185" h="476250">
                  <a:moveTo>
                    <a:pt x="601325" y="140428"/>
                  </a:moveTo>
                  <a:lnTo>
                    <a:pt x="776602" y="39232"/>
                  </a:lnTo>
                </a:path>
                <a:path w="845185" h="476250">
                  <a:moveTo>
                    <a:pt x="539529" y="176202"/>
                  </a:moveTo>
                  <a:lnTo>
                    <a:pt x="584423" y="150286"/>
                  </a:lnTo>
                </a:path>
                <a:path w="845185" h="476250">
                  <a:moveTo>
                    <a:pt x="327351" y="298692"/>
                  </a:moveTo>
                  <a:lnTo>
                    <a:pt x="502627" y="197496"/>
                  </a:lnTo>
                </a:path>
                <a:path w="845185" h="476250">
                  <a:moveTo>
                    <a:pt x="265554" y="334469"/>
                  </a:moveTo>
                  <a:lnTo>
                    <a:pt x="310446" y="308549"/>
                  </a:lnTo>
                </a:path>
                <a:path w="845185" h="476250">
                  <a:moveTo>
                    <a:pt x="66678" y="448978"/>
                  </a:moveTo>
                  <a:lnTo>
                    <a:pt x="241956" y="347785"/>
                  </a:lnTo>
                </a:path>
                <a:path w="845185" h="476250">
                  <a:moveTo>
                    <a:pt x="0" y="464948"/>
                  </a:moveTo>
                  <a:lnTo>
                    <a:pt x="20476" y="475748"/>
                  </a:lnTo>
                  <a:lnTo>
                    <a:pt x="49773" y="458834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8795" y="2722154"/>
              <a:ext cx="175895" cy="101600"/>
            </a:xfrm>
            <a:custGeom>
              <a:avLst/>
              <a:gdLst/>
              <a:ahLst/>
              <a:cxnLst/>
              <a:rect l="l" t="t" r="r" b="b"/>
              <a:pathLst>
                <a:path w="175894" h="101600">
                  <a:moveTo>
                    <a:pt x="175277" y="101192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0978" y="2833203"/>
              <a:ext cx="778510" cy="449580"/>
            </a:xfrm>
            <a:custGeom>
              <a:avLst/>
              <a:gdLst/>
              <a:ahLst/>
              <a:cxnLst/>
              <a:rect l="l" t="t" r="r" b="b"/>
              <a:pathLst>
                <a:path w="778510" h="449579">
                  <a:moveTo>
                    <a:pt x="44891" y="25920"/>
                  </a:moveTo>
                  <a:lnTo>
                    <a:pt x="0" y="0"/>
                  </a:lnTo>
                </a:path>
                <a:path w="778510" h="449579">
                  <a:moveTo>
                    <a:pt x="243770" y="140432"/>
                  </a:moveTo>
                  <a:lnTo>
                    <a:pt x="68489" y="39236"/>
                  </a:lnTo>
                </a:path>
                <a:path w="778510" h="449579">
                  <a:moveTo>
                    <a:pt x="305568" y="176206"/>
                  </a:moveTo>
                  <a:lnTo>
                    <a:pt x="260672" y="150289"/>
                  </a:lnTo>
                </a:path>
                <a:path w="778510" h="449579">
                  <a:moveTo>
                    <a:pt x="517744" y="298695"/>
                  </a:moveTo>
                  <a:lnTo>
                    <a:pt x="342468" y="197500"/>
                  </a:lnTo>
                </a:path>
                <a:path w="778510" h="449579">
                  <a:moveTo>
                    <a:pt x="579542" y="334468"/>
                  </a:moveTo>
                  <a:lnTo>
                    <a:pt x="534650" y="308552"/>
                  </a:lnTo>
                </a:path>
                <a:path w="778510" h="449579">
                  <a:moveTo>
                    <a:pt x="778417" y="448981"/>
                  </a:moveTo>
                  <a:lnTo>
                    <a:pt x="603140" y="347785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1933" y="2501589"/>
              <a:ext cx="1866900" cy="271780"/>
            </a:xfrm>
            <a:custGeom>
              <a:avLst/>
              <a:gdLst/>
              <a:ahLst/>
              <a:cxnLst/>
              <a:rect l="l" t="t" r="r" b="b"/>
              <a:pathLst>
                <a:path w="1866900" h="271780">
                  <a:moveTo>
                    <a:pt x="7962" y="194310"/>
                  </a:moveTo>
                  <a:lnTo>
                    <a:pt x="0" y="194310"/>
                  </a:lnTo>
                  <a:lnTo>
                    <a:pt x="0" y="204470"/>
                  </a:lnTo>
                  <a:lnTo>
                    <a:pt x="7962" y="204470"/>
                  </a:lnTo>
                  <a:lnTo>
                    <a:pt x="7962" y="194310"/>
                  </a:lnTo>
                  <a:close/>
                </a:path>
                <a:path w="1866900" h="271780">
                  <a:moveTo>
                    <a:pt x="32435" y="204470"/>
                  </a:moveTo>
                  <a:lnTo>
                    <a:pt x="25019" y="204470"/>
                  </a:lnTo>
                  <a:lnTo>
                    <a:pt x="25019" y="194310"/>
                  </a:lnTo>
                  <a:lnTo>
                    <a:pt x="25019" y="0"/>
                  </a:lnTo>
                  <a:lnTo>
                    <a:pt x="18986" y="0"/>
                  </a:lnTo>
                  <a:lnTo>
                    <a:pt x="18986" y="194310"/>
                  </a:lnTo>
                  <a:lnTo>
                    <a:pt x="18986" y="204470"/>
                  </a:lnTo>
                  <a:lnTo>
                    <a:pt x="11734" y="204470"/>
                  </a:lnTo>
                  <a:lnTo>
                    <a:pt x="11734" y="271780"/>
                  </a:lnTo>
                  <a:lnTo>
                    <a:pt x="32435" y="271780"/>
                  </a:lnTo>
                  <a:lnTo>
                    <a:pt x="32435" y="204470"/>
                  </a:lnTo>
                  <a:close/>
                </a:path>
                <a:path w="1866900" h="271780">
                  <a:moveTo>
                    <a:pt x="44348" y="194310"/>
                  </a:moveTo>
                  <a:lnTo>
                    <a:pt x="36334" y="194310"/>
                  </a:lnTo>
                  <a:lnTo>
                    <a:pt x="36334" y="204470"/>
                  </a:lnTo>
                  <a:lnTo>
                    <a:pt x="44348" y="204470"/>
                  </a:lnTo>
                  <a:lnTo>
                    <a:pt x="44348" y="194310"/>
                  </a:lnTo>
                  <a:close/>
                </a:path>
                <a:path w="1866900" h="271780">
                  <a:moveTo>
                    <a:pt x="1830006" y="194310"/>
                  </a:moveTo>
                  <a:lnTo>
                    <a:pt x="1822056" y="194310"/>
                  </a:lnTo>
                  <a:lnTo>
                    <a:pt x="1822056" y="204470"/>
                  </a:lnTo>
                  <a:lnTo>
                    <a:pt x="1830006" y="204470"/>
                  </a:lnTo>
                  <a:lnTo>
                    <a:pt x="1830006" y="194310"/>
                  </a:lnTo>
                  <a:close/>
                </a:path>
                <a:path w="1866900" h="271780">
                  <a:moveTo>
                    <a:pt x="1854492" y="204470"/>
                  </a:moveTo>
                  <a:lnTo>
                    <a:pt x="1847075" y="204470"/>
                  </a:lnTo>
                  <a:lnTo>
                    <a:pt x="1847075" y="194310"/>
                  </a:lnTo>
                  <a:lnTo>
                    <a:pt x="1847075" y="0"/>
                  </a:lnTo>
                  <a:lnTo>
                    <a:pt x="1841042" y="0"/>
                  </a:lnTo>
                  <a:lnTo>
                    <a:pt x="1841042" y="194310"/>
                  </a:lnTo>
                  <a:lnTo>
                    <a:pt x="1841042" y="204470"/>
                  </a:lnTo>
                  <a:lnTo>
                    <a:pt x="1833778" y="204470"/>
                  </a:lnTo>
                  <a:lnTo>
                    <a:pt x="1833778" y="271780"/>
                  </a:lnTo>
                  <a:lnTo>
                    <a:pt x="1854492" y="271780"/>
                  </a:lnTo>
                  <a:lnTo>
                    <a:pt x="1854492" y="204470"/>
                  </a:lnTo>
                  <a:close/>
                </a:path>
                <a:path w="1866900" h="271780">
                  <a:moveTo>
                    <a:pt x="1866404" y="194310"/>
                  </a:moveTo>
                  <a:lnTo>
                    <a:pt x="1858378" y="194310"/>
                  </a:lnTo>
                  <a:lnTo>
                    <a:pt x="1858378" y="204470"/>
                  </a:lnTo>
                  <a:lnTo>
                    <a:pt x="1866404" y="204470"/>
                  </a:lnTo>
                  <a:lnTo>
                    <a:pt x="1866404" y="19431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03363" y="2305447"/>
            <a:ext cx="139065" cy="2298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50" spc="-1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135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14775" y="2305447"/>
            <a:ext cx="139065" cy="2298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50" spc="-1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135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83225" y="1491343"/>
            <a:ext cx="118173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SQUARE </a:t>
            </a: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PYRAMID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6426" y="654148"/>
            <a:ext cx="2913380" cy="71945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SQUARE PYRAMID SHOWN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OPPOSITE, INCLUDING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200" b="1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VIEW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‘XX’.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6" name="object 26"/>
          <p:cNvGrpSpPr>
            <a:grpSpLocks noGrp="1" noUngrp="1" noRot="1" noMove="1" noResize="1"/>
          </p:cNvGrpSpPr>
          <p:nvPr/>
        </p:nvGrpSpPr>
        <p:grpSpPr>
          <a:xfrm>
            <a:off x="558718" y="5296044"/>
            <a:ext cx="2905125" cy="2070100"/>
            <a:chOff x="558718" y="5296044"/>
            <a:chExt cx="2905125" cy="2070100"/>
          </a:xfrm>
        </p:grpSpPr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44445" y="5299854"/>
              <a:ext cx="294640" cy="485775"/>
            </a:xfrm>
            <a:custGeom>
              <a:avLst/>
              <a:gdLst/>
              <a:ahLst/>
              <a:cxnLst/>
              <a:rect l="l" t="t" r="r" b="b"/>
              <a:pathLst>
                <a:path w="294639" h="485775">
                  <a:moveTo>
                    <a:pt x="221617" y="6012"/>
                  </a:moveTo>
                  <a:lnTo>
                    <a:pt x="161092" y="7226"/>
                  </a:lnTo>
                  <a:lnTo>
                    <a:pt x="103031" y="56080"/>
                  </a:lnTo>
                  <a:lnTo>
                    <a:pt x="76303" y="95047"/>
                  </a:lnTo>
                  <a:lnTo>
                    <a:pt x="51846" y="141936"/>
                  </a:lnTo>
                  <a:lnTo>
                    <a:pt x="30211" y="195416"/>
                  </a:lnTo>
                  <a:lnTo>
                    <a:pt x="13425" y="250932"/>
                  </a:lnTo>
                  <a:lnTo>
                    <a:pt x="3284" y="303855"/>
                  </a:lnTo>
                  <a:lnTo>
                    <a:pt x="0" y="352750"/>
                  </a:lnTo>
                  <a:lnTo>
                    <a:pt x="3779" y="396183"/>
                  </a:lnTo>
                  <a:lnTo>
                    <a:pt x="14832" y="432719"/>
                  </a:lnTo>
                  <a:lnTo>
                    <a:pt x="33368" y="460924"/>
                  </a:lnTo>
                  <a:lnTo>
                    <a:pt x="59595" y="479363"/>
                  </a:lnTo>
                  <a:lnTo>
                    <a:pt x="91032" y="485745"/>
                  </a:lnTo>
                  <a:lnTo>
                    <a:pt x="124207" y="479469"/>
                  </a:lnTo>
                  <a:lnTo>
                    <a:pt x="190682" y="433330"/>
                  </a:lnTo>
                  <a:lnTo>
                    <a:pt x="221436" y="395661"/>
                  </a:lnTo>
                  <a:lnTo>
                    <a:pt x="248837" y="349721"/>
                  </a:lnTo>
                  <a:lnTo>
                    <a:pt x="271613" y="296608"/>
                  </a:lnTo>
                  <a:lnTo>
                    <a:pt x="287258" y="240725"/>
                  </a:lnTo>
                  <a:lnTo>
                    <a:pt x="294453" y="186853"/>
                  </a:lnTo>
                  <a:lnTo>
                    <a:pt x="293712" y="136658"/>
                  </a:lnTo>
                  <a:lnTo>
                    <a:pt x="285545" y="91810"/>
                  </a:lnTo>
                  <a:lnTo>
                    <a:pt x="270466" y="53974"/>
                  </a:lnTo>
                  <a:lnTo>
                    <a:pt x="248986" y="24819"/>
                  </a:lnTo>
                  <a:lnTo>
                    <a:pt x="221617" y="6012"/>
                  </a:lnTo>
                  <a:close/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3257" y="5775573"/>
              <a:ext cx="1151890" cy="1468755"/>
            </a:xfrm>
            <a:custGeom>
              <a:avLst/>
              <a:gdLst/>
              <a:ahLst/>
              <a:cxnLst/>
              <a:rect l="l" t="t" r="r" b="b"/>
              <a:pathLst>
                <a:path w="1151889" h="1468754">
                  <a:moveTo>
                    <a:pt x="482008" y="0"/>
                  </a:moveTo>
                  <a:lnTo>
                    <a:pt x="0" y="800820"/>
                  </a:lnTo>
                  <a:lnTo>
                    <a:pt x="1145913" y="1468760"/>
                  </a:lnTo>
                  <a:lnTo>
                    <a:pt x="1151298" y="388388"/>
                  </a:lnTo>
                  <a:lnTo>
                    <a:pt x="482008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2528" y="6412351"/>
              <a:ext cx="1629410" cy="941069"/>
            </a:xfrm>
            <a:custGeom>
              <a:avLst/>
              <a:gdLst/>
              <a:ahLst/>
              <a:cxnLst/>
              <a:rect l="l" t="t" r="r" b="b"/>
              <a:pathLst>
                <a:path w="1629410" h="941070">
                  <a:moveTo>
                    <a:pt x="1629060" y="94054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99170" y="5776009"/>
              <a:ext cx="1156970" cy="1468755"/>
            </a:xfrm>
            <a:custGeom>
              <a:avLst/>
              <a:gdLst/>
              <a:ahLst/>
              <a:cxnLst/>
              <a:rect l="l" t="t" r="r" b="b"/>
              <a:pathLst>
                <a:path w="1156970" h="1468754">
                  <a:moveTo>
                    <a:pt x="680424" y="0"/>
                  </a:moveTo>
                  <a:lnTo>
                    <a:pt x="5309" y="389253"/>
                  </a:lnTo>
                  <a:lnTo>
                    <a:pt x="0" y="1468324"/>
                  </a:lnTo>
                  <a:lnTo>
                    <a:pt x="1156351" y="803112"/>
                  </a:lnTo>
                  <a:lnTo>
                    <a:pt x="680424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99170" y="5776009"/>
              <a:ext cx="1156970" cy="1468755"/>
            </a:xfrm>
            <a:custGeom>
              <a:avLst/>
              <a:gdLst/>
              <a:ahLst/>
              <a:cxnLst/>
              <a:rect l="l" t="t" r="r" b="b"/>
              <a:pathLst>
                <a:path w="1156970" h="1468754">
                  <a:moveTo>
                    <a:pt x="0" y="1468324"/>
                  </a:moveTo>
                  <a:lnTo>
                    <a:pt x="5309" y="389253"/>
                  </a:lnTo>
                  <a:lnTo>
                    <a:pt x="680424" y="0"/>
                  </a:lnTo>
                  <a:lnTo>
                    <a:pt x="1156351" y="803112"/>
                  </a:lnTo>
                  <a:lnTo>
                    <a:pt x="0" y="146832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96831" y="6401735"/>
              <a:ext cx="1663064" cy="960119"/>
            </a:xfrm>
            <a:custGeom>
              <a:avLst/>
              <a:gdLst/>
              <a:ahLst/>
              <a:cxnLst/>
              <a:rect l="l" t="t" r="r" b="b"/>
              <a:pathLst>
                <a:path w="1663064" h="960120">
                  <a:moveTo>
                    <a:pt x="0" y="960012"/>
                  </a:moveTo>
                  <a:lnTo>
                    <a:pt x="1662786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32184" y="5385931"/>
              <a:ext cx="848994" cy="493395"/>
            </a:xfrm>
            <a:custGeom>
              <a:avLst/>
              <a:gdLst/>
              <a:ahLst/>
              <a:cxnLst/>
              <a:rect l="l" t="t" r="r" b="b"/>
              <a:pathLst>
                <a:path w="848994" h="493395">
                  <a:moveTo>
                    <a:pt x="197380" y="0"/>
                  </a:moveTo>
                  <a:lnTo>
                    <a:pt x="0" y="104785"/>
                  </a:lnTo>
                  <a:lnTo>
                    <a:pt x="668638" y="492800"/>
                  </a:lnTo>
                  <a:lnTo>
                    <a:pt x="848396" y="390347"/>
                  </a:lnTo>
                  <a:lnTo>
                    <a:pt x="19738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41915" y="5490086"/>
              <a:ext cx="985313" cy="780385"/>
            </a:xfrm>
            <a:prstGeom prst="rect">
              <a:avLst/>
            </a:prstGeom>
          </p:spPr>
        </p:pic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8670" y="5660114"/>
              <a:ext cx="873125" cy="504190"/>
            </a:xfrm>
            <a:custGeom>
              <a:avLst/>
              <a:gdLst/>
              <a:ahLst/>
              <a:cxnLst/>
              <a:rect l="l" t="t" r="r" b="b"/>
              <a:pathLst>
                <a:path w="873125" h="504189">
                  <a:moveTo>
                    <a:pt x="215196" y="0"/>
                  </a:moveTo>
                  <a:lnTo>
                    <a:pt x="0" y="120820"/>
                  </a:lnTo>
                  <a:lnTo>
                    <a:pt x="675622" y="503848"/>
                  </a:lnTo>
                  <a:lnTo>
                    <a:pt x="872863" y="389685"/>
                  </a:lnTo>
                  <a:lnTo>
                    <a:pt x="215196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39491" y="5416984"/>
              <a:ext cx="1327785" cy="690880"/>
            </a:xfrm>
            <a:custGeom>
              <a:avLst/>
              <a:gdLst/>
              <a:ahLst/>
              <a:cxnLst/>
              <a:rect l="l" t="t" r="r" b="b"/>
              <a:pathLst>
                <a:path w="1327785" h="690879">
                  <a:moveTo>
                    <a:pt x="636281" y="0"/>
                  </a:moveTo>
                  <a:lnTo>
                    <a:pt x="737355" y="0"/>
                  </a:lnTo>
                </a:path>
                <a:path w="1327785" h="690879">
                  <a:moveTo>
                    <a:pt x="555818" y="42560"/>
                  </a:moveTo>
                  <a:lnTo>
                    <a:pt x="811169" y="42560"/>
                  </a:lnTo>
                </a:path>
                <a:path w="1327785" h="690879">
                  <a:moveTo>
                    <a:pt x="521891" y="91771"/>
                  </a:moveTo>
                  <a:lnTo>
                    <a:pt x="886974" y="91771"/>
                  </a:lnTo>
                </a:path>
                <a:path w="1327785" h="690879">
                  <a:moveTo>
                    <a:pt x="603686" y="136994"/>
                  </a:moveTo>
                  <a:lnTo>
                    <a:pt x="966772" y="136994"/>
                  </a:lnTo>
                </a:path>
                <a:path w="1327785" h="690879">
                  <a:moveTo>
                    <a:pt x="678830" y="182210"/>
                  </a:moveTo>
                  <a:lnTo>
                    <a:pt x="1043909" y="182210"/>
                  </a:lnTo>
                </a:path>
                <a:path w="1327785" h="690879">
                  <a:moveTo>
                    <a:pt x="760622" y="227430"/>
                  </a:moveTo>
                  <a:lnTo>
                    <a:pt x="1123707" y="227430"/>
                  </a:lnTo>
                </a:path>
                <a:path w="1327785" h="690879">
                  <a:moveTo>
                    <a:pt x="842219" y="275306"/>
                  </a:moveTo>
                  <a:lnTo>
                    <a:pt x="1200844" y="275306"/>
                  </a:lnTo>
                </a:path>
                <a:path w="1327785" h="690879">
                  <a:moveTo>
                    <a:pt x="921358" y="320526"/>
                  </a:moveTo>
                  <a:lnTo>
                    <a:pt x="1280642" y="320526"/>
                  </a:lnTo>
                </a:path>
                <a:path w="1327785" h="690879">
                  <a:moveTo>
                    <a:pt x="1004493" y="368406"/>
                  </a:moveTo>
                  <a:lnTo>
                    <a:pt x="1327183" y="368406"/>
                  </a:lnTo>
                </a:path>
                <a:path w="1327785" h="690879">
                  <a:moveTo>
                    <a:pt x="1080803" y="413630"/>
                  </a:moveTo>
                  <a:lnTo>
                    <a:pt x="1249380" y="413630"/>
                  </a:lnTo>
                </a:path>
                <a:path w="1327785" h="690879">
                  <a:moveTo>
                    <a:pt x="154832" y="276635"/>
                  </a:moveTo>
                  <a:lnTo>
                    <a:pt x="255908" y="276635"/>
                  </a:lnTo>
                </a:path>
                <a:path w="1327785" h="690879">
                  <a:moveTo>
                    <a:pt x="74368" y="319194"/>
                  </a:moveTo>
                  <a:lnTo>
                    <a:pt x="329719" y="319194"/>
                  </a:lnTo>
                </a:path>
                <a:path w="1327785" h="690879">
                  <a:moveTo>
                    <a:pt x="0" y="368406"/>
                  </a:moveTo>
                  <a:lnTo>
                    <a:pt x="405528" y="368406"/>
                  </a:lnTo>
                </a:path>
                <a:path w="1327785" h="690879">
                  <a:moveTo>
                    <a:pt x="81128" y="413630"/>
                  </a:moveTo>
                  <a:lnTo>
                    <a:pt x="485322" y="413630"/>
                  </a:lnTo>
                </a:path>
                <a:path w="1327785" h="690879">
                  <a:moveTo>
                    <a:pt x="164252" y="458845"/>
                  </a:moveTo>
                  <a:lnTo>
                    <a:pt x="562463" y="458845"/>
                  </a:lnTo>
                </a:path>
                <a:path w="1327785" h="690879">
                  <a:moveTo>
                    <a:pt x="236070" y="504065"/>
                  </a:moveTo>
                  <a:lnTo>
                    <a:pt x="642261" y="504065"/>
                  </a:lnTo>
                </a:path>
                <a:path w="1327785" h="690879">
                  <a:moveTo>
                    <a:pt x="322520" y="551941"/>
                  </a:moveTo>
                  <a:lnTo>
                    <a:pt x="719399" y="551941"/>
                  </a:lnTo>
                </a:path>
                <a:path w="1327785" h="690879">
                  <a:moveTo>
                    <a:pt x="400985" y="597161"/>
                  </a:moveTo>
                  <a:lnTo>
                    <a:pt x="799195" y="597161"/>
                  </a:lnTo>
                </a:path>
                <a:path w="1327785" h="690879">
                  <a:moveTo>
                    <a:pt x="489430" y="645041"/>
                  </a:moveTo>
                  <a:lnTo>
                    <a:pt x="845733" y="645041"/>
                  </a:lnTo>
                </a:path>
                <a:path w="1327785" h="690879">
                  <a:moveTo>
                    <a:pt x="567234" y="690264"/>
                  </a:moveTo>
                  <a:lnTo>
                    <a:pt x="767929" y="690264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46001" y="5581148"/>
              <a:ext cx="175895" cy="101600"/>
            </a:xfrm>
            <a:custGeom>
              <a:avLst/>
              <a:gdLst/>
              <a:ahLst/>
              <a:cxnLst/>
              <a:rect l="l" t="t" r="r" b="b"/>
              <a:pathLst>
                <a:path w="175894" h="101600">
                  <a:moveTo>
                    <a:pt x="0" y="101196"/>
                  </a:moveTo>
                  <a:lnTo>
                    <a:pt x="175276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83999" y="5692200"/>
              <a:ext cx="845185" cy="476250"/>
            </a:xfrm>
            <a:custGeom>
              <a:avLst/>
              <a:gdLst/>
              <a:ahLst/>
              <a:cxnLst/>
              <a:rect l="l" t="t" r="r" b="b"/>
              <a:pathLst>
                <a:path w="845185" h="476250">
                  <a:moveTo>
                    <a:pt x="800205" y="25916"/>
                  </a:moveTo>
                  <a:lnTo>
                    <a:pt x="845097" y="0"/>
                  </a:lnTo>
                </a:path>
                <a:path w="845185" h="476250">
                  <a:moveTo>
                    <a:pt x="601325" y="140428"/>
                  </a:moveTo>
                  <a:lnTo>
                    <a:pt x="776603" y="39232"/>
                  </a:lnTo>
                </a:path>
                <a:path w="845185" h="476250">
                  <a:moveTo>
                    <a:pt x="539529" y="176206"/>
                  </a:moveTo>
                  <a:lnTo>
                    <a:pt x="584420" y="150285"/>
                  </a:lnTo>
                </a:path>
                <a:path w="845185" h="476250">
                  <a:moveTo>
                    <a:pt x="327352" y="298692"/>
                  </a:moveTo>
                  <a:lnTo>
                    <a:pt x="502629" y="197496"/>
                  </a:lnTo>
                </a:path>
                <a:path w="845185" h="476250">
                  <a:moveTo>
                    <a:pt x="265554" y="334469"/>
                  </a:moveTo>
                  <a:lnTo>
                    <a:pt x="310446" y="308549"/>
                  </a:lnTo>
                </a:path>
                <a:path w="845185" h="476250">
                  <a:moveTo>
                    <a:pt x="66680" y="448978"/>
                  </a:moveTo>
                  <a:lnTo>
                    <a:pt x="241956" y="347785"/>
                  </a:lnTo>
                </a:path>
                <a:path w="845185" h="476250">
                  <a:moveTo>
                    <a:pt x="0" y="464946"/>
                  </a:moveTo>
                  <a:lnTo>
                    <a:pt x="20477" y="475750"/>
                  </a:lnTo>
                  <a:lnTo>
                    <a:pt x="49773" y="458834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00008" y="5589130"/>
              <a:ext cx="175895" cy="101600"/>
            </a:xfrm>
            <a:custGeom>
              <a:avLst/>
              <a:gdLst/>
              <a:ahLst/>
              <a:cxnLst/>
              <a:rect l="l" t="t" r="r" b="b"/>
              <a:pathLst>
                <a:path w="175894" h="101600">
                  <a:moveTo>
                    <a:pt x="175276" y="101194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2190" y="5700182"/>
              <a:ext cx="778510" cy="449580"/>
            </a:xfrm>
            <a:custGeom>
              <a:avLst/>
              <a:gdLst/>
              <a:ahLst/>
              <a:cxnLst/>
              <a:rect l="l" t="t" r="r" b="b"/>
              <a:pathLst>
                <a:path w="778510" h="449579">
                  <a:moveTo>
                    <a:pt x="44891" y="25915"/>
                  </a:moveTo>
                  <a:lnTo>
                    <a:pt x="0" y="0"/>
                  </a:lnTo>
                </a:path>
                <a:path w="778510" h="449579">
                  <a:moveTo>
                    <a:pt x="243770" y="140428"/>
                  </a:moveTo>
                  <a:lnTo>
                    <a:pt x="68489" y="39232"/>
                  </a:lnTo>
                </a:path>
                <a:path w="778510" h="449579">
                  <a:moveTo>
                    <a:pt x="305567" y="176201"/>
                  </a:moveTo>
                  <a:lnTo>
                    <a:pt x="260671" y="150285"/>
                  </a:lnTo>
                </a:path>
                <a:path w="778510" h="449579">
                  <a:moveTo>
                    <a:pt x="517744" y="298691"/>
                  </a:moveTo>
                  <a:lnTo>
                    <a:pt x="342466" y="197495"/>
                  </a:lnTo>
                </a:path>
                <a:path w="778510" h="449579">
                  <a:moveTo>
                    <a:pt x="579541" y="334464"/>
                  </a:moveTo>
                  <a:lnTo>
                    <a:pt x="534645" y="308549"/>
                  </a:lnTo>
                </a:path>
                <a:path w="778510" h="449579">
                  <a:moveTo>
                    <a:pt x="778417" y="448976"/>
                  </a:moveTo>
                  <a:lnTo>
                    <a:pt x="603139" y="34778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3353" y="5367979"/>
              <a:ext cx="1866264" cy="273050"/>
            </a:xfrm>
            <a:custGeom>
              <a:avLst/>
              <a:gdLst/>
              <a:ahLst/>
              <a:cxnLst/>
              <a:rect l="l" t="t" r="r" b="b"/>
              <a:pathLst>
                <a:path w="1866264" h="273050">
                  <a:moveTo>
                    <a:pt x="9105" y="195580"/>
                  </a:moveTo>
                  <a:lnTo>
                    <a:pt x="0" y="195580"/>
                  </a:lnTo>
                  <a:lnTo>
                    <a:pt x="0" y="205740"/>
                  </a:lnTo>
                  <a:lnTo>
                    <a:pt x="9105" y="205740"/>
                  </a:lnTo>
                  <a:lnTo>
                    <a:pt x="9105" y="195580"/>
                  </a:lnTo>
                  <a:close/>
                </a:path>
                <a:path w="1866264" h="273050">
                  <a:moveTo>
                    <a:pt x="32016" y="205740"/>
                  </a:moveTo>
                  <a:lnTo>
                    <a:pt x="24815" y="205740"/>
                  </a:lnTo>
                  <a:lnTo>
                    <a:pt x="24815" y="195580"/>
                  </a:lnTo>
                  <a:lnTo>
                    <a:pt x="24815" y="0"/>
                  </a:lnTo>
                  <a:lnTo>
                    <a:pt x="18783" y="0"/>
                  </a:lnTo>
                  <a:lnTo>
                    <a:pt x="18783" y="195580"/>
                  </a:lnTo>
                  <a:lnTo>
                    <a:pt x="18783" y="205740"/>
                  </a:lnTo>
                  <a:lnTo>
                    <a:pt x="11734" y="205740"/>
                  </a:lnTo>
                  <a:lnTo>
                    <a:pt x="11734" y="273050"/>
                  </a:lnTo>
                  <a:lnTo>
                    <a:pt x="32016" y="273050"/>
                  </a:lnTo>
                  <a:lnTo>
                    <a:pt x="32016" y="205740"/>
                  </a:lnTo>
                  <a:close/>
                </a:path>
                <a:path w="1866264" h="273050">
                  <a:moveTo>
                    <a:pt x="43929" y="195580"/>
                  </a:moveTo>
                  <a:lnTo>
                    <a:pt x="34734" y="195580"/>
                  </a:lnTo>
                  <a:lnTo>
                    <a:pt x="34734" y="205740"/>
                  </a:lnTo>
                  <a:lnTo>
                    <a:pt x="43929" y="205740"/>
                  </a:lnTo>
                  <a:lnTo>
                    <a:pt x="43929" y="195580"/>
                  </a:lnTo>
                  <a:close/>
                </a:path>
                <a:path w="1866264" h="273050">
                  <a:moveTo>
                    <a:pt x="1831162" y="195580"/>
                  </a:moveTo>
                  <a:lnTo>
                    <a:pt x="1822056" y="195580"/>
                  </a:lnTo>
                  <a:lnTo>
                    <a:pt x="1822056" y="205740"/>
                  </a:lnTo>
                  <a:lnTo>
                    <a:pt x="1831162" y="205740"/>
                  </a:lnTo>
                  <a:lnTo>
                    <a:pt x="1831162" y="195580"/>
                  </a:lnTo>
                  <a:close/>
                </a:path>
                <a:path w="1866264" h="273050">
                  <a:moveTo>
                    <a:pt x="1854073" y="205740"/>
                  </a:moveTo>
                  <a:lnTo>
                    <a:pt x="1846872" y="205740"/>
                  </a:lnTo>
                  <a:lnTo>
                    <a:pt x="1846872" y="195580"/>
                  </a:lnTo>
                  <a:lnTo>
                    <a:pt x="1846872" y="0"/>
                  </a:lnTo>
                  <a:lnTo>
                    <a:pt x="1840839" y="0"/>
                  </a:lnTo>
                  <a:lnTo>
                    <a:pt x="1840839" y="195580"/>
                  </a:lnTo>
                  <a:lnTo>
                    <a:pt x="1840839" y="205740"/>
                  </a:lnTo>
                  <a:lnTo>
                    <a:pt x="1833778" y="205740"/>
                  </a:lnTo>
                  <a:lnTo>
                    <a:pt x="1833778" y="273050"/>
                  </a:lnTo>
                  <a:lnTo>
                    <a:pt x="1854073" y="273050"/>
                  </a:lnTo>
                  <a:lnTo>
                    <a:pt x="1854073" y="205740"/>
                  </a:lnTo>
                  <a:close/>
                </a:path>
                <a:path w="1866264" h="273050">
                  <a:moveTo>
                    <a:pt x="1865985" y="195580"/>
                  </a:moveTo>
                  <a:lnTo>
                    <a:pt x="1856790" y="195580"/>
                  </a:lnTo>
                  <a:lnTo>
                    <a:pt x="1856790" y="205740"/>
                  </a:lnTo>
                  <a:lnTo>
                    <a:pt x="1865985" y="205740"/>
                  </a:lnTo>
                  <a:lnTo>
                    <a:pt x="1865985" y="19558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4576" y="5172421"/>
            <a:ext cx="139065" cy="2298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50" spc="-1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1350">
              <a:latin typeface="Arial"/>
              <a:cs typeface="Arial"/>
            </a:endParaRPr>
          </a:p>
        </p:txBody>
      </p:sp>
      <p:grpSp>
        <p:nvGrpSpPr>
          <p:cNvPr id="43" name="object 43"/>
          <p:cNvGrpSpPr>
            <a:grpSpLocks noGrp="1" noUngrp="1" noRot="1" noMove="1" noResize="1"/>
          </p:cNvGrpSpPr>
          <p:nvPr/>
        </p:nvGrpSpPr>
        <p:grpSpPr>
          <a:xfrm>
            <a:off x="1118840" y="285098"/>
            <a:ext cx="9314815" cy="6697345"/>
            <a:chOff x="1118840" y="285098"/>
            <a:chExt cx="9314815" cy="6697345"/>
          </a:xfrm>
        </p:grpSpPr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4799" y="4686242"/>
              <a:ext cx="1367790" cy="1484630"/>
            </a:xfrm>
            <a:custGeom>
              <a:avLst/>
              <a:gdLst/>
              <a:ahLst/>
              <a:cxnLst/>
              <a:rect l="l" t="t" r="r" b="b"/>
              <a:pathLst>
                <a:path w="1367789" h="1484629">
                  <a:moveTo>
                    <a:pt x="0" y="1122494"/>
                  </a:moveTo>
                  <a:lnTo>
                    <a:pt x="686261" y="0"/>
                  </a:lnTo>
                  <a:lnTo>
                    <a:pt x="1367204" y="1090573"/>
                  </a:lnTo>
                </a:path>
                <a:path w="1367789" h="1484629">
                  <a:moveTo>
                    <a:pt x="687567" y="1484254"/>
                  </a:moveTo>
                  <a:lnTo>
                    <a:pt x="687567" y="3336"/>
                  </a:lnTo>
                </a:path>
                <a:path w="1367789" h="1484629">
                  <a:moveTo>
                    <a:pt x="1190854" y="1190825"/>
                  </a:moveTo>
                  <a:lnTo>
                    <a:pt x="1191924" y="1194302"/>
                  </a:lnTo>
                  <a:lnTo>
                    <a:pt x="1192960" y="1197817"/>
                  </a:lnTo>
                  <a:lnTo>
                    <a:pt x="1193961" y="1201355"/>
                  </a:lnTo>
                </a:path>
                <a:path w="1367789" h="1484629">
                  <a:moveTo>
                    <a:pt x="878748" y="1373695"/>
                  </a:moveTo>
                  <a:lnTo>
                    <a:pt x="867672" y="1328057"/>
                  </a:lnTo>
                  <a:lnTo>
                    <a:pt x="859065" y="1253427"/>
                  </a:lnTo>
                  <a:lnTo>
                    <a:pt x="860362" y="1197603"/>
                  </a:lnTo>
                  <a:lnTo>
                    <a:pt x="868275" y="1146011"/>
                  </a:lnTo>
                  <a:lnTo>
                    <a:pt x="882303" y="1099923"/>
                  </a:lnTo>
                  <a:lnTo>
                    <a:pt x="901945" y="1060610"/>
                  </a:lnTo>
                  <a:lnTo>
                    <a:pt x="926698" y="1029344"/>
                  </a:lnTo>
                  <a:lnTo>
                    <a:pt x="989535" y="996036"/>
                  </a:lnTo>
                  <a:lnTo>
                    <a:pt x="1029750" y="997390"/>
                  </a:lnTo>
                  <a:lnTo>
                    <a:pt x="1069017" y="1013260"/>
                  </a:lnTo>
                  <a:lnTo>
                    <a:pt x="1106049" y="1042093"/>
                  </a:lnTo>
                  <a:lnTo>
                    <a:pt x="1139557" y="1082334"/>
                  </a:lnTo>
                  <a:lnTo>
                    <a:pt x="1168255" y="1132429"/>
                  </a:lnTo>
                  <a:lnTo>
                    <a:pt x="1190854" y="1190825"/>
                  </a:lnTo>
                </a:path>
                <a:path w="1367789" h="1484629">
                  <a:moveTo>
                    <a:pt x="1056163" y="999456"/>
                  </a:moveTo>
                  <a:lnTo>
                    <a:pt x="453020" y="617755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98055" y="5885197"/>
              <a:ext cx="332105" cy="388620"/>
            </a:xfrm>
            <a:custGeom>
              <a:avLst/>
              <a:gdLst/>
              <a:ahLst/>
              <a:cxnLst/>
              <a:rect l="l" t="t" r="r" b="b"/>
              <a:pathLst>
                <a:path w="332105" h="388620">
                  <a:moveTo>
                    <a:pt x="0" y="179542"/>
                  </a:moveTo>
                  <a:lnTo>
                    <a:pt x="20659" y="233597"/>
                  </a:lnTo>
                  <a:lnTo>
                    <a:pt x="44691" y="281579"/>
                  </a:lnTo>
                  <a:lnTo>
                    <a:pt x="71613" y="322270"/>
                  </a:lnTo>
                  <a:lnTo>
                    <a:pt x="100944" y="354452"/>
                  </a:lnTo>
                  <a:lnTo>
                    <a:pt x="132205" y="376906"/>
                  </a:lnTo>
                  <a:lnTo>
                    <a:pt x="164912" y="388414"/>
                  </a:lnTo>
                  <a:lnTo>
                    <a:pt x="198587" y="387758"/>
                  </a:lnTo>
                  <a:lnTo>
                    <a:pt x="268192" y="347664"/>
                  </a:lnTo>
                  <a:lnTo>
                    <a:pt x="294925" y="316024"/>
                  </a:lnTo>
                  <a:lnTo>
                    <a:pt x="313802" y="279534"/>
                  </a:lnTo>
                  <a:lnTo>
                    <a:pt x="325675" y="238930"/>
                  </a:lnTo>
                  <a:lnTo>
                    <a:pt x="331399" y="194951"/>
                  </a:lnTo>
                  <a:lnTo>
                    <a:pt x="331828" y="148331"/>
                  </a:lnTo>
                  <a:lnTo>
                    <a:pt x="327816" y="99809"/>
                  </a:lnTo>
                  <a:lnTo>
                    <a:pt x="320217" y="50119"/>
                  </a:lnTo>
                  <a:lnTo>
                    <a:pt x="309885" y="0"/>
                  </a:lnTo>
                </a:path>
              </a:pathLst>
            </a:custGeom>
            <a:ln w="7199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73540" y="4531863"/>
              <a:ext cx="476250" cy="581660"/>
            </a:xfrm>
            <a:custGeom>
              <a:avLst/>
              <a:gdLst/>
              <a:ahLst/>
              <a:cxnLst/>
              <a:rect l="l" t="t" r="r" b="b"/>
              <a:pathLst>
                <a:path w="476250" h="581660">
                  <a:moveTo>
                    <a:pt x="9493" y="484418"/>
                  </a:moveTo>
                  <a:lnTo>
                    <a:pt x="0" y="581450"/>
                  </a:lnTo>
                  <a:lnTo>
                    <a:pt x="48266" y="543718"/>
                  </a:lnTo>
                  <a:lnTo>
                    <a:pt x="24839" y="543718"/>
                  </a:lnTo>
                  <a:lnTo>
                    <a:pt x="18533" y="540247"/>
                  </a:lnTo>
                  <a:lnTo>
                    <a:pt x="35420" y="509512"/>
                  </a:lnTo>
                  <a:lnTo>
                    <a:pt x="34394" y="508885"/>
                  </a:lnTo>
                  <a:lnTo>
                    <a:pt x="32382" y="507563"/>
                  </a:lnTo>
                  <a:lnTo>
                    <a:pt x="11037" y="486594"/>
                  </a:lnTo>
                  <a:lnTo>
                    <a:pt x="9493" y="484418"/>
                  </a:lnTo>
                  <a:close/>
                </a:path>
                <a:path w="476250" h="581660">
                  <a:moveTo>
                    <a:pt x="35420" y="509512"/>
                  </a:moveTo>
                  <a:lnTo>
                    <a:pt x="18533" y="540247"/>
                  </a:lnTo>
                  <a:lnTo>
                    <a:pt x="24839" y="543718"/>
                  </a:lnTo>
                  <a:lnTo>
                    <a:pt x="41729" y="512979"/>
                  </a:lnTo>
                  <a:lnTo>
                    <a:pt x="40651" y="512452"/>
                  </a:lnTo>
                  <a:lnTo>
                    <a:pt x="38527" y="511328"/>
                  </a:lnTo>
                  <a:lnTo>
                    <a:pt x="36442" y="510137"/>
                  </a:lnTo>
                  <a:lnTo>
                    <a:pt x="35420" y="509512"/>
                  </a:lnTo>
                  <a:close/>
                </a:path>
                <a:path w="476250" h="581660">
                  <a:moveTo>
                    <a:pt x="41729" y="512979"/>
                  </a:moveTo>
                  <a:lnTo>
                    <a:pt x="24839" y="543718"/>
                  </a:lnTo>
                  <a:lnTo>
                    <a:pt x="48266" y="543718"/>
                  </a:lnTo>
                  <a:lnTo>
                    <a:pt x="76809" y="521406"/>
                  </a:lnTo>
                  <a:lnTo>
                    <a:pt x="74148" y="521268"/>
                  </a:lnTo>
                  <a:lnTo>
                    <a:pt x="71521" y="521067"/>
                  </a:lnTo>
                  <a:lnTo>
                    <a:pt x="42807" y="513506"/>
                  </a:lnTo>
                  <a:lnTo>
                    <a:pt x="41729" y="512979"/>
                  </a:lnTo>
                  <a:close/>
                </a:path>
                <a:path w="476250" h="581660">
                  <a:moveTo>
                    <a:pt x="314349" y="1864"/>
                  </a:moveTo>
                  <a:lnTo>
                    <a:pt x="35420" y="509512"/>
                  </a:lnTo>
                  <a:lnTo>
                    <a:pt x="36442" y="510137"/>
                  </a:lnTo>
                  <a:lnTo>
                    <a:pt x="38527" y="511328"/>
                  </a:lnTo>
                  <a:lnTo>
                    <a:pt x="40651" y="512452"/>
                  </a:lnTo>
                  <a:lnTo>
                    <a:pt x="41729" y="512979"/>
                  </a:lnTo>
                  <a:lnTo>
                    <a:pt x="319631" y="7199"/>
                  </a:lnTo>
                  <a:lnTo>
                    <a:pt x="317502" y="7199"/>
                  </a:lnTo>
                  <a:lnTo>
                    <a:pt x="314349" y="1864"/>
                  </a:lnTo>
                  <a:close/>
                </a:path>
                <a:path w="476250" h="581660">
                  <a:moveTo>
                    <a:pt x="314349" y="1864"/>
                  </a:moveTo>
                  <a:lnTo>
                    <a:pt x="317502" y="7199"/>
                  </a:lnTo>
                  <a:lnTo>
                    <a:pt x="319631" y="7199"/>
                  </a:lnTo>
                  <a:lnTo>
                    <a:pt x="320655" y="5335"/>
                  </a:lnTo>
                  <a:lnTo>
                    <a:pt x="314349" y="1864"/>
                  </a:lnTo>
                  <a:close/>
                </a:path>
                <a:path w="476250" h="581660">
                  <a:moveTo>
                    <a:pt x="476251" y="0"/>
                  </a:moveTo>
                  <a:lnTo>
                    <a:pt x="317502" y="0"/>
                  </a:lnTo>
                  <a:lnTo>
                    <a:pt x="314349" y="1864"/>
                  </a:lnTo>
                  <a:lnTo>
                    <a:pt x="320655" y="5335"/>
                  </a:lnTo>
                  <a:lnTo>
                    <a:pt x="319631" y="7199"/>
                  </a:lnTo>
                  <a:lnTo>
                    <a:pt x="476251" y="7199"/>
                  </a:lnTo>
                  <a:lnTo>
                    <a:pt x="476251" y="0"/>
                  </a:lnTo>
                  <a:close/>
                </a:path>
                <a:path w="476250" h="581660">
                  <a:moveTo>
                    <a:pt x="317502" y="0"/>
                  </a:moveTo>
                  <a:lnTo>
                    <a:pt x="315375" y="0"/>
                  </a:lnTo>
                  <a:lnTo>
                    <a:pt x="314349" y="1864"/>
                  </a:lnTo>
                  <a:lnTo>
                    <a:pt x="317502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8840" y="3757953"/>
              <a:ext cx="529534" cy="363289"/>
            </a:xfrm>
            <a:prstGeom prst="rect">
              <a:avLst/>
            </a:prstGeom>
          </p:spPr>
        </p:pic>
        <p:pic>
          <p:nvPicPr>
            <p:cNvPr id="48" name="object 4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79165" y="6618632"/>
              <a:ext cx="529534" cy="363289"/>
            </a:xfrm>
            <a:prstGeom prst="rect">
              <a:avLst/>
            </a:prstGeom>
          </p:spPr>
        </p:pic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62999" y="289860"/>
              <a:ext cx="965835" cy="377825"/>
            </a:xfrm>
            <a:custGeom>
              <a:avLst/>
              <a:gdLst/>
              <a:ahLst/>
              <a:cxnLst/>
              <a:rect l="l" t="t" r="r" b="b"/>
              <a:pathLst>
                <a:path w="965834" h="377825">
                  <a:moveTo>
                    <a:pt x="188790" y="0"/>
                  </a:moveTo>
                  <a:lnTo>
                    <a:pt x="238977" y="6743"/>
                  </a:lnTo>
                  <a:lnTo>
                    <a:pt x="284074" y="25775"/>
                  </a:lnTo>
                  <a:lnTo>
                    <a:pt x="322283" y="55295"/>
                  </a:lnTo>
                  <a:lnTo>
                    <a:pt x="351803" y="93504"/>
                  </a:lnTo>
                  <a:lnTo>
                    <a:pt x="370834" y="138603"/>
                  </a:lnTo>
                  <a:lnTo>
                    <a:pt x="377578" y="188791"/>
                  </a:lnTo>
                  <a:lnTo>
                    <a:pt x="370834" y="238979"/>
                  </a:lnTo>
                  <a:lnTo>
                    <a:pt x="351803" y="284077"/>
                  </a:lnTo>
                  <a:lnTo>
                    <a:pt x="322283" y="322285"/>
                  </a:lnTo>
                  <a:lnTo>
                    <a:pt x="284074" y="351804"/>
                  </a:lnTo>
                  <a:lnTo>
                    <a:pt x="238977" y="370835"/>
                  </a:lnTo>
                  <a:lnTo>
                    <a:pt x="188790" y="377578"/>
                  </a:lnTo>
                  <a:lnTo>
                    <a:pt x="138602" y="370835"/>
                  </a:lnTo>
                  <a:lnTo>
                    <a:pt x="93503" y="351804"/>
                  </a:lnTo>
                  <a:lnTo>
                    <a:pt x="55295" y="322285"/>
                  </a:lnTo>
                  <a:lnTo>
                    <a:pt x="25775" y="284077"/>
                  </a:lnTo>
                  <a:lnTo>
                    <a:pt x="6743" y="238979"/>
                  </a:lnTo>
                  <a:lnTo>
                    <a:pt x="0" y="188791"/>
                  </a:lnTo>
                  <a:lnTo>
                    <a:pt x="6743" y="138603"/>
                  </a:lnTo>
                  <a:lnTo>
                    <a:pt x="25775" y="93504"/>
                  </a:lnTo>
                  <a:lnTo>
                    <a:pt x="55295" y="55295"/>
                  </a:lnTo>
                  <a:lnTo>
                    <a:pt x="93503" y="25775"/>
                  </a:lnTo>
                  <a:lnTo>
                    <a:pt x="138602" y="6743"/>
                  </a:lnTo>
                  <a:lnTo>
                    <a:pt x="188790" y="0"/>
                  </a:lnTo>
                  <a:close/>
                </a:path>
                <a:path w="965834" h="377825">
                  <a:moveTo>
                    <a:pt x="539398" y="67424"/>
                  </a:moveTo>
                  <a:lnTo>
                    <a:pt x="965530" y="10786"/>
                  </a:lnTo>
                  <a:lnTo>
                    <a:pt x="965530" y="372182"/>
                  </a:lnTo>
                  <a:lnTo>
                    <a:pt x="539398" y="312847"/>
                  </a:lnTo>
                  <a:lnTo>
                    <a:pt x="539398" y="67424"/>
                  </a:lnTo>
                  <a:close/>
                </a:path>
                <a:path w="965834" h="377825">
                  <a:moveTo>
                    <a:pt x="188790" y="53945"/>
                  </a:moveTo>
                  <a:lnTo>
                    <a:pt x="231412" y="60820"/>
                  </a:lnTo>
                  <a:lnTo>
                    <a:pt x="268429" y="79963"/>
                  </a:lnTo>
                  <a:lnTo>
                    <a:pt x="297619" y="109153"/>
                  </a:lnTo>
                  <a:lnTo>
                    <a:pt x="316762" y="146169"/>
                  </a:lnTo>
                  <a:lnTo>
                    <a:pt x="323636" y="188791"/>
                  </a:lnTo>
                  <a:lnTo>
                    <a:pt x="316762" y="231413"/>
                  </a:lnTo>
                  <a:lnTo>
                    <a:pt x="297619" y="268429"/>
                  </a:lnTo>
                  <a:lnTo>
                    <a:pt x="268429" y="297619"/>
                  </a:lnTo>
                  <a:lnTo>
                    <a:pt x="231412" y="316762"/>
                  </a:lnTo>
                  <a:lnTo>
                    <a:pt x="188790" y="323636"/>
                  </a:lnTo>
                  <a:lnTo>
                    <a:pt x="146167" y="316762"/>
                  </a:lnTo>
                  <a:lnTo>
                    <a:pt x="109149" y="297619"/>
                  </a:lnTo>
                  <a:lnTo>
                    <a:pt x="79959" y="268429"/>
                  </a:lnTo>
                  <a:lnTo>
                    <a:pt x="60816" y="231413"/>
                  </a:lnTo>
                  <a:lnTo>
                    <a:pt x="53941" y="188791"/>
                  </a:lnTo>
                  <a:lnTo>
                    <a:pt x="60816" y="146169"/>
                  </a:lnTo>
                  <a:lnTo>
                    <a:pt x="79959" y="109153"/>
                  </a:lnTo>
                  <a:lnTo>
                    <a:pt x="109149" y="79963"/>
                  </a:lnTo>
                  <a:lnTo>
                    <a:pt x="146167" y="60820"/>
                  </a:lnTo>
                  <a:lnTo>
                    <a:pt x="188790" y="53945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45987" y="3972113"/>
            <a:ext cx="1199515" cy="143002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4604" marR="5080" indent="-3175" algn="ctr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00A3D4"/>
                </a:solidFill>
                <a:latin typeface="Arial"/>
                <a:cs typeface="Arial"/>
              </a:rPr>
              <a:t>THE </a:t>
            </a:r>
            <a:r>
              <a:rPr sz="1200" spc="-20" dirty="0">
                <a:solidFill>
                  <a:srgbClr val="00A3D4"/>
                </a:solidFill>
                <a:latin typeface="Arial"/>
                <a:cs typeface="Arial"/>
              </a:rPr>
              <a:t>BLUE </a:t>
            </a:r>
            <a:r>
              <a:rPr sz="1200" dirty="0">
                <a:solidFill>
                  <a:srgbClr val="00A3D4"/>
                </a:solidFill>
                <a:latin typeface="Arial"/>
                <a:cs typeface="Arial"/>
              </a:rPr>
              <a:t>LINES</a:t>
            </a:r>
            <a:r>
              <a:rPr sz="1200" spc="-35" dirty="0">
                <a:solidFill>
                  <a:srgbClr val="00A3D4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00A3D4"/>
                </a:solidFill>
                <a:latin typeface="Arial"/>
                <a:cs typeface="Arial"/>
              </a:rPr>
              <a:t>SHOW </a:t>
            </a:r>
            <a:r>
              <a:rPr sz="1200" dirty="0">
                <a:solidFill>
                  <a:srgbClr val="00A3D4"/>
                </a:solidFill>
                <a:latin typeface="Arial"/>
                <a:cs typeface="Arial"/>
              </a:rPr>
              <a:t>THE</a:t>
            </a:r>
            <a:r>
              <a:rPr sz="1200" spc="-70" dirty="0">
                <a:solidFill>
                  <a:srgbClr val="00A3D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A3D4"/>
                </a:solidFill>
                <a:latin typeface="Arial"/>
                <a:cs typeface="Arial"/>
              </a:rPr>
              <a:t>AREA</a:t>
            </a:r>
            <a:r>
              <a:rPr sz="1200" spc="-90" dirty="0">
                <a:solidFill>
                  <a:srgbClr val="00A3D4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00A3D4"/>
                </a:solidFill>
                <a:latin typeface="Arial"/>
                <a:cs typeface="Arial"/>
              </a:rPr>
              <a:t>THAT </a:t>
            </a:r>
            <a:r>
              <a:rPr sz="1200" dirty="0">
                <a:solidFill>
                  <a:srgbClr val="00A3D4"/>
                </a:solidFill>
                <a:latin typeface="Arial"/>
                <a:cs typeface="Arial"/>
              </a:rPr>
              <a:t>HAS</a:t>
            </a:r>
            <a:r>
              <a:rPr sz="1200" spc="-35" dirty="0">
                <a:solidFill>
                  <a:srgbClr val="00A3D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A3D4"/>
                </a:solidFill>
                <a:latin typeface="Arial"/>
                <a:cs typeface="Arial"/>
              </a:rPr>
              <a:t>BEEN</a:t>
            </a:r>
            <a:r>
              <a:rPr sz="1200" spc="-30" dirty="0">
                <a:solidFill>
                  <a:srgbClr val="00A3D4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00A3D4"/>
                </a:solidFill>
                <a:latin typeface="Arial"/>
                <a:cs typeface="Arial"/>
              </a:rPr>
              <a:t>CUT </a:t>
            </a:r>
            <a:r>
              <a:rPr sz="1200" spc="-50" dirty="0">
                <a:solidFill>
                  <a:srgbClr val="00A3D4"/>
                </a:solidFill>
                <a:latin typeface="Arial"/>
                <a:cs typeface="Arial"/>
              </a:rPr>
              <a:t>AWAY</a:t>
            </a:r>
            <a:r>
              <a:rPr sz="1200" spc="-15" dirty="0">
                <a:solidFill>
                  <a:srgbClr val="00A3D4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00A3D4"/>
                </a:solidFill>
                <a:latin typeface="Arial"/>
                <a:cs typeface="Arial"/>
              </a:rPr>
              <a:t>/ </a:t>
            </a:r>
            <a:r>
              <a:rPr sz="1200" spc="-10" dirty="0">
                <a:solidFill>
                  <a:srgbClr val="00A3D4"/>
                </a:solidFill>
                <a:latin typeface="Arial"/>
                <a:cs typeface="Arial"/>
              </a:rPr>
              <a:t>REMOVED.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sz="1350" spc="-1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1350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87756" y="800390"/>
            <a:ext cx="1095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52" name="object 52"/>
          <p:cNvGrpSpPr>
            <a:grpSpLocks noGrp="1" noUngrp="1" noRot="1" noMove="1" noResize="1"/>
          </p:cNvGrpSpPr>
          <p:nvPr/>
        </p:nvGrpSpPr>
        <p:grpSpPr>
          <a:xfrm>
            <a:off x="3755457" y="164577"/>
            <a:ext cx="6713220" cy="6647815"/>
            <a:chOff x="3755457" y="164577"/>
            <a:chExt cx="6713220" cy="6647815"/>
          </a:xfrm>
        </p:grpSpPr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39789" y="167752"/>
              <a:ext cx="1125855" cy="636270"/>
            </a:xfrm>
            <a:custGeom>
              <a:avLst/>
              <a:gdLst/>
              <a:ahLst/>
              <a:cxnLst/>
              <a:rect l="l" t="t" r="r" b="b"/>
              <a:pathLst>
                <a:path w="1125854" h="636270">
                  <a:moveTo>
                    <a:pt x="145047" y="311310"/>
                  </a:moveTo>
                  <a:lnTo>
                    <a:pt x="0" y="311310"/>
                  </a:lnTo>
                </a:path>
                <a:path w="1125854" h="636270">
                  <a:moveTo>
                    <a:pt x="214534" y="311310"/>
                  </a:moveTo>
                  <a:lnTo>
                    <a:pt x="158507" y="311310"/>
                  </a:lnTo>
                </a:path>
                <a:path w="1125854" h="636270">
                  <a:moveTo>
                    <a:pt x="381208" y="311310"/>
                  </a:moveTo>
                  <a:lnTo>
                    <a:pt x="236164" y="311310"/>
                  </a:lnTo>
                </a:path>
                <a:path w="1125854" h="636270">
                  <a:moveTo>
                    <a:pt x="468245" y="311310"/>
                  </a:moveTo>
                  <a:lnTo>
                    <a:pt x="412214" y="311310"/>
                  </a:lnTo>
                </a:path>
                <a:path w="1125854" h="636270">
                  <a:moveTo>
                    <a:pt x="634917" y="311310"/>
                  </a:moveTo>
                  <a:lnTo>
                    <a:pt x="489869" y="311310"/>
                  </a:lnTo>
                </a:path>
                <a:path w="1125854" h="636270">
                  <a:moveTo>
                    <a:pt x="704408" y="311310"/>
                  </a:moveTo>
                  <a:lnTo>
                    <a:pt x="648378" y="311310"/>
                  </a:lnTo>
                </a:path>
                <a:path w="1125854" h="636270">
                  <a:moveTo>
                    <a:pt x="876301" y="311310"/>
                  </a:moveTo>
                  <a:lnTo>
                    <a:pt x="731257" y="311310"/>
                  </a:lnTo>
                </a:path>
                <a:path w="1125854" h="636270">
                  <a:moveTo>
                    <a:pt x="954439" y="311310"/>
                  </a:moveTo>
                  <a:lnTo>
                    <a:pt x="898409" y="311310"/>
                  </a:lnTo>
                </a:path>
                <a:path w="1125854" h="636270">
                  <a:moveTo>
                    <a:pt x="1125540" y="311310"/>
                  </a:moveTo>
                  <a:lnTo>
                    <a:pt x="980495" y="311310"/>
                  </a:lnTo>
                </a:path>
                <a:path w="1125854" h="636270">
                  <a:moveTo>
                    <a:pt x="311731" y="490622"/>
                  </a:moveTo>
                  <a:lnTo>
                    <a:pt x="311731" y="635669"/>
                  </a:lnTo>
                </a:path>
                <a:path w="1125854" h="636270">
                  <a:moveTo>
                    <a:pt x="311731" y="421131"/>
                  </a:moveTo>
                  <a:lnTo>
                    <a:pt x="311731" y="477161"/>
                  </a:lnTo>
                </a:path>
                <a:path w="1125854" h="636270">
                  <a:moveTo>
                    <a:pt x="311731" y="249238"/>
                  </a:moveTo>
                  <a:lnTo>
                    <a:pt x="311731" y="394282"/>
                  </a:lnTo>
                </a:path>
                <a:path w="1125854" h="636270">
                  <a:moveTo>
                    <a:pt x="311731" y="171100"/>
                  </a:moveTo>
                  <a:lnTo>
                    <a:pt x="311731" y="227130"/>
                  </a:lnTo>
                </a:path>
                <a:path w="1125854" h="636270">
                  <a:moveTo>
                    <a:pt x="311731" y="0"/>
                  </a:moveTo>
                  <a:lnTo>
                    <a:pt x="311731" y="14504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59267" y="6808586"/>
              <a:ext cx="6617970" cy="0"/>
            </a:xfrm>
            <a:custGeom>
              <a:avLst/>
              <a:gdLst/>
              <a:ahLst/>
              <a:cxnLst/>
              <a:rect l="l" t="t" r="r" b="b"/>
              <a:pathLst>
                <a:path w="6617970">
                  <a:moveTo>
                    <a:pt x="0" y="0"/>
                  </a:moveTo>
                  <a:lnTo>
                    <a:pt x="6617891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84828" y="6588273"/>
            <a:ext cx="88328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BASE </a:t>
            </a:r>
            <a:r>
              <a:rPr sz="1300" spc="-2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56" name="object 56"/>
          <p:cNvGrpSpPr>
            <a:grpSpLocks noGrp="1" noUngrp="1" noRot="1" noMove="1" noResize="1"/>
          </p:cNvGrpSpPr>
          <p:nvPr/>
        </p:nvGrpSpPr>
        <p:grpSpPr>
          <a:xfrm>
            <a:off x="4641048" y="4267597"/>
            <a:ext cx="2304415" cy="2541270"/>
            <a:chOff x="4641048" y="4267597"/>
            <a:chExt cx="2304415" cy="2541270"/>
          </a:xfrm>
        </p:grpSpPr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4737" y="4271407"/>
              <a:ext cx="1957705" cy="2533650"/>
            </a:xfrm>
            <a:custGeom>
              <a:avLst/>
              <a:gdLst/>
              <a:ahLst/>
              <a:cxnLst/>
              <a:rect l="l" t="t" r="r" b="b"/>
              <a:pathLst>
                <a:path w="1957704" h="2533650">
                  <a:moveTo>
                    <a:pt x="0" y="2533651"/>
                  </a:moveTo>
                  <a:lnTo>
                    <a:pt x="1957377" y="2533651"/>
                  </a:lnTo>
                  <a:lnTo>
                    <a:pt x="1957377" y="0"/>
                  </a:lnTo>
                  <a:lnTo>
                    <a:pt x="0" y="0"/>
                  </a:lnTo>
                  <a:lnTo>
                    <a:pt x="0" y="2533651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09740" y="4279448"/>
              <a:ext cx="1967864" cy="2520950"/>
            </a:xfrm>
            <a:custGeom>
              <a:avLst/>
              <a:gdLst/>
              <a:ahLst/>
              <a:cxnLst/>
              <a:rect l="l" t="t" r="r" b="b"/>
              <a:pathLst>
                <a:path w="1967865" h="2520950">
                  <a:moveTo>
                    <a:pt x="983912" y="0"/>
                  </a:moveTo>
                  <a:lnTo>
                    <a:pt x="1967825" y="2520896"/>
                  </a:lnTo>
                  <a:lnTo>
                    <a:pt x="0" y="2520896"/>
                  </a:lnTo>
                  <a:lnTo>
                    <a:pt x="983912" y="0"/>
                  </a:lnTo>
                  <a:close/>
                </a:path>
                <a:path w="1967865" h="2520950">
                  <a:moveTo>
                    <a:pt x="984848" y="1139238"/>
                  </a:moveTo>
                  <a:lnTo>
                    <a:pt x="1034499" y="1143390"/>
                  </a:lnTo>
                  <a:lnTo>
                    <a:pt x="1081231" y="1155363"/>
                  </a:lnTo>
                  <a:lnTo>
                    <a:pt x="1124262" y="1174427"/>
                  </a:lnTo>
                  <a:lnTo>
                    <a:pt x="1162814" y="1199855"/>
                  </a:lnTo>
                  <a:lnTo>
                    <a:pt x="1196105" y="1230920"/>
                  </a:lnTo>
                  <a:lnTo>
                    <a:pt x="1223357" y="1266893"/>
                  </a:lnTo>
                  <a:lnTo>
                    <a:pt x="1243788" y="1307045"/>
                  </a:lnTo>
                  <a:lnTo>
                    <a:pt x="1256619" y="1350651"/>
                  </a:lnTo>
                  <a:lnTo>
                    <a:pt x="1261069" y="1396980"/>
                  </a:lnTo>
                  <a:lnTo>
                    <a:pt x="1256619" y="1443310"/>
                  </a:lnTo>
                  <a:lnTo>
                    <a:pt x="1243788" y="1486915"/>
                  </a:lnTo>
                  <a:lnTo>
                    <a:pt x="1223357" y="1527067"/>
                  </a:lnTo>
                  <a:lnTo>
                    <a:pt x="1196105" y="1563040"/>
                  </a:lnTo>
                  <a:lnTo>
                    <a:pt x="1162814" y="1594104"/>
                  </a:lnTo>
                  <a:lnTo>
                    <a:pt x="1124262" y="1619533"/>
                  </a:lnTo>
                  <a:lnTo>
                    <a:pt x="1081231" y="1638597"/>
                  </a:lnTo>
                  <a:lnTo>
                    <a:pt x="1034499" y="1650569"/>
                  </a:lnTo>
                  <a:lnTo>
                    <a:pt x="984848" y="1654722"/>
                  </a:lnTo>
                  <a:lnTo>
                    <a:pt x="935196" y="1650569"/>
                  </a:lnTo>
                  <a:lnTo>
                    <a:pt x="888465" y="1638597"/>
                  </a:lnTo>
                  <a:lnTo>
                    <a:pt x="845433" y="1619533"/>
                  </a:lnTo>
                  <a:lnTo>
                    <a:pt x="806882" y="1594104"/>
                  </a:lnTo>
                  <a:lnTo>
                    <a:pt x="773591" y="1563040"/>
                  </a:lnTo>
                  <a:lnTo>
                    <a:pt x="746340" y="1527067"/>
                  </a:lnTo>
                  <a:lnTo>
                    <a:pt x="725909" y="1486915"/>
                  </a:lnTo>
                  <a:lnTo>
                    <a:pt x="713078" y="1443310"/>
                  </a:lnTo>
                  <a:lnTo>
                    <a:pt x="708628" y="1396980"/>
                  </a:lnTo>
                  <a:lnTo>
                    <a:pt x="713078" y="1350651"/>
                  </a:lnTo>
                  <a:lnTo>
                    <a:pt x="725909" y="1307045"/>
                  </a:lnTo>
                  <a:lnTo>
                    <a:pt x="746340" y="1266893"/>
                  </a:lnTo>
                  <a:lnTo>
                    <a:pt x="773591" y="1230920"/>
                  </a:lnTo>
                  <a:lnTo>
                    <a:pt x="806882" y="1199855"/>
                  </a:lnTo>
                  <a:lnTo>
                    <a:pt x="845433" y="1174427"/>
                  </a:lnTo>
                  <a:lnTo>
                    <a:pt x="888465" y="1155363"/>
                  </a:lnTo>
                  <a:lnTo>
                    <a:pt x="935196" y="1143390"/>
                  </a:lnTo>
                  <a:lnTo>
                    <a:pt x="984848" y="113923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47398" y="5674885"/>
              <a:ext cx="525145" cy="0"/>
            </a:xfrm>
            <a:custGeom>
              <a:avLst/>
              <a:gdLst/>
              <a:ahLst/>
              <a:cxnLst/>
              <a:rect l="l" t="t" r="r" b="b"/>
              <a:pathLst>
                <a:path w="525145">
                  <a:moveTo>
                    <a:pt x="0" y="0"/>
                  </a:moveTo>
                  <a:lnTo>
                    <a:pt x="524545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08541" y="5674885"/>
              <a:ext cx="92075" cy="0"/>
            </a:xfrm>
            <a:custGeom>
              <a:avLst/>
              <a:gdLst/>
              <a:ahLst/>
              <a:cxnLst/>
              <a:rect l="l" t="t" r="r" b="b"/>
              <a:pathLst>
                <a:path w="92075">
                  <a:moveTo>
                    <a:pt x="0" y="0"/>
                  </a:moveTo>
                  <a:lnTo>
                    <a:pt x="91485" y="0"/>
                  </a:lnTo>
                </a:path>
              </a:pathLst>
            </a:custGeom>
            <a:ln w="710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34501" y="5672868"/>
              <a:ext cx="1062990" cy="1270"/>
            </a:xfrm>
            <a:custGeom>
              <a:avLst/>
              <a:gdLst/>
              <a:ahLst/>
              <a:cxnLst/>
              <a:rect l="l" t="t" r="r" b="b"/>
              <a:pathLst>
                <a:path w="1062989" h="1270">
                  <a:moveTo>
                    <a:pt x="218851" y="1163"/>
                  </a:moveTo>
                  <a:lnTo>
                    <a:pt x="0" y="1163"/>
                  </a:lnTo>
                </a:path>
                <a:path w="1062989" h="1270">
                  <a:moveTo>
                    <a:pt x="323701" y="641"/>
                  </a:moveTo>
                  <a:lnTo>
                    <a:pt x="239162" y="641"/>
                  </a:lnTo>
                </a:path>
                <a:path w="1062989" h="1270">
                  <a:moveTo>
                    <a:pt x="575186" y="781"/>
                  </a:moveTo>
                  <a:lnTo>
                    <a:pt x="356331" y="781"/>
                  </a:lnTo>
                </a:path>
                <a:path w="1062989" h="1270">
                  <a:moveTo>
                    <a:pt x="706507" y="378"/>
                  </a:moveTo>
                  <a:lnTo>
                    <a:pt x="621968" y="378"/>
                  </a:lnTo>
                </a:path>
                <a:path w="1062989" h="1270">
                  <a:moveTo>
                    <a:pt x="957988" y="521"/>
                  </a:moveTo>
                  <a:lnTo>
                    <a:pt x="739137" y="521"/>
                  </a:lnTo>
                </a:path>
                <a:path w="1062989" h="1270">
                  <a:moveTo>
                    <a:pt x="1062838" y="0"/>
                  </a:moveTo>
                  <a:lnTo>
                    <a:pt x="978303" y="0"/>
                  </a:lnTo>
                </a:path>
              </a:pathLst>
            </a:custGeom>
            <a:ln w="710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37850" y="5674032"/>
              <a:ext cx="501650" cy="0"/>
            </a:xfrm>
            <a:custGeom>
              <a:avLst/>
              <a:gdLst/>
              <a:ahLst/>
              <a:cxnLst/>
              <a:rect l="l" t="t" r="r" b="b"/>
              <a:pathLst>
                <a:path w="501650">
                  <a:moveTo>
                    <a:pt x="501116" y="0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3026" y="5191272"/>
              <a:ext cx="1270" cy="979169"/>
            </a:xfrm>
            <a:custGeom>
              <a:avLst/>
              <a:gdLst/>
              <a:ahLst/>
              <a:cxnLst/>
              <a:rect l="l" t="t" r="r" b="b"/>
              <a:pathLst>
                <a:path w="1270" h="979170">
                  <a:moveTo>
                    <a:pt x="0" y="218851"/>
                  </a:moveTo>
                  <a:lnTo>
                    <a:pt x="0" y="0"/>
                  </a:lnTo>
                </a:path>
                <a:path w="1270" h="979170">
                  <a:moveTo>
                    <a:pt x="521" y="333226"/>
                  </a:moveTo>
                  <a:lnTo>
                    <a:pt x="521" y="248687"/>
                  </a:lnTo>
                </a:path>
                <a:path w="1270" h="979170">
                  <a:moveTo>
                    <a:pt x="382" y="584711"/>
                  </a:moveTo>
                  <a:lnTo>
                    <a:pt x="382" y="365856"/>
                  </a:lnTo>
                </a:path>
                <a:path w="1270" h="979170">
                  <a:moveTo>
                    <a:pt x="784" y="716032"/>
                  </a:moveTo>
                  <a:lnTo>
                    <a:pt x="784" y="631493"/>
                  </a:lnTo>
                </a:path>
                <a:path w="1270" h="979170">
                  <a:moveTo>
                    <a:pt x="641" y="978627"/>
                  </a:moveTo>
                  <a:lnTo>
                    <a:pt x="641" y="759776"/>
                  </a:lnTo>
                </a:path>
              </a:pathLst>
            </a:custGeom>
            <a:ln w="710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80076" y="5343849"/>
              <a:ext cx="1856105" cy="325120"/>
            </a:xfrm>
            <a:custGeom>
              <a:avLst/>
              <a:gdLst/>
              <a:ahLst/>
              <a:cxnLst/>
              <a:rect l="l" t="t" r="r" b="b"/>
              <a:pathLst>
                <a:path w="1856104" h="325120">
                  <a:moveTo>
                    <a:pt x="10655" y="232410"/>
                  </a:moveTo>
                  <a:lnTo>
                    <a:pt x="0" y="232410"/>
                  </a:lnTo>
                  <a:lnTo>
                    <a:pt x="0" y="245110"/>
                  </a:lnTo>
                  <a:lnTo>
                    <a:pt x="10655" y="245110"/>
                  </a:lnTo>
                  <a:lnTo>
                    <a:pt x="10655" y="232410"/>
                  </a:lnTo>
                  <a:close/>
                </a:path>
                <a:path w="1856104" h="325120">
                  <a:moveTo>
                    <a:pt x="38265" y="245110"/>
                  </a:moveTo>
                  <a:lnTo>
                    <a:pt x="29667" y="245110"/>
                  </a:lnTo>
                  <a:lnTo>
                    <a:pt x="29667" y="232410"/>
                  </a:lnTo>
                  <a:lnTo>
                    <a:pt x="29667" y="0"/>
                  </a:lnTo>
                  <a:lnTo>
                    <a:pt x="22466" y="0"/>
                  </a:lnTo>
                  <a:lnTo>
                    <a:pt x="22466" y="232410"/>
                  </a:lnTo>
                  <a:lnTo>
                    <a:pt x="22466" y="245110"/>
                  </a:lnTo>
                  <a:lnTo>
                    <a:pt x="14046" y="245110"/>
                  </a:lnTo>
                  <a:lnTo>
                    <a:pt x="14046" y="325120"/>
                  </a:lnTo>
                  <a:lnTo>
                    <a:pt x="38265" y="325120"/>
                  </a:lnTo>
                  <a:lnTo>
                    <a:pt x="38265" y="245110"/>
                  </a:lnTo>
                  <a:close/>
                </a:path>
                <a:path w="1856104" h="325120">
                  <a:moveTo>
                    <a:pt x="52527" y="232410"/>
                  </a:moveTo>
                  <a:lnTo>
                    <a:pt x="41770" y="232410"/>
                  </a:lnTo>
                  <a:lnTo>
                    <a:pt x="41770" y="245110"/>
                  </a:lnTo>
                  <a:lnTo>
                    <a:pt x="52527" y="245110"/>
                  </a:lnTo>
                  <a:lnTo>
                    <a:pt x="52527" y="232410"/>
                  </a:lnTo>
                  <a:close/>
                </a:path>
                <a:path w="1856104" h="325120">
                  <a:moveTo>
                    <a:pt x="1814055" y="232410"/>
                  </a:moveTo>
                  <a:lnTo>
                    <a:pt x="1803400" y="232410"/>
                  </a:lnTo>
                  <a:lnTo>
                    <a:pt x="1803400" y="245110"/>
                  </a:lnTo>
                  <a:lnTo>
                    <a:pt x="1814055" y="245110"/>
                  </a:lnTo>
                  <a:lnTo>
                    <a:pt x="1814055" y="232410"/>
                  </a:lnTo>
                  <a:close/>
                </a:path>
                <a:path w="1856104" h="325120">
                  <a:moveTo>
                    <a:pt x="1841665" y="245110"/>
                  </a:moveTo>
                  <a:lnTo>
                    <a:pt x="1833067" y="245110"/>
                  </a:lnTo>
                  <a:lnTo>
                    <a:pt x="1833067" y="232410"/>
                  </a:lnTo>
                  <a:lnTo>
                    <a:pt x="1833067" y="0"/>
                  </a:lnTo>
                  <a:lnTo>
                    <a:pt x="1825866" y="0"/>
                  </a:lnTo>
                  <a:lnTo>
                    <a:pt x="1825866" y="232410"/>
                  </a:lnTo>
                  <a:lnTo>
                    <a:pt x="1825866" y="245110"/>
                  </a:lnTo>
                  <a:lnTo>
                    <a:pt x="1817446" y="245110"/>
                  </a:lnTo>
                  <a:lnTo>
                    <a:pt x="1817446" y="325120"/>
                  </a:lnTo>
                  <a:lnTo>
                    <a:pt x="1841665" y="325120"/>
                  </a:lnTo>
                  <a:lnTo>
                    <a:pt x="1841665" y="245110"/>
                  </a:lnTo>
                  <a:close/>
                </a:path>
                <a:path w="1856104" h="325120">
                  <a:moveTo>
                    <a:pt x="1855927" y="232410"/>
                  </a:moveTo>
                  <a:lnTo>
                    <a:pt x="1845170" y="232410"/>
                  </a:lnTo>
                  <a:lnTo>
                    <a:pt x="1845170" y="245110"/>
                  </a:lnTo>
                  <a:lnTo>
                    <a:pt x="1855927" y="245110"/>
                  </a:lnTo>
                  <a:lnTo>
                    <a:pt x="1855927" y="23241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8353" y="5099549"/>
            <a:ext cx="161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66" name="object 6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31754" y="5099549"/>
            <a:ext cx="161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67" name="object 67"/>
          <p:cNvGrpSpPr>
            <a:grpSpLocks noGrp="1" noUngrp="1" noRot="1" noMove="1" noResize="1"/>
          </p:cNvGrpSpPr>
          <p:nvPr/>
        </p:nvGrpSpPr>
        <p:grpSpPr>
          <a:xfrm>
            <a:off x="4558050" y="1000528"/>
            <a:ext cx="5517515" cy="5803900"/>
            <a:chOff x="4558050" y="1000528"/>
            <a:chExt cx="5517515" cy="5803900"/>
          </a:xfrm>
        </p:grpSpPr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46578" y="1657900"/>
              <a:ext cx="1092200" cy="4018279"/>
            </a:xfrm>
            <a:custGeom>
              <a:avLst/>
              <a:gdLst/>
              <a:ahLst/>
              <a:cxnLst/>
              <a:rect l="l" t="t" r="r" b="b"/>
              <a:pathLst>
                <a:path w="1092200" h="4018279">
                  <a:moveTo>
                    <a:pt x="1092201" y="1253228"/>
                  </a:moveTo>
                  <a:lnTo>
                    <a:pt x="1092201" y="3986128"/>
                  </a:lnTo>
                </a:path>
                <a:path w="1092200" h="4018279">
                  <a:moveTo>
                    <a:pt x="1092201" y="0"/>
                  </a:moveTo>
                  <a:lnTo>
                    <a:pt x="1092201" y="171187"/>
                  </a:lnTo>
                </a:path>
                <a:path w="1092200" h="4018279">
                  <a:moveTo>
                    <a:pt x="825502" y="1247871"/>
                  </a:moveTo>
                  <a:lnTo>
                    <a:pt x="825502" y="4011529"/>
                  </a:lnTo>
                </a:path>
                <a:path w="1092200" h="4018279">
                  <a:moveTo>
                    <a:pt x="825502" y="0"/>
                  </a:moveTo>
                  <a:lnTo>
                    <a:pt x="825502" y="173296"/>
                  </a:lnTo>
                </a:path>
                <a:path w="1092200" h="4018279">
                  <a:moveTo>
                    <a:pt x="272200" y="1247871"/>
                  </a:moveTo>
                  <a:lnTo>
                    <a:pt x="272200" y="4011529"/>
                  </a:lnTo>
                </a:path>
                <a:path w="1092200" h="4018279">
                  <a:moveTo>
                    <a:pt x="272200" y="0"/>
                  </a:moveTo>
                  <a:lnTo>
                    <a:pt x="272200" y="173296"/>
                  </a:lnTo>
                </a:path>
                <a:path w="1092200" h="4018279">
                  <a:moveTo>
                    <a:pt x="0" y="1247871"/>
                  </a:moveTo>
                  <a:lnTo>
                    <a:pt x="0" y="4017879"/>
                  </a:lnTo>
                </a:path>
                <a:path w="1092200" h="4018279">
                  <a:moveTo>
                    <a:pt x="0" y="0"/>
                  </a:moveTo>
                  <a:lnTo>
                    <a:pt x="0" y="173296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4780" y="1657900"/>
              <a:ext cx="1955800" cy="5123180"/>
            </a:xfrm>
            <a:custGeom>
              <a:avLst/>
              <a:gdLst/>
              <a:ahLst/>
              <a:cxnLst/>
              <a:rect l="l" t="t" r="r" b="b"/>
              <a:pathLst>
                <a:path w="1955800" h="5123180">
                  <a:moveTo>
                    <a:pt x="0" y="0"/>
                  </a:moveTo>
                  <a:lnTo>
                    <a:pt x="0" y="5122781"/>
                  </a:lnTo>
                </a:path>
                <a:path w="1955800" h="5123180">
                  <a:moveTo>
                    <a:pt x="1955799" y="0"/>
                  </a:moveTo>
                  <a:lnTo>
                    <a:pt x="1955799" y="5122781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96612" y="4279448"/>
              <a:ext cx="1967864" cy="2520950"/>
            </a:xfrm>
            <a:custGeom>
              <a:avLst/>
              <a:gdLst/>
              <a:ahLst/>
              <a:cxnLst/>
              <a:rect l="l" t="t" r="r" b="b"/>
              <a:pathLst>
                <a:path w="1967865" h="2520950">
                  <a:moveTo>
                    <a:pt x="1967824" y="2520896"/>
                  </a:moveTo>
                  <a:lnTo>
                    <a:pt x="0" y="2520896"/>
                  </a:lnTo>
                  <a:lnTo>
                    <a:pt x="983912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12859" y="5420772"/>
              <a:ext cx="2320290" cy="510540"/>
            </a:xfrm>
            <a:custGeom>
              <a:avLst/>
              <a:gdLst/>
              <a:ahLst/>
              <a:cxnLst/>
              <a:rect l="l" t="t" r="r" b="b"/>
              <a:pathLst>
                <a:path w="2320290" h="510539">
                  <a:moveTo>
                    <a:pt x="0" y="0"/>
                  </a:moveTo>
                  <a:lnTo>
                    <a:pt x="2319940" y="0"/>
                  </a:lnTo>
                </a:path>
                <a:path w="2320290" h="510539">
                  <a:moveTo>
                    <a:pt x="0" y="510011"/>
                  </a:moveTo>
                  <a:lnTo>
                    <a:pt x="2210583" y="510011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80352" y="1004338"/>
              <a:ext cx="3268345" cy="3268345"/>
            </a:xfrm>
            <a:custGeom>
              <a:avLst/>
              <a:gdLst/>
              <a:ahLst/>
              <a:cxnLst/>
              <a:rect l="l" t="t" r="r" b="b"/>
              <a:pathLst>
                <a:path w="3268345" h="3268345">
                  <a:moveTo>
                    <a:pt x="0" y="3267896"/>
                  </a:moveTo>
                  <a:lnTo>
                    <a:pt x="326789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8660" y="1386100"/>
              <a:ext cx="3867785" cy="5412740"/>
            </a:xfrm>
            <a:custGeom>
              <a:avLst/>
              <a:gdLst/>
              <a:ahLst/>
              <a:cxnLst/>
              <a:rect l="l" t="t" r="r" b="b"/>
              <a:pathLst>
                <a:path w="3867784" h="5412740">
                  <a:moveTo>
                    <a:pt x="1885007" y="5412621"/>
                  </a:moveTo>
                  <a:lnTo>
                    <a:pt x="1885007" y="1981210"/>
                  </a:lnTo>
                </a:path>
                <a:path w="3867784" h="5412740">
                  <a:moveTo>
                    <a:pt x="982505" y="1984039"/>
                  </a:moveTo>
                  <a:lnTo>
                    <a:pt x="1885784" y="1984039"/>
                  </a:lnTo>
                </a:path>
                <a:path w="3867784" h="5412740">
                  <a:moveTo>
                    <a:pt x="3866630" y="5412621"/>
                  </a:moveTo>
                  <a:lnTo>
                    <a:pt x="3866630" y="0"/>
                  </a:lnTo>
                </a:path>
                <a:path w="3867784" h="5412740">
                  <a:moveTo>
                    <a:pt x="1059127" y="4464"/>
                  </a:moveTo>
                  <a:lnTo>
                    <a:pt x="3867407" y="4464"/>
                  </a:lnTo>
                </a:path>
                <a:path w="3867784" h="5412740">
                  <a:moveTo>
                    <a:pt x="2234006" y="4543426"/>
                  </a:moveTo>
                  <a:lnTo>
                    <a:pt x="2234006" y="1635930"/>
                  </a:lnTo>
                </a:path>
                <a:path w="3867784" h="5412740">
                  <a:moveTo>
                    <a:pt x="0" y="1638327"/>
                  </a:moveTo>
                  <a:lnTo>
                    <a:pt x="2234332" y="1638327"/>
                  </a:lnTo>
                </a:path>
                <a:path w="3867784" h="5412740">
                  <a:moveTo>
                    <a:pt x="2344651" y="4284986"/>
                  </a:moveTo>
                  <a:lnTo>
                    <a:pt x="2344651" y="1515527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49569" y="2903041"/>
              <a:ext cx="2994660" cy="3810"/>
            </a:xfrm>
            <a:custGeom>
              <a:avLst/>
              <a:gdLst/>
              <a:ahLst/>
              <a:cxnLst/>
              <a:rect l="l" t="t" r="r" b="b"/>
              <a:pathLst>
                <a:path w="2994659" h="3810">
                  <a:moveTo>
                    <a:pt x="0" y="0"/>
                  </a:moveTo>
                  <a:lnTo>
                    <a:pt x="928912" y="0"/>
                  </a:lnTo>
                </a:path>
                <a:path w="2994659" h="3810">
                  <a:moveTo>
                    <a:pt x="1199426" y="0"/>
                  </a:moveTo>
                  <a:lnTo>
                    <a:pt x="2994065" y="0"/>
                  </a:lnTo>
                </a:path>
                <a:path w="2994659" h="3810">
                  <a:moveTo>
                    <a:pt x="0" y="3599"/>
                  </a:moveTo>
                  <a:lnTo>
                    <a:pt x="928912" y="3599"/>
                  </a:lnTo>
                </a:path>
                <a:path w="2994659" h="3810">
                  <a:moveTo>
                    <a:pt x="1199426" y="3599"/>
                  </a:moveTo>
                  <a:lnTo>
                    <a:pt x="2994065" y="3599"/>
                  </a:lnTo>
                </a:path>
              </a:pathLst>
            </a:custGeom>
            <a:ln w="5461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13370" y="1718708"/>
              <a:ext cx="3519804" cy="4194175"/>
            </a:xfrm>
            <a:custGeom>
              <a:avLst/>
              <a:gdLst/>
              <a:ahLst/>
              <a:cxnLst/>
              <a:rect l="l" t="t" r="r" b="b"/>
              <a:pathLst>
                <a:path w="3519804" h="4194175">
                  <a:moveTo>
                    <a:pt x="3519197" y="4194180"/>
                  </a:moveTo>
                  <a:lnTo>
                    <a:pt x="3519197" y="0"/>
                  </a:lnTo>
                </a:path>
                <a:path w="3519804" h="4194175">
                  <a:moveTo>
                    <a:pt x="0" y="3459"/>
                  </a:moveTo>
                  <a:lnTo>
                    <a:pt x="3519551" y="3459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4509" y="2905772"/>
              <a:ext cx="0" cy="184150"/>
            </a:xfrm>
            <a:custGeom>
              <a:avLst/>
              <a:gdLst/>
              <a:ahLst/>
              <a:cxnLst/>
              <a:rect l="l" t="t" r="r" b="b"/>
              <a:pathLst>
                <a:path h="184150">
                  <a:moveTo>
                    <a:pt x="0" y="0"/>
                  </a:moveTo>
                  <a:lnTo>
                    <a:pt x="0" y="18365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4509" y="3113172"/>
              <a:ext cx="1905" cy="1400175"/>
            </a:xfrm>
            <a:custGeom>
              <a:avLst/>
              <a:gdLst/>
              <a:ahLst/>
              <a:cxnLst/>
              <a:rect l="l" t="t" r="r" b="b"/>
              <a:pathLst>
                <a:path w="1904" h="1400175">
                  <a:moveTo>
                    <a:pt x="612" y="98798"/>
                  </a:moveTo>
                  <a:lnTo>
                    <a:pt x="612" y="0"/>
                  </a:lnTo>
                </a:path>
                <a:path w="1904" h="1400175">
                  <a:moveTo>
                    <a:pt x="443" y="392709"/>
                  </a:moveTo>
                  <a:lnTo>
                    <a:pt x="443" y="136936"/>
                  </a:lnTo>
                </a:path>
                <a:path w="1904" h="1400175">
                  <a:moveTo>
                    <a:pt x="914" y="546183"/>
                  </a:moveTo>
                  <a:lnTo>
                    <a:pt x="914" y="447385"/>
                  </a:lnTo>
                </a:path>
                <a:path w="1904" h="1400175">
                  <a:moveTo>
                    <a:pt x="749" y="840096"/>
                  </a:moveTo>
                  <a:lnTo>
                    <a:pt x="749" y="584323"/>
                  </a:lnTo>
                </a:path>
                <a:path w="1904" h="1400175">
                  <a:moveTo>
                    <a:pt x="1360" y="962635"/>
                  </a:moveTo>
                  <a:lnTo>
                    <a:pt x="1360" y="863833"/>
                  </a:lnTo>
                </a:path>
                <a:path w="1904" h="1400175">
                  <a:moveTo>
                    <a:pt x="0" y="1265751"/>
                  </a:moveTo>
                  <a:lnTo>
                    <a:pt x="0" y="1009978"/>
                  </a:lnTo>
                </a:path>
                <a:path w="1904" h="1400175">
                  <a:moveTo>
                    <a:pt x="1360" y="1400093"/>
                  </a:moveTo>
                  <a:lnTo>
                    <a:pt x="1360" y="1301295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4509" y="4560612"/>
              <a:ext cx="0" cy="434340"/>
            </a:xfrm>
            <a:custGeom>
              <a:avLst/>
              <a:gdLst/>
              <a:ahLst/>
              <a:cxnLst/>
              <a:rect l="l" t="t" r="r" b="b"/>
              <a:pathLst>
                <a:path h="434339">
                  <a:moveTo>
                    <a:pt x="0" y="433922"/>
                  </a:moveTo>
                  <a:lnTo>
                    <a:pt x="0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5869" y="5036770"/>
              <a:ext cx="0" cy="99060"/>
            </a:xfrm>
            <a:custGeom>
              <a:avLst/>
              <a:gdLst/>
              <a:ahLst/>
              <a:cxnLst/>
              <a:rect l="l" t="t" r="r" b="b"/>
              <a:pathLst>
                <a:path h="99060">
                  <a:moveTo>
                    <a:pt x="0" y="98798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59637" y="1077998"/>
              <a:ext cx="2518410" cy="114935"/>
            </a:xfrm>
            <a:custGeom>
              <a:avLst/>
              <a:gdLst/>
              <a:ahLst/>
              <a:cxnLst/>
              <a:rect l="l" t="t" r="r" b="b"/>
              <a:pathLst>
                <a:path w="2518409" h="114934">
                  <a:moveTo>
                    <a:pt x="0" y="0"/>
                  </a:moveTo>
                  <a:lnTo>
                    <a:pt x="2517800" y="0"/>
                  </a:lnTo>
                </a:path>
                <a:path w="2518409" h="114934">
                  <a:moveTo>
                    <a:pt x="0" y="114698"/>
                  </a:moveTo>
                  <a:lnTo>
                    <a:pt x="2511450" y="114698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93029" y="5671504"/>
              <a:ext cx="3078480" cy="0"/>
            </a:xfrm>
            <a:custGeom>
              <a:avLst/>
              <a:gdLst/>
              <a:ahLst/>
              <a:cxnLst/>
              <a:rect l="l" t="t" r="r" b="b"/>
              <a:pathLst>
                <a:path w="3078479">
                  <a:moveTo>
                    <a:pt x="0" y="0"/>
                  </a:moveTo>
                  <a:lnTo>
                    <a:pt x="3078482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29013" y="1830995"/>
              <a:ext cx="0" cy="3840479"/>
            </a:xfrm>
            <a:custGeom>
              <a:avLst/>
              <a:gdLst/>
              <a:ahLst/>
              <a:cxnLst/>
              <a:rect l="l" t="t" r="r" b="b"/>
              <a:pathLst>
                <a:path h="3840479">
                  <a:moveTo>
                    <a:pt x="0" y="384009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49569" y="1834480"/>
              <a:ext cx="4080510" cy="0"/>
            </a:xfrm>
            <a:custGeom>
              <a:avLst/>
              <a:gdLst/>
              <a:ahLst/>
              <a:cxnLst/>
              <a:rect l="l" t="t" r="r" b="b"/>
              <a:pathLst>
                <a:path w="4080509">
                  <a:moveTo>
                    <a:pt x="0" y="0"/>
                  </a:moveTo>
                  <a:lnTo>
                    <a:pt x="928912" y="0"/>
                  </a:lnTo>
                </a:path>
                <a:path w="4080509">
                  <a:moveTo>
                    <a:pt x="1199426" y="0"/>
                  </a:moveTo>
                  <a:lnTo>
                    <a:pt x="4079883" y="0"/>
                  </a:lnTo>
                </a:path>
              </a:pathLst>
            </a:custGeom>
            <a:ln w="6566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49569" y="1828342"/>
              <a:ext cx="4080510" cy="3810"/>
            </a:xfrm>
            <a:custGeom>
              <a:avLst/>
              <a:gdLst/>
              <a:ahLst/>
              <a:cxnLst/>
              <a:rect l="l" t="t" r="r" b="b"/>
              <a:pathLst>
                <a:path w="4080509" h="3810">
                  <a:moveTo>
                    <a:pt x="0" y="3283"/>
                  </a:moveTo>
                  <a:lnTo>
                    <a:pt x="4079883" y="3283"/>
                  </a:lnTo>
                </a:path>
                <a:path w="4080509" h="3810">
                  <a:moveTo>
                    <a:pt x="0" y="0"/>
                  </a:moveTo>
                  <a:lnTo>
                    <a:pt x="4079883" y="0"/>
                  </a:lnTo>
                </a:path>
              </a:pathLst>
            </a:custGeom>
            <a:ln w="5076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1245" y="1388700"/>
              <a:ext cx="1958975" cy="1953895"/>
            </a:xfrm>
            <a:custGeom>
              <a:avLst/>
              <a:gdLst/>
              <a:ahLst/>
              <a:cxnLst/>
              <a:rect l="l" t="t" r="r" b="b"/>
              <a:pathLst>
                <a:path w="1958975" h="1953895">
                  <a:moveTo>
                    <a:pt x="13" y="0"/>
                  </a:moveTo>
                  <a:lnTo>
                    <a:pt x="1958742" y="0"/>
                  </a:lnTo>
                  <a:lnTo>
                    <a:pt x="1958742" y="1953633"/>
                  </a:lnTo>
                </a:path>
                <a:path w="1958975" h="1953895">
                  <a:moveTo>
                    <a:pt x="421944" y="440923"/>
                  </a:moveTo>
                  <a:lnTo>
                    <a:pt x="0" y="1579"/>
                  </a:lnTo>
                </a:path>
                <a:path w="1958975" h="1953895">
                  <a:moveTo>
                    <a:pt x="425433" y="442497"/>
                  </a:moveTo>
                  <a:lnTo>
                    <a:pt x="1530529" y="442497"/>
                  </a:lnTo>
                  <a:lnTo>
                    <a:pt x="1530529" y="1517072"/>
                  </a:lnTo>
                  <a:lnTo>
                    <a:pt x="425433" y="1517072"/>
                  </a:lnTo>
                  <a:lnTo>
                    <a:pt x="425433" y="442497"/>
                  </a:lnTo>
                  <a:close/>
                </a:path>
                <a:path w="1958975" h="1953895">
                  <a:moveTo>
                    <a:pt x="1529891" y="1519073"/>
                  </a:moveTo>
                  <a:lnTo>
                    <a:pt x="1955585" y="1952224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17287" y="1745610"/>
              <a:ext cx="557530" cy="1270000"/>
            </a:xfrm>
            <a:custGeom>
              <a:avLst/>
              <a:gdLst/>
              <a:ahLst/>
              <a:cxnLst/>
              <a:rect l="l" t="t" r="r" b="b"/>
              <a:pathLst>
                <a:path w="557529" h="1270000">
                  <a:moveTo>
                    <a:pt x="284266" y="0"/>
                  </a:moveTo>
                  <a:lnTo>
                    <a:pt x="181768" y="3865"/>
                  </a:lnTo>
                  <a:lnTo>
                    <a:pt x="107477" y="14045"/>
                  </a:lnTo>
                  <a:lnTo>
                    <a:pt x="56858" y="28415"/>
                  </a:lnTo>
                  <a:lnTo>
                    <a:pt x="8505" y="61229"/>
                  </a:lnTo>
                  <a:lnTo>
                    <a:pt x="447" y="85316"/>
                  </a:lnTo>
                  <a:lnTo>
                    <a:pt x="487" y="170715"/>
                  </a:lnTo>
                  <a:lnTo>
                    <a:pt x="0" y="187049"/>
                  </a:lnTo>
                  <a:lnTo>
                    <a:pt x="0" y="1083383"/>
                  </a:lnTo>
                  <a:lnTo>
                    <a:pt x="535" y="1095916"/>
                  </a:lnTo>
                  <a:lnTo>
                    <a:pt x="935" y="1160632"/>
                  </a:lnTo>
                  <a:lnTo>
                    <a:pt x="38975" y="1210309"/>
                  </a:lnTo>
                  <a:lnTo>
                    <a:pt x="74848" y="1232020"/>
                  </a:lnTo>
                  <a:lnTo>
                    <a:pt x="126246" y="1251175"/>
                  </a:lnTo>
                  <a:lnTo>
                    <a:pt x="195528" y="1264695"/>
                  </a:lnTo>
                  <a:lnTo>
                    <a:pt x="285051" y="1269500"/>
                  </a:lnTo>
                  <a:lnTo>
                    <a:pt x="378861" y="1263629"/>
                  </a:lnTo>
                  <a:lnTo>
                    <a:pt x="448331" y="1249271"/>
                  </a:lnTo>
                  <a:lnTo>
                    <a:pt x="497072" y="1229463"/>
                  </a:lnTo>
                  <a:lnTo>
                    <a:pt x="528696" y="1207241"/>
                  </a:lnTo>
                  <a:lnTo>
                    <a:pt x="555035" y="1167695"/>
                  </a:lnTo>
                  <a:lnTo>
                    <a:pt x="556973" y="1156442"/>
                  </a:lnTo>
                  <a:lnTo>
                    <a:pt x="556973" y="83955"/>
                  </a:lnTo>
                  <a:lnTo>
                    <a:pt x="540173" y="46807"/>
                  </a:lnTo>
                  <a:lnTo>
                    <a:pt x="465141" y="14933"/>
                  </a:lnTo>
                  <a:lnTo>
                    <a:pt x="390868" y="4137"/>
                  </a:lnTo>
                  <a:lnTo>
                    <a:pt x="2842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35970" y="1745610"/>
              <a:ext cx="838835" cy="1270000"/>
            </a:xfrm>
            <a:custGeom>
              <a:avLst/>
              <a:gdLst/>
              <a:ahLst/>
              <a:cxnLst/>
              <a:rect l="l" t="t" r="r" b="b"/>
              <a:pathLst>
                <a:path w="838835" h="1270000">
                  <a:moveTo>
                    <a:pt x="281317" y="187049"/>
                  </a:moveTo>
                  <a:lnTo>
                    <a:pt x="281317" y="187049"/>
                  </a:lnTo>
                  <a:lnTo>
                    <a:pt x="281317" y="1083383"/>
                  </a:lnTo>
                  <a:lnTo>
                    <a:pt x="281852" y="1095916"/>
                  </a:lnTo>
                  <a:lnTo>
                    <a:pt x="282131" y="1121865"/>
                  </a:lnTo>
                  <a:lnTo>
                    <a:pt x="282237" y="1147885"/>
                  </a:lnTo>
                  <a:lnTo>
                    <a:pt x="282253" y="1160632"/>
                  </a:lnTo>
                  <a:lnTo>
                    <a:pt x="285694" y="1171535"/>
                  </a:lnTo>
                  <a:lnTo>
                    <a:pt x="320293" y="1210309"/>
                  </a:lnTo>
                  <a:lnTo>
                    <a:pt x="356166" y="1232020"/>
                  </a:lnTo>
                  <a:lnTo>
                    <a:pt x="407564" y="1251175"/>
                  </a:lnTo>
                  <a:lnTo>
                    <a:pt x="476846" y="1264695"/>
                  </a:lnTo>
                  <a:lnTo>
                    <a:pt x="566369" y="1269500"/>
                  </a:lnTo>
                  <a:lnTo>
                    <a:pt x="660179" y="1263629"/>
                  </a:lnTo>
                  <a:lnTo>
                    <a:pt x="729649" y="1249271"/>
                  </a:lnTo>
                  <a:lnTo>
                    <a:pt x="778390" y="1229463"/>
                  </a:lnTo>
                  <a:lnTo>
                    <a:pt x="810014" y="1207241"/>
                  </a:lnTo>
                  <a:lnTo>
                    <a:pt x="836353" y="1167695"/>
                  </a:lnTo>
                  <a:lnTo>
                    <a:pt x="838291" y="1156442"/>
                  </a:lnTo>
                  <a:lnTo>
                    <a:pt x="838291" y="1104131"/>
                  </a:lnTo>
                  <a:lnTo>
                    <a:pt x="838291" y="1052192"/>
                  </a:lnTo>
                  <a:lnTo>
                    <a:pt x="838291" y="83955"/>
                  </a:lnTo>
                  <a:lnTo>
                    <a:pt x="837632" y="76226"/>
                  </a:lnTo>
                  <a:lnTo>
                    <a:pt x="794270" y="29965"/>
                  </a:lnTo>
                  <a:lnTo>
                    <a:pt x="746458" y="14933"/>
                  </a:lnTo>
                  <a:lnTo>
                    <a:pt x="672186" y="4137"/>
                  </a:lnTo>
                  <a:lnTo>
                    <a:pt x="565584" y="0"/>
                  </a:lnTo>
                  <a:lnTo>
                    <a:pt x="463086" y="3865"/>
                  </a:lnTo>
                  <a:lnTo>
                    <a:pt x="388794" y="14045"/>
                  </a:lnTo>
                  <a:lnTo>
                    <a:pt x="338175" y="28415"/>
                  </a:lnTo>
                  <a:lnTo>
                    <a:pt x="289823" y="61229"/>
                  </a:lnTo>
                  <a:lnTo>
                    <a:pt x="281764" y="85316"/>
                  </a:lnTo>
                  <a:lnTo>
                    <a:pt x="281834" y="101832"/>
                  </a:lnTo>
                  <a:lnTo>
                    <a:pt x="281912" y="136304"/>
                  </a:lnTo>
                  <a:lnTo>
                    <a:pt x="281805" y="170715"/>
                  </a:lnTo>
                  <a:lnTo>
                    <a:pt x="281317" y="187049"/>
                  </a:lnTo>
                  <a:close/>
                </a:path>
                <a:path w="838835" h="1270000">
                  <a:moveTo>
                    <a:pt x="0" y="195314"/>
                  </a:moveTo>
                  <a:lnTo>
                    <a:pt x="121232" y="81928"/>
                  </a:lnTo>
                </a:path>
                <a:path w="838835" h="1270000">
                  <a:moveTo>
                    <a:pt x="3" y="325973"/>
                  </a:moveTo>
                  <a:lnTo>
                    <a:pt x="260647" y="82195"/>
                  </a:lnTo>
                </a:path>
                <a:path w="838835" h="1270000">
                  <a:moveTo>
                    <a:pt x="3" y="459601"/>
                  </a:moveTo>
                  <a:lnTo>
                    <a:pt x="279698" y="198006"/>
                  </a:lnTo>
                </a:path>
                <a:path w="838835" h="1270000">
                  <a:moveTo>
                    <a:pt x="3" y="593233"/>
                  </a:moveTo>
                  <a:lnTo>
                    <a:pt x="280065" y="331293"/>
                  </a:lnTo>
                </a:path>
                <a:path w="838835" h="1270000">
                  <a:moveTo>
                    <a:pt x="3" y="726965"/>
                  </a:moveTo>
                  <a:lnTo>
                    <a:pt x="280065" y="465027"/>
                  </a:lnTo>
                </a:path>
                <a:path w="838835" h="1270000">
                  <a:moveTo>
                    <a:pt x="3" y="864468"/>
                  </a:moveTo>
                  <a:lnTo>
                    <a:pt x="280065" y="602528"/>
                  </a:lnTo>
                </a:path>
                <a:path w="838835" h="1270000">
                  <a:moveTo>
                    <a:pt x="3" y="1003032"/>
                  </a:moveTo>
                  <a:lnTo>
                    <a:pt x="280065" y="741091"/>
                  </a:lnTo>
                </a:path>
                <a:path w="838835" h="1270000">
                  <a:moveTo>
                    <a:pt x="3" y="1136761"/>
                  </a:moveTo>
                  <a:lnTo>
                    <a:pt x="280065" y="874825"/>
                  </a:lnTo>
                </a:path>
                <a:path w="838835" h="1270000">
                  <a:moveTo>
                    <a:pt x="125675" y="1156727"/>
                  </a:moveTo>
                  <a:lnTo>
                    <a:pt x="280065" y="1012327"/>
                  </a:lnTo>
                </a:path>
                <a:path w="838835" h="1270000">
                  <a:moveTo>
                    <a:pt x="249497" y="1153760"/>
                  </a:moveTo>
                  <a:lnTo>
                    <a:pt x="280065" y="112516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4519" y="1133373"/>
              <a:ext cx="1905" cy="840105"/>
            </a:xfrm>
            <a:custGeom>
              <a:avLst/>
              <a:gdLst/>
              <a:ahLst/>
              <a:cxnLst/>
              <a:rect l="l" t="t" r="r" b="b"/>
              <a:pathLst>
                <a:path w="1904" h="840105">
                  <a:moveTo>
                    <a:pt x="749" y="255772"/>
                  </a:moveTo>
                  <a:lnTo>
                    <a:pt x="749" y="0"/>
                  </a:lnTo>
                </a:path>
                <a:path w="1904" h="840105">
                  <a:moveTo>
                    <a:pt x="1361" y="378313"/>
                  </a:moveTo>
                  <a:lnTo>
                    <a:pt x="1361" y="279511"/>
                  </a:lnTo>
                </a:path>
                <a:path w="1904" h="840105">
                  <a:moveTo>
                    <a:pt x="0" y="681429"/>
                  </a:moveTo>
                  <a:lnTo>
                    <a:pt x="0" y="425657"/>
                  </a:lnTo>
                </a:path>
                <a:path w="1904" h="840105">
                  <a:moveTo>
                    <a:pt x="1361" y="839894"/>
                  </a:moveTo>
                  <a:lnTo>
                    <a:pt x="1361" y="741095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9" name="object 8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335103" y="6845594"/>
            <a:ext cx="979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90" name="object 9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23215" y="6845594"/>
            <a:ext cx="8134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91" name="object 9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21367" y="1024257"/>
            <a:ext cx="23406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‘XX’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92" name="object 92"/>
          <p:cNvGrpSpPr>
            <a:grpSpLocks noGrp="1" noUngrp="1" noRot="1" noMove="1" noResize="1"/>
          </p:cNvGrpSpPr>
          <p:nvPr/>
        </p:nvGrpSpPr>
        <p:grpSpPr>
          <a:xfrm>
            <a:off x="3224123" y="1754725"/>
            <a:ext cx="5892800" cy="3669665"/>
            <a:chOff x="3224123" y="1754725"/>
            <a:chExt cx="5892800" cy="3669665"/>
          </a:xfrm>
        </p:grpSpPr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78481" y="1829087"/>
              <a:ext cx="270510" cy="1082040"/>
            </a:xfrm>
            <a:custGeom>
              <a:avLst/>
              <a:gdLst/>
              <a:ahLst/>
              <a:cxnLst/>
              <a:rect l="l" t="t" r="r" b="b"/>
              <a:pathLst>
                <a:path w="270510" h="1082039">
                  <a:moveTo>
                    <a:pt x="270513" y="0"/>
                  </a:moveTo>
                  <a:lnTo>
                    <a:pt x="0" y="0"/>
                  </a:lnTo>
                  <a:lnTo>
                    <a:pt x="0" y="1082041"/>
                  </a:lnTo>
                  <a:lnTo>
                    <a:pt x="270513" y="1082041"/>
                  </a:lnTo>
                  <a:lnTo>
                    <a:pt x="2705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27727" y="5420772"/>
              <a:ext cx="889000" cy="0"/>
            </a:xfrm>
            <a:custGeom>
              <a:avLst/>
              <a:gdLst/>
              <a:ahLst/>
              <a:cxnLst/>
              <a:rect l="l" t="t" r="r" b="b"/>
              <a:pathLst>
                <a:path w="889000">
                  <a:moveTo>
                    <a:pt x="888987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24123" y="1754727"/>
              <a:ext cx="1025525" cy="350520"/>
            </a:xfrm>
            <a:custGeom>
              <a:avLst/>
              <a:gdLst/>
              <a:ahLst/>
              <a:cxnLst/>
              <a:rect l="l" t="t" r="r" b="b"/>
              <a:pathLst>
                <a:path w="1025525" h="350519">
                  <a:moveTo>
                    <a:pt x="25006" y="275107"/>
                  </a:moveTo>
                  <a:lnTo>
                    <a:pt x="0" y="275107"/>
                  </a:lnTo>
                  <a:lnTo>
                    <a:pt x="0" y="350139"/>
                  </a:lnTo>
                  <a:lnTo>
                    <a:pt x="25006" y="350139"/>
                  </a:lnTo>
                  <a:lnTo>
                    <a:pt x="25006" y="275107"/>
                  </a:lnTo>
                  <a:close/>
                </a:path>
                <a:path w="1025525" h="350519">
                  <a:moveTo>
                    <a:pt x="25006" y="225094"/>
                  </a:moveTo>
                  <a:lnTo>
                    <a:pt x="0" y="225094"/>
                  </a:lnTo>
                  <a:lnTo>
                    <a:pt x="0" y="250101"/>
                  </a:lnTo>
                  <a:lnTo>
                    <a:pt x="25006" y="250101"/>
                  </a:lnTo>
                  <a:lnTo>
                    <a:pt x="25006" y="225094"/>
                  </a:lnTo>
                  <a:close/>
                </a:path>
                <a:path w="1025525" h="350519">
                  <a:moveTo>
                    <a:pt x="50012" y="250101"/>
                  </a:moveTo>
                  <a:lnTo>
                    <a:pt x="25006" y="250101"/>
                  </a:lnTo>
                  <a:lnTo>
                    <a:pt x="25006" y="275107"/>
                  </a:lnTo>
                  <a:lnTo>
                    <a:pt x="50012" y="275107"/>
                  </a:lnTo>
                  <a:lnTo>
                    <a:pt x="50012" y="250101"/>
                  </a:lnTo>
                  <a:close/>
                </a:path>
                <a:path w="1025525" h="350519">
                  <a:moveTo>
                    <a:pt x="150050" y="225094"/>
                  </a:moveTo>
                  <a:lnTo>
                    <a:pt x="125044" y="225094"/>
                  </a:lnTo>
                  <a:lnTo>
                    <a:pt x="125044" y="200075"/>
                  </a:lnTo>
                  <a:lnTo>
                    <a:pt x="100025" y="200075"/>
                  </a:lnTo>
                  <a:lnTo>
                    <a:pt x="75018" y="200075"/>
                  </a:lnTo>
                  <a:lnTo>
                    <a:pt x="50012" y="200075"/>
                  </a:lnTo>
                  <a:lnTo>
                    <a:pt x="50012" y="250101"/>
                  </a:lnTo>
                  <a:lnTo>
                    <a:pt x="75018" y="250101"/>
                  </a:lnTo>
                  <a:lnTo>
                    <a:pt x="75018" y="225094"/>
                  </a:lnTo>
                  <a:lnTo>
                    <a:pt x="100025" y="225094"/>
                  </a:lnTo>
                  <a:lnTo>
                    <a:pt x="100025" y="275107"/>
                  </a:lnTo>
                  <a:lnTo>
                    <a:pt x="75018" y="275107"/>
                  </a:lnTo>
                  <a:lnTo>
                    <a:pt x="50012" y="275107"/>
                  </a:lnTo>
                  <a:lnTo>
                    <a:pt x="50012" y="300113"/>
                  </a:lnTo>
                  <a:lnTo>
                    <a:pt x="75018" y="300113"/>
                  </a:lnTo>
                  <a:lnTo>
                    <a:pt x="75018" y="325132"/>
                  </a:lnTo>
                  <a:lnTo>
                    <a:pt x="50012" y="325132"/>
                  </a:lnTo>
                  <a:lnTo>
                    <a:pt x="50012" y="350139"/>
                  </a:lnTo>
                  <a:lnTo>
                    <a:pt x="75018" y="350139"/>
                  </a:lnTo>
                  <a:lnTo>
                    <a:pt x="100025" y="350139"/>
                  </a:lnTo>
                  <a:lnTo>
                    <a:pt x="100025" y="300113"/>
                  </a:lnTo>
                  <a:lnTo>
                    <a:pt x="125044" y="300113"/>
                  </a:lnTo>
                  <a:lnTo>
                    <a:pt x="125044" y="250101"/>
                  </a:lnTo>
                  <a:lnTo>
                    <a:pt x="150050" y="250101"/>
                  </a:lnTo>
                  <a:lnTo>
                    <a:pt x="150050" y="225094"/>
                  </a:lnTo>
                  <a:close/>
                </a:path>
                <a:path w="1025525" h="350519">
                  <a:moveTo>
                    <a:pt x="175056" y="200075"/>
                  </a:moveTo>
                  <a:lnTo>
                    <a:pt x="150050" y="200075"/>
                  </a:lnTo>
                  <a:lnTo>
                    <a:pt x="150050" y="225094"/>
                  </a:lnTo>
                  <a:lnTo>
                    <a:pt x="175056" y="225094"/>
                  </a:lnTo>
                  <a:lnTo>
                    <a:pt x="175056" y="200075"/>
                  </a:lnTo>
                  <a:close/>
                </a:path>
                <a:path w="1025525" h="350519">
                  <a:moveTo>
                    <a:pt x="200075" y="250101"/>
                  </a:moveTo>
                  <a:lnTo>
                    <a:pt x="175056" y="250101"/>
                  </a:lnTo>
                  <a:lnTo>
                    <a:pt x="150050" y="250101"/>
                  </a:lnTo>
                  <a:lnTo>
                    <a:pt x="150050" y="275107"/>
                  </a:lnTo>
                  <a:lnTo>
                    <a:pt x="175056" y="275107"/>
                  </a:lnTo>
                  <a:lnTo>
                    <a:pt x="200075" y="275107"/>
                  </a:lnTo>
                  <a:lnTo>
                    <a:pt x="200075" y="250101"/>
                  </a:lnTo>
                  <a:close/>
                </a:path>
                <a:path w="1025525" h="350519">
                  <a:moveTo>
                    <a:pt x="275094" y="50025"/>
                  </a:moveTo>
                  <a:lnTo>
                    <a:pt x="250088" y="50025"/>
                  </a:lnTo>
                  <a:lnTo>
                    <a:pt x="250088" y="75031"/>
                  </a:lnTo>
                  <a:lnTo>
                    <a:pt x="275094" y="75031"/>
                  </a:lnTo>
                  <a:lnTo>
                    <a:pt x="275094" y="50025"/>
                  </a:lnTo>
                  <a:close/>
                </a:path>
                <a:path w="1025525" h="350519">
                  <a:moveTo>
                    <a:pt x="275094" y="0"/>
                  </a:moveTo>
                  <a:lnTo>
                    <a:pt x="250088" y="0"/>
                  </a:lnTo>
                  <a:lnTo>
                    <a:pt x="225082" y="0"/>
                  </a:lnTo>
                  <a:lnTo>
                    <a:pt x="200075" y="0"/>
                  </a:lnTo>
                  <a:lnTo>
                    <a:pt x="200075" y="75031"/>
                  </a:lnTo>
                  <a:lnTo>
                    <a:pt x="225082" y="75031"/>
                  </a:lnTo>
                  <a:lnTo>
                    <a:pt x="225082" y="25019"/>
                  </a:lnTo>
                  <a:lnTo>
                    <a:pt x="250088" y="25019"/>
                  </a:lnTo>
                  <a:lnTo>
                    <a:pt x="275094" y="25019"/>
                  </a:lnTo>
                  <a:lnTo>
                    <a:pt x="275094" y="0"/>
                  </a:lnTo>
                  <a:close/>
                </a:path>
                <a:path w="1025525" h="350519">
                  <a:moveTo>
                    <a:pt x="325120" y="225094"/>
                  </a:moveTo>
                  <a:lnTo>
                    <a:pt x="300113" y="225094"/>
                  </a:lnTo>
                  <a:lnTo>
                    <a:pt x="300113" y="250101"/>
                  </a:lnTo>
                  <a:lnTo>
                    <a:pt x="325120" y="250101"/>
                  </a:lnTo>
                  <a:lnTo>
                    <a:pt x="325120" y="225094"/>
                  </a:lnTo>
                  <a:close/>
                </a:path>
                <a:path w="1025525" h="350519">
                  <a:moveTo>
                    <a:pt x="325120" y="100037"/>
                  </a:moveTo>
                  <a:lnTo>
                    <a:pt x="300113" y="100037"/>
                  </a:lnTo>
                  <a:lnTo>
                    <a:pt x="300113" y="175069"/>
                  </a:lnTo>
                  <a:lnTo>
                    <a:pt x="325120" y="175069"/>
                  </a:lnTo>
                  <a:lnTo>
                    <a:pt x="325120" y="100037"/>
                  </a:lnTo>
                  <a:close/>
                </a:path>
                <a:path w="1025525" h="350519">
                  <a:moveTo>
                    <a:pt x="325120" y="0"/>
                  </a:moveTo>
                  <a:lnTo>
                    <a:pt x="300113" y="0"/>
                  </a:lnTo>
                  <a:lnTo>
                    <a:pt x="300113" y="50025"/>
                  </a:lnTo>
                  <a:lnTo>
                    <a:pt x="325120" y="50025"/>
                  </a:lnTo>
                  <a:lnTo>
                    <a:pt x="325120" y="0"/>
                  </a:lnTo>
                  <a:close/>
                </a:path>
                <a:path w="1025525" h="350519">
                  <a:moveTo>
                    <a:pt x="350126" y="250101"/>
                  </a:moveTo>
                  <a:lnTo>
                    <a:pt x="325120" y="250101"/>
                  </a:lnTo>
                  <a:lnTo>
                    <a:pt x="325120" y="275107"/>
                  </a:lnTo>
                  <a:lnTo>
                    <a:pt x="300113" y="275107"/>
                  </a:lnTo>
                  <a:lnTo>
                    <a:pt x="275094" y="275107"/>
                  </a:lnTo>
                  <a:lnTo>
                    <a:pt x="275094" y="200075"/>
                  </a:lnTo>
                  <a:lnTo>
                    <a:pt x="300113" y="200075"/>
                  </a:lnTo>
                  <a:lnTo>
                    <a:pt x="300113" y="175069"/>
                  </a:lnTo>
                  <a:lnTo>
                    <a:pt x="275094" y="175069"/>
                  </a:lnTo>
                  <a:lnTo>
                    <a:pt x="275094" y="125044"/>
                  </a:lnTo>
                  <a:lnTo>
                    <a:pt x="250088" y="125044"/>
                  </a:lnTo>
                  <a:lnTo>
                    <a:pt x="250088" y="175069"/>
                  </a:lnTo>
                  <a:lnTo>
                    <a:pt x="225082" y="175069"/>
                  </a:lnTo>
                  <a:lnTo>
                    <a:pt x="225082" y="125044"/>
                  </a:lnTo>
                  <a:lnTo>
                    <a:pt x="200075" y="125044"/>
                  </a:lnTo>
                  <a:lnTo>
                    <a:pt x="200075" y="225094"/>
                  </a:lnTo>
                  <a:lnTo>
                    <a:pt x="225082" y="225094"/>
                  </a:lnTo>
                  <a:lnTo>
                    <a:pt x="225082" y="200075"/>
                  </a:lnTo>
                  <a:lnTo>
                    <a:pt x="250088" y="200075"/>
                  </a:lnTo>
                  <a:lnTo>
                    <a:pt x="250088" y="225094"/>
                  </a:lnTo>
                  <a:lnTo>
                    <a:pt x="225082" y="225094"/>
                  </a:lnTo>
                  <a:lnTo>
                    <a:pt x="225082" y="250101"/>
                  </a:lnTo>
                  <a:lnTo>
                    <a:pt x="250088" y="250101"/>
                  </a:lnTo>
                  <a:lnTo>
                    <a:pt x="250088" y="275107"/>
                  </a:lnTo>
                  <a:lnTo>
                    <a:pt x="225082" y="275107"/>
                  </a:lnTo>
                  <a:lnTo>
                    <a:pt x="200075" y="275107"/>
                  </a:lnTo>
                  <a:lnTo>
                    <a:pt x="200075" y="300113"/>
                  </a:lnTo>
                  <a:lnTo>
                    <a:pt x="225082" y="300113"/>
                  </a:lnTo>
                  <a:lnTo>
                    <a:pt x="250088" y="300113"/>
                  </a:lnTo>
                  <a:lnTo>
                    <a:pt x="250088" y="325132"/>
                  </a:lnTo>
                  <a:lnTo>
                    <a:pt x="225082" y="325132"/>
                  </a:lnTo>
                  <a:lnTo>
                    <a:pt x="225082" y="350139"/>
                  </a:lnTo>
                  <a:lnTo>
                    <a:pt x="250088" y="350139"/>
                  </a:lnTo>
                  <a:lnTo>
                    <a:pt x="275094" y="350139"/>
                  </a:lnTo>
                  <a:lnTo>
                    <a:pt x="275094" y="325132"/>
                  </a:lnTo>
                  <a:lnTo>
                    <a:pt x="300113" y="325132"/>
                  </a:lnTo>
                  <a:lnTo>
                    <a:pt x="300113" y="300113"/>
                  </a:lnTo>
                  <a:lnTo>
                    <a:pt x="325120" y="300113"/>
                  </a:lnTo>
                  <a:lnTo>
                    <a:pt x="350126" y="300113"/>
                  </a:lnTo>
                  <a:lnTo>
                    <a:pt x="350126" y="250101"/>
                  </a:lnTo>
                  <a:close/>
                </a:path>
                <a:path w="1025525" h="350519">
                  <a:moveTo>
                    <a:pt x="350126" y="200075"/>
                  </a:moveTo>
                  <a:lnTo>
                    <a:pt x="325120" y="200075"/>
                  </a:lnTo>
                  <a:lnTo>
                    <a:pt x="325120" y="225094"/>
                  </a:lnTo>
                  <a:lnTo>
                    <a:pt x="350126" y="225094"/>
                  </a:lnTo>
                  <a:lnTo>
                    <a:pt x="350126" y="200075"/>
                  </a:lnTo>
                  <a:close/>
                </a:path>
                <a:path w="1025525" h="350519">
                  <a:moveTo>
                    <a:pt x="375145" y="125044"/>
                  </a:moveTo>
                  <a:lnTo>
                    <a:pt x="350126" y="125044"/>
                  </a:lnTo>
                  <a:lnTo>
                    <a:pt x="350126" y="175069"/>
                  </a:lnTo>
                  <a:lnTo>
                    <a:pt x="375145" y="175069"/>
                  </a:lnTo>
                  <a:lnTo>
                    <a:pt x="375145" y="125044"/>
                  </a:lnTo>
                  <a:close/>
                </a:path>
                <a:path w="1025525" h="350519">
                  <a:moveTo>
                    <a:pt x="400151" y="50025"/>
                  </a:moveTo>
                  <a:lnTo>
                    <a:pt x="375145" y="50025"/>
                  </a:lnTo>
                  <a:lnTo>
                    <a:pt x="375145" y="0"/>
                  </a:lnTo>
                  <a:lnTo>
                    <a:pt x="350126" y="0"/>
                  </a:lnTo>
                  <a:lnTo>
                    <a:pt x="350126" y="50025"/>
                  </a:lnTo>
                  <a:lnTo>
                    <a:pt x="325120" y="50025"/>
                  </a:lnTo>
                  <a:lnTo>
                    <a:pt x="325120" y="75031"/>
                  </a:lnTo>
                  <a:lnTo>
                    <a:pt x="350126" y="75031"/>
                  </a:lnTo>
                  <a:lnTo>
                    <a:pt x="350126" y="100037"/>
                  </a:lnTo>
                  <a:lnTo>
                    <a:pt x="375145" y="100037"/>
                  </a:lnTo>
                  <a:lnTo>
                    <a:pt x="375145" y="125044"/>
                  </a:lnTo>
                  <a:lnTo>
                    <a:pt x="400151" y="125044"/>
                  </a:lnTo>
                  <a:lnTo>
                    <a:pt x="400151" y="50025"/>
                  </a:lnTo>
                  <a:close/>
                </a:path>
                <a:path w="1025525" h="350519">
                  <a:moveTo>
                    <a:pt x="425157" y="0"/>
                  </a:moveTo>
                  <a:lnTo>
                    <a:pt x="400151" y="0"/>
                  </a:lnTo>
                  <a:lnTo>
                    <a:pt x="400151" y="50025"/>
                  </a:lnTo>
                  <a:lnTo>
                    <a:pt x="425157" y="50025"/>
                  </a:lnTo>
                  <a:lnTo>
                    <a:pt x="425157" y="0"/>
                  </a:lnTo>
                  <a:close/>
                </a:path>
                <a:path w="1025525" h="350519">
                  <a:moveTo>
                    <a:pt x="450164" y="50025"/>
                  </a:moveTo>
                  <a:lnTo>
                    <a:pt x="425157" y="50025"/>
                  </a:lnTo>
                  <a:lnTo>
                    <a:pt x="425157" y="75031"/>
                  </a:lnTo>
                  <a:lnTo>
                    <a:pt x="450164" y="75031"/>
                  </a:lnTo>
                  <a:lnTo>
                    <a:pt x="450164" y="50025"/>
                  </a:lnTo>
                  <a:close/>
                </a:path>
                <a:path w="1025525" h="350519">
                  <a:moveTo>
                    <a:pt x="475170" y="225094"/>
                  </a:moveTo>
                  <a:lnTo>
                    <a:pt x="450164" y="225094"/>
                  </a:lnTo>
                  <a:lnTo>
                    <a:pt x="450164" y="200075"/>
                  </a:lnTo>
                  <a:lnTo>
                    <a:pt x="425157" y="200075"/>
                  </a:lnTo>
                  <a:lnTo>
                    <a:pt x="425157" y="150063"/>
                  </a:lnTo>
                  <a:lnTo>
                    <a:pt x="400151" y="150063"/>
                  </a:lnTo>
                  <a:lnTo>
                    <a:pt x="400151" y="175069"/>
                  </a:lnTo>
                  <a:lnTo>
                    <a:pt x="375145" y="175069"/>
                  </a:lnTo>
                  <a:lnTo>
                    <a:pt x="375145" y="250101"/>
                  </a:lnTo>
                  <a:lnTo>
                    <a:pt x="400151" y="250101"/>
                  </a:lnTo>
                  <a:lnTo>
                    <a:pt x="400151" y="225094"/>
                  </a:lnTo>
                  <a:lnTo>
                    <a:pt x="425157" y="225094"/>
                  </a:lnTo>
                  <a:lnTo>
                    <a:pt x="425157" y="250101"/>
                  </a:lnTo>
                  <a:lnTo>
                    <a:pt x="400151" y="250101"/>
                  </a:lnTo>
                  <a:lnTo>
                    <a:pt x="400151" y="275107"/>
                  </a:lnTo>
                  <a:lnTo>
                    <a:pt x="425157" y="275107"/>
                  </a:lnTo>
                  <a:lnTo>
                    <a:pt x="450164" y="275107"/>
                  </a:lnTo>
                  <a:lnTo>
                    <a:pt x="450164" y="250101"/>
                  </a:lnTo>
                  <a:lnTo>
                    <a:pt x="475170" y="250101"/>
                  </a:lnTo>
                  <a:lnTo>
                    <a:pt x="475170" y="225094"/>
                  </a:lnTo>
                  <a:close/>
                </a:path>
                <a:path w="1025525" h="350519">
                  <a:moveTo>
                    <a:pt x="475170" y="0"/>
                  </a:moveTo>
                  <a:lnTo>
                    <a:pt x="450164" y="0"/>
                  </a:lnTo>
                  <a:lnTo>
                    <a:pt x="450164" y="25019"/>
                  </a:lnTo>
                  <a:lnTo>
                    <a:pt x="475170" y="25019"/>
                  </a:lnTo>
                  <a:lnTo>
                    <a:pt x="475170" y="0"/>
                  </a:lnTo>
                  <a:close/>
                </a:path>
                <a:path w="1025525" h="350519">
                  <a:moveTo>
                    <a:pt x="525195" y="25019"/>
                  </a:moveTo>
                  <a:lnTo>
                    <a:pt x="500189" y="25019"/>
                  </a:lnTo>
                  <a:lnTo>
                    <a:pt x="500189" y="75031"/>
                  </a:lnTo>
                  <a:lnTo>
                    <a:pt x="525195" y="75031"/>
                  </a:lnTo>
                  <a:lnTo>
                    <a:pt x="525195" y="25019"/>
                  </a:lnTo>
                  <a:close/>
                </a:path>
                <a:path w="1025525" h="350519">
                  <a:moveTo>
                    <a:pt x="575221" y="250101"/>
                  </a:moveTo>
                  <a:lnTo>
                    <a:pt x="550202" y="250101"/>
                  </a:lnTo>
                  <a:lnTo>
                    <a:pt x="550202" y="275107"/>
                  </a:lnTo>
                  <a:lnTo>
                    <a:pt x="575221" y="275107"/>
                  </a:lnTo>
                  <a:lnTo>
                    <a:pt x="575221" y="250101"/>
                  </a:lnTo>
                  <a:close/>
                </a:path>
                <a:path w="1025525" h="350519">
                  <a:moveTo>
                    <a:pt x="600227" y="75031"/>
                  </a:moveTo>
                  <a:lnTo>
                    <a:pt x="575221" y="75031"/>
                  </a:lnTo>
                  <a:lnTo>
                    <a:pt x="550202" y="75031"/>
                  </a:lnTo>
                  <a:lnTo>
                    <a:pt x="550202" y="100037"/>
                  </a:lnTo>
                  <a:lnTo>
                    <a:pt x="525195" y="100037"/>
                  </a:lnTo>
                  <a:lnTo>
                    <a:pt x="525195" y="125044"/>
                  </a:lnTo>
                  <a:lnTo>
                    <a:pt x="550202" y="125044"/>
                  </a:lnTo>
                  <a:lnTo>
                    <a:pt x="550202" y="175069"/>
                  </a:lnTo>
                  <a:lnTo>
                    <a:pt x="575221" y="175069"/>
                  </a:lnTo>
                  <a:lnTo>
                    <a:pt x="575221" y="100037"/>
                  </a:lnTo>
                  <a:lnTo>
                    <a:pt x="600227" y="100037"/>
                  </a:lnTo>
                  <a:lnTo>
                    <a:pt x="600227" y="75031"/>
                  </a:lnTo>
                  <a:close/>
                </a:path>
                <a:path w="1025525" h="350519">
                  <a:moveTo>
                    <a:pt x="600227" y="0"/>
                  </a:moveTo>
                  <a:lnTo>
                    <a:pt x="575221" y="0"/>
                  </a:lnTo>
                  <a:lnTo>
                    <a:pt x="550202" y="0"/>
                  </a:lnTo>
                  <a:lnTo>
                    <a:pt x="550202" y="25019"/>
                  </a:lnTo>
                  <a:lnTo>
                    <a:pt x="575221" y="25019"/>
                  </a:lnTo>
                  <a:lnTo>
                    <a:pt x="600227" y="25019"/>
                  </a:lnTo>
                  <a:lnTo>
                    <a:pt x="600227" y="0"/>
                  </a:lnTo>
                  <a:close/>
                </a:path>
                <a:path w="1025525" h="350519">
                  <a:moveTo>
                    <a:pt x="625233" y="275107"/>
                  </a:moveTo>
                  <a:lnTo>
                    <a:pt x="600227" y="275107"/>
                  </a:lnTo>
                  <a:lnTo>
                    <a:pt x="575221" y="275107"/>
                  </a:lnTo>
                  <a:lnTo>
                    <a:pt x="575221" y="300113"/>
                  </a:lnTo>
                  <a:lnTo>
                    <a:pt x="600227" y="300113"/>
                  </a:lnTo>
                  <a:lnTo>
                    <a:pt x="625233" y="300113"/>
                  </a:lnTo>
                  <a:lnTo>
                    <a:pt x="625233" y="275107"/>
                  </a:lnTo>
                  <a:close/>
                </a:path>
                <a:path w="1025525" h="350519">
                  <a:moveTo>
                    <a:pt x="625233" y="225094"/>
                  </a:moveTo>
                  <a:lnTo>
                    <a:pt x="600227" y="225094"/>
                  </a:lnTo>
                  <a:lnTo>
                    <a:pt x="575221" y="225094"/>
                  </a:lnTo>
                  <a:lnTo>
                    <a:pt x="575221" y="250101"/>
                  </a:lnTo>
                  <a:lnTo>
                    <a:pt x="600227" y="250101"/>
                  </a:lnTo>
                  <a:lnTo>
                    <a:pt x="625233" y="250101"/>
                  </a:lnTo>
                  <a:lnTo>
                    <a:pt x="625233" y="225094"/>
                  </a:lnTo>
                  <a:close/>
                </a:path>
                <a:path w="1025525" h="350519">
                  <a:moveTo>
                    <a:pt x="625233" y="150063"/>
                  </a:moveTo>
                  <a:lnTo>
                    <a:pt x="600227" y="150063"/>
                  </a:lnTo>
                  <a:lnTo>
                    <a:pt x="600227" y="175069"/>
                  </a:lnTo>
                  <a:lnTo>
                    <a:pt x="625233" y="175069"/>
                  </a:lnTo>
                  <a:lnTo>
                    <a:pt x="625233" y="150063"/>
                  </a:lnTo>
                  <a:close/>
                </a:path>
                <a:path w="1025525" h="350519">
                  <a:moveTo>
                    <a:pt x="625233" y="100037"/>
                  </a:moveTo>
                  <a:lnTo>
                    <a:pt x="600227" y="100037"/>
                  </a:lnTo>
                  <a:lnTo>
                    <a:pt x="600227" y="125044"/>
                  </a:lnTo>
                  <a:lnTo>
                    <a:pt x="625233" y="125044"/>
                  </a:lnTo>
                  <a:lnTo>
                    <a:pt x="625233" y="100037"/>
                  </a:lnTo>
                  <a:close/>
                </a:path>
                <a:path w="1025525" h="350519">
                  <a:moveTo>
                    <a:pt x="625233" y="50025"/>
                  </a:moveTo>
                  <a:lnTo>
                    <a:pt x="600227" y="50025"/>
                  </a:lnTo>
                  <a:lnTo>
                    <a:pt x="600227" y="75031"/>
                  </a:lnTo>
                  <a:lnTo>
                    <a:pt x="625233" y="75031"/>
                  </a:lnTo>
                  <a:lnTo>
                    <a:pt x="625233" y="50025"/>
                  </a:lnTo>
                  <a:close/>
                </a:path>
                <a:path w="1025525" h="350519">
                  <a:moveTo>
                    <a:pt x="650240" y="300113"/>
                  </a:moveTo>
                  <a:lnTo>
                    <a:pt x="625233" y="300113"/>
                  </a:lnTo>
                  <a:lnTo>
                    <a:pt x="625233" y="325132"/>
                  </a:lnTo>
                  <a:lnTo>
                    <a:pt x="650240" y="325132"/>
                  </a:lnTo>
                  <a:lnTo>
                    <a:pt x="650240" y="300113"/>
                  </a:lnTo>
                  <a:close/>
                </a:path>
                <a:path w="1025525" h="350519">
                  <a:moveTo>
                    <a:pt x="650240" y="175069"/>
                  </a:moveTo>
                  <a:lnTo>
                    <a:pt x="625233" y="175069"/>
                  </a:lnTo>
                  <a:lnTo>
                    <a:pt x="625233" y="200075"/>
                  </a:lnTo>
                  <a:lnTo>
                    <a:pt x="650240" y="200075"/>
                  </a:lnTo>
                  <a:lnTo>
                    <a:pt x="650240" y="175069"/>
                  </a:lnTo>
                  <a:close/>
                </a:path>
                <a:path w="1025525" h="350519">
                  <a:moveTo>
                    <a:pt x="675259" y="200075"/>
                  </a:moveTo>
                  <a:lnTo>
                    <a:pt x="650240" y="200075"/>
                  </a:lnTo>
                  <a:lnTo>
                    <a:pt x="650240" y="225094"/>
                  </a:lnTo>
                  <a:lnTo>
                    <a:pt x="675259" y="225094"/>
                  </a:lnTo>
                  <a:lnTo>
                    <a:pt x="675259" y="200075"/>
                  </a:lnTo>
                  <a:close/>
                </a:path>
                <a:path w="1025525" h="350519">
                  <a:moveTo>
                    <a:pt x="700265" y="250101"/>
                  </a:moveTo>
                  <a:lnTo>
                    <a:pt x="675259" y="250101"/>
                  </a:lnTo>
                  <a:lnTo>
                    <a:pt x="650240" y="250101"/>
                  </a:lnTo>
                  <a:lnTo>
                    <a:pt x="625233" y="250101"/>
                  </a:lnTo>
                  <a:lnTo>
                    <a:pt x="625233" y="275107"/>
                  </a:lnTo>
                  <a:lnTo>
                    <a:pt x="650240" y="275107"/>
                  </a:lnTo>
                  <a:lnTo>
                    <a:pt x="675259" y="275107"/>
                  </a:lnTo>
                  <a:lnTo>
                    <a:pt x="700265" y="275107"/>
                  </a:lnTo>
                  <a:lnTo>
                    <a:pt x="700265" y="250101"/>
                  </a:lnTo>
                  <a:close/>
                </a:path>
                <a:path w="1025525" h="350519">
                  <a:moveTo>
                    <a:pt x="725271" y="275107"/>
                  </a:moveTo>
                  <a:lnTo>
                    <a:pt x="700265" y="275107"/>
                  </a:lnTo>
                  <a:lnTo>
                    <a:pt x="700265" y="300113"/>
                  </a:lnTo>
                  <a:lnTo>
                    <a:pt x="725271" y="300113"/>
                  </a:lnTo>
                  <a:lnTo>
                    <a:pt x="725271" y="275107"/>
                  </a:lnTo>
                  <a:close/>
                </a:path>
                <a:path w="1025525" h="350519">
                  <a:moveTo>
                    <a:pt x="725271" y="100037"/>
                  </a:moveTo>
                  <a:lnTo>
                    <a:pt x="700265" y="100037"/>
                  </a:lnTo>
                  <a:lnTo>
                    <a:pt x="700265" y="125044"/>
                  </a:lnTo>
                  <a:lnTo>
                    <a:pt x="675259" y="125044"/>
                  </a:lnTo>
                  <a:lnTo>
                    <a:pt x="675259" y="100037"/>
                  </a:lnTo>
                  <a:lnTo>
                    <a:pt x="650240" y="100037"/>
                  </a:lnTo>
                  <a:lnTo>
                    <a:pt x="650240" y="175069"/>
                  </a:lnTo>
                  <a:lnTo>
                    <a:pt x="675259" y="175069"/>
                  </a:lnTo>
                  <a:lnTo>
                    <a:pt x="675259" y="150063"/>
                  </a:lnTo>
                  <a:lnTo>
                    <a:pt x="700265" y="150063"/>
                  </a:lnTo>
                  <a:lnTo>
                    <a:pt x="700265" y="200075"/>
                  </a:lnTo>
                  <a:lnTo>
                    <a:pt x="725271" y="200075"/>
                  </a:lnTo>
                  <a:lnTo>
                    <a:pt x="725271" y="100037"/>
                  </a:lnTo>
                  <a:close/>
                </a:path>
                <a:path w="1025525" h="350519">
                  <a:moveTo>
                    <a:pt x="725271" y="50025"/>
                  </a:moveTo>
                  <a:lnTo>
                    <a:pt x="700265" y="50025"/>
                  </a:lnTo>
                  <a:lnTo>
                    <a:pt x="700265" y="25019"/>
                  </a:lnTo>
                  <a:lnTo>
                    <a:pt x="675259" y="25019"/>
                  </a:lnTo>
                  <a:lnTo>
                    <a:pt x="675259" y="50025"/>
                  </a:lnTo>
                  <a:lnTo>
                    <a:pt x="650240" y="50025"/>
                  </a:lnTo>
                  <a:lnTo>
                    <a:pt x="650240" y="75031"/>
                  </a:lnTo>
                  <a:lnTo>
                    <a:pt x="675259" y="75031"/>
                  </a:lnTo>
                  <a:lnTo>
                    <a:pt x="675259" y="100037"/>
                  </a:lnTo>
                  <a:lnTo>
                    <a:pt x="700265" y="100037"/>
                  </a:lnTo>
                  <a:lnTo>
                    <a:pt x="700265" y="75031"/>
                  </a:lnTo>
                  <a:lnTo>
                    <a:pt x="725271" y="75031"/>
                  </a:lnTo>
                  <a:lnTo>
                    <a:pt x="725271" y="50025"/>
                  </a:lnTo>
                  <a:close/>
                </a:path>
                <a:path w="1025525" h="350519">
                  <a:moveTo>
                    <a:pt x="750290" y="75031"/>
                  </a:moveTo>
                  <a:lnTo>
                    <a:pt x="725271" y="75031"/>
                  </a:lnTo>
                  <a:lnTo>
                    <a:pt x="725271" y="100037"/>
                  </a:lnTo>
                  <a:lnTo>
                    <a:pt x="750290" y="100037"/>
                  </a:lnTo>
                  <a:lnTo>
                    <a:pt x="750290" y="75031"/>
                  </a:lnTo>
                  <a:close/>
                </a:path>
                <a:path w="1025525" h="350519">
                  <a:moveTo>
                    <a:pt x="775296" y="150063"/>
                  </a:moveTo>
                  <a:lnTo>
                    <a:pt x="750290" y="150063"/>
                  </a:lnTo>
                  <a:lnTo>
                    <a:pt x="750290" y="200075"/>
                  </a:lnTo>
                  <a:lnTo>
                    <a:pt x="775296" y="200075"/>
                  </a:lnTo>
                  <a:lnTo>
                    <a:pt x="775296" y="150063"/>
                  </a:lnTo>
                  <a:close/>
                </a:path>
                <a:path w="1025525" h="350519">
                  <a:moveTo>
                    <a:pt x="800303" y="50025"/>
                  </a:moveTo>
                  <a:lnTo>
                    <a:pt x="775296" y="50025"/>
                  </a:lnTo>
                  <a:lnTo>
                    <a:pt x="775296" y="75031"/>
                  </a:lnTo>
                  <a:lnTo>
                    <a:pt x="800303" y="75031"/>
                  </a:lnTo>
                  <a:lnTo>
                    <a:pt x="800303" y="50025"/>
                  </a:lnTo>
                  <a:close/>
                </a:path>
                <a:path w="1025525" h="350519">
                  <a:moveTo>
                    <a:pt x="800303" y="0"/>
                  </a:moveTo>
                  <a:lnTo>
                    <a:pt x="775296" y="0"/>
                  </a:lnTo>
                  <a:lnTo>
                    <a:pt x="750290" y="0"/>
                  </a:lnTo>
                  <a:lnTo>
                    <a:pt x="725271" y="0"/>
                  </a:lnTo>
                  <a:lnTo>
                    <a:pt x="700265" y="0"/>
                  </a:lnTo>
                  <a:lnTo>
                    <a:pt x="700265" y="25019"/>
                  </a:lnTo>
                  <a:lnTo>
                    <a:pt x="725271" y="25019"/>
                  </a:lnTo>
                  <a:lnTo>
                    <a:pt x="750290" y="25019"/>
                  </a:lnTo>
                  <a:lnTo>
                    <a:pt x="775296" y="25019"/>
                  </a:lnTo>
                  <a:lnTo>
                    <a:pt x="800303" y="25019"/>
                  </a:lnTo>
                  <a:lnTo>
                    <a:pt x="800303" y="0"/>
                  </a:lnTo>
                  <a:close/>
                </a:path>
                <a:path w="1025525" h="350519">
                  <a:moveTo>
                    <a:pt x="825309" y="25019"/>
                  </a:moveTo>
                  <a:lnTo>
                    <a:pt x="800303" y="25019"/>
                  </a:lnTo>
                  <a:lnTo>
                    <a:pt x="800303" y="50025"/>
                  </a:lnTo>
                  <a:lnTo>
                    <a:pt x="825309" y="50025"/>
                  </a:lnTo>
                  <a:lnTo>
                    <a:pt x="825309" y="25019"/>
                  </a:lnTo>
                  <a:close/>
                </a:path>
                <a:path w="1025525" h="350519">
                  <a:moveTo>
                    <a:pt x="875334" y="275107"/>
                  </a:moveTo>
                  <a:lnTo>
                    <a:pt x="850315" y="275107"/>
                  </a:lnTo>
                  <a:lnTo>
                    <a:pt x="850315" y="300113"/>
                  </a:lnTo>
                  <a:lnTo>
                    <a:pt x="875334" y="300113"/>
                  </a:lnTo>
                  <a:lnTo>
                    <a:pt x="875334" y="275107"/>
                  </a:lnTo>
                  <a:close/>
                </a:path>
                <a:path w="1025525" h="350519">
                  <a:moveTo>
                    <a:pt x="1025385" y="200075"/>
                  </a:moveTo>
                  <a:lnTo>
                    <a:pt x="1000379" y="200075"/>
                  </a:lnTo>
                  <a:lnTo>
                    <a:pt x="975372" y="200075"/>
                  </a:lnTo>
                  <a:lnTo>
                    <a:pt x="950366" y="200075"/>
                  </a:lnTo>
                  <a:lnTo>
                    <a:pt x="950366" y="250101"/>
                  </a:lnTo>
                  <a:lnTo>
                    <a:pt x="975372" y="250101"/>
                  </a:lnTo>
                  <a:lnTo>
                    <a:pt x="1000379" y="250101"/>
                  </a:lnTo>
                  <a:lnTo>
                    <a:pt x="1025385" y="250101"/>
                  </a:lnTo>
                  <a:lnTo>
                    <a:pt x="1025385" y="20007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49130" y="1829759"/>
              <a:ext cx="1000760" cy="475615"/>
            </a:xfrm>
            <a:custGeom>
              <a:avLst/>
              <a:gdLst/>
              <a:ahLst/>
              <a:cxnLst/>
              <a:rect l="l" t="t" r="r" b="b"/>
              <a:pathLst>
                <a:path w="1000760" h="475614">
                  <a:moveTo>
                    <a:pt x="25006" y="275107"/>
                  </a:moveTo>
                  <a:lnTo>
                    <a:pt x="0" y="275107"/>
                  </a:lnTo>
                  <a:lnTo>
                    <a:pt x="0" y="300113"/>
                  </a:lnTo>
                  <a:lnTo>
                    <a:pt x="25006" y="300113"/>
                  </a:lnTo>
                  <a:lnTo>
                    <a:pt x="25006" y="275107"/>
                  </a:lnTo>
                  <a:close/>
                </a:path>
                <a:path w="1000760" h="475614">
                  <a:moveTo>
                    <a:pt x="75018" y="375145"/>
                  </a:moveTo>
                  <a:lnTo>
                    <a:pt x="50012" y="375145"/>
                  </a:lnTo>
                  <a:lnTo>
                    <a:pt x="50012" y="400151"/>
                  </a:lnTo>
                  <a:lnTo>
                    <a:pt x="75018" y="400151"/>
                  </a:lnTo>
                  <a:lnTo>
                    <a:pt x="75018" y="375145"/>
                  </a:lnTo>
                  <a:close/>
                </a:path>
                <a:path w="1000760" h="475614">
                  <a:moveTo>
                    <a:pt x="100037" y="300113"/>
                  </a:moveTo>
                  <a:lnTo>
                    <a:pt x="75018" y="300113"/>
                  </a:lnTo>
                  <a:lnTo>
                    <a:pt x="75018" y="325132"/>
                  </a:lnTo>
                  <a:lnTo>
                    <a:pt x="100037" y="325132"/>
                  </a:lnTo>
                  <a:lnTo>
                    <a:pt x="100037" y="300113"/>
                  </a:lnTo>
                  <a:close/>
                </a:path>
                <a:path w="1000760" h="475614">
                  <a:moveTo>
                    <a:pt x="150050" y="325132"/>
                  </a:moveTo>
                  <a:lnTo>
                    <a:pt x="125044" y="325132"/>
                  </a:lnTo>
                  <a:lnTo>
                    <a:pt x="125044" y="350139"/>
                  </a:lnTo>
                  <a:lnTo>
                    <a:pt x="150050" y="350139"/>
                  </a:lnTo>
                  <a:lnTo>
                    <a:pt x="150050" y="325132"/>
                  </a:lnTo>
                  <a:close/>
                </a:path>
                <a:path w="1000760" h="475614">
                  <a:moveTo>
                    <a:pt x="225082" y="25006"/>
                  </a:moveTo>
                  <a:lnTo>
                    <a:pt x="200075" y="25006"/>
                  </a:lnTo>
                  <a:lnTo>
                    <a:pt x="200075" y="75031"/>
                  </a:lnTo>
                  <a:lnTo>
                    <a:pt x="225082" y="75031"/>
                  </a:lnTo>
                  <a:lnTo>
                    <a:pt x="225082" y="25006"/>
                  </a:lnTo>
                  <a:close/>
                </a:path>
                <a:path w="1000760" h="475614">
                  <a:moveTo>
                    <a:pt x="250088" y="425157"/>
                  </a:moveTo>
                  <a:lnTo>
                    <a:pt x="225082" y="425157"/>
                  </a:lnTo>
                  <a:lnTo>
                    <a:pt x="225082" y="375145"/>
                  </a:lnTo>
                  <a:lnTo>
                    <a:pt x="200075" y="375145"/>
                  </a:lnTo>
                  <a:lnTo>
                    <a:pt x="200075" y="400151"/>
                  </a:lnTo>
                  <a:lnTo>
                    <a:pt x="175069" y="400151"/>
                  </a:lnTo>
                  <a:lnTo>
                    <a:pt x="175069" y="425157"/>
                  </a:lnTo>
                  <a:lnTo>
                    <a:pt x="150050" y="425157"/>
                  </a:lnTo>
                  <a:lnTo>
                    <a:pt x="125044" y="425157"/>
                  </a:lnTo>
                  <a:lnTo>
                    <a:pt x="125044" y="375145"/>
                  </a:lnTo>
                  <a:lnTo>
                    <a:pt x="100037" y="375145"/>
                  </a:lnTo>
                  <a:lnTo>
                    <a:pt x="100037" y="450176"/>
                  </a:lnTo>
                  <a:lnTo>
                    <a:pt x="125044" y="450176"/>
                  </a:lnTo>
                  <a:lnTo>
                    <a:pt x="150050" y="450176"/>
                  </a:lnTo>
                  <a:lnTo>
                    <a:pt x="175069" y="450176"/>
                  </a:lnTo>
                  <a:lnTo>
                    <a:pt x="175069" y="475183"/>
                  </a:lnTo>
                  <a:lnTo>
                    <a:pt x="200075" y="475183"/>
                  </a:lnTo>
                  <a:lnTo>
                    <a:pt x="200075" y="450176"/>
                  </a:lnTo>
                  <a:lnTo>
                    <a:pt x="225082" y="450176"/>
                  </a:lnTo>
                  <a:lnTo>
                    <a:pt x="250088" y="450176"/>
                  </a:lnTo>
                  <a:lnTo>
                    <a:pt x="250088" y="425157"/>
                  </a:lnTo>
                  <a:close/>
                </a:path>
                <a:path w="1000760" h="475614">
                  <a:moveTo>
                    <a:pt x="250088" y="300113"/>
                  </a:moveTo>
                  <a:lnTo>
                    <a:pt x="225082" y="300113"/>
                  </a:lnTo>
                  <a:lnTo>
                    <a:pt x="225082" y="325132"/>
                  </a:lnTo>
                  <a:lnTo>
                    <a:pt x="200075" y="325132"/>
                  </a:lnTo>
                  <a:lnTo>
                    <a:pt x="200075" y="275107"/>
                  </a:lnTo>
                  <a:lnTo>
                    <a:pt x="175069" y="275107"/>
                  </a:lnTo>
                  <a:lnTo>
                    <a:pt x="175069" y="225082"/>
                  </a:lnTo>
                  <a:lnTo>
                    <a:pt x="150050" y="225082"/>
                  </a:lnTo>
                  <a:lnTo>
                    <a:pt x="125044" y="225082"/>
                  </a:lnTo>
                  <a:lnTo>
                    <a:pt x="100037" y="225082"/>
                  </a:lnTo>
                  <a:lnTo>
                    <a:pt x="100037" y="275107"/>
                  </a:lnTo>
                  <a:lnTo>
                    <a:pt x="125044" y="275107"/>
                  </a:lnTo>
                  <a:lnTo>
                    <a:pt x="125044" y="250101"/>
                  </a:lnTo>
                  <a:lnTo>
                    <a:pt x="150050" y="250101"/>
                  </a:lnTo>
                  <a:lnTo>
                    <a:pt x="150050" y="275107"/>
                  </a:lnTo>
                  <a:lnTo>
                    <a:pt x="125044" y="275107"/>
                  </a:lnTo>
                  <a:lnTo>
                    <a:pt x="125044" y="300113"/>
                  </a:lnTo>
                  <a:lnTo>
                    <a:pt x="150050" y="300113"/>
                  </a:lnTo>
                  <a:lnTo>
                    <a:pt x="150050" y="325132"/>
                  </a:lnTo>
                  <a:lnTo>
                    <a:pt x="175069" y="325132"/>
                  </a:lnTo>
                  <a:lnTo>
                    <a:pt x="175069" y="350139"/>
                  </a:lnTo>
                  <a:lnTo>
                    <a:pt x="200075" y="350139"/>
                  </a:lnTo>
                  <a:lnTo>
                    <a:pt x="225082" y="350139"/>
                  </a:lnTo>
                  <a:lnTo>
                    <a:pt x="225082" y="375145"/>
                  </a:lnTo>
                  <a:lnTo>
                    <a:pt x="250088" y="375145"/>
                  </a:lnTo>
                  <a:lnTo>
                    <a:pt x="250088" y="300113"/>
                  </a:lnTo>
                  <a:close/>
                </a:path>
                <a:path w="1000760" h="475614">
                  <a:moveTo>
                    <a:pt x="275107" y="50012"/>
                  </a:moveTo>
                  <a:lnTo>
                    <a:pt x="250088" y="50012"/>
                  </a:lnTo>
                  <a:lnTo>
                    <a:pt x="250088" y="75031"/>
                  </a:lnTo>
                  <a:lnTo>
                    <a:pt x="275107" y="75031"/>
                  </a:lnTo>
                  <a:lnTo>
                    <a:pt x="275107" y="50012"/>
                  </a:lnTo>
                  <a:close/>
                </a:path>
                <a:path w="1000760" h="475614">
                  <a:moveTo>
                    <a:pt x="350139" y="50012"/>
                  </a:moveTo>
                  <a:lnTo>
                    <a:pt x="325120" y="50012"/>
                  </a:lnTo>
                  <a:lnTo>
                    <a:pt x="300113" y="50012"/>
                  </a:lnTo>
                  <a:lnTo>
                    <a:pt x="300113" y="75031"/>
                  </a:lnTo>
                  <a:lnTo>
                    <a:pt x="325120" y="75031"/>
                  </a:lnTo>
                  <a:lnTo>
                    <a:pt x="325120" y="100037"/>
                  </a:lnTo>
                  <a:lnTo>
                    <a:pt x="350139" y="100037"/>
                  </a:lnTo>
                  <a:lnTo>
                    <a:pt x="350139" y="50012"/>
                  </a:lnTo>
                  <a:close/>
                </a:path>
                <a:path w="1000760" h="475614">
                  <a:moveTo>
                    <a:pt x="375145" y="275107"/>
                  </a:moveTo>
                  <a:lnTo>
                    <a:pt x="350139" y="275107"/>
                  </a:lnTo>
                  <a:lnTo>
                    <a:pt x="350139" y="225082"/>
                  </a:lnTo>
                  <a:lnTo>
                    <a:pt x="325120" y="225082"/>
                  </a:lnTo>
                  <a:lnTo>
                    <a:pt x="325120" y="250101"/>
                  </a:lnTo>
                  <a:lnTo>
                    <a:pt x="300113" y="250101"/>
                  </a:lnTo>
                  <a:lnTo>
                    <a:pt x="300113" y="300113"/>
                  </a:lnTo>
                  <a:lnTo>
                    <a:pt x="325120" y="300113"/>
                  </a:lnTo>
                  <a:lnTo>
                    <a:pt x="325120" y="325132"/>
                  </a:lnTo>
                  <a:lnTo>
                    <a:pt x="350139" y="325132"/>
                  </a:lnTo>
                  <a:lnTo>
                    <a:pt x="350139" y="300113"/>
                  </a:lnTo>
                  <a:lnTo>
                    <a:pt x="375145" y="300113"/>
                  </a:lnTo>
                  <a:lnTo>
                    <a:pt x="375145" y="275107"/>
                  </a:lnTo>
                  <a:close/>
                </a:path>
                <a:path w="1000760" h="475614">
                  <a:moveTo>
                    <a:pt x="550214" y="300113"/>
                  </a:moveTo>
                  <a:lnTo>
                    <a:pt x="525195" y="300113"/>
                  </a:lnTo>
                  <a:lnTo>
                    <a:pt x="500189" y="300113"/>
                  </a:lnTo>
                  <a:lnTo>
                    <a:pt x="500189" y="325132"/>
                  </a:lnTo>
                  <a:lnTo>
                    <a:pt x="525195" y="325132"/>
                  </a:lnTo>
                  <a:lnTo>
                    <a:pt x="525195" y="375145"/>
                  </a:lnTo>
                  <a:lnTo>
                    <a:pt x="550214" y="375145"/>
                  </a:lnTo>
                  <a:lnTo>
                    <a:pt x="550214" y="300113"/>
                  </a:lnTo>
                  <a:close/>
                </a:path>
                <a:path w="1000760" h="475614">
                  <a:moveTo>
                    <a:pt x="550214" y="250101"/>
                  </a:moveTo>
                  <a:lnTo>
                    <a:pt x="525195" y="250101"/>
                  </a:lnTo>
                  <a:lnTo>
                    <a:pt x="525195" y="225082"/>
                  </a:lnTo>
                  <a:lnTo>
                    <a:pt x="500189" y="225082"/>
                  </a:lnTo>
                  <a:lnTo>
                    <a:pt x="500189" y="250101"/>
                  </a:lnTo>
                  <a:lnTo>
                    <a:pt x="475183" y="250101"/>
                  </a:lnTo>
                  <a:lnTo>
                    <a:pt x="475183" y="275107"/>
                  </a:lnTo>
                  <a:lnTo>
                    <a:pt x="500189" y="275107"/>
                  </a:lnTo>
                  <a:lnTo>
                    <a:pt x="525195" y="275107"/>
                  </a:lnTo>
                  <a:lnTo>
                    <a:pt x="550214" y="275107"/>
                  </a:lnTo>
                  <a:lnTo>
                    <a:pt x="550214" y="250101"/>
                  </a:lnTo>
                  <a:close/>
                </a:path>
                <a:path w="1000760" h="475614">
                  <a:moveTo>
                    <a:pt x="550214" y="125044"/>
                  </a:moveTo>
                  <a:lnTo>
                    <a:pt x="525195" y="125044"/>
                  </a:lnTo>
                  <a:lnTo>
                    <a:pt x="500189" y="125044"/>
                  </a:lnTo>
                  <a:lnTo>
                    <a:pt x="500189" y="50012"/>
                  </a:lnTo>
                  <a:lnTo>
                    <a:pt x="475183" y="50012"/>
                  </a:lnTo>
                  <a:lnTo>
                    <a:pt x="475183" y="25006"/>
                  </a:lnTo>
                  <a:lnTo>
                    <a:pt x="450164" y="25006"/>
                  </a:lnTo>
                  <a:lnTo>
                    <a:pt x="450164" y="0"/>
                  </a:lnTo>
                  <a:lnTo>
                    <a:pt x="425157" y="0"/>
                  </a:lnTo>
                  <a:lnTo>
                    <a:pt x="425157" y="25006"/>
                  </a:lnTo>
                  <a:lnTo>
                    <a:pt x="400151" y="25006"/>
                  </a:lnTo>
                  <a:lnTo>
                    <a:pt x="400151" y="75031"/>
                  </a:lnTo>
                  <a:lnTo>
                    <a:pt x="425157" y="75031"/>
                  </a:lnTo>
                  <a:lnTo>
                    <a:pt x="425157" y="125044"/>
                  </a:lnTo>
                  <a:lnTo>
                    <a:pt x="450164" y="125044"/>
                  </a:lnTo>
                  <a:lnTo>
                    <a:pt x="450164" y="75031"/>
                  </a:lnTo>
                  <a:lnTo>
                    <a:pt x="475183" y="75031"/>
                  </a:lnTo>
                  <a:lnTo>
                    <a:pt x="475183" y="175069"/>
                  </a:lnTo>
                  <a:lnTo>
                    <a:pt x="450164" y="175069"/>
                  </a:lnTo>
                  <a:lnTo>
                    <a:pt x="450164" y="200075"/>
                  </a:lnTo>
                  <a:lnTo>
                    <a:pt x="425157" y="200075"/>
                  </a:lnTo>
                  <a:lnTo>
                    <a:pt x="425157" y="225082"/>
                  </a:lnTo>
                  <a:lnTo>
                    <a:pt x="400151" y="225082"/>
                  </a:lnTo>
                  <a:lnTo>
                    <a:pt x="400151" y="250101"/>
                  </a:lnTo>
                  <a:lnTo>
                    <a:pt x="375145" y="250101"/>
                  </a:lnTo>
                  <a:lnTo>
                    <a:pt x="375145" y="275107"/>
                  </a:lnTo>
                  <a:lnTo>
                    <a:pt x="400151" y="275107"/>
                  </a:lnTo>
                  <a:lnTo>
                    <a:pt x="400151" y="300113"/>
                  </a:lnTo>
                  <a:lnTo>
                    <a:pt x="425157" y="300113"/>
                  </a:lnTo>
                  <a:lnTo>
                    <a:pt x="425157" y="325132"/>
                  </a:lnTo>
                  <a:lnTo>
                    <a:pt x="450164" y="325132"/>
                  </a:lnTo>
                  <a:lnTo>
                    <a:pt x="475183" y="325132"/>
                  </a:lnTo>
                  <a:lnTo>
                    <a:pt x="475183" y="300113"/>
                  </a:lnTo>
                  <a:lnTo>
                    <a:pt x="450164" y="300113"/>
                  </a:lnTo>
                  <a:lnTo>
                    <a:pt x="450164" y="250101"/>
                  </a:lnTo>
                  <a:lnTo>
                    <a:pt x="475183" y="250101"/>
                  </a:lnTo>
                  <a:lnTo>
                    <a:pt x="475183" y="225082"/>
                  </a:lnTo>
                  <a:lnTo>
                    <a:pt x="500189" y="225082"/>
                  </a:lnTo>
                  <a:lnTo>
                    <a:pt x="500189" y="175069"/>
                  </a:lnTo>
                  <a:lnTo>
                    <a:pt x="525195" y="175069"/>
                  </a:lnTo>
                  <a:lnTo>
                    <a:pt x="525195" y="150063"/>
                  </a:lnTo>
                  <a:lnTo>
                    <a:pt x="550214" y="150063"/>
                  </a:lnTo>
                  <a:lnTo>
                    <a:pt x="550214" y="125044"/>
                  </a:lnTo>
                  <a:close/>
                </a:path>
                <a:path w="1000760" h="475614">
                  <a:moveTo>
                    <a:pt x="775296" y="350139"/>
                  </a:moveTo>
                  <a:lnTo>
                    <a:pt x="750290" y="350139"/>
                  </a:lnTo>
                  <a:lnTo>
                    <a:pt x="750290" y="375145"/>
                  </a:lnTo>
                  <a:lnTo>
                    <a:pt x="775296" y="375145"/>
                  </a:lnTo>
                  <a:lnTo>
                    <a:pt x="775296" y="350139"/>
                  </a:lnTo>
                  <a:close/>
                </a:path>
                <a:path w="1000760" h="475614">
                  <a:moveTo>
                    <a:pt x="925360" y="350139"/>
                  </a:moveTo>
                  <a:lnTo>
                    <a:pt x="900341" y="350139"/>
                  </a:lnTo>
                  <a:lnTo>
                    <a:pt x="875334" y="350139"/>
                  </a:lnTo>
                  <a:lnTo>
                    <a:pt x="875334" y="325132"/>
                  </a:lnTo>
                  <a:lnTo>
                    <a:pt x="850328" y="325132"/>
                  </a:lnTo>
                  <a:lnTo>
                    <a:pt x="850328" y="350139"/>
                  </a:lnTo>
                  <a:lnTo>
                    <a:pt x="825309" y="350139"/>
                  </a:lnTo>
                  <a:lnTo>
                    <a:pt x="825309" y="375145"/>
                  </a:lnTo>
                  <a:lnTo>
                    <a:pt x="850328" y="375145"/>
                  </a:lnTo>
                  <a:lnTo>
                    <a:pt x="875334" y="375145"/>
                  </a:lnTo>
                  <a:lnTo>
                    <a:pt x="875334" y="425157"/>
                  </a:lnTo>
                  <a:lnTo>
                    <a:pt x="900341" y="425157"/>
                  </a:lnTo>
                  <a:lnTo>
                    <a:pt x="925360" y="425157"/>
                  </a:lnTo>
                  <a:lnTo>
                    <a:pt x="925360" y="400151"/>
                  </a:lnTo>
                  <a:lnTo>
                    <a:pt x="900341" y="400151"/>
                  </a:lnTo>
                  <a:lnTo>
                    <a:pt x="900341" y="375145"/>
                  </a:lnTo>
                  <a:lnTo>
                    <a:pt x="925360" y="375145"/>
                  </a:lnTo>
                  <a:lnTo>
                    <a:pt x="925360" y="350139"/>
                  </a:lnTo>
                  <a:close/>
                </a:path>
                <a:path w="1000760" h="475614">
                  <a:moveTo>
                    <a:pt x="950366" y="325132"/>
                  </a:moveTo>
                  <a:lnTo>
                    <a:pt x="925360" y="325132"/>
                  </a:lnTo>
                  <a:lnTo>
                    <a:pt x="925360" y="350139"/>
                  </a:lnTo>
                  <a:lnTo>
                    <a:pt x="950366" y="350139"/>
                  </a:lnTo>
                  <a:lnTo>
                    <a:pt x="950366" y="325132"/>
                  </a:lnTo>
                  <a:close/>
                </a:path>
                <a:path w="1000760" h="475614">
                  <a:moveTo>
                    <a:pt x="1000379" y="300113"/>
                  </a:moveTo>
                  <a:lnTo>
                    <a:pt x="975372" y="300113"/>
                  </a:lnTo>
                  <a:lnTo>
                    <a:pt x="975372" y="350139"/>
                  </a:lnTo>
                  <a:lnTo>
                    <a:pt x="950366" y="350139"/>
                  </a:lnTo>
                  <a:lnTo>
                    <a:pt x="950366" y="375145"/>
                  </a:lnTo>
                  <a:lnTo>
                    <a:pt x="975372" y="375145"/>
                  </a:lnTo>
                  <a:lnTo>
                    <a:pt x="1000379" y="375145"/>
                  </a:lnTo>
                  <a:lnTo>
                    <a:pt x="1000379" y="300113"/>
                  </a:lnTo>
                  <a:close/>
                </a:path>
                <a:path w="1000760" h="475614">
                  <a:moveTo>
                    <a:pt x="1000379" y="200672"/>
                  </a:moveTo>
                  <a:lnTo>
                    <a:pt x="975372" y="200672"/>
                  </a:lnTo>
                  <a:lnTo>
                    <a:pt x="975372" y="250202"/>
                  </a:lnTo>
                  <a:lnTo>
                    <a:pt x="950366" y="250202"/>
                  </a:lnTo>
                  <a:lnTo>
                    <a:pt x="950366" y="226072"/>
                  </a:lnTo>
                  <a:lnTo>
                    <a:pt x="925360" y="226072"/>
                  </a:lnTo>
                  <a:lnTo>
                    <a:pt x="925360" y="200672"/>
                  </a:lnTo>
                  <a:lnTo>
                    <a:pt x="900341" y="200672"/>
                  </a:lnTo>
                  <a:lnTo>
                    <a:pt x="900341" y="226072"/>
                  </a:lnTo>
                  <a:lnTo>
                    <a:pt x="900341" y="250202"/>
                  </a:lnTo>
                  <a:lnTo>
                    <a:pt x="875334" y="250202"/>
                  </a:lnTo>
                  <a:lnTo>
                    <a:pt x="875334" y="226072"/>
                  </a:lnTo>
                  <a:lnTo>
                    <a:pt x="850328" y="226072"/>
                  </a:lnTo>
                  <a:lnTo>
                    <a:pt x="850328" y="250202"/>
                  </a:lnTo>
                  <a:lnTo>
                    <a:pt x="850328" y="275602"/>
                  </a:lnTo>
                  <a:lnTo>
                    <a:pt x="850328" y="300113"/>
                  </a:lnTo>
                  <a:lnTo>
                    <a:pt x="825309" y="300113"/>
                  </a:lnTo>
                  <a:lnTo>
                    <a:pt x="825309" y="275602"/>
                  </a:lnTo>
                  <a:lnTo>
                    <a:pt x="850328" y="275602"/>
                  </a:lnTo>
                  <a:lnTo>
                    <a:pt x="850328" y="250202"/>
                  </a:lnTo>
                  <a:lnTo>
                    <a:pt x="825309" y="250202"/>
                  </a:lnTo>
                  <a:lnTo>
                    <a:pt x="825309" y="226072"/>
                  </a:lnTo>
                  <a:lnTo>
                    <a:pt x="800303" y="226072"/>
                  </a:lnTo>
                  <a:lnTo>
                    <a:pt x="800303" y="250202"/>
                  </a:lnTo>
                  <a:lnTo>
                    <a:pt x="775296" y="250202"/>
                  </a:lnTo>
                  <a:lnTo>
                    <a:pt x="775296" y="226072"/>
                  </a:lnTo>
                  <a:lnTo>
                    <a:pt x="800303" y="226072"/>
                  </a:lnTo>
                  <a:lnTo>
                    <a:pt x="800303" y="200672"/>
                  </a:lnTo>
                  <a:lnTo>
                    <a:pt x="825309" y="200672"/>
                  </a:lnTo>
                  <a:lnTo>
                    <a:pt x="825309" y="175272"/>
                  </a:lnTo>
                  <a:lnTo>
                    <a:pt x="800303" y="175272"/>
                  </a:lnTo>
                  <a:lnTo>
                    <a:pt x="800303" y="151142"/>
                  </a:lnTo>
                  <a:lnTo>
                    <a:pt x="825309" y="151142"/>
                  </a:lnTo>
                  <a:lnTo>
                    <a:pt x="825309" y="175272"/>
                  </a:lnTo>
                  <a:lnTo>
                    <a:pt x="850328" y="175272"/>
                  </a:lnTo>
                  <a:lnTo>
                    <a:pt x="875334" y="175272"/>
                  </a:lnTo>
                  <a:lnTo>
                    <a:pt x="875334" y="226072"/>
                  </a:lnTo>
                  <a:lnTo>
                    <a:pt x="900341" y="226072"/>
                  </a:lnTo>
                  <a:lnTo>
                    <a:pt x="900341" y="200672"/>
                  </a:lnTo>
                  <a:lnTo>
                    <a:pt x="900341" y="151142"/>
                  </a:lnTo>
                  <a:lnTo>
                    <a:pt x="875334" y="151142"/>
                  </a:lnTo>
                  <a:lnTo>
                    <a:pt x="875334" y="125742"/>
                  </a:lnTo>
                  <a:lnTo>
                    <a:pt x="850328" y="125742"/>
                  </a:lnTo>
                  <a:lnTo>
                    <a:pt x="825309" y="125742"/>
                  </a:lnTo>
                  <a:lnTo>
                    <a:pt x="800303" y="125742"/>
                  </a:lnTo>
                  <a:lnTo>
                    <a:pt x="800303" y="25412"/>
                  </a:lnTo>
                  <a:lnTo>
                    <a:pt x="775296" y="25412"/>
                  </a:lnTo>
                  <a:lnTo>
                    <a:pt x="750290" y="25412"/>
                  </a:lnTo>
                  <a:lnTo>
                    <a:pt x="725284" y="25412"/>
                  </a:lnTo>
                  <a:lnTo>
                    <a:pt x="725284" y="50812"/>
                  </a:lnTo>
                  <a:lnTo>
                    <a:pt x="750290" y="50812"/>
                  </a:lnTo>
                  <a:lnTo>
                    <a:pt x="775296" y="50812"/>
                  </a:lnTo>
                  <a:lnTo>
                    <a:pt x="775296" y="151142"/>
                  </a:lnTo>
                  <a:lnTo>
                    <a:pt x="750290" y="151142"/>
                  </a:lnTo>
                  <a:lnTo>
                    <a:pt x="725284" y="151142"/>
                  </a:lnTo>
                  <a:lnTo>
                    <a:pt x="725284" y="125742"/>
                  </a:lnTo>
                  <a:lnTo>
                    <a:pt x="700265" y="125742"/>
                  </a:lnTo>
                  <a:lnTo>
                    <a:pt x="700265" y="151142"/>
                  </a:lnTo>
                  <a:lnTo>
                    <a:pt x="675259" y="151142"/>
                  </a:lnTo>
                  <a:lnTo>
                    <a:pt x="675259" y="175272"/>
                  </a:lnTo>
                  <a:lnTo>
                    <a:pt x="700265" y="175272"/>
                  </a:lnTo>
                  <a:lnTo>
                    <a:pt x="700265" y="200672"/>
                  </a:lnTo>
                  <a:lnTo>
                    <a:pt x="725284" y="200672"/>
                  </a:lnTo>
                  <a:lnTo>
                    <a:pt x="725284" y="175272"/>
                  </a:lnTo>
                  <a:lnTo>
                    <a:pt x="750290" y="175272"/>
                  </a:lnTo>
                  <a:lnTo>
                    <a:pt x="775296" y="175272"/>
                  </a:lnTo>
                  <a:lnTo>
                    <a:pt x="775296" y="200672"/>
                  </a:lnTo>
                  <a:lnTo>
                    <a:pt x="750290" y="200672"/>
                  </a:lnTo>
                  <a:lnTo>
                    <a:pt x="725284" y="200672"/>
                  </a:lnTo>
                  <a:lnTo>
                    <a:pt x="725284" y="226072"/>
                  </a:lnTo>
                  <a:lnTo>
                    <a:pt x="750290" y="226072"/>
                  </a:lnTo>
                  <a:lnTo>
                    <a:pt x="750290" y="275602"/>
                  </a:lnTo>
                  <a:lnTo>
                    <a:pt x="775296" y="275602"/>
                  </a:lnTo>
                  <a:lnTo>
                    <a:pt x="800303" y="275602"/>
                  </a:lnTo>
                  <a:lnTo>
                    <a:pt x="800303" y="300113"/>
                  </a:lnTo>
                  <a:lnTo>
                    <a:pt x="775296" y="300113"/>
                  </a:lnTo>
                  <a:lnTo>
                    <a:pt x="775296" y="350139"/>
                  </a:lnTo>
                  <a:lnTo>
                    <a:pt x="800303" y="350139"/>
                  </a:lnTo>
                  <a:lnTo>
                    <a:pt x="825309" y="350139"/>
                  </a:lnTo>
                  <a:lnTo>
                    <a:pt x="825309" y="325132"/>
                  </a:lnTo>
                  <a:lnTo>
                    <a:pt x="800303" y="325132"/>
                  </a:lnTo>
                  <a:lnTo>
                    <a:pt x="800303" y="301002"/>
                  </a:lnTo>
                  <a:lnTo>
                    <a:pt x="825309" y="301002"/>
                  </a:lnTo>
                  <a:lnTo>
                    <a:pt x="825309" y="325132"/>
                  </a:lnTo>
                  <a:lnTo>
                    <a:pt x="850328" y="325132"/>
                  </a:lnTo>
                  <a:lnTo>
                    <a:pt x="850328" y="301002"/>
                  </a:lnTo>
                  <a:lnTo>
                    <a:pt x="875334" y="301002"/>
                  </a:lnTo>
                  <a:lnTo>
                    <a:pt x="875334" y="275602"/>
                  </a:lnTo>
                  <a:lnTo>
                    <a:pt x="900341" y="275602"/>
                  </a:lnTo>
                  <a:lnTo>
                    <a:pt x="900341" y="301002"/>
                  </a:lnTo>
                  <a:lnTo>
                    <a:pt x="875334" y="301002"/>
                  </a:lnTo>
                  <a:lnTo>
                    <a:pt x="875334" y="325132"/>
                  </a:lnTo>
                  <a:lnTo>
                    <a:pt x="900341" y="325132"/>
                  </a:lnTo>
                  <a:lnTo>
                    <a:pt x="925360" y="325132"/>
                  </a:lnTo>
                  <a:lnTo>
                    <a:pt x="925360" y="301002"/>
                  </a:lnTo>
                  <a:lnTo>
                    <a:pt x="950366" y="301002"/>
                  </a:lnTo>
                  <a:lnTo>
                    <a:pt x="950366" y="275602"/>
                  </a:lnTo>
                  <a:lnTo>
                    <a:pt x="975372" y="275602"/>
                  </a:lnTo>
                  <a:lnTo>
                    <a:pt x="1000379" y="275602"/>
                  </a:lnTo>
                  <a:lnTo>
                    <a:pt x="1000379" y="20067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24123" y="2054841"/>
              <a:ext cx="1025525" cy="350520"/>
            </a:xfrm>
            <a:custGeom>
              <a:avLst/>
              <a:gdLst/>
              <a:ahLst/>
              <a:cxnLst/>
              <a:rect l="l" t="t" r="r" b="b"/>
              <a:pathLst>
                <a:path w="1025525" h="350519">
                  <a:moveTo>
                    <a:pt x="50012" y="250101"/>
                  </a:moveTo>
                  <a:lnTo>
                    <a:pt x="25006" y="250101"/>
                  </a:lnTo>
                  <a:lnTo>
                    <a:pt x="25006" y="225094"/>
                  </a:lnTo>
                  <a:lnTo>
                    <a:pt x="0" y="225094"/>
                  </a:lnTo>
                  <a:lnTo>
                    <a:pt x="0" y="300126"/>
                  </a:lnTo>
                  <a:lnTo>
                    <a:pt x="25006" y="300126"/>
                  </a:lnTo>
                  <a:lnTo>
                    <a:pt x="25006" y="275107"/>
                  </a:lnTo>
                  <a:lnTo>
                    <a:pt x="50012" y="275107"/>
                  </a:lnTo>
                  <a:lnTo>
                    <a:pt x="50012" y="250101"/>
                  </a:lnTo>
                  <a:close/>
                </a:path>
                <a:path w="1025525" h="350519">
                  <a:moveTo>
                    <a:pt x="75018" y="300126"/>
                  </a:moveTo>
                  <a:lnTo>
                    <a:pt x="50012" y="300126"/>
                  </a:lnTo>
                  <a:lnTo>
                    <a:pt x="50012" y="350139"/>
                  </a:lnTo>
                  <a:lnTo>
                    <a:pt x="75018" y="350139"/>
                  </a:lnTo>
                  <a:lnTo>
                    <a:pt x="75018" y="300126"/>
                  </a:lnTo>
                  <a:close/>
                </a:path>
                <a:path w="1025525" h="350519">
                  <a:moveTo>
                    <a:pt x="100025" y="100050"/>
                  </a:moveTo>
                  <a:lnTo>
                    <a:pt x="75018" y="100050"/>
                  </a:lnTo>
                  <a:lnTo>
                    <a:pt x="50012" y="100050"/>
                  </a:lnTo>
                  <a:lnTo>
                    <a:pt x="25006" y="100050"/>
                  </a:lnTo>
                  <a:lnTo>
                    <a:pt x="0" y="100050"/>
                  </a:lnTo>
                  <a:lnTo>
                    <a:pt x="0" y="125056"/>
                  </a:lnTo>
                  <a:lnTo>
                    <a:pt x="25006" y="125056"/>
                  </a:lnTo>
                  <a:lnTo>
                    <a:pt x="25006" y="175069"/>
                  </a:lnTo>
                  <a:lnTo>
                    <a:pt x="0" y="175069"/>
                  </a:lnTo>
                  <a:lnTo>
                    <a:pt x="0" y="200075"/>
                  </a:lnTo>
                  <a:lnTo>
                    <a:pt x="25006" y="200075"/>
                  </a:lnTo>
                  <a:lnTo>
                    <a:pt x="25006" y="225094"/>
                  </a:lnTo>
                  <a:lnTo>
                    <a:pt x="50012" y="225094"/>
                  </a:lnTo>
                  <a:lnTo>
                    <a:pt x="75018" y="225094"/>
                  </a:lnTo>
                  <a:lnTo>
                    <a:pt x="100025" y="225094"/>
                  </a:lnTo>
                  <a:lnTo>
                    <a:pt x="100025" y="200075"/>
                  </a:lnTo>
                  <a:lnTo>
                    <a:pt x="75018" y="200075"/>
                  </a:lnTo>
                  <a:lnTo>
                    <a:pt x="50012" y="200075"/>
                  </a:lnTo>
                  <a:lnTo>
                    <a:pt x="50012" y="150063"/>
                  </a:lnTo>
                  <a:lnTo>
                    <a:pt x="75018" y="150063"/>
                  </a:lnTo>
                  <a:lnTo>
                    <a:pt x="75018" y="125056"/>
                  </a:lnTo>
                  <a:lnTo>
                    <a:pt x="100025" y="125056"/>
                  </a:lnTo>
                  <a:lnTo>
                    <a:pt x="100025" y="100050"/>
                  </a:lnTo>
                  <a:close/>
                </a:path>
                <a:path w="1025525" h="350519">
                  <a:moveTo>
                    <a:pt x="125044" y="125056"/>
                  </a:moveTo>
                  <a:lnTo>
                    <a:pt x="100025" y="125056"/>
                  </a:lnTo>
                  <a:lnTo>
                    <a:pt x="100025" y="150063"/>
                  </a:lnTo>
                  <a:lnTo>
                    <a:pt x="75018" y="150063"/>
                  </a:lnTo>
                  <a:lnTo>
                    <a:pt x="75018" y="175069"/>
                  </a:lnTo>
                  <a:lnTo>
                    <a:pt x="100025" y="175069"/>
                  </a:lnTo>
                  <a:lnTo>
                    <a:pt x="125044" y="175069"/>
                  </a:lnTo>
                  <a:lnTo>
                    <a:pt x="125044" y="125056"/>
                  </a:lnTo>
                  <a:close/>
                </a:path>
                <a:path w="1025525" h="350519">
                  <a:moveTo>
                    <a:pt x="175056" y="250101"/>
                  </a:moveTo>
                  <a:lnTo>
                    <a:pt x="150050" y="250101"/>
                  </a:lnTo>
                  <a:lnTo>
                    <a:pt x="125044" y="250101"/>
                  </a:lnTo>
                  <a:lnTo>
                    <a:pt x="100025" y="250101"/>
                  </a:lnTo>
                  <a:lnTo>
                    <a:pt x="100025" y="300126"/>
                  </a:lnTo>
                  <a:lnTo>
                    <a:pt x="125044" y="300126"/>
                  </a:lnTo>
                  <a:lnTo>
                    <a:pt x="125044" y="275107"/>
                  </a:lnTo>
                  <a:lnTo>
                    <a:pt x="150050" y="275107"/>
                  </a:lnTo>
                  <a:lnTo>
                    <a:pt x="175056" y="275107"/>
                  </a:lnTo>
                  <a:lnTo>
                    <a:pt x="175056" y="250101"/>
                  </a:lnTo>
                  <a:close/>
                </a:path>
                <a:path w="1025525" h="350519">
                  <a:moveTo>
                    <a:pt x="200075" y="125056"/>
                  </a:moveTo>
                  <a:lnTo>
                    <a:pt x="175056" y="125056"/>
                  </a:lnTo>
                  <a:lnTo>
                    <a:pt x="175056" y="150063"/>
                  </a:lnTo>
                  <a:lnTo>
                    <a:pt x="150050" y="150063"/>
                  </a:lnTo>
                  <a:lnTo>
                    <a:pt x="150050" y="175069"/>
                  </a:lnTo>
                  <a:lnTo>
                    <a:pt x="175056" y="175069"/>
                  </a:lnTo>
                  <a:lnTo>
                    <a:pt x="200075" y="175069"/>
                  </a:lnTo>
                  <a:lnTo>
                    <a:pt x="200075" y="125056"/>
                  </a:lnTo>
                  <a:close/>
                </a:path>
                <a:path w="1025525" h="350519">
                  <a:moveTo>
                    <a:pt x="275094" y="250101"/>
                  </a:moveTo>
                  <a:lnTo>
                    <a:pt x="250088" y="250101"/>
                  </a:lnTo>
                  <a:lnTo>
                    <a:pt x="225082" y="250101"/>
                  </a:lnTo>
                  <a:lnTo>
                    <a:pt x="225082" y="275107"/>
                  </a:lnTo>
                  <a:lnTo>
                    <a:pt x="250088" y="275107"/>
                  </a:lnTo>
                  <a:lnTo>
                    <a:pt x="275094" y="275107"/>
                  </a:lnTo>
                  <a:lnTo>
                    <a:pt x="275094" y="250101"/>
                  </a:lnTo>
                  <a:close/>
                </a:path>
                <a:path w="1025525" h="350519">
                  <a:moveTo>
                    <a:pt x="300113" y="225094"/>
                  </a:moveTo>
                  <a:lnTo>
                    <a:pt x="275094" y="225094"/>
                  </a:lnTo>
                  <a:lnTo>
                    <a:pt x="275094" y="250101"/>
                  </a:lnTo>
                  <a:lnTo>
                    <a:pt x="300113" y="250101"/>
                  </a:lnTo>
                  <a:lnTo>
                    <a:pt x="300113" y="225094"/>
                  </a:lnTo>
                  <a:close/>
                </a:path>
                <a:path w="1025525" h="350519">
                  <a:moveTo>
                    <a:pt x="325120" y="275107"/>
                  </a:moveTo>
                  <a:lnTo>
                    <a:pt x="300113" y="275107"/>
                  </a:lnTo>
                  <a:lnTo>
                    <a:pt x="300113" y="300126"/>
                  </a:lnTo>
                  <a:lnTo>
                    <a:pt x="325120" y="300126"/>
                  </a:lnTo>
                  <a:lnTo>
                    <a:pt x="325120" y="275107"/>
                  </a:lnTo>
                  <a:close/>
                </a:path>
                <a:path w="1025525" h="350519">
                  <a:moveTo>
                    <a:pt x="375145" y="225094"/>
                  </a:moveTo>
                  <a:lnTo>
                    <a:pt x="350126" y="225094"/>
                  </a:lnTo>
                  <a:lnTo>
                    <a:pt x="350126" y="250101"/>
                  </a:lnTo>
                  <a:lnTo>
                    <a:pt x="375145" y="250101"/>
                  </a:lnTo>
                  <a:lnTo>
                    <a:pt x="375145" y="225094"/>
                  </a:lnTo>
                  <a:close/>
                </a:path>
                <a:path w="1025525" h="350519">
                  <a:moveTo>
                    <a:pt x="375145" y="125056"/>
                  </a:moveTo>
                  <a:lnTo>
                    <a:pt x="350126" y="125056"/>
                  </a:lnTo>
                  <a:lnTo>
                    <a:pt x="350126" y="100050"/>
                  </a:lnTo>
                  <a:lnTo>
                    <a:pt x="325120" y="100050"/>
                  </a:lnTo>
                  <a:lnTo>
                    <a:pt x="300113" y="100050"/>
                  </a:lnTo>
                  <a:lnTo>
                    <a:pt x="300113" y="125056"/>
                  </a:lnTo>
                  <a:lnTo>
                    <a:pt x="325120" y="125056"/>
                  </a:lnTo>
                  <a:lnTo>
                    <a:pt x="325120" y="150063"/>
                  </a:lnTo>
                  <a:lnTo>
                    <a:pt x="300113" y="150063"/>
                  </a:lnTo>
                  <a:lnTo>
                    <a:pt x="275094" y="150063"/>
                  </a:lnTo>
                  <a:lnTo>
                    <a:pt x="275094" y="200075"/>
                  </a:lnTo>
                  <a:lnTo>
                    <a:pt x="300113" y="200075"/>
                  </a:lnTo>
                  <a:lnTo>
                    <a:pt x="300113" y="175069"/>
                  </a:lnTo>
                  <a:lnTo>
                    <a:pt x="325120" y="175069"/>
                  </a:lnTo>
                  <a:lnTo>
                    <a:pt x="325120" y="225094"/>
                  </a:lnTo>
                  <a:lnTo>
                    <a:pt x="350126" y="225094"/>
                  </a:lnTo>
                  <a:lnTo>
                    <a:pt x="350126" y="150063"/>
                  </a:lnTo>
                  <a:lnTo>
                    <a:pt x="375145" y="150063"/>
                  </a:lnTo>
                  <a:lnTo>
                    <a:pt x="375145" y="125056"/>
                  </a:lnTo>
                  <a:close/>
                </a:path>
                <a:path w="1025525" h="350519">
                  <a:moveTo>
                    <a:pt x="425157" y="225094"/>
                  </a:moveTo>
                  <a:lnTo>
                    <a:pt x="400151" y="225094"/>
                  </a:lnTo>
                  <a:lnTo>
                    <a:pt x="400151" y="250101"/>
                  </a:lnTo>
                  <a:lnTo>
                    <a:pt x="425157" y="250101"/>
                  </a:lnTo>
                  <a:lnTo>
                    <a:pt x="425157" y="225094"/>
                  </a:lnTo>
                  <a:close/>
                </a:path>
                <a:path w="1025525" h="350519">
                  <a:moveTo>
                    <a:pt x="450164" y="100050"/>
                  </a:moveTo>
                  <a:lnTo>
                    <a:pt x="425157" y="100050"/>
                  </a:lnTo>
                  <a:lnTo>
                    <a:pt x="400151" y="100050"/>
                  </a:lnTo>
                  <a:lnTo>
                    <a:pt x="375145" y="100050"/>
                  </a:lnTo>
                  <a:lnTo>
                    <a:pt x="375145" y="125056"/>
                  </a:lnTo>
                  <a:lnTo>
                    <a:pt x="400151" y="125056"/>
                  </a:lnTo>
                  <a:lnTo>
                    <a:pt x="400151" y="150063"/>
                  </a:lnTo>
                  <a:lnTo>
                    <a:pt x="375145" y="150063"/>
                  </a:lnTo>
                  <a:lnTo>
                    <a:pt x="375145" y="200075"/>
                  </a:lnTo>
                  <a:lnTo>
                    <a:pt x="400151" y="200075"/>
                  </a:lnTo>
                  <a:lnTo>
                    <a:pt x="400151" y="175069"/>
                  </a:lnTo>
                  <a:lnTo>
                    <a:pt x="425157" y="175069"/>
                  </a:lnTo>
                  <a:lnTo>
                    <a:pt x="425157" y="125056"/>
                  </a:lnTo>
                  <a:lnTo>
                    <a:pt x="450164" y="125056"/>
                  </a:lnTo>
                  <a:lnTo>
                    <a:pt x="450164" y="100050"/>
                  </a:lnTo>
                  <a:close/>
                </a:path>
                <a:path w="1025525" h="350519">
                  <a:moveTo>
                    <a:pt x="475170" y="225094"/>
                  </a:moveTo>
                  <a:lnTo>
                    <a:pt x="450164" y="225094"/>
                  </a:lnTo>
                  <a:lnTo>
                    <a:pt x="450164" y="250101"/>
                  </a:lnTo>
                  <a:lnTo>
                    <a:pt x="425157" y="250101"/>
                  </a:lnTo>
                  <a:lnTo>
                    <a:pt x="425157" y="275107"/>
                  </a:lnTo>
                  <a:lnTo>
                    <a:pt x="450164" y="275107"/>
                  </a:lnTo>
                  <a:lnTo>
                    <a:pt x="475170" y="275107"/>
                  </a:lnTo>
                  <a:lnTo>
                    <a:pt x="475170" y="225094"/>
                  </a:lnTo>
                  <a:close/>
                </a:path>
                <a:path w="1025525" h="350519">
                  <a:moveTo>
                    <a:pt x="525195" y="100050"/>
                  </a:moveTo>
                  <a:lnTo>
                    <a:pt x="500189" y="100050"/>
                  </a:lnTo>
                  <a:lnTo>
                    <a:pt x="500189" y="125056"/>
                  </a:lnTo>
                  <a:lnTo>
                    <a:pt x="475170" y="125056"/>
                  </a:lnTo>
                  <a:lnTo>
                    <a:pt x="475170" y="175069"/>
                  </a:lnTo>
                  <a:lnTo>
                    <a:pt x="450164" y="175069"/>
                  </a:lnTo>
                  <a:lnTo>
                    <a:pt x="425157" y="175069"/>
                  </a:lnTo>
                  <a:lnTo>
                    <a:pt x="425157" y="200075"/>
                  </a:lnTo>
                  <a:lnTo>
                    <a:pt x="450164" y="200075"/>
                  </a:lnTo>
                  <a:lnTo>
                    <a:pt x="475170" y="200075"/>
                  </a:lnTo>
                  <a:lnTo>
                    <a:pt x="500189" y="200075"/>
                  </a:lnTo>
                  <a:lnTo>
                    <a:pt x="500189" y="150063"/>
                  </a:lnTo>
                  <a:lnTo>
                    <a:pt x="525195" y="150063"/>
                  </a:lnTo>
                  <a:lnTo>
                    <a:pt x="525195" y="100050"/>
                  </a:lnTo>
                  <a:close/>
                </a:path>
                <a:path w="1025525" h="350519">
                  <a:moveTo>
                    <a:pt x="650240" y="300126"/>
                  </a:moveTo>
                  <a:lnTo>
                    <a:pt x="625233" y="300126"/>
                  </a:lnTo>
                  <a:lnTo>
                    <a:pt x="625233" y="275107"/>
                  </a:lnTo>
                  <a:lnTo>
                    <a:pt x="600227" y="275107"/>
                  </a:lnTo>
                  <a:lnTo>
                    <a:pt x="600227" y="200075"/>
                  </a:lnTo>
                  <a:lnTo>
                    <a:pt x="575221" y="200075"/>
                  </a:lnTo>
                  <a:lnTo>
                    <a:pt x="575221" y="175069"/>
                  </a:lnTo>
                  <a:lnTo>
                    <a:pt x="550202" y="175069"/>
                  </a:lnTo>
                  <a:lnTo>
                    <a:pt x="525195" y="175069"/>
                  </a:lnTo>
                  <a:lnTo>
                    <a:pt x="525195" y="250101"/>
                  </a:lnTo>
                  <a:lnTo>
                    <a:pt x="500189" y="250101"/>
                  </a:lnTo>
                  <a:lnTo>
                    <a:pt x="500189" y="275107"/>
                  </a:lnTo>
                  <a:lnTo>
                    <a:pt x="525195" y="275107"/>
                  </a:lnTo>
                  <a:lnTo>
                    <a:pt x="525195" y="300126"/>
                  </a:lnTo>
                  <a:lnTo>
                    <a:pt x="550202" y="300126"/>
                  </a:lnTo>
                  <a:lnTo>
                    <a:pt x="550202" y="275107"/>
                  </a:lnTo>
                  <a:lnTo>
                    <a:pt x="575221" y="275107"/>
                  </a:lnTo>
                  <a:lnTo>
                    <a:pt x="575221" y="300126"/>
                  </a:lnTo>
                  <a:lnTo>
                    <a:pt x="600227" y="300126"/>
                  </a:lnTo>
                  <a:lnTo>
                    <a:pt x="600227" y="350139"/>
                  </a:lnTo>
                  <a:lnTo>
                    <a:pt x="625233" y="350139"/>
                  </a:lnTo>
                  <a:lnTo>
                    <a:pt x="625233" y="325132"/>
                  </a:lnTo>
                  <a:lnTo>
                    <a:pt x="650240" y="325132"/>
                  </a:lnTo>
                  <a:lnTo>
                    <a:pt x="650240" y="300126"/>
                  </a:lnTo>
                  <a:close/>
                </a:path>
                <a:path w="1025525" h="350519">
                  <a:moveTo>
                    <a:pt x="675259" y="275107"/>
                  </a:moveTo>
                  <a:lnTo>
                    <a:pt x="650240" y="275107"/>
                  </a:lnTo>
                  <a:lnTo>
                    <a:pt x="650240" y="300126"/>
                  </a:lnTo>
                  <a:lnTo>
                    <a:pt x="675259" y="300126"/>
                  </a:lnTo>
                  <a:lnTo>
                    <a:pt x="675259" y="275107"/>
                  </a:lnTo>
                  <a:close/>
                </a:path>
                <a:path w="1025525" h="350519">
                  <a:moveTo>
                    <a:pt x="725271" y="225094"/>
                  </a:moveTo>
                  <a:lnTo>
                    <a:pt x="700265" y="225094"/>
                  </a:lnTo>
                  <a:lnTo>
                    <a:pt x="700265" y="250101"/>
                  </a:lnTo>
                  <a:lnTo>
                    <a:pt x="675259" y="250101"/>
                  </a:lnTo>
                  <a:lnTo>
                    <a:pt x="675259" y="275107"/>
                  </a:lnTo>
                  <a:lnTo>
                    <a:pt x="700265" y="275107"/>
                  </a:lnTo>
                  <a:lnTo>
                    <a:pt x="725271" y="275107"/>
                  </a:lnTo>
                  <a:lnTo>
                    <a:pt x="725271" y="225094"/>
                  </a:lnTo>
                  <a:close/>
                </a:path>
                <a:path w="1025525" h="350519">
                  <a:moveTo>
                    <a:pt x="750290" y="0"/>
                  </a:moveTo>
                  <a:lnTo>
                    <a:pt x="725271" y="0"/>
                  </a:lnTo>
                  <a:lnTo>
                    <a:pt x="725271" y="25019"/>
                  </a:lnTo>
                  <a:lnTo>
                    <a:pt x="700265" y="25019"/>
                  </a:lnTo>
                  <a:lnTo>
                    <a:pt x="675259" y="25019"/>
                  </a:lnTo>
                  <a:lnTo>
                    <a:pt x="650240" y="25019"/>
                  </a:lnTo>
                  <a:lnTo>
                    <a:pt x="650240" y="50025"/>
                  </a:lnTo>
                  <a:lnTo>
                    <a:pt x="650240" y="75031"/>
                  </a:lnTo>
                  <a:lnTo>
                    <a:pt x="650240" y="100050"/>
                  </a:lnTo>
                  <a:lnTo>
                    <a:pt x="625233" y="100050"/>
                  </a:lnTo>
                  <a:lnTo>
                    <a:pt x="625233" y="75031"/>
                  </a:lnTo>
                  <a:lnTo>
                    <a:pt x="650240" y="75031"/>
                  </a:lnTo>
                  <a:lnTo>
                    <a:pt x="650240" y="50025"/>
                  </a:lnTo>
                  <a:lnTo>
                    <a:pt x="625233" y="50025"/>
                  </a:lnTo>
                  <a:lnTo>
                    <a:pt x="625233" y="25019"/>
                  </a:lnTo>
                  <a:lnTo>
                    <a:pt x="600227" y="25019"/>
                  </a:lnTo>
                  <a:lnTo>
                    <a:pt x="600227" y="125056"/>
                  </a:lnTo>
                  <a:lnTo>
                    <a:pt x="625233" y="125056"/>
                  </a:lnTo>
                  <a:lnTo>
                    <a:pt x="650240" y="125056"/>
                  </a:lnTo>
                  <a:lnTo>
                    <a:pt x="650240" y="150063"/>
                  </a:lnTo>
                  <a:lnTo>
                    <a:pt x="625233" y="150063"/>
                  </a:lnTo>
                  <a:lnTo>
                    <a:pt x="600227" y="150063"/>
                  </a:lnTo>
                  <a:lnTo>
                    <a:pt x="575221" y="150063"/>
                  </a:lnTo>
                  <a:lnTo>
                    <a:pt x="575221" y="175069"/>
                  </a:lnTo>
                  <a:lnTo>
                    <a:pt x="600227" y="175069"/>
                  </a:lnTo>
                  <a:lnTo>
                    <a:pt x="625233" y="175069"/>
                  </a:lnTo>
                  <a:lnTo>
                    <a:pt x="625233" y="225094"/>
                  </a:lnTo>
                  <a:lnTo>
                    <a:pt x="650240" y="225094"/>
                  </a:lnTo>
                  <a:lnTo>
                    <a:pt x="650240" y="250101"/>
                  </a:lnTo>
                  <a:lnTo>
                    <a:pt x="675259" y="250101"/>
                  </a:lnTo>
                  <a:lnTo>
                    <a:pt x="675259" y="225094"/>
                  </a:lnTo>
                  <a:lnTo>
                    <a:pt x="700265" y="225094"/>
                  </a:lnTo>
                  <a:lnTo>
                    <a:pt x="700265" y="200075"/>
                  </a:lnTo>
                  <a:lnTo>
                    <a:pt x="675259" y="200075"/>
                  </a:lnTo>
                  <a:lnTo>
                    <a:pt x="650240" y="200075"/>
                  </a:lnTo>
                  <a:lnTo>
                    <a:pt x="650240" y="175069"/>
                  </a:lnTo>
                  <a:lnTo>
                    <a:pt x="675259" y="175069"/>
                  </a:lnTo>
                  <a:lnTo>
                    <a:pt x="700265" y="175069"/>
                  </a:lnTo>
                  <a:lnTo>
                    <a:pt x="725271" y="175069"/>
                  </a:lnTo>
                  <a:lnTo>
                    <a:pt x="725271" y="150063"/>
                  </a:lnTo>
                  <a:lnTo>
                    <a:pt x="750290" y="150063"/>
                  </a:lnTo>
                  <a:lnTo>
                    <a:pt x="750290" y="100050"/>
                  </a:lnTo>
                  <a:lnTo>
                    <a:pt x="725271" y="100050"/>
                  </a:lnTo>
                  <a:lnTo>
                    <a:pt x="725271" y="75031"/>
                  </a:lnTo>
                  <a:lnTo>
                    <a:pt x="700265" y="75031"/>
                  </a:lnTo>
                  <a:lnTo>
                    <a:pt x="700265" y="150063"/>
                  </a:lnTo>
                  <a:lnTo>
                    <a:pt x="675259" y="150063"/>
                  </a:lnTo>
                  <a:lnTo>
                    <a:pt x="675259" y="50025"/>
                  </a:lnTo>
                  <a:lnTo>
                    <a:pt x="700265" y="50025"/>
                  </a:lnTo>
                  <a:lnTo>
                    <a:pt x="725271" y="50025"/>
                  </a:lnTo>
                  <a:lnTo>
                    <a:pt x="725271" y="75031"/>
                  </a:lnTo>
                  <a:lnTo>
                    <a:pt x="750290" y="75031"/>
                  </a:lnTo>
                  <a:lnTo>
                    <a:pt x="750290" y="0"/>
                  </a:lnTo>
                  <a:close/>
                </a:path>
                <a:path w="1025525" h="350519">
                  <a:moveTo>
                    <a:pt x="850315" y="175069"/>
                  </a:moveTo>
                  <a:lnTo>
                    <a:pt x="825309" y="175069"/>
                  </a:lnTo>
                  <a:lnTo>
                    <a:pt x="825309" y="150063"/>
                  </a:lnTo>
                  <a:lnTo>
                    <a:pt x="800303" y="150063"/>
                  </a:lnTo>
                  <a:lnTo>
                    <a:pt x="800303" y="175069"/>
                  </a:lnTo>
                  <a:lnTo>
                    <a:pt x="775296" y="175069"/>
                  </a:lnTo>
                  <a:lnTo>
                    <a:pt x="750290" y="175069"/>
                  </a:lnTo>
                  <a:lnTo>
                    <a:pt x="750290" y="250101"/>
                  </a:lnTo>
                  <a:lnTo>
                    <a:pt x="775296" y="250101"/>
                  </a:lnTo>
                  <a:lnTo>
                    <a:pt x="800303" y="250101"/>
                  </a:lnTo>
                  <a:lnTo>
                    <a:pt x="825309" y="250101"/>
                  </a:lnTo>
                  <a:lnTo>
                    <a:pt x="825309" y="225094"/>
                  </a:lnTo>
                  <a:lnTo>
                    <a:pt x="800303" y="225094"/>
                  </a:lnTo>
                  <a:lnTo>
                    <a:pt x="800303" y="200075"/>
                  </a:lnTo>
                  <a:lnTo>
                    <a:pt x="825309" y="200075"/>
                  </a:lnTo>
                  <a:lnTo>
                    <a:pt x="850315" y="200075"/>
                  </a:lnTo>
                  <a:lnTo>
                    <a:pt x="850315" y="175069"/>
                  </a:lnTo>
                  <a:close/>
                </a:path>
                <a:path w="1025525" h="350519">
                  <a:moveTo>
                    <a:pt x="875334" y="225094"/>
                  </a:moveTo>
                  <a:lnTo>
                    <a:pt x="850315" y="225094"/>
                  </a:lnTo>
                  <a:lnTo>
                    <a:pt x="850315" y="250101"/>
                  </a:lnTo>
                  <a:lnTo>
                    <a:pt x="875334" y="250101"/>
                  </a:lnTo>
                  <a:lnTo>
                    <a:pt x="875334" y="225094"/>
                  </a:lnTo>
                  <a:close/>
                </a:path>
                <a:path w="1025525" h="350519">
                  <a:moveTo>
                    <a:pt x="900341" y="200075"/>
                  </a:moveTo>
                  <a:lnTo>
                    <a:pt x="875334" y="200075"/>
                  </a:lnTo>
                  <a:lnTo>
                    <a:pt x="875334" y="225094"/>
                  </a:lnTo>
                  <a:lnTo>
                    <a:pt x="900341" y="225094"/>
                  </a:lnTo>
                  <a:lnTo>
                    <a:pt x="900341" y="200075"/>
                  </a:lnTo>
                  <a:close/>
                </a:path>
                <a:path w="1025525" h="350519">
                  <a:moveTo>
                    <a:pt x="950366" y="275107"/>
                  </a:moveTo>
                  <a:lnTo>
                    <a:pt x="925347" y="275107"/>
                  </a:lnTo>
                  <a:lnTo>
                    <a:pt x="925347" y="300126"/>
                  </a:lnTo>
                  <a:lnTo>
                    <a:pt x="950366" y="300126"/>
                  </a:lnTo>
                  <a:lnTo>
                    <a:pt x="950366" y="275107"/>
                  </a:lnTo>
                  <a:close/>
                </a:path>
                <a:path w="1025525" h="350519">
                  <a:moveTo>
                    <a:pt x="1000379" y="175069"/>
                  </a:moveTo>
                  <a:lnTo>
                    <a:pt x="975372" y="175069"/>
                  </a:lnTo>
                  <a:lnTo>
                    <a:pt x="975372" y="200075"/>
                  </a:lnTo>
                  <a:lnTo>
                    <a:pt x="1000379" y="200075"/>
                  </a:lnTo>
                  <a:lnTo>
                    <a:pt x="1000379" y="175069"/>
                  </a:lnTo>
                  <a:close/>
                </a:path>
                <a:path w="1025525" h="350519">
                  <a:moveTo>
                    <a:pt x="1025385" y="275107"/>
                  </a:moveTo>
                  <a:lnTo>
                    <a:pt x="1000379" y="275107"/>
                  </a:lnTo>
                  <a:lnTo>
                    <a:pt x="975372" y="275107"/>
                  </a:lnTo>
                  <a:lnTo>
                    <a:pt x="975372" y="300126"/>
                  </a:lnTo>
                  <a:lnTo>
                    <a:pt x="1000379" y="300126"/>
                  </a:lnTo>
                  <a:lnTo>
                    <a:pt x="1025385" y="300126"/>
                  </a:lnTo>
                  <a:lnTo>
                    <a:pt x="1025385" y="275107"/>
                  </a:lnTo>
                  <a:close/>
                </a:path>
                <a:path w="1025525" h="350519">
                  <a:moveTo>
                    <a:pt x="1025385" y="200075"/>
                  </a:moveTo>
                  <a:lnTo>
                    <a:pt x="1000379" y="200075"/>
                  </a:lnTo>
                  <a:lnTo>
                    <a:pt x="1000379" y="225094"/>
                  </a:lnTo>
                  <a:lnTo>
                    <a:pt x="975372" y="225094"/>
                  </a:lnTo>
                  <a:lnTo>
                    <a:pt x="975372" y="200075"/>
                  </a:lnTo>
                  <a:lnTo>
                    <a:pt x="950366" y="200075"/>
                  </a:lnTo>
                  <a:lnTo>
                    <a:pt x="950366" y="225094"/>
                  </a:lnTo>
                  <a:lnTo>
                    <a:pt x="925347" y="225094"/>
                  </a:lnTo>
                  <a:lnTo>
                    <a:pt x="900341" y="225094"/>
                  </a:lnTo>
                  <a:lnTo>
                    <a:pt x="900341" y="275107"/>
                  </a:lnTo>
                  <a:lnTo>
                    <a:pt x="925347" y="275107"/>
                  </a:lnTo>
                  <a:lnTo>
                    <a:pt x="925347" y="250101"/>
                  </a:lnTo>
                  <a:lnTo>
                    <a:pt x="950366" y="250101"/>
                  </a:lnTo>
                  <a:lnTo>
                    <a:pt x="950366" y="275107"/>
                  </a:lnTo>
                  <a:lnTo>
                    <a:pt x="975372" y="275107"/>
                  </a:lnTo>
                  <a:lnTo>
                    <a:pt x="975372" y="250101"/>
                  </a:lnTo>
                  <a:lnTo>
                    <a:pt x="1000379" y="250101"/>
                  </a:lnTo>
                  <a:lnTo>
                    <a:pt x="1025385" y="250101"/>
                  </a:lnTo>
                  <a:lnTo>
                    <a:pt x="1025385" y="20007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24123" y="2304942"/>
              <a:ext cx="1025525" cy="375285"/>
            </a:xfrm>
            <a:custGeom>
              <a:avLst/>
              <a:gdLst/>
              <a:ahLst/>
              <a:cxnLst/>
              <a:rect l="l" t="t" r="r" b="b"/>
              <a:pathLst>
                <a:path w="1025525" h="375285">
                  <a:moveTo>
                    <a:pt x="25006" y="75031"/>
                  </a:moveTo>
                  <a:lnTo>
                    <a:pt x="0" y="75031"/>
                  </a:lnTo>
                  <a:lnTo>
                    <a:pt x="0" y="100037"/>
                  </a:lnTo>
                  <a:lnTo>
                    <a:pt x="25006" y="100037"/>
                  </a:lnTo>
                  <a:lnTo>
                    <a:pt x="25006" y="75031"/>
                  </a:lnTo>
                  <a:close/>
                </a:path>
                <a:path w="1025525" h="375285">
                  <a:moveTo>
                    <a:pt x="75018" y="50025"/>
                  </a:moveTo>
                  <a:lnTo>
                    <a:pt x="50012" y="50025"/>
                  </a:lnTo>
                  <a:lnTo>
                    <a:pt x="50012" y="100037"/>
                  </a:lnTo>
                  <a:lnTo>
                    <a:pt x="75018" y="100037"/>
                  </a:lnTo>
                  <a:lnTo>
                    <a:pt x="75018" y="50025"/>
                  </a:lnTo>
                  <a:close/>
                </a:path>
                <a:path w="1025525" h="375285">
                  <a:moveTo>
                    <a:pt x="100025" y="100037"/>
                  </a:moveTo>
                  <a:lnTo>
                    <a:pt x="75018" y="100037"/>
                  </a:lnTo>
                  <a:lnTo>
                    <a:pt x="75018" y="125044"/>
                  </a:lnTo>
                  <a:lnTo>
                    <a:pt x="100025" y="125044"/>
                  </a:lnTo>
                  <a:lnTo>
                    <a:pt x="100025" y="100037"/>
                  </a:lnTo>
                  <a:close/>
                </a:path>
                <a:path w="1025525" h="375285">
                  <a:moveTo>
                    <a:pt x="125044" y="175069"/>
                  </a:moveTo>
                  <a:lnTo>
                    <a:pt x="100025" y="175069"/>
                  </a:lnTo>
                  <a:lnTo>
                    <a:pt x="75018" y="175069"/>
                  </a:lnTo>
                  <a:lnTo>
                    <a:pt x="75018" y="125044"/>
                  </a:lnTo>
                  <a:lnTo>
                    <a:pt x="50012" y="125044"/>
                  </a:lnTo>
                  <a:lnTo>
                    <a:pt x="50012" y="100037"/>
                  </a:lnTo>
                  <a:lnTo>
                    <a:pt x="25006" y="100037"/>
                  </a:lnTo>
                  <a:lnTo>
                    <a:pt x="25006" y="125044"/>
                  </a:lnTo>
                  <a:lnTo>
                    <a:pt x="0" y="125044"/>
                  </a:lnTo>
                  <a:lnTo>
                    <a:pt x="0" y="275107"/>
                  </a:lnTo>
                  <a:lnTo>
                    <a:pt x="25006" y="275107"/>
                  </a:lnTo>
                  <a:lnTo>
                    <a:pt x="25006" y="200075"/>
                  </a:lnTo>
                  <a:lnTo>
                    <a:pt x="50012" y="200075"/>
                  </a:lnTo>
                  <a:lnTo>
                    <a:pt x="75018" y="200075"/>
                  </a:lnTo>
                  <a:lnTo>
                    <a:pt x="75018" y="225094"/>
                  </a:lnTo>
                  <a:lnTo>
                    <a:pt x="100025" y="225094"/>
                  </a:lnTo>
                  <a:lnTo>
                    <a:pt x="125044" y="225094"/>
                  </a:lnTo>
                  <a:lnTo>
                    <a:pt x="125044" y="175069"/>
                  </a:lnTo>
                  <a:close/>
                </a:path>
                <a:path w="1025525" h="375285">
                  <a:moveTo>
                    <a:pt x="175056" y="150063"/>
                  </a:moveTo>
                  <a:lnTo>
                    <a:pt x="150050" y="150063"/>
                  </a:lnTo>
                  <a:lnTo>
                    <a:pt x="150050" y="175069"/>
                  </a:lnTo>
                  <a:lnTo>
                    <a:pt x="175056" y="175069"/>
                  </a:lnTo>
                  <a:lnTo>
                    <a:pt x="175056" y="150063"/>
                  </a:lnTo>
                  <a:close/>
                </a:path>
                <a:path w="1025525" h="375285">
                  <a:moveTo>
                    <a:pt x="200075" y="100037"/>
                  </a:moveTo>
                  <a:lnTo>
                    <a:pt x="175056" y="100037"/>
                  </a:lnTo>
                  <a:lnTo>
                    <a:pt x="150050" y="100037"/>
                  </a:lnTo>
                  <a:lnTo>
                    <a:pt x="125044" y="100037"/>
                  </a:lnTo>
                  <a:lnTo>
                    <a:pt x="125044" y="150063"/>
                  </a:lnTo>
                  <a:lnTo>
                    <a:pt x="150050" y="150063"/>
                  </a:lnTo>
                  <a:lnTo>
                    <a:pt x="150050" y="125044"/>
                  </a:lnTo>
                  <a:lnTo>
                    <a:pt x="175056" y="125044"/>
                  </a:lnTo>
                  <a:lnTo>
                    <a:pt x="200075" y="125044"/>
                  </a:lnTo>
                  <a:lnTo>
                    <a:pt x="200075" y="100037"/>
                  </a:lnTo>
                  <a:close/>
                </a:path>
                <a:path w="1025525" h="375285">
                  <a:moveTo>
                    <a:pt x="300113" y="175069"/>
                  </a:moveTo>
                  <a:lnTo>
                    <a:pt x="275094" y="175069"/>
                  </a:lnTo>
                  <a:lnTo>
                    <a:pt x="275094" y="200075"/>
                  </a:lnTo>
                  <a:lnTo>
                    <a:pt x="250088" y="200075"/>
                  </a:lnTo>
                  <a:lnTo>
                    <a:pt x="250088" y="125044"/>
                  </a:lnTo>
                  <a:lnTo>
                    <a:pt x="275094" y="125044"/>
                  </a:lnTo>
                  <a:lnTo>
                    <a:pt x="275094" y="100037"/>
                  </a:lnTo>
                  <a:lnTo>
                    <a:pt x="250088" y="100037"/>
                  </a:lnTo>
                  <a:lnTo>
                    <a:pt x="250088" y="75031"/>
                  </a:lnTo>
                  <a:lnTo>
                    <a:pt x="225082" y="75031"/>
                  </a:lnTo>
                  <a:lnTo>
                    <a:pt x="225082" y="25006"/>
                  </a:lnTo>
                  <a:lnTo>
                    <a:pt x="200075" y="25006"/>
                  </a:lnTo>
                  <a:lnTo>
                    <a:pt x="175056" y="25006"/>
                  </a:lnTo>
                  <a:lnTo>
                    <a:pt x="175056" y="50025"/>
                  </a:lnTo>
                  <a:lnTo>
                    <a:pt x="150050" y="50025"/>
                  </a:lnTo>
                  <a:lnTo>
                    <a:pt x="125044" y="50025"/>
                  </a:lnTo>
                  <a:lnTo>
                    <a:pt x="125044" y="75031"/>
                  </a:lnTo>
                  <a:lnTo>
                    <a:pt x="150050" y="75031"/>
                  </a:lnTo>
                  <a:lnTo>
                    <a:pt x="175056" y="75031"/>
                  </a:lnTo>
                  <a:lnTo>
                    <a:pt x="200075" y="75031"/>
                  </a:lnTo>
                  <a:lnTo>
                    <a:pt x="200075" y="100037"/>
                  </a:lnTo>
                  <a:lnTo>
                    <a:pt x="225082" y="100037"/>
                  </a:lnTo>
                  <a:lnTo>
                    <a:pt x="225082" y="125044"/>
                  </a:lnTo>
                  <a:lnTo>
                    <a:pt x="200075" y="125044"/>
                  </a:lnTo>
                  <a:lnTo>
                    <a:pt x="200075" y="175069"/>
                  </a:lnTo>
                  <a:lnTo>
                    <a:pt x="225082" y="175069"/>
                  </a:lnTo>
                  <a:lnTo>
                    <a:pt x="225082" y="225094"/>
                  </a:lnTo>
                  <a:lnTo>
                    <a:pt x="250088" y="225094"/>
                  </a:lnTo>
                  <a:lnTo>
                    <a:pt x="250088" y="250101"/>
                  </a:lnTo>
                  <a:lnTo>
                    <a:pt x="275094" y="250101"/>
                  </a:lnTo>
                  <a:lnTo>
                    <a:pt x="275094" y="225094"/>
                  </a:lnTo>
                  <a:lnTo>
                    <a:pt x="300113" y="225094"/>
                  </a:lnTo>
                  <a:lnTo>
                    <a:pt x="300113" y="175069"/>
                  </a:lnTo>
                  <a:close/>
                </a:path>
                <a:path w="1025525" h="375285">
                  <a:moveTo>
                    <a:pt x="325120" y="150063"/>
                  </a:moveTo>
                  <a:lnTo>
                    <a:pt x="300113" y="150063"/>
                  </a:lnTo>
                  <a:lnTo>
                    <a:pt x="300113" y="175069"/>
                  </a:lnTo>
                  <a:lnTo>
                    <a:pt x="325120" y="175069"/>
                  </a:lnTo>
                  <a:lnTo>
                    <a:pt x="325120" y="150063"/>
                  </a:lnTo>
                  <a:close/>
                </a:path>
                <a:path w="1025525" h="375285">
                  <a:moveTo>
                    <a:pt x="375145" y="175069"/>
                  </a:moveTo>
                  <a:lnTo>
                    <a:pt x="350126" y="175069"/>
                  </a:lnTo>
                  <a:lnTo>
                    <a:pt x="350126" y="200075"/>
                  </a:lnTo>
                  <a:lnTo>
                    <a:pt x="375145" y="200075"/>
                  </a:lnTo>
                  <a:lnTo>
                    <a:pt x="375145" y="175069"/>
                  </a:lnTo>
                  <a:close/>
                </a:path>
                <a:path w="1025525" h="375285">
                  <a:moveTo>
                    <a:pt x="525195" y="125044"/>
                  </a:moveTo>
                  <a:lnTo>
                    <a:pt x="500189" y="125044"/>
                  </a:lnTo>
                  <a:lnTo>
                    <a:pt x="500189" y="150063"/>
                  </a:lnTo>
                  <a:lnTo>
                    <a:pt x="475170" y="150063"/>
                  </a:lnTo>
                  <a:lnTo>
                    <a:pt x="450164" y="150063"/>
                  </a:lnTo>
                  <a:lnTo>
                    <a:pt x="450164" y="100037"/>
                  </a:lnTo>
                  <a:lnTo>
                    <a:pt x="475170" y="100037"/>
                  </a:lnTo>
                  <a:lnTo>
                    <a:pt x="475170" y="75031"/>
                  </a:lnTo>
                  <a:lnTo>
                    <a:pt x="500189" y="75031"/>
                  </a:lnTo>
                  <a:lnTo>
                    <a:pt x="500189" y="25006"/>
                  </a:lnTo>
                  <a:lnTo>
                    <a:pt x="475170" y="25006"/>
                  </a:lnTo>
                  <a:lnTo>
                    <a:pt x="475170" y="50025"/>
                  </a:lnTo>
                  <a:lnTo>
                    <a:pt x="450164" y="50025"/>
                  </a:lnTo>
                  <a:lnTo>
                    <a:pt x="450164" y="75031"/>
                  </a:lnTo>
                  <a:lnTo>
                    <a:pt x="425157" y="75031"/>
                  </a:lnTo>
                  <a:lnTo>
                    <a:pt x="400151" y="75031"/>
                  </a:lnTo>
                  <a:lnTo>
                    <a:pt x="400151" y="100037"/>
                  </a:lnTo>
                  <a:lnTo>
                    <a:pt x="425157" y="100037"/>
                  </a:lnTo>
                  <a:lnTo>
                    <a:pt x="425157" y="125044"/>
                  </a:lnTo>
                  <a:lnTo>
                    <a:pt x="400151" y="125044"/>
                  </a:lnTo>
                  <a:lnTo>
                    <a:pt x="400151" y="100037"/>
                  </a:lnTo>
                  <a:lnTo>
                    <a:pt x="375145" y="100037"/>
                  </a:lnTo>
                  <a:lnTo>
                    <a:pt x="375145" y="125044"/>
                  </a:lnTo>
                  <a:lnTo>
                    <a:pt x="350126" y="125044"/>
                  </a:lnTo>
                  <a:lnTo>
                    <a:pt x="350126" y="100037"/>
                  </a:lnTo>
                  <a:lnTo>
                    <a:pt x="375145" y="100037"/>
                  </a:lnTo>
                  <a:lnTo>
                    <a:pt x="375145" y="75031"/>
                  </a:lnTo>
                  <a:lnTo>
                    <a:pt x="400151" y="75031"/>
                  </a:lnTo>
                  <a:lnTo>
                    <a:pt x="400151" y="0"/>
                  </a:lnTo>
                  <a:lnTo>
                    <a:pt x="375145" y="0"/>
                  </a:lnTo>
                  <a:lnTo>
                    <a:pt x="375145" y="50025"/>
                  </a:lnTo>
                  <a:lnTo>
                    <a:pt x="350126" y="50025"/>
                  </a:lnTo>
                  <a:lnTo>
                    <a:pt x="325120" y="50025"/>
                  </a:lnTo>
                  <a:lnTo>
                    <a:pt x="325120" y="75031"/>
                  </a:lnTo>
                  <a:lnTo>
                    <a:pt x="300113" y="75031"/>
                  </a:lnTo>
                  <a:lnTo>
                    <a:pt x="300113" y="100037"/>
                  </a:lnTo>
                  <a:lnTo>
                    <a:pt x="325120" y="100037"/>
                  </a:lnTo>
                  <a:lnTo>
                    <a:pt x="325120" y="150063"/>
                  </a:lnTo>
                  <a:lnTo>
                    <a:pt x="350126" y="150063"/>
                  </a:lnTo>
                  <a:lnTo>
                    <a:pt x="375145" y="150063"/>
                  </a:lnTo>
                  <a:lnTo>
                    <a:pt x="400151" y="150063"/>
                  </a:lnTo>
                  <a:lnTo>
                    <a:pt x="425157" y="150063"/>
                  </a:lnTo>
                  <a:lnTo>
                    <a:pt x="425157" y="175069"/>
                  </a:lnTo>
                  <a:lnTo>
                    <a:pt x="400151" y="175069"/>
                  </a:lnTo>
                  <a:lnTo>
                    <a:pt x="400151" y="200075"/>
                  </a:lnTo>
                  <a:lnTo>
                    <a:pt x="425157" y="200075"/>
                  </a:lnTo>
                  <a:lnTo>
                    <a:pt x="450164" y="200075"/>
                  </a:lnTo>
                  <a:lnTo>
                    <a:pt x="450164" y="175069"/>
                  </a:lnTo>
                  <a:lnTo>
                    <a:pt x="475170" y="175069"/>
                  </a:lnTo>
                  <a:lnTo>
                    <a:pt x="500189" y="175069"/>
                  </a:lnTo>
                  <a:lnTo>
                    <a:pt x="525195" y="175069"/>
                  </a:lnTo>
                  <a:lnTo>
                    <a:pt x="525195" y="125044"/>
                  </a:lnTo>
                  <a:close/>
                </a:path>
                <a:path w="1025525" h="375285">
                  <a:moveTo>
                    <a:pt x="575221" y="50025"/>
                  </a:moveTo>
                  <a:lnTo>
                    <a:pt x="550202" y="50025"/>
                  </a:lnTo>
                  <a:lnTo>
                    <a:pt x="550202" y="75031"/>
                  </a:lnTo>
                  <a:lnTo>
                    <a:pt x="575221" y="75031"/>
                  </a:lnTo>
                  <a:lnTo>
                    <a:pt x="575221" y="50025"/>
                  </a:lnTo>
                  <a:close/>
                </a:path>
                <a:path w="1025525" h="375285">
                  <a:moveTo>
                    <a:pt x="600227" y="150355"/>
                  </a:moveTo>
                  <a:lnTo>
                    <a:pt x="575221" y="150355"/>
                  </a:lnTo>
                  <a:lnTo>
                    <a:pt x="575221" y="201155"/>
                  </a:lnTo>
                  <a:lnTo>
                    <a:pt x="600227" y="201155"/>
                  </a:lnTo>
                  <a:lnTo>
                    <a:pt x="600227" y="150355"/>
                  </a:lnTo>
                  <a:close/>
                </a:path>
                <a:path w="1025525" h="375285">
                  <a:moveTo>
                    <a:pt x="600227" y="100037"/>
                  </a:moveTo>
                  <a:lnTo>
                    <a:pt x="575221" y="100037"/>
                  </a:lnTo>
                  <a:lnTo>
                    <a:pt x="550202" y="100037"/>
                  </a:lnTo>
                  <a:lnTo>
                    <a:pt x="550202" y="125044"/>
                  </a:lnTo>
                  <a:lnTo>
                    <a:pt x="575221" y="125044"/>
                  </a:lnTo>
                  <a:lnTo>
                    <a:pt x="600227" y="125044"/>
                  </a:lnTo>
                  <a:lnTo>
                    <a:pt x="600227" y="100037"/>
                  </a:lnTo>
                  <a:close/>
                </a:path>
                <a:path w="1025525" h="375285">
                  <a:moveTo>
                    <a:pt x="700265" y="100037"/>
                  </a:moveTo>
                  <a:lnTo>
                    <a:pt x="675259" y="100037"/>
                  </a:lnTo>
                  <a:lnTo>
                    <a:pt x="650240" y="100037"/>
                  </a:lnTo>
                  <a:lnTo>
                    <a:pt x="650240" y="125044"/>
                  </a:lnTo>
                  <a:lnTo>
                    <a:pt x="675259" y="125044"/>
                  </a:lnTo>
                  <a:lnTo>
                    <a:pt x="675259" y="150063"/>
                  </a:lnTo>
                  <a:lnTo>
                    <a:pt x="700265" y="150063"/>
                  </a:lnTo>
                  <a:lnTo>
                    <a:pt x="700265" y="100037"/>
                  </a:lnTo>
                  <a:close/>
                </a:path>
                <a:path w="1025525" h="375285">
                  <a:moveTo>
                    <a:pt x="700265" y="50025"/>
                  </a:moveTo>
                  <a:lnTo>
                    <a:pt x="675259" y="50025"/>
                  </a:lnTo>
                  <a:lnTo>
                    <a:pt x="675259" y="75031"/>
                  </a:lnTo>
                  <a:lnTo>
                    <a:pt x="700265" y="75031"/>
                  </a:lnTo>
                  <a:lnTo>
                    <a:pt x="700265" y="50025"/>
                  </a:lnTo>
                  <a:close/>
                </a:path>
                <a:path w="1025525" h="375285">
                  <a:moveTo>
                    <a:pt x="725271" y="75031"/>
                  </a:moveTo>
                  <a:lnTo>
                    <a:pt x="700265" y="75031"/>
                  </a:lnTo>
                  <a:lnTo>
                    <a:pt x="700265" y="100037"/>
                  </a:lnTo>
                  <a:lnTo>
                    <a:pt x="725271" y="100037"/>
                  </a:lnTo>
                  <a:lnTo>
                    <a:pt x="725271" y="75031"/>
                  </a:lnTo>
                  <a:close/>
                </a:path>
                <a:path w="1025525" h="375285">
                  <a:moveTo>
                    <a:pt x="750290" y="50025"/>
                  </a:moveTo>
                  <a:lnTo>
                    <a:pt x="725271" y="50025"/>
                  </a:lnTo>
                  <a:lnTo>
                    <a:pt x="725271" y="75031"/>
                  </a:lnTo>
                  <a:lnTo>
                    <a:pt x="750290" y="75031"/>
                  </a:lnTo>
                  <a:lnTo>
                    <a:pt x="750290" y="50025"/>
                  </a:lnTo>
                  <a:close/>
                </a:path>
                <a:path w="1025525" h="375285">
                  <a:moveTo>
                    <a:pt x="800303" y="75031"/>
                  </a:moveTo>
                  <a:lnTo>
                    <a:pt x="775296" y="75031"/>
                  </a:lnTo>
                  <a:lnTo>
                    <a:pt x="750290" y="75031"/>
                  </a:lnTo>
                  <a:lnTo>
                    <a:pt x="750290" y="100037"/>
                  </a:lnTo>
                  <a:lnTo>
                    <a:pt x="775296" y="100037"/>
                  </a:lnTo>
                  <a:lnTo>
                    <a:pt x="800303" y="100037"/>
                  </a:lnTo>
                  <a:lnTo>
                    <a:pt x="800303" y="75031"/>
                  </a:lnTo>
                  <a:close/>
                </a:path>
                <a:path w="1025525" h="375285">
                  <a:moveTo>
                    <a:pt x="975372" y="50025"/>
                  </a:moveTo>
                  <a:lnTo>
                    <a:pt x="950366" y="50025"/>
                  </a:lnTo>
                  <a:lnTo>
                    <a:pt x="950366" y="75031"/>
                  </a:lnTo>
                  <a:lnTo>
                    <a:pt x="975372" y="75031"/>
                  </a:lnTo>
                  <a:lnTo>
                    <a:pt x="975372" y="50025"/>
                  </a:lnTo>
                  <a:close/>
                </a:path>
                <a:path w="1025525" h="375285">
                  <a:moveTo>
                    <a:pt x="1000379" y="150355"/>
                  </a:moveTo>
                  <a:lnTo>
                    <a:pt x="975372" y="150355"/>
                  </a:lnTo>
                  <a:lnTo>
                    <a:pt x="975372" y="201155"/>
                  </a:lnTo>
                  <a:lnTo>
                    <a:pt x="950366" y="201155"/>
                  </a:lnTo>
                  <a:lnTo>
                    <a:pt x="950366" y="126225"/>
                  </a:lnTo>
                  <a:lnTo>
                    <a:pt x="925347" y="126225"/>
                  </a:lnTo>
                  <a:lnTo>
                    <a:pt x="925347" y="175755"/>
                  </a:lnTo>
                  <a:lnTo>
                    <a:pt x="900341" y="175755"/>
                  </a:lnTo>
                  <a:lnTo>
                    <a:pt x="900341" y="150355"/>
                  </a:lnTo>
                  <a:lnTo>
                    <a:pt x="875334" y="150355"/>
                  </a:lnTo>
                  <a:lnTo>
                    <a:pt x="875334" y="175755"/>
                  </a:lnTo>
                  <a:lnTo>
                    <a:pt x="850315" y="175755"/>
                  </a:lnTo>
                  <a:lnTo>
                    <a:pt x="825309" y="175755"/>
                  </a:lnTo>
                  <a:lnTo>
                    <a:pt x="825309" y="100825"/>
                  </a:lnTo>
                  <a:lnTo>
                    <a:pt x="800303" y="100825"/>
                  </a:lnTo>
                  <a:lnTo>
                    <a:pt x="800303" y="126225"/>
                  </a:lnTo>
                  <a:lnTo>
                    <a:pt x="775296" y="126225"/>
                  </a:lnTo>
                  <a:lnTo>
                    <a:pt x="750290" y="126225"/>
                  </a:lnTo>
                  <a:lnTo>
                    <a:pt x="750290" y="201155"/>
                  </a:lnTo>
                  <a:lnTo>
                    <a:pt x="725271" y="201155"/>
                  </a:lnTo>
                  <a:lnTo>
                    <a:pt x="700265" y="201155"/>
                  </a:lnTo>
                  <a:lnTo>
                    <a:pt x="700265" y="175755"/>
                  </a:lnTo>
                  <a:lnTo>
                    <a:pt x="675259" y="175755"/>
                  </a:lnTo>
                  <a:lnTo>
                    <a:pt x="675259" y="150355"/>
                  </a:lnTo>
                  <a:lnTo>
                    <a:pt x="650240" y="150355"/>
                  </a:lnTo>
                  <a:lnTo>
                    <a:pt x="650240" y="201155"/>
                  </a:lnTo>
                  <a:lnTo>
                    <a:pt x="675259" y="201155"/>
                  </a:lnTo>
                  <a:lnTo>
                    <a:pt x="675259" y="225285"/>
                  </a:lnTo>
                  <a:lnTo>
                    <a:pt x="650240" y="225285"/>
                  </a:lnTo>
                  <a:lnTo>
                    <a:pt x="625233" y="225285"/>
                  </a:lnTo>
                  <a:lnTo>
                    <a:pt x="600227" y="225285"/>
                  </a:lnTo>
                  <a:lnTo>
                    <a:pt x="575221" y="225285"/>
                  </a:lnTo>
                  <a:lnTo>
                    <a:pt x="575221" y="201155"/>
                  </a:lnTo>
                  <a:lnTo>
                    <a:pt x="550202" y="201155"/>
                  </a:lnTo>
                  <a:lnTo>
                    <a:pt x="525195" y="201155"/>
                  </a:lnTo>
                  <a:lnTo>
                    <a:pt x="525195" y="225285"/>
                  </a:lnTo>
                  <a:lnTo>
                    <a:pt x="500189" y="225285"/>
                  </a:lnTo>
                  <a:lnTo>
                    <a:pt x="500189" y="201155"/>
                  </a:lnTo>
                  <a:lnTo>
                    <a:pt x="475170" y="201155"/>
                  </a:lnTo>
                  <a:lnTo>
                    <a:pt x="450164" y="201155"/>
                  </a:lnTo>
                  <a:lnTo>
                    <a:pt x="450164" y="250685"/>
                  </a:lnTo>
                  <a:lnTo>
                    <a:pt x="475170" y="250685"/>
                  </a:lnTo>
                  <a:lnTo>
                    <a:pt x="475170" y="276085"/>
                  </a:lnTo>
                  <a:lnTo>
                    <a:pt x="500189" y="276085"/>
                  </a:lnTo>
                  <a:lnTo>
                    <a:pt x="500189" y="250685"/>
                  </a:lnTo>
                  <a:lnTo>
                    <a:pt x="525195" y="250685"/>
                  </a:lnTo>
                  <a:lnTo>
                    <a:pt x="525195" y="276085"/>
                  </a:lnTo>
                  <a:lnTo>
                    <a:pt x="550202" y="276085"/>
                  </a:lnTo>
                  <a:lnTo>
                    <a:pt x="550202" y="250685"/>
                  </a:lnTo>
                  <a:lnTo>
                    <a:pt x="575221" y="250685"/>
                  </a:lnTo>
                  <a:lnTo>
                    <a:pt x="575221" y="276085"/>
                  </a:lnTo>
                  <a:lnTo>
                    <a:pt x="600227" y="276085"/>
                  </a:lnTo>
                  <a:lnTo>
                    <a:pt x="600227" y="250685"/>
                  </a:lnTo>
                  <a:lnTo>
                    <a:pt x="625233" y="250685"/>
                  </a:lnTo>
                  <a:lnTo>
                    <a:pt x="650240" y="250685"/>
                  </a:lnTo>
                  <a:lnTo>
                    <a:pt x="675259" y="250685"/>
                  </a:lnTo>
                  <a:lnTo>
                    <a:pt x="675259" y="276085"/>
                  </a:lnTo>
                  <a:lnTo>
                    <a:pt x="700265" y="276085"/>
                  </a:lnTo>
                  <a:lnTo>
                    <a:pt x="700265" y="225285"/>
                  </a:lnTo>
                  <a:lnTo>
                    <a:pt x="725271" y="225285"/>
                  </a:lnTo>
                  <a:lnTo>
                    <a:pt x="750290" y="225285"/>
                  </a:lnTo>
                  <a:lnTo>
                    <a:pt x="775296" y="225285"/>
                  </a:lnTo>
                  <a:lnTo>
                    <a:pt x="775296" y="201155"/>
                  </a:lnTo>
                  <a:lnTo>
                    <a:pt x="800303" y="201155"/>
                  </a:lnTo>
                  <a:lnTo>
                    <a:pt x="825309" y="201155"/>
                  </a:lnTo>
                  <a:lnTo>
                    <a:pt x="825309" y="250685"/>
                  </a:lnTo>
                  <a:lnTo>
                    <a:pt x="850315" y="250685"/>
                  </a:lnTo>
                  <a:lnTo>
                    <a:pt x="875334" y="250685"/>
                  </a:lnTo>
                  <a:lnTo>
                    <a:pt x="875334" y="225285"/>
                  </a:lnTo>
                  <a:lnTo>
                    <a:pt x="900341" y="225285"/>
                  </a:lnTo>
                  <a:lnTo>
                    <a:pt x="925347" y="225285"/>
                  </a:lnTo>
                  <a:lnTo>
                    <a:pt x="925347" y="375145"/>
                  </a:lnTo>
                  <a:lnTo>
                    <a:pt x="950366" y="375145"/>
                  </a:lnTo>
                  <a:lnTo>
                    <a:pt x="975372" y="375145"/>
                  </a:lnTo>
                  <a:lnTo>
                    <a:pt x="975372" y="351015"/>
                  </a:lnTo>
                  <a:lnTo>
                    <a:pt x="950366" y="351015"/>
                  </a:lnTo>
                  <a:lnTo>
                    <a:pt x="950366" y="276085"/>
                  </a:lnTo>
                  <a:lnTo>
                    <a:pt x="975372" y="276085"/>
                  </a:lnTo>
                  <a:lnTo>
                    <a:pt x="975372" y="250685"/>
                  </a:lnTo>
                  <a:lnTo>
                    <a:pt x="950366" y="250685"/>
                  </a:lnTo>
                  <a:lnTo>
                    <a:pt x="950366" y="225285"/>
                  </a:lnTo>
                  <a:lnTo>
                    <a:pt x="975372" y="225285"/>
                  </a:lnTo>
                  <a:lnTo>
                    <a:pt x="1000379" y="225285"/>
                  </a:lnTo>
                  <a:lnTo>
                    <a:pt x="1000379" y="150355"/>
                  </a:lnTo>
                  <a:close/>
                </a:path>
                <a:path w="1025525" h="375285">
                  <a:moveTo>
                    <a:pt x="1025385" y="75031"/>
                  </a:moveTo>
                  <a:lnTo>
                    <a:pt x="1000379" y="75031"/>
                  </a:lnTo>
                  <a:lnTo>
                    <a:pt x="975372" y="75031"/>
                  </a:lnTo>
                  <a:lnTo>
                    <a:pt x="975372" y="100037"/>
                  </a:lnTo>
                  <a:lnTo>
                    <a:pt x="1000379" y="100037"/>
                  </a:lnTo>
                  <a:lnTo>
                    <a:pt x="1025385" y="100037"/>
                  </a:lnTo>
                  <a:lnTo>
                    <a:pt x="1025385" y="7503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99142" y="2305438"/>
              <a:ext cx="950594" cy="474980"/>
            </a:xfrm>
            <a:custGeom>
              <a:avLst/>
              <a:gdLst/>
              <a:ahLst/>
              <a:cxnLst/>
              <a:rect l="l" t="t" r="r" b="b"/>
              <a:pathLst>
                <a:path w="950595" h="474980">
                  <a:moveTo>
                    <a:pt x="25006" y="249605"/>
                  </a:moveTo>
                  <a:lnTo>
                    <a:pt x="0" y="249605"/>
                  </a:lnTo>
                  <a:lnTo>
                    <a:pt x="0" y="274612"/>
                  </a:lnTo>
                  <a:lnTo>
                    <a:pt x="25006" y="274612"/>
                  </a:lnTo>
                  <a:lnTo>
                    <a:pt x="25006" y="249605"/>
                  </a:lnTo>
                  <a:close/>
                </a:path>
                <a:path w="950595" h="474980">
                  <a:moveTo>
                    <a:pt x="150063" y="274612"/>
                  </a:moveTo>
                  <a:lnTo>
                    <a:pt x="125056" y="274612"/>
                  </a:lnTo>
                  <a:lnTo>
                    <a:pt x="125056" y="299618"/>
                  </a:lnTo>
                  <a:lnTo>
                    <a:pt x="150063" y="299618"/>
                  </a:lnTo>
                  <a:lnTo>
                    <a:pt x="150063" y="274612"/>
                  </a:lnTo>
                  <a:close/>
                </a:path>
                <a:path w="950595" h="474980">
                  <a:moveTo>
                    <a:pt x="150063" y="224599"/>
                  </a:moveTo>
                  <a:lnTo>
                    <a:pt x="125056" y="224599"/>
                  </a:lnTo>
                  <a:lnTo>
                    <a:pt x="125056" y="174574"/>
                  </a:lnTo>
                  <a:lnTo>
                    <a:pt x="100037" y="174574"/>
                  </a:lnTo>
                  <a:lnTo>
                    <a:pt x="100037" y="199580"/>
                  </a:lnTo>
                  <a:lnTo>
                    <a:pt x="75031" y="199580"/>
                  </a:lnTo>
                  <a:lnTo>
                    <a:pt x="75031" y="224599"/>
                  </a:lnTo>
                  <a:lnTo>
                    <a:pt x="100037" y="224599"/>
                  </a:lnTo>
                  <a:lnTo>
                    <a:pt x="100037" y="249605"/>
                  </a:lnTo>
                  <a:lnTo>
                    <a:pt x="75031" y="249605"/>
                  </a:lnTo>
                  <a:lnTo>
                    <a:pt x="75031" y="224599"/>
                  </a:lnTo>
                  <a:lnTo>
                    <a:pt x="50025" y="224599"/>
                  </a:lnTo>
                  <a:lnTo>
                    <a:pt x="50025" y="274612"/>
                  </a:lnTo>
                  <a:lnTo>
                    <a:pt x="75031" y="274612"/>
                  </a:lnTo>
                  <a:lnTo>
                    <a:pt x="100037" y="274612"/>
                  </a:lnTo>
                  <a:lnTo>
                    <a:pt x="125056" y="274612"/>
                  </a:lnTo>
                  <a:lnTo>
                    <a:pt x="125056" y="249605"/>
                  </a:lnTo>
                  <a:lnTo>
                    <a:pt x="150063" y="249605"/>
                  </a:lnTo>
                  <a:lnTo>
                    <a:pt x="150063" y="224599"/>
                  </a:lnTo>
                  <a:close/>
                </a:path>
                <a:path w="950595" h="474980">
                  <a:moveTo>
                    <a:pt x="175069" y="374650"/>
                  </a:moveTo>
                  <a:lnTo>
                    <a:pt x="150063" y="374650"/>
                  </a:lnTo>
                  <a:lnTo>
                    <a:pt x="150063" y="349643"/>
                  </a:lnTo>
                  <a:lnTo>
                    <a:pt x="125056" y="349643"/>
                  </a:lnTo>
                  <a:lnTo>
                    <a:pt x="125056" y="424675"/>
                  </a:lnTo>
                  <a:lnTo>
                    <a:pt x="150063" y="424675"/>
                  </a:lnTo>
                  <a:lnTo>
                    <a:pt x="150063" y="399656"/>
                  </a:lnTo>
                  <a:lnTo>
                    <a:pt x="175069" y="399656"/>
                  </a:lnTo>
                  <a:lnTo>
                    <a:pt x="175069" y="374650"/>
                  </a:lnTo>
                  <a:close/>
                </a:path>
                <a:path w="950595" h="474980">
                  <a:moveTo>
                    <a:pt x="175069" y="324624"/>
                  </a:moveTo>
                  <a:lnTo>
                    <a:pt x="150063" y="324624"/>
                  </a:lnTo>
                  <a:lnTo>
                    <a:pt x="150063" y="349643"/>
                  </a:lnTo>
                  <a:lnTo>
                    <a:pt x="175069" y="349643"/>
                  </a:lnTo>
                  <a:lnTo>
                    <a:pt x="175069" y="324624"/>
                  </a:lnTo>
                  <a:close/>
                </a:path>
                <a:path w="950595" h="474980">
                  <a:moveTo>
                    <a:pt x="200075" y="299618"/>
                  </a:moveTo>
                  <a:lnTo>
                    <a:pt x="175069" y="299618"/>
                  </a:lnTo>
                  <a:lnTo>
                    <a:pt x="175069" y="324624"/>
                  </a:lnTo>
                  <a:lnTo>
                    <a:pt x="200075" y="324624"/>
                  </a:lnTo>
                  <a:lnTo>
                    <a:pt x="200075" y="299618"/>
                  </a:lnTo>
                  <a:close/>
                </a:path>
                <a:path w="950595" h="474980">
                  <a:moveTo>
                    <a:pt x="225094" y="399656"/>
                  </a:moveTo>
                  <a:lnTo>
                    <a:pt x="200075" y="399656"/>
                  </a:lnTo>
                  <a:lnTo>
                    <a:pt x="200075" y="424675"/>
                  </a:lnTo>
                  <a:lnTo>
                    <a:pt x="175069" y="424675"/>
                  </a:lnTo>
                  <a:lnTo>
                    <a:pt x="150063" y="424675"/>
                  </a:lnTo>
                  <a:lnTo>
                    <a:pt x="150063" y="449681"/>
                  </a:lnTo>
                  <a:lnTo>
                    <a:pt x="175069" y="449681"/>
                  </a:lnTo>
                  <a:lnTo>
                    <a:pt x="175069" y="474687"/>
                  </a:lnTo>
                  <a:lnTo>
                    <a:pt x="200075" y="474687"/>
                  </a:lnTo>
                  <a:lnTo>
                    <a:pt x="200075" y="449681"/>
                  </a:lnTo>
                  <a:lnTo>
                    <a:pt x="225094" y="449681"/>
                  </a:lnTo>
                  <a:lnTo>
                    <a:pt x="225094" y="399656"/>
                  </a:lnTo>
                  <a:close/>
                </a:path>
                <a:path w="950595" h="474980">
                  <a:moveTo>
                    <a:pt x="250101" y="324624"/>
                  </a:moveTo>
                  <a:lnTo>
                    <a:pt x="225094" y="324624"/>
                  </a:lnTo>
                  <a:lnTo>
                    <a:pt x="200075" y="324624"/>
                  </a:lnTo>
                  <a:lnTo>
                    <a:pt x="200075" y="349643"/>
                  </a:lnTo>
                  <a:lnTo>
                    <a:pt x="225094" y="349643"/>
                  </a:lnTo>
                  <a:lnTo>
                    <a:pt x="250101" y="349643"/>
                  </a:lnTo>
                  <a:lnTo>
                    <a:pt x="250101" y="324624"/>
                  </a:lnTo>
                  <a:close/>
                </a:path>
                <a:path w="950595" h="474980">
                  <a:moveTo>
                    <a:pt x="250101" y="274612"/>
                  </a:moveTo>
                  <a:lnTo>
                    <a:pt x="225094" y="274612"/>
                  </a:lnTo>
                  <a:lnTo>
                    <a:pt x="225094" y="249605"/>
                  </a:lnTo>
                  <a:lnTo>
                    <a:pt x="200075" y="249605"/>
                  </a:lnTo>
                  <a:lnTo>
                    <a:pt x="200075" y="299618"/>
                  </a:lnTo>
                  <a:lnTo>
                    <a:pt x="225094" y="299618"/>
                  </a:lnTo>
                  <a:lnTo>
                    <a:pt x="250101" y="299618"/>
                  </a:lnTo>
                  <a:lnTo>
                    <a:pt x="250101" y="274612"/>
                  </a:lnTo>
                  <a:close/>
                </a:path>
                <a:path w="950595" h="474980">
                  <a:moveTo>
                    <a:pt x="275107" y="374650"/>
                  </a:moveTo>
                  <a:lnTo>
                    <a:pt x="250101" y="374650"/>
                  </a:lnTo>
                  <a:lnTo>
                    <a:pt x="225094" y="374650"/>
                  </a:lnTo>
                  <a:lnTo>
                    <a:pt x="225094" y="399656"/>
                  </a:lnTo>
                  <a:lnTo>
                    <a:pt x="250101" y="399656"/>
                  </a:lnTo>
                  <a:lnTo>
                    <a:pt x="275107" y="399656"/>
                  </a:lnTo>
                  <a:lnTo>
                    <a:pt x="275107" y="374650"/>
                  </a:lnTo>
                  <a:close/>
                </a:path>
                <a:path w="950595" h="474980">
                  <a:moveTo>
                    <a:pt x="275107" y="299618"/>
                  </a:moveTo>
                  <a:lnTo>
                    <a:pt x="250101" y="299618"/>
                  </a:lnTo>
                  <a:lnTo>
                    <a:pt x="250101" y="324624"/>
                  </a:lnTo>
                  <a:lnTo>
                    <a:pt x="275107" y="324624"/>
                  </a:lnTo>
                  <a:lnTo>
                    <a:pt x="275107" y="299618"/>
                  </a:lnTo>
                  <a:close/>
                </a:path>
                <a:path w="950595" h="474980">
                  <a:moveTo>
                    <a:pt x="300126" y="224599"/>
                  </a:moveTo>
                  <a:lnTo>
                    <a:pt x="275107" y="224599"/>
                  </a:lnTo>
                  <a:lnTo>
                    <a:pt x="250101" y="224599"/>
                  </a:lnTo>
                  <a:lnTo>
                    <a:pt x="225094" y="224599"/>
                  </a:lnTo>
                  <a:lnTo>
                    <a:pt x="225094" y="249605"/>
                  </a:lnTo>
                  <a:lnTo>
                    <a:pt x="250101" y="249605"/>
                  </a:lnTo>
                  <a:lnTo>
                    <a:pt x="275107" y="249605"/>
                  </a:lnTo>
                  <a:lnTo>
                    <a:pt x="300126" y="249605"/>
                  </a:lnTo>
                  <a:lnTo>
                    <a:pt x="300126" y="224599"/>
                  </a:lnTo>
                  <a:close/>
                </a:path>
                <a:path w="950595" h="474980">
                  <a:moveTo>
                    <a:pt x="325132" y="324624"/>
                  </a:moveTo>
                  <a:lnTo>
                    <a:pt x="300126" y="324624"/>
                  </a:lnTo>
                  <a:lnTo>
                    <a:pt x="275107" y="324624"/>
                  </a:lnTo>
                  <a:lnTo>
                    <a:pt x="275107" y="349643"/>
                  </a:lnTo>
                  <a:lnTo>
                    <a:pt x="300126" y="349643"/>
                  </a:lnTo>
                  <a:lnTo>
                    <a:pt x="325132" y="349643"/>
                  </a:lnTo>
                  <a:lnTo>
                    <a:pt x="325132" y="324624"/>
                  </a:lnTo>
                  <a:close/>
                </a:path>
                <a:path w="950595" h="474980">
                  <a:moveTo>
                    <a:pt x="350139" y="274612"/>
                  </a:moveTo>
                  <a:lnTo>
                    <a:pt x="325132" y="274612"/>
                  </a:lnTo>
                  <a:lnTo>
                    <a:pt x="325132" y="299618"/>
                  </a:lnTo>
                  <a:lnTo>
                    <a:pt x="350139" y="299618"/>
                  </a:lnTo>
                  <a:lnTo>
                    <a:pt x="350139" y="274612"/>
                  </a:lnTo>
                  <a:close/>
                </a:path>
                <a:path w="950595" h="474980">
                  <a:moveTo>
                    <a:pt x="350139" y="224599"/>
                  </a:moveTo>
                  <a:lnTo>
                    <a:pt x="325132" y="224599"/>
                  </a:lnTo>
                  <a:lnTo>
                    <a:pt x="325132" y="249605"/>
                  </a:lnTo>
                  <a:lnTo>
                    <a:pt x="350139" y="249605"/>
                  </a:lnTo>
                  <a:lnTo>
                    <a:pt x="350139" y="224599"/>
                  </a:lnTo>
                  <a:close/>
                </a:path>
                <a:path w="950595" h="474980">
                  <a:moveTo>
                    <a:pt x="400151" y="349643"/>
                  </a:moveTo>
                  <a:lnTo>
                    <a:pt x="375145" y="349643"/>
                  </a:lnTo>
                  <a:lnTo>
                    <a:pt x="375145" y="324624"/>
                  </a:lnTo>
                  <a:lnTo>
                    <a:pt x="350139" y="324624"/>
                  </a:lnTo>
                  <a:lnTo>
                    <a:pt x="350139" y="349643"/>
                  </a:lnTo>
                  <a:lnTo>
                    <a:pt x="325132" y="349643"/>
                  </a:lnTo>
                  <a:lnTo>
                    <a:pt x="325132" y="374650"/>
                  </a:lnTo>
                  <a:lnTo>
                    <a:pt x="350139" y="374650"/>
                  </a:lnTo>
                  <a:lnTo>
                    <a:pt x="350139" y="399656"/>
                  </a:lnTo>
                  <a:lnTo>
                    <a:pt x="325132" y="399656"/>
                  </a:lnTo>
                  <a:lnTo>
                    <a:pt x="325132" y="374650"/>
                  </a:lnTo>
                  <a:lnTo>
                    <a:pt x="300126" y="374650"/>
                  </a:lnTo>
                  <a:lnTo>
                    <a:pt x="300126" y="399656"/>
                  </a:lnTo>
                  <a:lnTo>
                    <a:pt x="275107" y="399656"/>
                  </a:lnTo>
                  <a:lnTo>
                    <a:pt x="275107" y="424675"/>
                  </a:lnTo>
                  <a:lnTo>
                    <a:pt x="300126" y="424675"/>
                  </a:lnTo>
                  <a:lnTo>
                    <a:pt x="300126" y="449681"/>
                  </a:lnTo>
                  <a:lnTo>
                    <a:pt x="325132" y="449681"/>
                  </a:lnTo>
                  <a:lnTo>
                    <a:pt x="325132" y="424675"/>
                  </a:lnTo>
                  <a:lnTo>
                    <a:pt x="350139" y="424675"/>
                  </a:lnTo>
                  <a:lnTo>
                    <a:pt x="375145" y="424675"/>
                  </a:lnTo>
                  <a:lnTo>
                    <a:pt x="375145" y="399656"/>
                  </a:lnTo>
                  <a:lnTo>
                    <a:pt x="400151" y="399656"/>
                  </a:lnTo>
                  <a:lnTo>
                    <a:pt x="400151" y="349643"/>
                  </a:lnTo>
                  <a:close/>
                </a:path>
                <a:path w="950595" h="474980">
                  <a:moveTo>
                    <a:pt x="425170" y="324624"/>
                  </a:moveTo>
                  <a:lnTo>
                    <a:pt x="400151" y="324624"/>
                  </a:lnTo>
                  <a:lnTo>
                    <a:pt x="400151" y="349643"/>
                  </a:lnTo>
                  <a:lnTo>
                    <a:pt x="425170" y="349643"/>
                  </a:lnTo>
                  <a:lnTo>
                    <a:pt x="425170" y="324624"/>
                  </a:lnTo>
                  <a:close/>
                </a:path>
                <a:path w="950595" h="474980">
                  <a:moveTo>
                    <a:pt x="500202" y="299618"/>
                  </a:moveTo>
                  <a:lnTo>
                    <a:pt x="475183" y="299618"/>
                  </a:lnTo>
                  <a:lnTo>
                    <a:pt x="450176" y="299618"/>
                  </a:lnTo>
                  <a:lnTo>
                    <a:pt x="425170" y="299618"/>
                  </a:lnTo>
                  <a:lnTo>
                    <a:pt x="425170" y="324624"/>
                  </a:lnTo>
                  <a:lnTo>
                    <a:pt x="450176" y="324624"/>
                  </a:lnTo>
                  <a:lnTo>
                    <a:pt x="475183" y="324624"/>
                  </a:lnTo>
                  <a:lnTo>
                    <a:pt x="500202" y="324624"/>
                  </a:lnTo>
                  <a:lnTo>
                    <a:pt x="500202" y="299618"/>
                  </a:lnTo>
                  <a:close/>
                </a:path>
                <a:path w="950595" h="474980">
                  <a:moveTo>
                    <a:pt x="500202" y="149860"/>
                  </a:moveTo>
                  <a:lnTo>
                    <a:pt x="475183" y="149860"/>
                  </a:lnTo>
                  <a:lnTo>
                    <a:pt x="475183" y="175260"/>
                  </a:lnTo>
                  <a:lnTo>
                    <a:pt x="500202" y="175260"/>
                  </a:lnTo>
                  <a:lnTo>
                    <a:pt x="500202" y="149860"/>
                  </a:lnTo>
                  <a:close/>
                </a:path>
                <a:path w="950595" h="474980">
                  <a:moveTo>
                    <a:pt x="550214" y="374650"/>
                  </a:moveTo>
                  <a:lnTo>
                    <a:pt x="525208" y="374650"/>
                  </a:lnTo>
                  <a:lnTo>
                    <a:pt x="525208" y="399656"/>
                  </a:lnTo>
                  <a:lnTo>
                    <a:pt x="500202" y="399656"/>
                  </a:lnTo>
                  <a:lnTo>
                    <a:pt x="500202" y="424675"/>
                  </a:lnTo>
                  <a:lnTo>
                    <a:pt x="525208" y="424675"/>
                  </a:lnTo>
                  <a:lnTo>
                    <a:pt x="550214" y="424675"/>
                  </a:lnTo>
                  <a:lnTo>
                    <a:pt x="550214" y="374650"/>
                  </a:lnTo>
                  <a:close/>
                </a:path>
                <a:path w="950595" h="474980">
                  <a:moveTo>
                    <a:pt x="575221" y="125730"/>
                  </a:moveTo>
                  <a:lnTo>
                    <a:pt x="550214" y="125730"/>
                  </a:lnTo>
                  <a:lnTo>
                    <a:pt x="525208" y="125730"/>
                  </a:lnTo>
                  <a:lnTo>
                    <a:pt x="525208" y="175260"/>
                  </a:lnTo>
                  <a:lnTo>
                    <a:pt x="550214" y="175260"/>
                  </a:lnTo>
                  <a:lnTo>
                    <a:pt x="575221" y="175260"/>
                  </a:lnTo>
                  <a:lnTo>
                    <a:pt x="575221" y="125730"/>
                  </a:lnTo>
                  <a:close/>
                </a:path>
                <a:path w="950595" h="474980">
                  <a:moveTo>
                    <a:pt x="625246" y="399656"/>
                  </a:moveTo>
                  <a:lnTo>
                    <a:pt x="600240" y="399656"/>
                  </a:lnTo>
                  <a:lnTo>
                    <a:pt x="600240" y="424675"/>
                  </a:lnTo>
                  <a:lnTo>
                    <a:pt x="625246" y="424675"/>
                  </a:lnTo>
                  <a:lnTo>
                    <a:pt x="625246" y="399656"/>
                  </a:lnTo>
                  <a:close/>
                </a:path>
                <a:path w="950595" h="474980">
                  <a:moveTo>
                    <a:pt x="650252" y="374650"/>
                  </a:moveTo>
                  <a:lnTo>
                    <a:pt x="625246" y="374650"/>
                  </a:lnTo>
                  <a:lnTo>
                    <a:pt x="625246" y="399656"/>
                  </a:lnTo>
                  <a:lnTo>
                    <a:pt x="650252" y="399656"/>
                  </a:lnTo>
                  <a:lnTo>
                    <a:pt x="650252" y="374650"/>
                  </a:lnTo>
                  <a:close/>
                </a:path>
                <a:path w="950595" h="474980">
                  <a:moveTo>
                    <a:pt x="675271" y="149860"/>
                  </a:moveTo>
                  <a:lnTo>
                    <a:pt x="650252" y="149860"/>
                  </a:lnTo>
                  <a:lnTo>
                    <a:pt x="625246" y="149860"/>
                  </a:lnTo>
                  <a:lnTo>
                    <a:pt x="625246" y="175260"/>
                  </a:lnTo>
                  <a:lnTo>
                    <a:pt x="650252" y="175260"/>
                  </a:lnTo>
                  <a:lnTo>
                    <a:pt x="675271" y="175260"/>
                  </a:lnTo>
                  <a:lnTo>
                    <a:pt x="675271" y="149860"/>
                  </a:lnTo>
                  <a:close/>
                </a:path>
                <a:path w="950595" h="474980">
                  <a:moveTo>
                    <a:pt x="725284" y="249605"/>
                  </a:moveTo>
                  <a:lnTo>
                    <a:pt x="700278" y="249605"/>
                  </a:lnTo>
                  <a:lnTo>
                    <a:pt x="700278" y="274612"/>
                  </a:lnTo>
                  <a:lnTo>
                    <a:pt x="675271" y="274612"/>
                  </a:lnTo>
                  <a:lnTo>
                    <a:pt x="675271" y="249605"/>
                  </a:lnTo>
                  <a:lnTo>
                    <a:pt x="650252" y="249605"/>
                  </a:lnTo>
                  <a:lnTo>
                    <a:pt x="650252" y="274612"/>
                  </a:lnTo>
                  <a:lnTo>
                    <a:pt x="625246" y="274612"/>
                  </a:lnTo>
                  <a:lnTo>
                    <a:pt x="625246" y="299618"/>
                  </a:lnTo>
                  <a:lnTo>
                    <a:pt x="600240" y="299618"/>
                  </a:lnTo>
                  <a:lnTo>
                    <a:pt x="600240" y="324624"/>
                  </a:lnTo>
                  <a:lnTo>
                    <a:pt x="575221" y="324624"/>
                  </a:lnTo>
                  <a:lnTo>
                    <a:pt x="550214" y="324624"/>
                  </a:lnTo>
                  <a:lnTo>
                    <a:pt x="550214" y="299618"/>
                  </a:lnTo>
                  <a:lnTo>
                    <a:pt x="575221" y="299618"/>
                  </a:lnTo>
                  <a:lnTo>
                    <a:pt x="600240" y="299618"/>
                  </a:lnTo>
                  <a:lnTo>
                    <a:pt x="600240" y="274612"/>
                  </a:lnTo>
                  <a:lnTo>
                    <a:pt x="575221" y="274612"/>
                  </a:lnTo>
                  <a:lnTo>
                    <a:pt x="550214" y="274612"/>
                  </a:lnTo>
                  <a:lnTo>
                    <a:pt x="525208" y="274612"/>
                  </a:lnTo>
                  <a:lnTo>
                    <a:pt x="525208" y="324624"/>
                  </a:lnTo>
                  <a:lnTo>
                    <a:pt x="500202" y="324624"/>
                  </a:lnTo>
                  <a:lnTo>
                    <a:pt x="500202" y="349643"/>
                  </a:lnTo>
                  <a:lnTo>
                    <a:pt x="475183" y="349643"/>
                  </a:lnTo>
                  <a:lnTo>
                    <a:pt x="450176" y="349643"/>
                  </a:lnTo>
                  <a:lnTo>
                    <a:pt x="425170" y="349643"/>
                  </a:lnTo>
                  <a:lnTo>
                    <a:pt x="425170" y="474687"/>
                  </a:lnTo>
                  <a:lnTo>
                    <a:pt x="450176" y="474687"/>
                  </a:lnTo>
                  <a:lnTo>
                    <a:pt x="475183" y="474687"/>
                  </a:lnTo>
                  <a:lnTo>
                    <a:pt x="475183" y="449681"/>
                  </a:lnTo>
                  <a:lnTo>
                    <a:pt x="500202" y="449681"/>
                  </a:lnTo>
                  <a:lnTo>
                    <a:pt x="500202" y="424675"/>
                  </a:lnTo>
                  <a:lnTo>
                    <a:pt x="475183" y="424675"/>
                  </a:lnTo>
                  <a:lnTo>
                    <a:pt x="450176" y="424675"/>
                  </a:lnTo>
                  <a:lnTo>
                    <a:pt x="450176" y="374650"/>
                  </a:lnTo>
                  <a:lnTo>
                    <a:pt x="475183" y="374650"/>
                  </a:lnTo>
                  <a:lnTo>
                    <a:pt x="475183" y="399656"/>
                  </a:lnTo>
                  <a:lnTo>
                    <a:pt x="500202" y="399656"/>
                  </a:lnTo>
                  <a:lnTo>
                    <a:pt x="500202" y="374650"/>
                  </a:lnTo>
                  <a:lnTo>
                    <a:pt x="525208" y="374650"/>
                  </a:lnTo>
                  <a:lnTo>
                    <a:pt x="525208" y="349643"/>
                  </a:lnTo>
                  <a:lnTo>
                    <a:pt x="550214" y="349643"/>
                  </a:lnTo>
                  <a:lnTo>
                    <a:pt x="575221" y="349643"/>
                  </a:lnTo>
                  <a:lnTo>
                    <a:pt x="575221" y="399656"/>
                  </a:lnTo>
                  <a:lnTo>
                    <a:pt x="600240" y="399656"/>
                  </a:lnTo>
                  <a:lnTo>
                    <a:pt x="600240" y="374650"/>
                  </a:lnTo>
                  <a:lnTo>
                    <a:pt x="625246" y="374650"/>
                  </a:lnTo>
                  <a:lnTo>
                    <a:pt x="625246" y="349643"/>
                  </a:lnTo>
                  <a:lnTo>
                    <a:pt x="650252" y="349643"/>
                  </a:lnTo>
                  <a:lnTo>
                    <a:pt x="675271" y="349643"/>
                  </a:lnTo>
                  <a:lnTo>
                    <a:pt x="700278" y="349643"/>
                  </a:lnTo>
                  <a:lnTo>
                    <a:pt x="725284" y="349643"/>
                  </a:lnTo>
                  <a:lnTo>
                    <a:pt x="725284" y="324624"/>
                  </a:lnTo>
                  <a:lnTo>
                    <a:pt x="700278" y="324624"/>
                  </a:lnTo>
                  <a:lnTo>
                    <a:pt x="675271" y="324624"/>
                  </a:lnTo>
                  <a:lnTo>
                    <a:pt x="675271" y="299618"/>
                  </a:lnTo>
                  <a:lnTo>
                    <a:pt x="700278" y="299618"/>
                  </a:lnTo>
                  <a:lnTo>
                    <a:pt x="725284" y="299618"/>
                  </a:lnTo>
                  <a:lnTo>
                    <a:pt x="725284" y="249605"/>
                  </a:lnTo>
                  <a:close/>
                </a:path>
                <a:path w="950595" h="474980">
                  <a:moveTo>
                    <a:pt x="850328" y="125730"/>
                  </a:moveTo>
                  <a:lnTo>
                    <a:pt x="825322" y="125730"/>
                  </a:lnTo>
                  <a:lnTo>
                    <a:pt x="825322" y="149860"/>
                  </a:lnTo>
                  <a:lnTo>
                    <a:pt x="850328" y="149860"/>
                  </a:lnTo>
                  <a:lnTo>
                    <a:pt x="850328" y="125730"/>
                  </a:lnTo>
                  <a:close/>
                </a:path>
                <a:path w="950595" h="474980">
                  <a:moveTo>
                    <a:pt x="875347" y="74930"/>
                  </a:moveTo>
                  <a:lnTo>
                    <a:pt x="850328" y="74930"/>
                  </a:lnTo>
                  <a:lnTo>
                    <a:pt x="825322" y="74930"/>
                  </a:lnTo>
                  <a:lnTo>
                    <a:pt x="825322" y="25400"/>
                  </a:lnTo>
                  <a:lnTo>
                    <a:pt x="800315" y="25400"/>
                  </a:lnTo>
                  <a:lnTo>
                    <a:pt x="775296" y="25400"/>
                  </a:lnTo>
                  <a:lnTo>
                    <a:pt x="775296" y="0"/>
                  </a:lnTo>
                  <a:lnTo>
                    <a:pt x="750290" y="0"/>
                  </a:lnTo>
                  <a:lnTo>
                    <a:pt x="750290" y="25400"/>
                  </a:lnTo>
                  <a:lnTo>
                    <a:pt x="725284" y="25400"/>
                  </a:lnTo>
                  <a:lnTo>
                    <a:pt x="725284" y="49530"/>
                  </a:lnTo>
                  <a:lnTo>
                    <a:pt x="750290" y="49530"/>
                  </a:lnTo>
                  <a:lnTo>
                    <a:pt x="775296" y="49530"/>
                  </a:lnTo>
                  <a:lnTo>
                    <a:pt x="800315" y="49530"/>
                  </a:lnTo>
                  <a:lnTo>
                    <a:pt x="800315" y="74930"/>
                  </a:lnTo>
                  <a:lnTo>
                    <a:pt x="775296" y="74930"/>
                  </a:lnTo>
                  <a:lnTo>
                    <a:pt x="750290" y="74930"/>
                  </a:lnTo>
                  <a:lnTo>
                    <a:pt x="750290" y="100330"/>
                  </a:lnTo>
                  <a:lnTo>
                    <a:pt x="775296" y="100330"/>
                  </a:lnTo>
                  <a:lnTo>
                    <a:pt x="775296" y="125730"/>
                  </a:lnTo>
                  <a:lnTo>
                    <a:pt x="750290" y="125730"/>
                  </a:lnTo>
                  <a:lnTo>
                    <a:pt x="750290" y="100330"/>
                  </a:lnTo>
                  <a:lnTo>
                    <a:pt x="725284" y="100330"/>
                  </a:lnTo>
                  <a:lnTo>
                    <a:pt x="725284" y="200660"/>
                  </a:lnTo>
                  <a:lnTo>
                    <a:pt x="750290" y="200660"/>
                  </a:lnTo>
                  <a:lnTo>
                    <a:pt x="750290" y="149860"/>
                  </a:lnTo>
                  <a:lnTo>
                    <a:pt x="775296" y="149860"/>
                  </a:lnTo>
                  <a:lnTo>
                    <a:pt x="800315" y="149860"/>
                  </a:lnTo>
                  <a:lnTo>
                    <a:pt x="800315" y="125730"/>
                  </a:lnTo>
                  <a:lnTo>
                    <a:pt x="825322" y="125730"/>
                  </a:lnTo>
                  <a:lnTo>
                    <a:pt x="825322" y="100330"/>
                  </a:lnTo>
                  <a:lnTo>
                    <a:pt x="850328" y="100330"/>
                  </a:lnTo>
                  <a:lnTo>
                    <a:pt x="875347" y="100330"/>
                  </a:lnTo>
                  <a:lnTo>
                    <a:pt x="875347" y="74930"/>
                  </a:lnTo>
                  <a:close/>
                </a:path>
                <a:path w="950595" h="474980">
                  <a:moveTo>
                    <a:pt x="900353" y="149860"/>
                  </a:moveTo>
                  <a:lnTo>
                    <a:pt x="875347" y="149860"/>
                  </a:lnTo>
                  <a:lnTo>
                    <a:pt x="875347" y="175260"/>
                  </a:lnTo>
                  <a:lnTo>
                    <a:pt x="900353" y="175260"/>
                  </a:lnTo>
                  <a:lnTo>
                    <a:pt x="900353" y="149860"/>
                  </a:lnTo>
                  <a:close/>
                </a:path>
                <a:path w="950595" h="474980">
                  <a:moveTo>
                    <a:pt x="925360" y="399656"/>
                  </a:moveTo>
                  <a:lnTo>
                    <a:pt x="900353" y="399656"/>
                  </a:lnTo>
                  <a:lnTo>
                    <a:pt x="900353" y="449681"/>
                  </a:lnTo>
                  <a:lnTo>
                    <a:pt x="925360" y="449681"/>
                  </a:lnTo>
                  <a:lnTo>
                    <a:pt x="925360" y="399656"/>
                  </a:lnTo>
                  <a:close/>
                </a:path>
                <a:path w="950595" h="474980">
                  <a:moveTo>
                    <a:pt x="950366" y="324624"/>
                  </a:moveTo>
                  <a:lnTo>
                    <a:pt x="925360" y="324624"/>
                  </a:lnTo>
                  <a:lnTo>
                    <a:pt x="925360" y="399656"/>
                  </a:lnTo>
                  <a:lnTo>
                    <a:pt x="950366" y="399656"/>
                  </a:lnTo>
                  <a:lnTo>
                    <a:pt x="950366" y="324624"/>
                  </a:lnTo>
                  <a:close/>
                </a:path>
                <a:path w="950595" h="474980">
                  <a:moveTo>
                    <a:pt x="950366" y="249605"/>
                  </a:moveTo>
                  <a:lnTo>
                    <a:pt x="925360" y="249605"/>
                  </a:lnTo>
                  <a:lnTo>
                    <a:pt x="925360" y="274612"/>
                  </a:lnTo>
                  <a:lnTo>
                    <a:pt x="900353" y="274612"/>
                  </a:lnTo>
                  <a:lnTo>
                    <a:pt x="900353" y="299618"/>
                  </a:lnTo>
                  <a:lnTo>
                    <a:pt x="925360" y="299618"/>
                  </a:lnTo>
                  <a:lnTo>
                    <a:pt x="950366" y="299618"/>
                  </a:lnTo>
                  <a:lnTo>
                    <a:pt x="950366" y="249605"/>
                  </a:lnTo>
                  <a:close/>
                </a:path>
                <a:path w="950595" h="474980">
                  <a:moveTo>
                    <a:pt x="950366" y="149860"/>
                  </a:moveTo>
                  <a:lnTo>
                    <a:pt x="925360" y="149860"/>
                  </a:lnTo>
                  <a:lnTo>
                    <a:pt x="925360" y="200660"/>
                  </a:lnTo>
                  <a:lnTo>
                    <a:pt x="950366" y="200660"/>
                  </a:lnTo>
                  <a:lnTo>
                    <a:pt x="950366" y="14986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24123" y="1754829"/>
              <a:ext cx="1025525" cy="1025525"/>
            </a:xfrm>
            <a:custGeom>
              <a:avLst/>
              <a:gdLst/>
              <a:ahLst/>
              <a:cxnLst/>
              <a:rect l="l" t="t" r="r" b="b"/>
              <a:pathLst>
                <a:path w="1025525" h="1025525">
                  <a:moveTo>
                    <a:pt x="125044" y="900252"/>
                  </a:moveTo>
                  <a:lnTo>
                    <a:pt x="50012" y="900252"/>
                  </a:lnTo>
                  <a:lnTo>
                    <a:pt x="50012" y="975283"/>
                  </a:lnTo>
                  <a:lnTo>
                    <a:pt x="125044" y="975283"/>
                  </a:lnTo>
                  <a:lnTo>
                    <a:pt x="125044" y="900252"/>
                  </a:lnTo>
                  <a:close/>
                </a:path>
                <a:path w="1025525" h="1025525">
                  <a:moveTo>
                    <a:pt x="125044" y="49923"/>
                  </a:moveTo>
                  <a:lnTo>
                    <a:pt x="50012" y="49923"/>
                  </a:lnTo>
                  <a:lnTo>
                    <a:pt x="50012" y="124942"/>
                  </a:lnTo>
                  <a:lnTo>
                    <a:pt x="125044" y="124942"/>
                  </a:lnTo>
                  <a:lnTo>
                    <a:pt x="125044" y="49923"/>
                  </a:lnTo>
                  <a:close/>
                </a:path>
                <a:path w="1025525" h="1025525">
                  <a:moveTo>
                    <a:pt x="175056" y="875233"/>
                  </a:moveTo>
                  <a:lnTo>
                    <a:pt x="150050" y="875233"/>
                  </a:lnTo>
                  <a:lnTo>
                    <a:pt x="150050" y="1000290"/>
                  </a:lnTo>
                  <a:lnTo>
                    <a:pt x="175056" y="1000290"/>
                  </a:lnTo>
                  <a:lnTo>
                    <a:pt x="175056" y="875233"/>
                  </a:lnTo>
                  <a:close/>
                </a:path>
                <a:path w="1025525" h="1025525">
                  <a:moveTo>
                    <a:pt x="175056" y="849630"/>
                  </a:moveTo>
                  <a:lnTo>
                    <a:pt x="0" y="849630"/>
                  </a:lnTo>
                  <a:lnTo>
                    <a:pt x="0" y="875030"/>
                  </a:lnTo>
                  <a:lnTo>
                    <a:pt x="0" y="1000760"/>
                  </a:lnTo>
                  <a:lnTo>
                    <a:pt x="0" y="1024890"/>
                  </a:lnTo>
                  <a:lnTo>
                    <a:pt x="175056" y="1024890"/>
                  </a:lnTo>
                  <a:lnTo>
                    <a:pt x="175056" y="1000760"/>
                  </a:lnTo>
                  <a:lnTo>
                    <a:pt x="25006" y="1000760"/>
                  </a:lnTo>
                  <a:lnTo>
                    <a:pt x="25006" y="875030"/>
                  </a:lnTo>
                  <a:lnTo>
                    <a:pt x="175056" y="875030"/>
                  </a:lnTo>
                  <a:lnTo>
                    <a:pt x="175056" y="849630"/>
                  </a:lnTo>
                  <a:close/>
                </a:path>
                <a:path w="1025525" h="1025525">
                  <a:moveTo>
                    <a:pt x="175056" y="0"/>
                  </a:moveTo>
                  <a:lnTo>
                    <a:pt x="150050" y="0"/>
                  </a:lnTo>
                  <a:lnTo>
                    <a:pt x="150050" y="25400"/>
                  </a:lnTo>
                  <a:lnTo>
                    <a:pt x="150050" y="149860"/>
                  </a:lnTo>
                  <a:lnTo>
                    <a:pt x="25006" y="149860"/>
                  </a:lnTo>
                  <a:lnTo>
                    <a:pt x="25006" y="25400"/>
                  </a:lnTo>
                  <a:lnTo>
                    <a:pt x="150050" y="25400"/>
                  </a:lnTo>
                  <a:lnTo>
                    <a:pt x="150050" y="0"/>
                  </a:lnTo>
                  <a:lnTo>
                    <a:pt x="0" y="0"/>
                  </a:lnTo>
                  <a:lnTo>
                    <a:pt x="0" y="25400"/>
                  </a:lnTo>
                  <a:lnTo>
                    <a:pt x="0" y="149860"/>
                  </a:lnTo>
                  <a:lnTo>
                    <a:pt x="0" y="175260"/>
                  </a:lnTo>
                  <a:lnTo>
                    <a:pt x="175056" y="175260"/>
                  </a:lnTo>
                  <a:lnTo>
                    <a:pt x="175056" y="149961"/>
                  </a:lnTo>
                  <a:lnTo>
                    <a:pt x="175056" y="25400"/>
                  </a:lnTo>
                  <a:lnTo>
                    <a:pt x="175056" y="24917"/>
                  </a:lnTo>
                  <a:lnTo>
                    <a:pt x="175056" y="0"/>
                  </a:lnTo>
                  <a:close/>
                </a:path>
                <a:path w="1025525" h="1025525">
                  <a:moveTo>
                    <a:pt x="350126" y="975283"/>
                  </a:moveTo>
                  <a:lnTo>
                    <a:pt x="325120" y="975283"/>
                  </a:lnTo>
                  <a:lnTo>
                    <a:pt x="300113" y="975283"/>
                  </a:lnTo>
                  <a:lnTo>
                    <a:pt x="300113" y="950264"/>
                  </a:lnTo>
                  <a:lnTo>
                    <a:pt x="275094" y="950264"/>
                  </a:lnTo>
                  <a:lnTo>
                    <a:pt x="275094" y="1000290"/>
                  </a:lnTo>
                  <a:lnTo>
                    <a:pt x="300113" y="1000290"/>
                  </a:lnTo>
                  <a:lnTo>
                    <a:pt x="325120" y="1000290"/>
                  </a:lnTo>
                  <a:lnTo>
                    <a:pt x="350126" y="1000290"/>
                  </a:lnTo>
                  <a:lnTo>
                    <a:pt x="350126" y="975283"/>
                  </a:lnTo>
                  <a:close/>
                </a:path>
                <a:path w="1025525" h="1025525">
                  <a:moveTo>
                    <a:pt x="450164" y="1000290"/>
                  </a:moveTo>
                  <a:lnTo>
                    <a:pt x="425157" y="1000290"/>
                  </a:lnTo>
                  <a:lnTo>
                    <a:pt x="425157" y="1025296"/>
                  </a:lnTo>
                  <a:lnTo>
                    <a:pt x="450164" y="1025296"/>
                  </a:lnTo>
                  <a:lnTo>
                    <a:pt x="450164" y="1000290"/>
                  </a:lnTo>
                  <a:close/>
                </a:path>
                <a:path w="1025525" h="1025525">
                  <a:moveTo>
                    <a:pt x="475170" y="975283"/>
                  </a:moveTo>
                  <a:lnTo>
                    <a:pt x="450164" y="975283"/>
                  </a:lnTo>
                  <a:lnTo>
                    <a:pt x="450164" y="1000290"/>
                  </a:lnTo>
                  <a:lnTo>
                    <a:pt x="475170" y="1000290"/>
                  </a:lnTo>
                  <a:lnTo>
                    <a:pt x="475170" y="975283"/>
                  </a:lnTo>
                  <a:close/>
                </a:path>
                <a:path w="1025525" h="1025525">
                  <a:moveTo>
                    <a:pt x="625233" y="1000290"/>
                  </a:moveTo>
                  <a:lnTo>
                    <a:pt x="600227" y="1000290"/>
                  </a:lnTo>
                  <a:lnTo>
                    <a:pt x="575221" y="1000290"/>
                  </a:lnTo>
                  <a:lnTo>
                    <a:pt x="575221" y="1025296"/>
                  </a:lnTo>
                  <a:lnTo>
                    <a:pt x="600227" y="1025296"/>
                  </a:lnTo>
                  <a:lnTo>
                    <a:pt x="625233" y="1025296"/>
                  </a:lnTo>
                  <a:lnTo>
                    <a:pt x="625233" y="1000290"/>
                  </a:lnTo>
                  <a:close/>
                </a:path>
                <a:path w="1025525" h="1025525">
                  <a:moveTo>
                    <a:pt x="675259" y="975283"/>
                  </a:moveTo>
                  <a:lnTo>
                    <a:pt x="650240" y="975283"/>
                  </a:lnTo>
                  <a:lnTo>
                    <a:pt x="650240" y="1000290"/>
                  </a:lnTo>
                  <a:lnTo>
                    <a:pt x="675259" y="1000290"/>
                  </a:lnTo>
                  <a:lnTo>
                    <a:pt x="675259" y="975283"/>
                  </a:lnTo>
                  <a:close/>
                </a:path>
                <a:path w="1025525" h="1025525">
                  <a:moveTo>
                    <a:pt x="725271" y="975283"/>
                  </a:moveTo>
                  <a:lnTo>
                    <a:pt x="700265" y="975283"/>
                  </a:lnTo>
                  <a:lnTo>
                    <a:pt x="700265" y="1000290"/>
                  </a:lnTo>
                  <a:lnTo>
                    <a:pt x="725271" y="1000290"/>
                  </a:lnTo>
                  <a:lnTo>
                    <a:pt x="725271" y="975283"/>
                  </a:lnTo>
                  <a:close/>
                </a:path>
                <a:path w="1025525" h="1025525">
                  <a:moveTo>
                    <a:pt x="750290" y="1000290"/>
                  </a:moveTo>
                  <a:lnTo>
                    <a:pt x="725271" y="1000290"/>
                  </a:lnTo>
                  <a:lnTo>
                    <a:pt x="725271" y="1025296"/>
                  </a:lnTo>
                  <a:lnTo>
                    <a:pt x="750290" y="1025296"/>
                  </a:lnTo>
                  <a:lnTo>
                    <a:pt x="750290" y="1000290"/>
                  </a:lnTo>
                  <a:close/>
                </a:path>
                <a:path w="1025525" h="1025525">
                  <a:moveTo>
                    <a:pt x="800303" y="1000290"/>
                  </a:moveTo>
                  <a:lnTo>
                    <a:pt x="775296" y="1000290"/>
                  </a:lnTo>
                  <a:lnTo>
                    <a:pt x="775296" y="1025296"/>
                  </a:lnTo>
                  <a:lnTo>
                    <a:pt x="800303" y="1025296"/>
                  </a:lnTo>
                  <a:lnTo>
                    <a:pt x="800303" y="1000290"/>
                  </a:lnTo>
                  <a:close/>
                </a:path>
                <a:path w="1025525" h="1025525">
                  <a:moveTo>
                    <a:pt x="875334" y="850226"/>
                  </a:moveTo>
                  <a:lnTo>
                    <a:pt x="850315" y="850226"/>
                  </a:lnTo>
                  <a:lnTo>
                    <a:pt x="850315" y="875233"/>
                  </a:lnTo>
                  <a:lnTo>
                    <a:pt x="875334" y="875233"/>
                  </a:lnTo>
                  <a:lnTo>
                    <a:pt x="875334" y="850226"/>
                  </a:lnTo>
                  <a:close/>
                </a:path>
                <a:path w="1025525" h="1025525">
                  <a:moveTo>
                    <a:pt x="950366" y="950264"/>
                  </a:moveTo>
                  <a:lnTo>
                    <a:pt x="925347" y="950264"/>
                  </a:lnTo>
                  <a:lnTo>
                    <a:pt x="900341" y="950264"/>
                  </a:lnTo>
                  <a:lnTo>
                    <a:pt x="900341" y="925830"/>
                  </a:lnTo>
                  <a:lnTo>
                    <a:pt x="925347" y="925830"/>
                  </a:lnTo>
                  <a:lnTo>
                    <a:pt x="925347" y="900430"/>
                  </a:lnTo>
                  <a:lnTo>
                    <a:pt x="875334" y="900430"/>
                  </a:lnTo>
                  <a:lnTo>
                    <a:pt x="875334" y="925830"/>
                  </a:lnTo>
                  <a:lnTo>
                    <a:pt x="875334" y="950264"/>
                  </a:lnTo>
                  <a:lnTo>
                    <a:pt x="850315" y="950264"/>
                  </a:lnTo>
                  <a:lnTo>
                    <a:pt x="850315" y="925830"/>
                  </a:lnTo>
                  <a:lnTo>
                    <a:pt x="875334" y="925830"/>
                  </a:lnTo>
                  <a:lnTo>
                    <a:pt x="875334" y="900430"/>
                  </a:lnTo>
                  <a:lnTo>
                    <a:pt x="825309" y="900430"/>
                  </a:lnTo>
                  <a:lnTo>
                    <a:pt x="825309" y="825500"/>
                  </a:lnTo>
                  <a:lnTo>
                    <a:pt x="900341" y="825500"/>
                  </a:lnTo>
                  <a:lnTo>
                    <a:pt x="900341" y="900252"/>
                  </a:lnTo>
                  <a:lnTo>
                    <a:pt x="925347" y="900252"/>
                  </a:lnTo>
                  <a:lnTo>
                    <a:pt x="925347" y="825500"/>
                  </a:lnTo>
                  <a:lnTo>
                    <a:pt x="925347" y="825220"/>
                  </a:lnTo>
                  <a:lnTo>
                    <a:pt x="925347" y="800100"/>
                  </a:lnTo>
                  <a:lnTo>
                    <a:pt x="800303" y="800100"/>
                  </a:lnTo>
                  <a:lnTo>
                    <a:pt x="800303" y="825500"/>
                  </a:lnTo>
                  <a:lnTo>
                    <a:pt x="800303" y="900430"/>
                  </a:lnTo>
                  <a:lnTo>
                    <a:pt x="800303" y="925258"/>
                  </a:lnTo>
                  <a:lnTo>
                    <a:pt x="775296" y="925258"/>
                  </a:lnTo>
                  <a:lnTo>
                    <a:pt x="750290" y="925258"/>
                  </a:lnTo>
                  <a:lnTo>
                    <a:pt x="750290" y="950264"/>
                  </a:lnTo>
                  <a:lnTo>
                    <a:pt x="725271" y="950264"/>
                  </a:lnTo>
                  <a:lnTo>
                    <a:pt x="725271" y="975283"/>
                  </a:lnTo>
                  <a:lnTo>
                    <a:pt x="750290" y="975283"/>
                  </a:lnTo>
                  <a:lnTo>
                    <a:pt x="775296" y="975283"/>
                  </a:lnTo>
                  <a:lnTo>
                    <a:pt x="800303" y="975283"/>
                  </a:lnTo>
                  <a:lnTo>
                    <a:pt x="800303" y="1000290"/>
                  </a:lnTo>
                  <a:lnTo>
                    <a:pt x="825309" y="1000290"/>
                  </a:lnTo>
                  <a:lnTo>
                    <a:pt x="825309" y="975283"/>
                  </a:lnTo>
                  <a:lnTo>
                    <a:pt x="850315" y="975283"/>
                  </a:lnTo>
                  <a:lnTo>
                    <a:pt x="875334" y="975283"/>
                  </a:lnTo>
                  <a:lnTo>
                    <a:pt x="900341" y="975283"/>
                  </a:lnTo>
                  <a:lnTo>
                    <a:pt x="900341" y="1000290"/>
                  </a:lnTo>
                  <a:lnTo>
                    <a:pt x="875334" y="1000290"/>
                  </a:lnTo>
                  <a:lnTo>
                    <a:pt x="875334" y="1025296"/>
                  </a:lnTo>
                  <a:lnTo>
                    <a:pt x="900341" y="1025296"/>
                  </a:lnTo>
                  <a:lnTo>
                    <a:pt x="925347" y="1025296"/>
                  </a:lnTo>
                  <a:lnTo>
                    <a:pt x="925347" y="1000290"/>
                  </a:lnTo>
                  <a:lnTo>
                    <a:pt x="950366" y="1000290"/>
                  </a:lnTo>
                  <a:lnTo>
                    <a:pt x="950366" y="950264"/>
                  </a:lnTo>
                  <a:close/>
                </a:path>
                <a:path w="1025525" h="1025525">
                  <a:moveTo>
                    <a:pt x="975372" y="1000290"/>
                  </a:moveTo>
                  <a:lnTo>
                    <a:pt x="950366" y="1000290"/>
                  </a:lnTo>
                  <a:lnTo>
                    <a:pt x="950366" y="1025296"/>
                  </a:lnTo>
                  <a:lnTo>
                    <a:pt x="975372" y="1025296"/>
                  </a:lnTo>
                  <a:lnTo>
                    <a:pt x="975372" y="1000290"/>
                  </a:lnTo>
                  <a:close/>
                </a:path>
                <a:path w="1025525" h="1025525">
                  <a:moveTo>
                    <a:pt x="975372" y="49923"/>
                  </a:moveTo>
                  <a:lnTo>
                    <a:pt x="900341" y="49923"/>
                  </a:lnTo>
                  <a:lnTo>
                    <a:pt x="900341" y="124942"/>
                  </a:lnTo>
                  <a:lnTo>
                    <a:pt x="975372" y="124942"/>
                  </a:lnTo>
                  <a:lnTo>
                    <a:pt x="975372" y="49923"/>
                  </a:lnTo>
                  <a:close/>
                </a:path>
                <a:path w="1025525" h="1025525">
                  <a:moveTo>
                    <a:pt x="1025385" y="0"/>
                  </a:moveTo>
                  <a:lnTo>
                    <a:pt x="1000379" y="0"/>
                  </a:lnTo>
                  <a:lnTo>
                    <a:pt x="1000379" y="25400"/>
                  </a:lnTo>
                  <a:lnTo>
                    <a:pt x="1000379" y="149860"/>
                  </a:lnTo>
                  <a:lnTo>
                    <a:pt x="875334" y="149860"/>
                  </a:lnTo>
                  <a:lnTo>
                    <a:pt x="875334" y="25400"/>
                  </a:lnTo>
                  <a:lnTo>
                    <a:pt x="1000379" y="25400"/>
                  </a:lnTo>
                  <a:lnTo>
                    <a:pt x="1000379" y="0"/>
                  </a:lnTo>
                  <a:lnTo>
                    <a:pt x="850315" y="0"/>
                  </a:lnTo>
                  <a:lnTo>
                    <a:pt x="850315" y="25400"/>
                  </a:lnTo>
                  <a:lnTo>
                    <a:pt x="850315" y="149860"/>
                  </a:lnTo>
                  <a:lnTo>
                    <a:pt x="850315" y="175260"/>
                  </a:lnTo>
                  <a:lnTo>
                    <a:pt x="1025385" y="175260"/>
                  </a:lnTo>
                  <a:lnTo>
                    <a:pt x="1025385" y="149961"/>
                  </a:lnTo>
                  <a:lnTo>
                    <a:pt x="1025385" y="25400"/>
                  </a:lnTo>
                  <a:lnTo>
                    <a:pt x="1025385" y="24917"/>
                  </a:lnTo>
                  <a:lnTo>
                    <a:pt x="102538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1" name="object 10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37105" y="631497"/>
            <a:ext cx="53092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85"/>
              </a:spcBef>
              <a:tabLst>
                <a:tab pos="143954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7"/>
              </a:rPr>
              <a:t>https://technologystudent.com/despro_3/sectional3.html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2" name="object 10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94046" y="1457315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sectional3.cdr</dc:title>
  <dc:creator>BY V.RYAN</dc:creator>
  <cp:keywords>ORTHOGRAPHIC DRAWING - SECTIONAL VIEWS 3</cp:keywords>
  <cp:lastModifiedBy>Vincent RYan</cp:lastModifiedBy>
  <cp:revision>1</cp:revision>
  <dcterms:created xsi:type="dcterms:W3CDTF">2023-11-23T18:26:10Z</dcterms:created>
  <dcterms:modified xsi:type="dcterms:W3CDTF">2023-11-23T18:26:27Z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2023-11-23T00:00:00Z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2023-11-23T00:00:00Z</vt:filetime>
  </property>
  <property fmtid="{D5CDD505-2E9C-101B-9397-08002B2CF9AE}" pid="5" name="Producer">
    <vt:lpwstr>Corel PDF Engine Version 19.1.0.419</vt:lpwstr>
  </property>
</Properties>
</file>