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3180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png"/><Relationship Id="rId18" Type="http://schemas.openxmlformats.org/officeDocument/2006/relationships/image" Target="../media/image14.png"/><Relationship Id="rId3" Type="http://schemas.openxmlformats.org/officeDocument/2006/relationships/hyperlink" Target="http://www.technologystudent.com/" TargetMode="External"/><Relationship Id="rId7" Type="http://schemas.openxmlformats.org/officeDocument/2006/relationships/image" Target="../media/image3.png"/><Relationship Id="rId12" Type="http://schemas.openxmlformats.org/officeDocument/2006/relationships/image" Target="../media/image8.png"/><Relationship Id="rId17" Type="http://schemas.openxmlformats.org/officeDocument/2006/relationships/image" Target="../media/image13.png"/><Relationship Id="rId2" Type="http://schemas.openxmlformats.org/officeDocument/2006/relationships/hyperlink" Target="https://www.facebook.com/groups/254963448192823/" TargetMode="External"/><Relationship Id="rId16" Type="http://schemas.openxmlformats.org/officeDocument/2006/relationships/image" Target="../media/image1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5" Type="http://schemas.openxmlformats.org/officeDocument/2006/relationships/image" Target="../media/image1.png"/><Relationship Id="rId15" Type="http://schemas.openxmlformats.org/officeDocument/2006/relationships/image" Target="../media/image11.png"/><Relationship Id="rId10" Type="http://schemas.openxmlformats.org/officeDocument/2006/relationships/image" Target="../media/image6.png"/><Relationship Id="rId4" Type="http://schemas.openxmlformats.org/officeDocument/2006/relationships/hyperlink" Target="https://www.technologystudent.com/equip_flsh/spanner1.html" TargetMode="External"/><Relationship Id="rId9" Type="http://schemas.openxmlformats.org/officeDocument/2006/relationships/image" Target="../media/image5.png"/><Relationship Id="rId1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3" Type="http://schemas.openxmlformats.org/officeDocument/2006/relationships/hyperlink" Target="http://www.technologystudent.com/" TargetMode="External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17" Type="http://schemas.openxmlformats.org/officeDocument/2006/relationships/image" Target="../media/image27.png"/><Relationship Id="rId2" Type="http://schemas.openxmlformats.org/officeDocument/2006/relationships/hyperlink" Target="https://www.facebook.com/groups/254963448192823/" TargetMode="External"/><Relationship Id="rId16" Type="http://schemas.openxmlformats.org/officeDocument/2006/relationships/image" Target="../media/image26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5" Type="http://schemas.openxmlformats.org/officeDocument/2006/relationships/image" Target="../media/image25.png"/><Relationship Id="rId10" Type="http://schemas.openxmlformats.org/officeDocument/2006/relationships/image" Target="../media/image20.png"/><Relationship Id="rId4" Type="http://schemas.openxmlformats.org/officeDocument/2006/relationships/hyperlink" Target="https://www.technologystudent.com/equip_flsh/spanner1.html" TargetMode="External"/><Relationship Id="rId9" Type="http://schemas.openxmlformats.org/officeDocument/2006/relationships/image" Target="../media/image19.png"/><Relationship Id="rId1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66660" y="102398"/>
            <a:ext cx="5773420" cy="461645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372110">
              <a:lnSpc>
                <a:spcPct val="100000"/>
              </a:lnSpc>
              <a:spcBef>
                <a:spcPts val="725"/>
              </a:spcBef>
            </a:pP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ADJUSTABLE</a:t>
            </a:r>
            <a:r>
              <a:rPr sz="1600" b="1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SPANNERS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endParaRPr sz="16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225"/>
              </a:spcBef>
              <a:tabLst>
                <a:tab pos="2066289" algn="l"/>
                <a:tab pos="3948429" algn="l"/>
              </a:tabLst>
            </a:pP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550" spc="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55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550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sz="825" spc="15" baseline="10101" dirty="0">
                <a:solidFill>
                  <a:srgbClr val="0000C4"/>
                </a:solidFill>
                <a:latin typeface="Arial"/>
                <a:cs typeface="Arial"/>
                <a:hlinkClick r:id="rId3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©</a:t>
            </a:r>
            <a:r>
              <a:rPr sz="825" spc="2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r>
              <a:rPr sz="825" spc="74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25" spc="2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25" spc="2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spc="-30" baseline="10101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25" baseline="10101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88233" y="639482"/>
            <a:ext cx="6196965" cy="423545"/>
          </a:xfrm>
          <a:prstGeom prst="rect">
            <a:avLst/>
          </a:prstGeom>
          <a:ln w="7200">
            <a:solidFill>
              <a:srgbClr val="DD2B1C"/>
            </a:solidFill>
          </a:ln>
        </p:spPr>
        <p:txBody>
          <a:bodyPr vert="horz" wrap="square" lIns="0" tIns="125730" rIns="0" bIns="0" rtlCol="0">
            <a:spAutoFit/>
          </a:bodyPr>
          <a:lstStyle/>
          <a:p>
            <a:pPr marL="421640">
              <a:lnSpc>
                <a:spcPct val="100000"/>
              </a:lnSpc>
              <a:spcBef>
                <a:spcPts val="990"/>
              </a:spcBef>
            </a:pP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spc="114" dirty="0">
                <a:solidFill>
                  <a:srgbClr val="DD2B1C"/>
                </a:solidFill>
                <a:latin typeface="Arial"/>
                <a:cs typeface="Arial"/>
              </a:rPr>
              <a:t>  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https://www.technologystudent.com/equip_ﬂsh/spanner1.html</a:t>
            </a:r>
            <a:endParaRPr sz="1800" baseline="2314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23735" y="1197023"/>
            <a:ext cx="7054850" cy="43751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  <a:tabLst>
                <a:tab pos="1049655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400" b="1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sz="14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diagram</a:t>
            </a:r>
            <a:r>
              <a:rPr sz="14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combination</a:t>
            </a:r>
            <a:r>
              <a:rPr sz="14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pliers</a:t>
            </a:r>
            <a:r>
              <a:rPr sz="14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4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adding</a:t>
            </a:r>
            <a:r>
              <a:rPr sz="14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missing</a:t>
            </a:r>
            <a:r>
              <a:rPr sz="14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labels,</a:t>
            </a:r>
            <a:r>
              <a:rPr sz="14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indicated</a:t>
            </a:r>
            <a:r>
              <a:rPr sz="14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by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arrows.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7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42798" y="5784262"/>
            <a:ext cx="267462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400" b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400" spc="-2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Adjustable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Spanners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0" dirty="0">
                <a:solidFill>
                  <a:srgbClr val="151616"/>
                </a:solidFill>
                <a:latin typeface="Arial"/>
                <a:cs typeface="Arial"/>
              </a:rPr>
              <a:t>?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069564" y="5784262"/>
            <a:ext cx="67818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15" name="object 15"/>
          <p:cNvGrpSpPr>
            <a:grpSpLocks noGrp="1" noUngrp="1" noRot="1" noMove="1" noResize="1"/>
          </p:cNvGrpSpPr>
          <p:nvPr/>
        </p:nvGrpSpPr>
        <p:grpSpPr>
          <a:xfrm>
            <a:off x="225005" y="2799724"/>
            <a:ext cx="6828155" cy="2061845"/>
            <a:chOff x="225005" y="2799724"/>
            <a:chExt cx="6828155" cy="2061845"/>
          </a:xfrm>
        </p:grpSpPr>
        <p:sp>
          <p:nvSpPr>
            <p:cNvPr id="16" name="object 1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5173" y="3888863"/>
              <a:ext cx="1257300" cy="793750"/>
            </a:xfrm>
            <a:custGeom>
              <a:avLst/>
              <a:gdLst/>
              <a:ahLst/>
              <a:cxnLst/>
              <a:rect l="l" t="t" r="r" b="b"/>
              <a:pathLst>
                <a:path w="1257300" h="793750">
                  <a:moveTo>
                    <a:pt x="1256677" y="230911"/>
                  </a:moveTo>
                  <a:lnTo>
                    <a:pt x="989660" y="0"/>
                  </a:lnTo>
                  <a:lnTo>
                    <a:pt x="796213" y="3200"/>
                  </a:lnTo>
                  <a:lnTo>
                    <a:pt x="666483" y="230911"/>
                  </a:lnTo>
                  <a:lnTo>
                    <a:pt x="0" y="230911"/>
                  </a:lnTo>
                  <a:lnTo>
                    <a:pt x="14097" y="284403"/>
                  </a:lnTo>
                  <a:lnTo>
                    <a:pt x="31623" y="334975"/>
                  </a:lnTo>
                  <a:lnTo>
                    <a:pt x="52362" y="382663"/>
                  </a:lnTo>
                  <a:lnTo>
                    <a:pt x="76060" y="427507"/>
                  </a:lnTo>
                  <a:lnTo>
                    <a:pt x="102489" y="469544"/>
                  </a:lnTo>
                  <a:lnTo>
                    <a:pt x="131419" y="508812"/>
                  </a:lnTo>
                  <a:lnTo>
                    <a:pt x="162623" y="545363"/>
                  </a:lnTo>
                  <a:lnTo>
                    <a:pt x="195872" y="579221"/>
                  </a:lnTo>
                  <a:lnTo>
                    <a:pt x="230924" y="610438"/>
                  </a:lnTo>
                  <a:lnTo>
                    <a:pt x="267538" y="639038"/>
                  </a:lnTo>
                  <a:lnTo>
                    <a:pt x="305511" y="665086"/>
                  </a:lnTo>
                  <a:lnTo>
                    <a:pt x="344576" y="688594"/>
                  </a:lnTo>
                  <a:lnTo>
                    <a:pt x="384530" y="709625"/>
                  </a:lnTo>
                  <a:lnTo>
                    <a:pt x="425119" y="728192"/>
                  </a:lnTo>
                  <a:lnTo>
                    <a:pt x="466128" y="744359"/>
                  </a:lnTo>
                  <a:lnTo>
                    <a:pt x="507326" y="758164"/>
                  </a:lnTo>
                  <a:lnTo>
                    <a:pt x="548462" y="769632"/>
                  </a:lnTo>
                  <a:lnTo>
                    <a:pt x="589318" y="778814"/>
                  </a:lnTo>
                  <a:lnTo>
                    <a:pt x="629653" y="785736"/>
                  </a:lnTo>
                  <a:lnTo>
                    <a:pt x="669239" y="790460"/>
                  </a:lnTo>
                  <a:lnTo>
                    <a:pt x="707847" y="793000"/>
                  </a:lnTo>
                  <a:lnTo>
                    <a:pt x="745248" y="793419"/>
                  </a:lnTo>
                  <a:lnTo>
                    <a:pt x="1256677" y="793419"/>
                  </a:lnTo>
                  <a:lnTo>
                    <a:pt x="1256677" y="689330"/>
                  </a:lnTo>
                  <a:lnTo>
                    <a:pt x="1256677" y="230911"/>
                  </a:lnTo>
                  <a:close/>
                </a:path>
              </a:pathLst>
            </a:custGeom>
            <a:solidFill>
              <a:srgbClr val="C1C1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25005" y="2799724"/>
              <a:ext cx="1316291" cy="2061387"/>
            </a:xfrm>
            <a:prstGeom prst="rect">
              <a:avLst/>
            </a:prstGeom>
          </p:spPr>
        </p:pic>
        <p:pic>
          <p:nvPicPr>
            <p:cNvPr id="18" name="object 18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440840" y="2907179"/>
              <a:ext cx="5611933" cy="1907641"/>
            </a:xfrm>
            <a:prstGeom prst="rect">
              <a:avLst/>
            </a:prstGeom>
          </p:spPr>
        </p:pic>
        <p:sp>
          <p:nvSpPr>
            <p:cNvPr id="19" name="object 1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88069" y="3750170"/>
              <a:ext cx="3596640" cy="615315"/>
            </a:xfrm>
            <a:custGeom>
              <a:avLst/>
              <a:gdLst/>
              <a:ahLst/>
              <a:cxnLst/>
              <a:rect l="l" t="t" r="r" b="b"/>
              <a:pathLst>
                <a:path w="3596640" h="615314">
                  <a:moveTo>
                    <a:pt x="165922" y="0"/>
                  </a:moveTo>
                  <a:lnTo>
                    <a:pt x="216371" y="1600"/>
                  </a:lnTo>
                  <a:lnTo>
                    <a:pt x="266820" y="3201"/>
                  </a:lnTo>
                  <a:lnTo>
                    <a:pt x="317268" y="4802"/>
                  </a:lnTo>
                  <a:lnTo>
                    <a:pt x="367717" y="6402"/>
                  </a:lnTo>
                  <a:lnTo>
                    <a:pt x="418166" y="8003"/>
                  </a:lnTo>
                  <a:lnTo>
                    <a:pt x="468615" y="9604"/>
                  </a:lnTo>
                  <a:lnTo>
                    <a:pt x="519064" y="11204"/>
                  </a:lnTo>
                  <a:lnTo>
                    <a:pt x="569513" y="12805"/>
                  </a:lnTo>
                  <a:lnTo>
                    <a:pt x="619962" y="14406"/>
                  </a:lnTo>
                  <a:lnTo>
                    <a:pt x="670411" y="16006"/>
                  </a:lnTo>
                  <a:lnTo>
                    <a:pt x="720860" y="17607"/>
                  </a:lnTo>
                  <a:lnTo>
                    <a:pt x="771308" y="19208"/>
                  </a:lnTo>
                  <a:lnTo>
                    <a:pt x="821757" y="20808"/>
                  </a:lnTo>
                  <a:lnTo>
                    <a:pt x="872206" y="22409"/>
                  </a:lnTo>
                  <a:lnTo>
                    <a:pt x="922655" y="24009"/>
                  </a:lnTo>
                  <a:lnTo>
                    <a:pt x="973104" y="25610"/>
                  </a:lnTo>
                  <a:lnTo>
                    <a:pt x="1023553" y="27210"/>
                  </a:lnTo>
                  <a:lnTo>
                    <a:pt x="1074002" y="28811"/>
                  </a:lnTo>
                  <a:lnTo>
                    <a:pt x="1124451" y="30412"/>
                  </a:lnTo>
                  <a:lnTo>
                    <a:pt x="1174899" y="32012"/>
                  </a:lnTo>
                  <a:lnTo>
                    <a:pt x="1225348" y="33613"/>
                  </a:lnTo>
                  <a:lnTo>
                    <a:pt x="1275797" y="35213"/>
                  </a:lnTo>
                  <a:lnTo>
                    <a:pt x="1326246" y="36814"/>
                  </a:lnTo>
                  <a:lnTo>
                    <a:pt x="1376695" y="38414"/>
                  </a:lnTo>
                  <a:lnTo>
                    <a:pt x="1427144" y="40015"/>
                  </a:lnTo>
                  <a:lnTo>
                    <a:pt x="1477593" y="41615"/>
                  </a:lnTo>
                  <a:lnTo>
                    <a:pt x="1528042" y="43216"/>
                  </a:lnTo>
                  <a:lnTo>
                    <a:pt x="1578491" y="44816"/>
                  </a:lnTo>
                  <a:lnTo>
                    <a:pt x="1628939" y="46417"/>
                  </a:lnTo>
                  <a:lnTo>
                    <a:pt x="1679388" y="48017"/>
                  </a:lnTo>
                  <a:lnTo>
                    <a:pt x="1729837" y="49618"/>
                  </a:lnTo>
                  <a:lnTo>
                    <a:pt x="1780286" y="51218"/>
                  </a:lnTo>
                  <a:lnTo>
                    <a:pt x="1830735" y="52819"/>
                  </a:lnTo>
                  <a:lnTo>
                    <a:pt x="1881184" y="54419"/>
                  </a:lnTo>
                  <a:lnTo>
                    <a:pt x="1931633" y="56019"/>
                  </a:lnTo>
                  <a:lnTo>
                    <a:pt x="1982082" y="57620"/>
                  </a:lnTo>
                  <a:lnTo>
                    <a:pt x="2032530" y="59220"/>
                  </a:lnTo>
                  <a:lnTo>
                    <a:pt x="2082979" y="60821"/>
                  </a:lnTo>
                  <a:lnTo>
                    <a:pt x="2133428" y="62421"/>
                  </a:lnTo>
                  <a:lnTo>
                    <a:pt x="2183877" y="64022"/>
                  </a:lnTo>
                  <a:lnTo>
                    <a:pt x="2234326" y="65622"/>
                  </a:lnTo>
                  <a:lnTo>
                    <a:pt x="2284775" y="67223"/>
                  </a:lnTo>
                  <a:lnTo>
                    <a:pt x="2335224" y="68823"/>
                  </a:lnTo>
                  <a:lnTo>
                    <a:pt x="2385673" y="70424"/>
                  </a:lnTo>
                  <a:lnTo>
                    <a:pt x="2436122" y="72024"/>
                  </a:lnTo>
                  <a:lnTo>
                    <a:pt x="2486570" y="73625"/>
                  </a:lnTo>
                  <a:lnTo>
                    <a:pt x="2537019" y="75225"/>
                  </a:lnTo>
                  <a:lnTo>
                    <a:pt x="2587468" y="76826"/>
                  </a:lnTo>
                  <a:lnTo>
                    <a:pt x="2637917" y="78426"/>
                  </a:lnTo>
                  <a:lnTo>
                    <a:pt x="2688366" y="80027"/>
                  </a:lnTo>
                  <a:lnTo>
                    <a:pt x="2738815" y="81628"/>
                  </a:lnTo>
                  <a:lnTo>
                    <a:pt x="2789264" y="83228"/>
                  </a:lnTo>
                  <a:lnTo>
                    <a:pt x="2839713" y="84829"/>
                  </a:lnTo>
                  <a:lnTo>
                    <a:pt x="2890161" y="86429"/>
                  </a:lnTo>
                  <a:lnTo>
                    <a:pt x="2940610" y="88030"/>
                  </a:lnTo>
                  <a:lnTo>
                    <a:pt x="2991059" y="89630"/>
                  </a:lnTo>
                  <a:lnTo>
                    <a:pt x="3041508" y="91231"/>
                  </a:lnTo>
                  <a:lnTo>
                    <a:pt x="3091957" y="92832"/>
                  </a:lnTo>
                  <a:lnTo>
                    <a:pt x="3142406" y="94432"/>
                  </a:lnTo>
                  <a:lnTo>
                    <a:pt x="3192855" y="96033"/>
                  </a:lnTo>
                  <a:lnTo>
                    <a:pt x="3243304" y="97634"/>
                  </a:lnTo>
                  <a:lnTo>
                    <a:pt x="3293753" y="99234"/>
                  </a:lnTo>
                  <a:lnTo>
                    <a:pt x="3344201" y="100835"/>
                  </a:lnTo>
                  <a:lnTo>
                    <a:pt x="3394650" y="102436"/>
                  </a:lnTo>
                  <a:lnTo>
                    <a:pt x="3445099" y="104036"/>
                  </a:lnTo>
                  <a:lnTo>
                    <a:pt x="3495548" y="105637"/>
                  </a:lnTo>
                  <a:lnTo>
                    <a:pt x="3545997" y="107238"/>
                  </a:lnTo>
                  <a:lnTo>
                    <a:pt x="3596446" y="108839"/>
                  </a:lnTo>
                  <a:lnTo>
                    <a:pt x="3554678" y="147238"/>
                  </a:lnTo>
                  <a:lnTo>
                    <a:pt x="3520551" y="186862"/>
                  </a:lnTo>
                  <a:lnTo>
                    <a:pt x="3493846" y="227401"/>
                  </a:lnTo>
                  <a:lnTo>
                    <a:pt x="3474346" y="268547"/>
                  </a:lnTo>
                  <a:lnTo>
                    <a:pt x="3461831" y="309991"/>
                  </a:lnTo>
                  <a:lnTo>
                    <a:pt x="3456083" y="351422"/>
                  </a:lnTo>
                  <a:lnTo>
                    <a:pt x="3456885" y="392532"/>
                  </a:lnTo>
                  <a:lnTo>
                    <a:pt x="3464016" y="433012"/>
                  </a:lnTo>
                  <a:lnTo>
                    <a:pt x="3477260" y="472553"/>
                  </a:lnTo>
                  <a:lnTo>
                    <a:pt x="3496397" y="510844"/>
                  </a:lnTo>
                  <a:lnTo>
                    <a:pt x="3521209" y="547579"/>
                  </a:lnTo>
                  <a:lnTo>
                    <a:pt x="3551477" y="582446"/>
                  </a:lnTo>
                  <a:lnTo>
                    <a:pt x="3586984" y="615137"/>
                  </a:lnTo>
                  <a:lnTo>
                    <a:pt x="3536535" y="611796"/>
                  </a:lnTo>
                  <a:lnTo>
                    <a:pt x="3486087" y="608456"/>
                  </a:lnTo>
                  <a:lnTo>
                    <a:pt x="3435638" y="605115"/>
                  </a:lnTo>
                  <a:lnTo>
                    <a:pt x="3385189" y="601775"/>
                  </a:lnTo>
                  <a:lnTo>
                    <a:pt x="3334740" y="598435"/>
                  </a:lnTo>
                  <a:lnTo>
                    <a:pt x="3284291" y="595094"/>
                  </a:lnTo>
                  <a:lnTo>
                    <a:pt x="3233842" y="591754"/>
                  </a:lnTo>
                  <a:lnTo>
                    <a:pt x="3183393" y="588413"/>
                  </a:lnTo>
                  <a:lnTo>
                    <a:pt x="3132944" y="585073"/>
                  </a:lnTo>
                  <a:lnTo>
                    <a:pt x="3082496" y="581733"/>
                  </a:lnTo>
                  <a:lnTo>
                    <a:pt x="3032047" y="578392"/>
                  </a:lnTo>
                  <a:lnTo>
                    <a:pt x="2981598" y="575052"/>
                  </a:lnTo>
                  <a:lnTo>
                    <a:pt x="2931149" y="571712"/>
                  </a:lnTo>
                  <a:lnTo>
                    <a:pt x="2880700" y="568372"/>
                  </a:lnTo>
                  <a:lnTo>
                    <a:pt x="2830251" y="565031"/>
                  </a:lnTo>
                  <a:lnTo>
                    <a:pt x="2779802" y="561691"/>
                  </a:lnTo>
                  <a:lnTo>
                    <a:pt x="2729353" y="558351"/>
                  </a:lnTo>
                  <a:lnTo>
                    <a:pt x="2678904" y="555011"/>
                  </a:lnTo>
                  <a:lnTo>
                    <a:pt x="2628456" y="551670"/>
                  </a:lnTo>
                  <a:lnTo>
                    <a:pt x="2578007" y="548330"/>
                  </a:lnTo>
                  <a:lnTo>
                    <a:pt x="2527558" y="544990"/>
                  </a:lnTo>
                  <a:lnTo>
                    <a:pt x="2477109" y="541650"/>
                  </a:lnTo>
                  <a:lnTo>
                    <a:pt x="2426660" y="538310"/>
                  </a:lnTo>
                  <a:lnTo>
                    <a:pt x="2376211" y="534970"/>
                  </a:lnTo>
                  <a:lnTo>
                    <a:pt x="2325762" y="531629"/>
                  </a:lnTo>
                  <a:lnTo>
                    <a:pt x="2275313" y="528289"/>
                  </a:lnTo>
                  <a:lnTo>
                    <a:pt x="2224865" y="524949"/>
                  </a:lnTo>
                  <a:lnTo>
                    <a:pt x="2174416" y="521609"/>
                  </a:lnTo>
                  <a:lnTo>
                    <a:pt x="2123967" y="518269"/>
                  </a:lnTo>
                  <a:lnTo>
                    <a:pt x="2073518" y="514929"/>
                  </a:lnTo>
                  <a:lnTo>
                    <a:pt x="2023069" y="511589"/>
                  </a:lnTo>
                  <a:lnTo>
                    <a:pt x="1972620" y="508249"/>
                  </a:lnTo>
                  <a:lnTo>
                    <a:pt x="1922171" y="504909"/>
                  </a:lnTo>
                  <a:lnTo>
                    <a:pt x="1871722" y="501569"/>
                  </a:lnTo>
                  <a:lnTo>
                    <a:pt x="1821273" y="498228"/>
                  </a:lnTo>
                  <a:lnTo>
                    <a:pt x="1770825" y="494888"/>
                  </a:lnTo>
                  <a:lnTo>
                    <a:pt x="1720376" y="491548"/>
                  </a:lnTo>
                  <a:lnTo>
                    <a:pt x="1669927" y="488208"/>
                  </a:lnTo>
                  <a:lnTo>
                    <a:pt x="1619478" y="484868"/>
                  </a:lnTo>
                  <a:lnTo>
                    <a:pt x="1569029" y="481528"/>
                  </a:lnTo>
                  <a:lnTo>
                    <a:pt x="1518580" y="478188"/>
                  </a:lnTo>
                  <a:lnTo>
                    <a:pt x="1468131" y="474848"/>
                  </a:lnTo>
                  <a:lnTo>
                    <a:pt x="1417682" y="471508"/>
                  </a:lnTo>
                  <a:lnTo>
                    <a:pt x="1367234" y="468168"/>
                  </a:lnTo>
                  <a:lnTo>
                    <a:pt x="1316785" y="464828"/>
                  </a:lnTo>
                  <a:lnTo>
                    <a:pt x="1266336" y="461488"/>
                  </a:lnTo>
                  <a:lnTo>
                    <a:pt x="1215887" y="458148"/>
                  </a:lnTo>
                  <a:lnTo>
                    <a:pt x="1165438" y="454808"/>
                  </a:lnTo>
                  <a:lnTo>
                    <a:pt x="1114989" y="451469"/>
                  </a:lnTo>
                  <a:lnTo>
                    <a:pt x="1064540" y="448129"/>
                  </a:lnTo>
                  <a:lnTo>
                    <a:pt x="1014091" y="444789"/>
                  </a:lnTo>
                  <a:lnTo>
                    <a:pt x="963642" y="441449"/>
                  </a:lnTo>
                  <a:lnTo>
                    <a:pt x="913194" y="438109"/>
                  </a:lnTo>
                  <a:lnTo>
                    <a:pt x="862745" y="434769"/>
                  </a:lnTo>
                  <a:lnTo>
                    <a:pt x="812296" y="431429"/>
                  </a:lnTo>
                  <a:lnTo>
                    <a:pt x="761847" y="428089"/>
                  </a:lnTo>
                  <a:lnTo>
                    <a:pt x="711398" y="424749"/>
                  </a:lnTo>
                  <a:lnTo>
                    <a:pt x="660949" y="421409"/>
                  </a:lnTo>
                  <a:lnTo>
                    <a:pt x="610500" y="418069"/>
                  </a:lnTo>
                  <a:lnTo>
                    <a:pt x="560051" y="414729"/>
                  </a:lnTo>
                  <a:lnTo>
                    <a:pt x="509603" y="411389"/>
                  </a:lnTo>
                  <a:lnTo>
                    <a:pt x="459154" y="408049"/>
                  </a:lnTo>
                  <a:lnTo>
                    <a:pt x="408705" y="404709"/>
                  </a:lnTo>
                  <a:lnTo>
                    <a:pt x="358256" y="401370"/>
                  </a:lnTo>
                  <a:lnTo>
                    <a:pt x="307807" y="398030"/>
                  </a:lnTo>
                  <a:lnTo>
                    <a:pt x="257358" y="394690"/>
                  </a:lnTo>
                  <a:lnTo>
                    <a:pt x="206909" y="391350"/>
                  </a:lnTo>
                  <a:lnTo>
                    <a:pt x="156460" y="388010"/>
                  </a:lnTo>
                  <a:lnTo>
                    <a:pt x="116836" y="382706"/>
                  </a:lnTo>
                  <a:lnTo>
                    <a:pt x="55483" y="349929"/>
                  </a:lnTo>
                  <a:lnTo>
                    <a:pt x="17064" y="295076"/>
                  </a:lnTo>
                  <a:lnTo>
                    <a:pt x="465" y="227124"/>
                  </a:lnTo>
                  <a:lnTo>
                    <a:pt x="0" y="191042"/>
                  </a:lnTo>
                  <a:lnTo>
                    <a:pt x="4571" y="155053"/>
                  </a:lnTo>
                  <a:lnTo>
                    <a:pt x="28270" y="87842"/>
                  </a:lnTo>
                  <a:lnTo>
                    <a:pt x="70447" y="34470"/>
                  </a:lnTo>
                  <a:lnTo>
                    <a:pt x="129988" y="3915"/>
                  </a:lnTo>
                  <a:lnTo>
                    <a:pt x="165922" y="0"/>
                  </a:lnTo>
                  <a:close/>
                </a:path>
              </a:pathLst>
            </a:custGeom>
            <a:ln w="3175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" name="object 20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133746" y="3861533"/>
              <a:ext cx="1136777" cy="404875"/>
            </a:xfrm>
            <a:prstGeom prst="rect">
              <a:avLst/>
            </a:prstGeom>
          </p:spPr>
        </p:pic>
        <p:sp>
          <p:nvSpPr>
            <p:cNvPr id="21" name="object 2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33748" y="3861532"/>
              <a:ext cx="1137285" cy="405130"/>
            </a:xfrm>
            <a:custGeom>
              <a:avLst/>
              <a:gdLst/>
              <a:ahLst/>
              <a:cxnLst/>
              <a:rect l="l" t="t" r="r" b="b"/>
              <a:pathLst>
                <a:path w="1137285" h="405129">
                  <a:moveTo>
                    <a:pt x="84594" y="0"/>
                  </a:moveTo>
                  <a:lnTo>
                    <a:pt x="1068552" y="52641"/>
                  </a:lnTo>
                  <a:lnTo>
                    <a:pt x="1118152" y="76536"/>
                  </a:lnTo>
                  <a:lnTo>
                    <a:pt x="1136777" y="128587"/>
                  </a:lnTo>
                  <a:lnTo>
                    <a:pt x="1128128" y="336651"/>
                  </a:lnTo>
                  <a:lnTo>
                    <a:pt x="1121140" y="364342"/>
                  </a:lnTo>
                  <a:lnTo>
                    <a:pt x="1104404" y="386432"/>
                  </a:lnTo>
                  <a:lnTo>
                    <a:pt x="1080543" y="400688"/>
                  </a:lnTo>
                  <a:lnTo>
                    <a:pt x="1052182" y="404876"/>
                  </a:lnTo>
                  <a:lnTo>
                    <a:pt x="68224" y="352234"/>
                  </a:lnTo>
                  <a:lnTo>
                    <a:pt x="40610" y="345052"/>
                  </a:lnTo>
                  <a:lnTo>
                    <a:pt x="18629" y="328344"/>
                  </a:lnTo>
                  <a:lnTo>
                    <a:pt x="4389" y="304594"/>
                  </a:lnTo>
                  <a:lnTo>
                    <a:pt x="0" y="276288"/>
                  </a:lnTo>
                  <a:lnTo>
                    <a:pt x="8648" y="68224"/>
                  </a:lnTo>
                  <a:lnTo>
                    <a:pt x="15641" y="40533"/>
                  </a:lnTo>
                  <a:lnTo>
                    <a:pt x="32377" y="18443"/>
                  </a:lnTo>
                  <a:lnTo>
                    <a:pt x="56235" y="4187"/>
                  </a:lnTo>
                  <a:lnTo>
                    <a:pt x="84594" y="0"/>
                  </a:lnTo>
                  <a:close/>
                </a:path>
              </a:pathLst>
            </a:custGeom>
            <a:ln w="7200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120000">
            <a:off x="5232660" y="3947804"/>
            <a:ext cx="962432" cy="165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55"/>
              </a:lnSpc>
            </a:pPr>
            <a:r>
              <a:rPr sz="1950" spc="-52" baseline="2136" dirty="0">
                <a:solidFill>
                  <a:srgbClr val="818281"/>
                </a:solidFill>
                <a:latin typeface="Arial"/>
                <a:cs typeface="Arial"/>
              </a:rPr>
              <a:t>RY</a:t>
            </a:r>
            <a:r>
              <a:rPr sz="1300" spc="-35" dirty="0">
                <a:solidFill>
                  <a:srgbClr val="818281"/>
                </a:solidFill>
                <a:latin typeface="Arial"/>
                <a:cs typeface="Arial"/>
              </a:rPr>
              <a:t>ANMATIC</a:t>
            </a:r>
            <a:endParaRPr sz="1300">
              <a:latin typeface="Arial"/>
              <a:cs typeface="Arial"/>
            </a:endParaRPr>
          </a:p>
        </p:txBody>
      </p:sp>
      <p:sp>
        <p:nvSpPr>
          <p:cNvPr id="23" name="object 2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120000">
            <a:off x="5235681" y="4084611"/>
            <a:ext cx="939407" cy="120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10"/>
              </a:lnSpc>
            </a:pPr>
            <a:r>
              <a:rPr sz="950" dirty="0">
                <a:solidFill>
                  <a:srgbClr val="818281"/>
                </a:solidFill>
                <a:latin typeface="Arial"/>
                <a:cs typeface="Arial"/>
              </a:rPr>
              <a:t>Made in </a:t>
            </a:r>
            <a:r>
              <a:rPr sz="950" spc="-10" dirty="0">
                <a:solidFill>
                  <a:srgbClr val="818281"/>
                </a:solidFill>
                <a:latin typeface="Arial"/>
                <a:cs typeface="Arial"/>
              </a:rPr>
              <a:t>Keighley</a:t>
            </a:r>
            <a:endParaRPr sz="950">
              <a:latin typeface="Arial"/>
              <a:cs typeface="Arial"/>
            </a:endParaRPr>
          </a:p>
        </p:txBody>
      </p:sp>
      <p:grpSp>
        <p:nvGrpSpPr>
          <p:cNvPr id="24" name="object 24"/>
          <p:cNvGrpSpPr>
            <a:grpSpLocks noGrp="1" noUngrp="1" noRot="1" noMove="1" noResize="1"/>
          </p:cNvGrpSpPr>
          <p:nvPr/>
        </p:nvGrpSpPr>
        <p:grpSpPr>
          <a:xfrm>
            <a:off x="226987" y="2799292"/>
            <a:ext cx="4027804" cy="2061845"/>
            <a:chOff x="226987" y="2799292"/>
            <a:chExt cx="4027804" cy="2061845"/>
          </a:xfrm>
        </p:grpSpPr>
        <p:sp>
          <p:nvSpPr>
            <p:cNvPr id="25" name="object 2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69124" y="3335508"/>
              <a:ext cx="903605" cy="783590"/>
            </a:xfrm>
            <a:custGeom>
              <a:avLst/>
              <a:gdLst/>
              <a:ahLst/>
              <a:cxnLst/>
              <a:rect l="l" t="t" r="r" b="b"/>
              <a:pathLst>
                <a:path w="903605" h="783589">
                  <a:moveTo>
                    <a:pt x="226796" y="0"/>
                  </a:moveTo>
                  <a:lnTo>
                    <a:pt x="0" y="390613"/>
                  </a:lnTo>
                  <a:lnTo>
                    <a:pt x="224891" y="782332"/>
                  </a:lnTo>
                  <a:lnTo>
                    <a:pt x="676567" y="783437"/>
                  </a:lnTo>
                  <a:lnTo>
                    <a:pt x="903363" y="392811"/>
                  </a:lnTo>
                  <a:lnTo>
                    <a:pt x="678472" y="1104"/>
                  </a:lnTo>
                  <a:lnTo>
                    <a:pt x="226796" y="0"/>
                  </a:lnTo>
                  <a:close/>
                </a:path>
              </a:pathLst>
            </a:custGeom>
            <a:solidFill>
              <a:srgbClr val="6767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218330" y="3916244"/>
              <a:ext cx="36195" cy="52069"/>
            </a:xfrm>
            <a:custGeom>
              <a:avLst/>
              <a:gdLst/>
              <a:ahLst/>
              <a:cxnLst/>
              <a:rect l="l" t="t" r="r" b="b"/>
              <a:pathLst>
                <a:path w="36195" h="52070">
                  <a:moveTo>
                    <a:pt x="19088" y="2806"/>
                  </a:moveTo>
                  <a:lnTo>
                    <a:pt x="18046" y="977"/>
                  </a:lnTo>
                  <a:lnTo>
                    <a:pt x="14503" y="0"/>
                  </a:lnTo>
                  <a:lnTo>
                    <a:pt x="12674" y="1054"/>
                  </a:lnTo>
                  <a:lnTo>
                    <a:pt x="12192" y="2819"/>
                  </a:lnTo>
                  <a:lnTo>
                    <a:pt x="0" y="47256"/>
                  </a:lnTo>
                  <a:lnTo>
                    <a:pt x="1041" y="49085"/>
                  </a:lnTo>
                  <a:lnTo>
                    <a:pt x="4584" y="50050"/>
                  </a:lnTo>
                  <a:lnTo>
                    <a:pt x="6413" y="49009"/>
                  </a:lnTo>
                  <a:lnTo>
                    <a:pt x="19088" y="2806"/>
                  </a:lnTo>
                  <a:close/>
                </a:path>
                <a:path w="36195" h="52070">
                  <a:moveTo>
                    <a:pt x="36144" y="4533"/>
                  </a:moveTo>
                  <a:lnTo>
                    <a:pt x="35102" y="2705"/>
                  </a:lnTo>
                  <a:lnTo>
                    <a:pt x="31559" y="1739"/>
                  </a:lnTo>
                  <a:lnTo>
                    <a:pt x="29730" y="2781"/>
                  </a:lnTo>
                  <a:lnTo>
                    <a:pt x="29248" y="4546"/>
                  </a:lnTo>
                  <a:lnTo>
                    <a:pt x="17056" y="48983"/>
                  </a:lnTo>
                  <a:lnTo>
                    <a:pt x="18097" y="50812"/>
                  </a:lnTo>
                  <a:lnTo>
                    <a:pt x="21640" y="51777"/>
                  </a:lnTo>
                  <a:lnTo>
                    <a:pt x="23469" y="50736"/>
                  </a:lnTo>
                  <a:lnTo>
                    <a:pt x="36144" y="4533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7" name="object 27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26987" y="2799292"/>
              <a:ext cx="1216266" cy="2061438"/>
            </a:xfrm>
            <a:prstGeom prst="rect">
              <a:avLst/>
            </a:prstGeom>
          </p:spPr>
        </p:pic>
      </p:grpSp>
      <p:sp>
        <p:nvSpPr>
          <p:cNvPr id="28" name="object 2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120000">
            <a:off x="4038132" y="3943323"/>
            <a:ext cx="801755" cy="165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85"/>
              </a:lnSpc>
            </a:pPr>
            <a:r>
              <a:rPr sz="1875" baseline="2222" dirty="0">
                <a:solidFill>
                  <a:srgbClr val="818281"/>
                </a:solidFill>
                <a:latin typeface="Arial"/>
                <a:cs typeface="Arial"/>
              </a:rPr>
              <a:t>15</a:t>
            </a:r>
            <a:r>
              <a:rPr sz="1875" spc="44" baseline="2222" dirty="0">
                <a:solidFill>
                  <a:srgbClr val="818281"/>
                </a:solidFill>
                <a:latin typeface="Arial"/>
                <a:cs typeface="Arial"/>
              </a:rPr>
              <a:t> </a:t>
            </a:r>
            <a:r>
              <a:rPr sz="1300" spc="-10" dirty="0">
                <a:solidFill>
                  <a:srgbClr val="818281"/>
                </a:solidFill>
                <a:latin typeface="Arial"/>
                <a:cs typeface="Arial"/>
              </a:rPr>
              <a:t>300mm</a:t>
            </a:r>
            <a:endParaRPr sz="1300">
              <a:latin typeface="Arial"/>
              <a:cs typeface="Arial"/>
            </a:endParaRPr>
          </a:p>
        </p:txBody>
      </p:sp>
      <p:grpSp>
        <p:nvGrpSpPr>
          <p:cNvPr id="29" name="object 29"/>
          <p:cNvGrpSpPr>
            <a:grpSpLocks noGrp="1" noUngrp="1" noRot="1" noMove="1" noResize="1"/>
          </p:cNvGrpSpPr>
          <p:nvPr/>
        </p:nvGrpSpPr>
        <p:grpSpPr>
          <a:xfrm>
            <a:off x="791070" y="2323006"/>
            <a:ext cx="6294755" cy="2821305"/>
            <a:chOff x="791070" y="2323006"/>
            <a:chExt cx="6294755" cy="2821305"/>
          </a:xfrm>
        </p:grpSpPr>
        <p:sp>
          <p:nvSpPr>
            <p:cNvPr id="30" name="object 3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26077" y="2901548"/>
              <a:ext cx="36830" cy="1913889"/>
            </a:xfrm>
            <a:custGeom>
              <a:avLst/>
              <a:gdLst/>
              <a:ahLst/>
              <a:cxnLst/>
              <a:rect l="l" t="t" r="r" b="b"/>
              <a:pathLst>
                <a:path w="36830" h="1913889">
                  <a:moveTo>
                    <a:pt x="13157" y="0"/>
                  </a:moveTo>
                  <a:lnTo>
                    <a:pt x="3784" y="38"/>
                  </a:lnTo>
                  <a:lnTo>
                    <a:pt x="0" y="3022"/>
                  </a:lnTo>
                  <a:lnTo>
                    <a:pt x="19253" y="1910892"/>
                  </a:lnTo>
                  <a:lnTo>
                    <a:pt x="23088" y="1913839"/>
                  </a:lnTo>
                  <a:lnTo>
                    <a:pt x="32473" y="1913788"/>
                  </a:lnTo>
                  <a:lnTo>
                    <a:pt x="36258" y="1910803"/>
                  </a:lnTo>
                  <a:lnTo>
                    <a:pt x="36220" y="1907158"/>
                  </a:lnTo>
                  <a:lnTo>
                    <a:pt x="16992" y="2933"/>
                  </a:lnTo>
                  <a:lnTo>
                    <a:pt x="13157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427482" y="3886196"/>
              <a:ext cx="464184" cy="464184"/>
            </a:xfrm>
            <a:custGeom>
              <a:avLst/>
              <a:gdLst/>
              <a:ahLst/>
              <a:cxnLst/>
              <a:rect l="l" t="t" r="r" b="b"/>
              <a:pathLst>
                <a:path w="464184" h="464185">
                  <a:moveTo>
                    <a:pt x="231851" y="0"/>
                  </a:moveTo>
                  <a:lnTo>
                    <a:pt x="185126" y="4710"/>
                  </a:lnTo>
                  <a:lnTo>
                    <a:pt x="141606" y="18219"/>
                  </a:lnTo>
                  <a:lnTo>
                    <a:pt x="102223" y="39594"/>
                  </a:lnTo>
                  <a:lnTo>
                    <a:pt x="67910" y="67905"/>
                  </a:lnTo>
                  <a:lnTo>
                    <a:pt x="39598" y="102218"/>
                  </a:lnTo>
                  <a:lnTo>
                    <a:pt x="18220" y="141601"/>
                  </a:lnTo>
                  <a:lnTo>
                    <a:pt x="4710" y="185123"/>
                  </a:lnTo>
                  <a:lnTo>
                    <a:pt x="0" y="231851"/>
                  </a:lnTo>
                  <a:lnTo>
                    <a:pt x="4710" y="278575"/>
                  </a:lnTo>
                  <a:lnTo>
                    <a:pt x="18220" y="322095"/>
                  </a:lnTo>
                  <a:lnTo>
                    <a:pt x="39598" y="361478"/>
                  </a:lnTo>
                  <a:lnTo>
                    <a:pt x="67910" y="395792"/>
                  </a:lnTo>
                  <a:lnTo>
                    <a:pt x="102223" y="424104"/>
                  </a:lnTo>
                  <a:lnTo>
                    <a:pt x="141606" y="445481"/>
                  </a:lnTo>
                  <a:lnTo>
                    <a:pt x="185126" y="458991"/>
                  </a:lnTo>
                  <a:lnTo>
                    <a:pt x="231851" y="463702"/>
                  </a:lnTo>
                  <a:lnTo>
                    <a:pt x="278579" y="458991"/>
                  </a:lnTo>
                  <a:lnTo>
                    <a:pt x="322100" y="445481"/>
                  </a:lnTo>
                  <a:lnTo>
                    <a:pt x="361484" y="424104"/>
                  </a:lnTo>
                  <a:lnTo>
                    <a:pt x="395797" y="395792"/>
                  </a:lnTo>
                  <a:lnTo>
                    <a:pt x="424107" y="361478"/>
                  </a:lnTo>
                  <a:lnTo>
                    <a:pt x="445483" y="322095"/>
                  </a:lnTo>
                  <a:lnTo>
                    <a:pt x="458992" y="278575"/>
                  </a:lnTo>
                  <a:lnTo>
                    <a:pt x="463702" y="231851"/>
                  </a:lnTo>
                  <a:lnTo>
                    <a:pt x="458992" y="185123"/>
                  </a:lnTo>
                  <a:lnTo>
                    <a:pt x="445483" y="141601"/>
                  </a:lnTo>
                  <a:lnTo>
                    <a:pt x="424107" y="102218"/>
                  </a:lnTo>
                  <a:lnTo>
                    <a:pt x="395797" y="67905"/>
                  </a:lnTo>
                  <a:lnTo>
                    <a:pt x="361484" y="39594"/>
                  </a:lnTo>
                  <a:lnTo>
                    <a:pt x="322100" y="18219"/>
                  </a:lnTo>
                  <a:lnTo>
                    <a:pt x="278579" y="4710"/>
                  </a:lnTo>
                  <a:lnTo>
                    <a:pt x="231851" y="0"/>
                  </a:lnTo>
                  <a:close/>
                </a:path>
              </a:pathLst>
            </a:custGeom>
            <a:solidFill>
              <a:srgbClr val="F2FA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91070" y="2323017"/>
              <a:ext cx="6294755" cy="1736725"/>
            </a:xfrm>
            <a:custGeom>
              <a:avLst/>
              <a:gdLst/>
              <a:ahLst/>
              <a:cxnLst/>
              <a:rect l="l" t="t" r="r" b="b"/>
              <a:pathLst>
                <a:path w="6294755" h="1736725">
                  <a:moveTo>
                    <a:pt x="76809" y="757123"/>
                  </a:moveTo>
                  <a:lnTo>
                    <a:pt x="40805" y="766686"/>
                  </a:lnTo>
                  <a:lnTo>
                    <a:pt x="41986" y="766635"/>
                  </a:lnTo>
                  <a:lnTo>
                    <a:pt x="41998" y="354634"/>
                  </a:lnTo>
                  <a:lnTo>
                    <a:pt x="34798" y="354634"/>
                  </a:lnTo>
                  <a:lnTo>
                    <a:pt x="34798" y="766635"/>
                  </a:lnTo>
                  <a:lnTo>
                    <a:pt x="34798" y="801700"/>
                  </a:lnTo>
                  <a:lnTo>
                    <a:pt x="34785" y="766635"/>
                  </a:lnTo>
                  <a:lnTo>
                    <a:pt x="33591" y="766572"/>
                  </a:lnTo>
                  <a:lnTo>
                    <a:pt x="31203" y="766381"/>
                  </a:lnTo>
                  <a:lnTo>
                    <a:pt x="0" y="757123"/>
                  </a:lnTo>
                  <a:lnTo>
                    <a:pt x="38404" y="846734"/>
                  </a:lnTo>
                  <a:lnTo>
                    <a:pt x="57696" y="801700"/>
                  </a:lnTo>
                  <a:lnTo>
                    <a:pt x="76809" y="757123"/>
                  </a:lnTo>
                  <a:close/>
                </a:path>
                <a:path w="6294755" h="1736725">
                  <a:moveTo>
                    <a:pt x="3490582" y="1434439"/>
                  </a:moveTo>
                  <a:lnTo>
                    <a:pt x="3455784" y="1443951"/>
                  </a:lnTo>
                  <a:lnTo>
                    <a:pt x="3455771" y="612482"/>
                  </a:lnTo>
                  <a:lnTo>
                    <a:pt x="3455771" y="608888"/>
                  </a:lnTo>
                  <a:lnTo>
                    <a:pt x="3455771" y="605282"/>
                  </a:lnTo>
                  <a:lnTo>
                    <a:pt x="3452177" y="605282"/>
                  </a:lnTo>
                  <a:lnTo>
                    <a:pt x="2507399" y="605282"/>
                  </a:lnTo>
                  <a:lnTo>
                    <a:pt x="2507399" y="52324"/>
                  </a:lnTo>
                  <a:lnTo>
                    <a:pt x="2500198" y="52324"/>
                  </a:lnTo>
                  <a:lnTo>
                    <a:pt x="2500198" y="608888"/>
                  </a:lnTo>
                  <a:lnTo>
                    <a:pt x="2500198" y="612482"/>
                  </a:lnTo>
                  <a:lnTo>
                    <a:pt x="2503805" y="612482"/>
                  </a:lnTo>
                  <a:lnTo>
                    <a:pt x="3448570" y="612482"/>
                  </a:lnTo>
                  <a:lnTo>
                    <a:pt x="3448570" y="1443951"/>
                  </a:lnTo>
                  <a:lnTo>
                    <a:pt x="3449777" y="1444002"/>
                  </a:lnTo>
                  <a:lnTo>
                    <a:pt x="3448570" y="1443951"/>
                  </a:lnTo>
                  <a:lnTo>
                    <a:pt x="3447377" y="1443888"/>
                  </a:lnTo>
                  <a:lnTo>
                    <a:pt x="3413772" y="1434439"/>
                  </a:lnTo>
                  <a:lnTo>
                    <a:pt x="3452177" y="1524050"/>
                  </a:lnTo>
                  <a:lnTo>
                    <a:pt x="3471481" y="1479016"/>
                  </a:lnTo>
                  <a:lnTo>
                    <a:pt x="3490582" y="1434439"/>
                  </a:lnTo>
                  <a:close/>
                </a:path>
                <a:path w="6294755" h="1736725">
                  <a:moveTo>
                    <a:pt x="3863429" y="1192453"/>
                  </a:moveTo>
                  <a:lnTo>
                    <a:pt x="3828631" y="1201953"/>
                  </a:lnTo>
                  <a:lnTo>
                    <a:pt x="3828631" y="26631"/>
                  </a:lnTo>
                  <a:lnTo>
                    <a:pt x="3821430" y="26631"/>
                  </a:lnTo>
                  <a:lnTo>
                    <a:pt x="3821430" y="1201953"/>
                  </a:lnTo>
                  <a:lnTo>
                    <a:pt x="3820223" y="1201902"/>
                  </a:lnTo>
                  <a:lnTo>
                    <a:pt x="3786619" y="1192453"/>
                  </a:lnTo>
                  <a:lnTo>
                    <a:pt x="3825024" y="1282065"/>
                  </a:lnTo>
                  <a:lnTo>
                    <a:pt x="3844328" y="1237030"/>
                  </a:lnTo>
                  <a:lnTo>
                    <a:pt x="3863429" y="1192453"/>
                  </a:lnTo>
                  <a:close/>
                </a:path>
                <a:path w="6294755" h="1736725">
                  <a:moveTo>
                    <a:pt x="5100218" y="1400644"/>
                  </a:moveTo>
                  <a:lnTo>
                    <a:pt x="5065407" y="1410157"/>
                  </a:lnTo>
                  <a:lnTo>
                    <a:pt x="5065407" y="205384"/>
                  </a:lnTo>
                  <a:lnTo>
                    <a:pt x="5058207" y="205384"/>
                  </a:lnTo>
                  <a:lnTo>
                    <a:pt x="5058207" y="1410157"/>
                  </a:lnTo>
                  <a:lnTo>
                    <a:pt x="5057000" y="1410093"/>
                  </a:lnTo>
                  <a:lnTo>
                    <a:pt x="5023409" y="1400644"/>
                  </a:lnTo>
                  <a:lnTo>
                    <a:pt x="5061813" y="1490256"/>
                  </a:lnTo>
                  <a:lnTo>
                    <a:pt x="5081117" y="1445221"/>
                  </a:lnTo>
                  <a:lnTo>
                    <a:pt x="5100218" y="1400644"/>
                  </a:lnTo>
                  <a:close/>
                </a:path>
                <a:path w="6294755" h="1736725">
                  <a:moveTo>
                    <a:pt x="6294704" y="0"/>
                  </a:moveTo>
                  <a:lnTo>
                    <a:pt x="6287503" y="0"/>
                  </a:lnTo>
                  <a:lnTo>
                    <a:pt x="6287503" y="1203375"/>
                  </a:lnTo>
                  <a:lnTo>
                    <a:pt x="5885154" y="1200086"/>
                  </a:lnTo>
                  <a:lnTo>
                    <a:pt x="5881522" y="1200061"/>
                  </a:lnTo>
                  <a:lnTo>
                    <a:pt x="5881522" y="1203693"/>
                  </a:lnTo>
                  <a:lnTo>
                    <a:pt x="5881522" y="1656207"/>
                  </a:lnTo>
                  <a:lnTo>
                    <a:pt x="5882729" y="1656270"/>
                  </a:lnTo>
                  <a:lnTo>
                    <a:pt x="5881522" y="1656207"/>
                  </a:lnTo>
                  <a:lnTo>
                    <a:pt x="5880328" y="1656156"/>
                  </a:lnTo>
                  <a:lnTo>
                    <a:pt x="5846724" y="1646707"/>
                  </a:lnTo>
                  <a:lnTo>
                    <a:pt x="5885129" y="1736318"/>
                  </a:lnTo>
                  <a:lnTo>
                    <a:pt x="5904433" y="1691271"/>
                  </a:lnTo>
                  <a:lnTo>
                    <a:pt x="5923534" y="1646707"/>
                  </a:lnTo>
                  <a:lnTo>
                    <a:pt x="5921133" y="1647863"/>
                  </a:lnTo>
                  <a:lnTo>
                    <a:pt x="5888736" y="1656207"/>
                  </a:lnTo>
                  <a:lnTo>
                    <a:pt x="5888723" y="1207312"/>
                  </a:lnTo>
                  <a:lnTo>
                    <a:pt x="6291072" y="1210614"/>
                  </a:lnTo>
                  <a:lnTo>
                    <a:pt x="6294704" y="1210652"/>
                  </a:lnTo>
                  <a:lnTo>
                    <a:pt x="6294704" y="1207020"/>
                  </a:lnTo>
                  <a:lnTo>
                    <a:pt x="6294704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70290" y="3827167"/>
              <a:ext cx="62865" cy="107950"/>
            </a:xfrm>
            <a:custGeom>
              <a:avLst/>
              <a:gdLst/>
              <a:ahLst/>
              <a:cxnLst/>
              <a:rect l="l" t="t" r="r" b="b"/>
              <a:pathLst>
                <a:path w="62865" h="107950">
                  <a:moveTo>
                    <a:pt x="62395" y="0"/>
                  </a:moveTo>
                  <a:lnTo>
                    <a:pt x="0" y="622"/>
                  </a:lnTo>
                  <a:lnTo>
                    <a:pt x="0" y="107937"/>
                  </a:lnTo>
                  <a:lnTo>
                    <a:pt x="62395" y="107937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70290" y="4021210"/>
              <a:ext cx="62865" cy="107950"/>
            </a:xfrm>
            <a:custGeom>
              <a:avLst/>
              <a:gdLst/>
              <a:ahLst/>
              <a:cxnLst/>
              <a:rect l="l" t="t" r="r" b="b"/>
              <a:pathLst>
                <a:path w="62865" h="107950">
                  <a:moveTo>
                    <a:pt x="62395" y="0"/>
                  </a:moveTo>
                  <a:lnTo>
                    <a:pt x="0" y="622"/>
                  </a:lnTo>
                  <a:lnTo>
                    <a:pt x="0" y="107937"/>
                  </a:lnTo>
                  <a:lnTo>
                    <a:pt x="62395" y="107937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70290" y="4215556"/>
              <a:ext cx="62865" cy="107950"/>
            </a:xfrm>
            <a:custGeom>
              <a:avLst/>
              <a:gdLst/>
              <a:ahLst/>
              <a:cxnLst/>
              <a:rect l="l" t="t" r="r" b="b"/>
              <a:pathLst>
                <a:path w="62865" h="107950">
                  <a:moveTo>
                    <a:pt x="62395" y="0"/>
                  </a:moveTo>
                  <a:lnTo>
                    <a:pt x="0" y="622"/>
                  </a:lnTo>
                  <a:lnTo>
                    <a:pt x="0" y="107937"/>
                  </a:lnTo>
                  <a:lnTo>
                    <a:pt x="62395" y="107937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62105" y="3804533"/>
              <a:ext cx="587375" cy="699770"/>
            </a:xfrm>
            <a:custGeom>
              <a:avLst/>
              <a:gdLst/>
              <a:ahLst/>
              <a:cxnLst/>
              <a:rect l="l" t="t" r="r" b="b"/>
              <a:pathLst>
                <a:path w="587375" h="699770">
                  <a:moveTo>
                    <a:pt x="559396" y="0"/>
                  </a:moveTo>
                  <a:lnTo>
                    <a:pt x="27762" y="0"/>
                  </a:lnTo>
                  <a:lnTo>
                    <a:pt x="16978" y="2191"/>
                  </a:lnTo>
                  <a:lnTo>
                    <a:pt x="8151" y="8156"/>
                  </a:lnTo>
                  <a:lnTo>
                    <a:pt x="2189" y="16984"/>
                  </a:lnTo>
                  <a:lnTo>
                    <a:pt x="0" y="27762"/>
                  </a:lnTo>
                  <a:lnTo>
                    <a:pt x="0" y="671436"/>
                  </a:lnTo>
                  <a:lnTo>
                    <a:pt x="2189" y="682221"/>
                  </a:lnTo>
                  <a:lnTo>
                    <a:pt x="8151" y="691053"/>
                  </a:lnTo>
                  <a:lnTo>
                    <a:pt x="16978" y="697019"/>
                  </a:lnTo>
                  <a:lnTo>
                    <a:pt x="27762" y="699211"/>
                  </a:lnTo>
                  <a:lnTo>
                    <a:pt x="559396" y="699211"/>
                  </a:lnTo>
                  <a:lnTo>
                    <a:pt x="570174" y="697019"/>
                  </a:lnTo>
                  <a:lnTo>
                    <a:pt x="579002" y="691053"/>
                  </a:lnTo>
                  <a:lnTo>
                    <a:pt x="584967" y="682221"/>
                  </a:lnTo>
                  <a:lnTo>
                    <a:pt x="587159" y="671436"/>
                  </a:lnTo>
                  <a:lnTo>
                    <a:pt x="587159" y="27762"/>
                  </a:lnTo>
                  <a:lnTo>
                    <a:pt x="584967" y="16984"/>
                  </a:lnTo>
                  <a:lnTo>
                    <a:pt x="579002" y="8156"/>
                  </a:lnTo>
                  <a:lnTo>
                    <a:pt x="570174" y="2191"/>
                  </a:lnTo>
                  <a:lnTo>
                    <a:pt x="559396" y="0"/>
                  </a:lnTo>
                  <a:close/>
                </a:path>
              </a:pathLst>
            </a:custGeom>
            <a:solidFill>
              <a:srgbClr val="F2FA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7" name="object 37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459649" y="3804370"/>
              <a:ext cx="487032" cy="699363"/>
            </a:xfrm>
            <a:prstGeom prst="rect">
              <a:avLst/>
            </a:prstGeom>
          </p:spPr>
        </p:pic>
        <p:pic>
          <p:nvPicPr>
            <p:cNvPr id="38" name="object 38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497076" y="3808638"/>
              <a:ext cx="506044" cy="143874"/>
            </a:xfrm>
            <a:prstGeom prst="rect">
              <a:avLst/>
            </a:prstGeom>
          </p:spPr>
        </p:pic>
        <p:pic>
          <p:nvPicPr>
            <p:cNvPr id="39" name="object 39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497498" y="3808471"/>
              <a:ext cx="506056" cy="143878"/>
            </a:xfrm>
            <a:prstGeom prst="rect">
              <a:avLst/>
            </a:prstGeom>
          </p:spPr>
        </p:pic>
        <p:sp>
          <p:nvSpPr>
            <p:cNvPr id="40" name="object 4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97498" y="3808475"/>
              <a:ext cx="506095" cy="144145"/>
            </a:xfrm>
            <a:custGeom>
              <a:avLst/>
              <a:gdLst/>
              <a:ahLst/>
              <a:cxnLst/>
              <a:rect l="l" t="t" r="r" b="b"/>
              <a:pathLst>
                <a:path w="506094" h="144145">
                  <a:moveTo>
                    <a:pt x="0" y="43700"/>
                  </a:moveTo>
                  <a:lnTo>
                    <a:pt x="50604" y="42477"/>
                  </a:lnTo>
                  <a:lnTo>
                    <a:pt x="101208" y="39155"/>
                  </a:lnTo>
                  <a:lnTo>
                    <a:pt x="151813" y="34261"/>
                  </a:lnTo>
                  <a:lnTo>
                    <a:pt x="202418" y="28318"/>
                  </a:lnTo>
                  <a:lnTo>
                    <a:pt x="253023" y="21850"/>
                  </a:lnTo>
                  <a:lnTo>
                    <a:pt x="303629" y="15382"/>
                  </a:lnTo>
                  <a:lnTo>
                    <a:pt x="354235" y="9439"/>
                  </a:lnTo>
                  <a:lnTo>
                    <a:pt x="404841" y="4544"/>
                  </a:lnTo>
                  <a:lnTo>
                    <a:pt x="455449" y="1223"/>
                  </a:lnTo>
                  <a:lnTo>
                    <a:pt x="506056" y="0"/>
                  </a:lnTo>
                  <a:lnTo>
                    <a:pt x="506056" y="25043"/>
                  </a:lnTo>
                  <a:lnTo>
                    <a:pt x="506056" y="50088"/>
                  </a:lnTo>
                  <a:lnTo>
                    <a:pt x="506056" y="75134"/>
                  </a:lnTo>
                  <a:lnTo>
                    <a:pt x="506056" y="100177"/>
                  </a:lnTo>
                  <a:lnTo>
                    <a:pt x="455449" y="101401"/>
                  </a:lnTo>
                  <a:lnTo>
                    <a:pt x="404841" y="104722"/>
                  </a:lnTo>
                  <a:lnTo>
                    <a:pt x="354235" y="109616"/>
                  </a:lnTo>
                  <a:lnTo>
                    <a:pt x="303629" y="115560"/>
                  </a:lnTo>
                  <a:lnTo>
                    <a:pt x="253023" y="122027"/>
                  </a:lnTo>
                  <a:lnTo>
                    <a:pt x="202418" y="128495"/>
                  </a:lnTo>
                  <a:lnTo>
                    <a:pt x="151813" y="134438"/>
                  </a:lnTo>
                  <a:lnTo>
                    <a:pt x="101208" y="139333"/>
                  </a:lnTo>
                  <a:lnTo>
                    <a:pt x="50604" y="142654"/>
                  </a:lnTo>
                  <a:lnTo>
                    <a:pt x="0" y="143878"/>
                  </a:lnTo>
                  <a:lnTo>
                    <a:pt x="0" y="118835"/>
                  </a:lnTo>
                  <a:lnTo>
                    <a:pt x="0" y="93789"/>
                  </a:lnTo>
                  <a:lnTo>
                    <a:pt x="0" y="68743"/>
                  </a:lnTo>
                  <a:lnTo>
                    <a:pt x="0" y="43700"/>
                  </a:lnTo>
                  <a:close/>
                </a:path>
              </a:pathLst>
            </a:custGeom>
            <a:ln w="3175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1" name="object 41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497076" y="3992407"/>
              <a:ext cx="506044" cy="143874"/>
            </a:xfrm>
            <a:prstGeom prst="rect">
              <a:avLst/>
            </a:prstGeom>
          </p:spPr>
        </p:pic>
        <p:pic>
          <p:nvPicPr>
            <p:cNvPr id="42" name="object 42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497498" y="3992240"/>
              <a:ext cx="506056" cy="143878"/>
            </a:xfrm>
            <a:prstGeom prst="rect">
              <a:avLst/>
            </a:prstGeom>
          </p:spPr>
        </p:pic>
        <p:sp>
          <p:nvSpPr>
            <p:cNvPr id="43" name="object 4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97498" y="3992244"/>
              <a:ext cx="506095" cy="144145"/>
            </a:xfrm>
            <a:custGeom>
              <a:avLst/>
              <a:gdLst/>
              <a:ahLst/>
              <a:cxnLst/>
              <a:rect l="l" t="t" r="r" b="b"/>
              <a:pathLst>
                <a:path w="506094" h="144145">
                  <a:moveTo>
                    <a:pt x="0" y="43700"/>
                  </a:moveTo>
                  <a:lnTo>
                    <a:pt x="50604" y="42477"/>
                  </a:lnTo>
                  <a:lnTo>
                    <a:pt x="101208" y="39155"/>
                  </a:lnTo>
                  <a:lnTo>
                    <a:pt x="151813" y="34261"/>
                  </a:lnTo>
                  <a:lnTo>
                    <a:pt x="202418" y="28318"/>
                  </a:lnTo>
                  <a:lnTo>
                    <a:pt x="253023" y="21850"/>
                  </a:lnTo>
                  <a:lnTo>
                    <a:pt x="303629" y="15382"/>
                  </a:lnTo>
                  <a:lnTo>
                    <a:pt x="354235" y="9439"/>
                  </a:lnTo>
                  <a:lnTo>
                    <a:pt x="404841" y="4544"/>
                  </a:lnTo>
                  <a:lnTo>
                    <a:pt x="455449" y="1223"/>
                  </a:lnTo>
                  <a:lnTo>
                    <a:pt x="506056" y="0"/>
                  </a:lnTo>
                  <a:lnTo>
                    <a:pt x="506056" y="25043"/>
                  </a:lnTo>
                  <a:lnTo>
                    <a:pt x="506056" y="50088"/>
                  </a:lnTo>
                  <a:lnTo>
                    <a:pt x="506056" y="75134"/>
                  </a:lnTo>
                  <a:lnTo>
                    <a:pt x="506056" y="100177"/>
                  </a:lnTo>
                  <a:lnTo>
                    <a:pt x="455449" y="101401"/>
                  </a:lnTo>
                  <a:lnTo>
                    <a:pt x="404841" y="104722"/>
                  </a:lnTo>
                  <a:lnTo>
                    <a:pt x="354235" y="109616"/>
                  </a:lnTo>
                  <a:lnTo>
                    <a:pt x="303629" y="115560"/>
                  </a:lnTo>
                  <a:lnTo>
                    <a:pt x="253023" y="122027"/>
                  </a:lnTo>
                  <a:lnTo>
                    <a:pt x="202418" y="128495"/>
                  </a:lnTo>
                  <a:lnTo>
                    <a:pt x="151813" y="134438"/>
                  </a:lnTo>
                  <a:lnTo>
                    <a:pt x="101208" y="139333"/>
                  </a:lnTo>
                  <a:lnTo>
                    <a:pt x="50604" y="142654"/>
                  </a:lnTo>
                  <a:lnTo>
                    <a:pt x="0" y="143878"/>
                  </a:lnTo>
                  <a:lnTo>
                    <a:pt x="0" y="118829"/>
                  </a:lnTo>
                  <a:lnTo>
                    <a:pt x="0" y="93784"/>
                  </a:lnTo>
                  <a:lnTo>
                    <a:pt x="0" y="68742"/>
                  </a:lnTo>
                  <a:lnTo>
                    <a:pt x="0" y="43700"/>
                  </a:lnTo>
                  <a:close/>
                </a:path>
              </a:pathLst>
            </a:custGeom>
            <a:ln w="3175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4" name="object 44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497076" y="4176170"/>
              <a:ext cx="506044" cy="143870"/>
            </a:xfrm>
            <a:prstGeom prst="rect">
              <a:avLst/>
            </a:prstGeom>
          </p:spPr>
        </p:pic>
        <p:pic>
          <p:nvPicPr>
            <p:cNvPr id="45" name="object 45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497498" y="4176005"/>
              <a:ext cx="506056" cy="143878"/>
            </a:xfrm>
            <a:prstGeom prst="rect">
              <a:avLst/>
            </a:prstGeom>
          </p:spPr>
        </p:pic>
        <p:sp>
          <p:nvSpPr>
            <p:cNvPr id="46" name="object 4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97498" y="4176009"/>
              <a:ext cx="506095" cy="144145"/>
            </a:xfrm>
            <a:custGeom>
              <a:avLst/>
              <a:gdLst/>
              <a:ahLst/>
              <a:cxnLst/>
              <a:rect l="l" t="t" r="r" b="b"/>
              <a:pathLst>
                <a:path w="506094" h="144145">
                  <a:moveTo>
                    <a:pt x="0" y="43700"/>
                  </a:moveTo>
                  <a:lnTo>
                    <a:pt x="50604" y="42477"/>
                  </a:lnTo>
                  <a:lnTo>
                    <a:pt x="101208" y="39155"/>
                  </a:lnTo>
                  <a:lnTo>
                    <a:pt x="151813" y="34261"/>
                  </a:lnTo>
                  <a:lnTo>
                    <a:pt x="202418" y="28318"/>
                  </a:lnTo>
                  <a:lnTo>
                    <a:pt x="253023" y="21850"/>
                  </a:lnTo>
                  <a:lnTo>
                    <a:pt x="303629" y="15382"/>
                  </a:lnTo>
                  <a:lnTo>
                    <a:pt x="354235" y="9439"/>
                  </a:lnTo>
                  <a:lnTo>
                    <a:pt x="404841" y="4544"/>
                  </a:lnTo>
                  <a:lnTo>
                    <a:pt x="455449" y="1223"/>
                  </a:lnTo>
                  <a:lnTo>
                    <a:pt x="506056" y="0"/>
                  </a:lnTo>
                  <a:lnTo>
                    <a:pt x="506056" y="25043"/>
                  </a:lnTo>
                  <a:lnTo>
                    <a:pt x="506056" y="50088"/>
                  </a:lnTo>
                  <a:lnTo>
                    <a:pt x="506056" y="75134"/>
                  </a:lnTo>
                  <a:lnTo>
                    <a:pt x="506056" y="100177"/>
                  </a:lnTo>
                  <a:lnTo>
                    <a:pt x="455449" y="101401"/>
                  </a:lnTo>
                  <a:lnTo>
                    <a:pt x="404841" y="104722"/>
                  </a:lnTo>
                  <a:lnTo>
                    <a:pt x="354235" y="109616"/>
                  </a:lnTo>
                  <a:lnTo>
                    <a:pt x="303629" y="115560"/>
                  </a:lnTo>
                  <a:lnTo>
                    <a:pt x="253023" y="122027"/>
                  </a:lnTo>
                  <a:lnTo>
                    <a:pt x="202418" y="128495"/>
                  </a:lnTo>
                  <a:lnTo>
                    <a:pt x="151813" y="134438"/>
                  </a:lnTo>
                  <a:lnTo>
                    <a:pt x="101208" y="139333"/>
                  </a:lnTo>
                  <a:lnTo>
                    <a:pt x="50604" y="142654"/>
                  </a:lnTo>
                  <a:lnTo>
                    <a:pt x="0" y="143878"/>
                  </a:lnTo>
                  <a:lnTo>
                    <a:pt x="0" y="118835"/>
                  </a:lnTo>
                  <a:lnTo>
                    <a:pt x="0" y="93789"/>
                  </a:lnTo>
                  <a:lnTo>
                    <a:pt x="0" y="68743"/>
                  </a:lnTo>
                  <a:lnTo>
                    <a:pt x="0" y="43700"/>
                  </a:lnTo>
                  <a:close/>
                </a:path>
              </a:pathLst>
            </a:custGeom>
            <a:ln w="3175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7" name="object 47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497076" y="4359936"/>
              <a:ext cx="506044" cy="143874"/>
            </a:xfrm>
            <a:prstGeom prst="rect">
              <a:avLst/>
            </a:prstGeom>
          </p:spPr>
        </p:pic>
        <p:pic>
          <p:nvPicPr>
            <p:cNvPr id="48" name="object 48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497498" y="4359772"/>
              <a:ext cx="506056" cy="143878"/>
            </a:xfrm>
            <a:prstGeom prst="rect">
              <a:avLst/>
            </a:prstGeom>
          </p:spPr>
        </p:pic>
        <p:sp>
          <p:nvSpPr>
            <p:cNvPr id="49" name="object 4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97498" y="4359776"/>
              <a:ext cx="506095" cy="144145"/>
            </a:xfrm>
            <a:custGeom>
              <a:avLst/>
              <a:gdLst/>
              <a:ahLst/>
              <a:cxnLst/>
              <a:rect l="l" t="t" r="r" b="b"/>
              <a:pathLst>
                <a:path w="506094" h="144145">
                  <a:moveTo>
                    <a:pt x="0" y="43700"/>
                  </a:moveTo>
                  <a:lnTo>
                    <a:pt x="50604" y="42477"/>
                  </a:lnTo>
                  <a:lnTo>
                    <a:pt x="101208" y="39155"/>
                  </a:lnTo>
                  <a:lnTo>
                    <a:pt x="151813" y="34261"/>
                  </a:lnTo>
                  <a:lnTo>
                    <a:pt x="202418" y="28318"/>
                  </a:lnTo>
                  <a:lnTo>
                    <a:pt x="253023" y="21850"/>
                  </a:lnTo>
                  <a:lnTo>
                    <a:pt x="303629" y="15382"/>
                  </a:lnTo>
                  <a:lnTo>
                    <a:pt x="354235" y="9439"/>
                  </a:lnTo>
                  <a:lnTo>
                    <a:pt x="404841" y="4544"/>
                  </a:lnTo>
                  <a:lnTo>
                    <a:pt x="455449" y="1223"/>
                  </a:lnTo>
                  <a:lnTo>
                    <a:pt x="506056" y="0"/>
                  </a:lnTo>
                  <a:lnTo>
                    <a:pt x="506056" y="25043"/>
                  </a:lnTo>
                  <a:lnTo>
                    <a:pt x="506056" y="50088"/>
                  </a:lnTo>
                  <a:lnTo>
                    <a:pt x="506056" y="75134"/>
                  </a:lnTo>
                  <a:lnTo>
                    <a:pt x="506056" y="100177"/>
                  </a:lnTo>
                  <a:lnTo>
                    <a:pt x="455449" y="101401"/>
                  </a:lnTo>
                  <a:lnTo>
                    <a:pt x="404841" y="104722"/>
                  </a:lnTo>
                  <a:lnTo>
                    <a:pt x="354235" y="109616"/>
                  </a:lnTo>
                  <a:lnTo>
                    <a:pt x="303629" y="115560"/>
                  </a:lnTo>
                  <a:lnTo>
                    <a:pt x="253023" y="122027"/>
                  </a:lnTo>
                  <a:lnTo>
                    <a:pt x="202418" y="128495"/>
                  </a:lnTo>
                  <a:lnTo>
                    <a:pt x="151813" y="134438"/>
                  </a:lnTo>
                  <a:lnTo>
                    <a:pt x="101208" y="139333"/>
                  </a:lnTo>
                  <a:lnTo>
                    <a:pt x="50604" y="142654"/>
                  </a:lnTo>
                  <a:lnTo>
                    <a:pt x="0" y="143878"/>
                  </a:lnTo>
                  <a:lnTo>
                    <a:pt x="0" y="118835"/>
                  </a:lnTo>
                  <a:lnTo>
                    <a:pt x="0" y="93789"/>
                  </a:lnTo>
                  <a:lnTo>
                    <a:pt x="0" y="68743"/>
                  </a:lnTo>
                  <a:lnTo>
                    <a:pt x="0" y="43700"/>
                  </a:lnTo>
                  <a:close/>
                </a:path>
              </a:pathLst>
            </a:custGeom>
            <a:ln w="3175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0" name="object 50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487553" y="3843824"/>
              <a:ext cx="103568" cy="112306"/>
            </a:xfrm>
            <a:prstGeom prst="rect">
              <a:avLst/>
            </a:prstGeom>
          </p:spPr>
        </p:pic>
        <p:pic>
          <p:nvPicPr>
            <p:cNvPr id="51" name="object 51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487553" y="4025404"/>
              <a:ext cx="103568" cy="112306"/>
            </a:xfrm>
            <a:prstGeom prst="rect">
              <a:avLst/>
            </a:prstGeom>
          </p:spPr>
        </p:pic>
        <p:pic>
          <p:nvPicPr>
            <p:cNvPr id="52" name="object 52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1487553" y="4213803"/>
              <a:ext cx="103568" cy="112306"/>
            </a:xfrm>
            <a:prstGeom prst="rect">
              <a:avLst/>
            </a:prstGeom>
          </p:spPr>
        </p:pic>
        <p:pic>
          <p:nvPicPr>
            <p:cNvPr id="53" name="object 53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487553" y="4392827"/>
              <a:ext cx="103568" cy="112306"/>
            </a:xfrm>
            <a:prstGeom prst="rect">
              <a:avLst/>
            </a:prstGeom>
          </p:spPr>
        </p:pic>
        <p:pic>
          <p:nvPicPr>
            <p:cNvPr id="54" name="object 54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3102686" y="4372568"/>
              <a:ext cx="2510973" cy="771525"/>
            </a:xfrm>
            <a:prstGeom prst="rect">
              <a:avLst/>
            </a:prstGeom>
          </p:spPr>
        </p:pic>
        <p:sp>
          <p:nvSpPr>
            <p:cNvPr id="55" name="object 5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11428" y="2482745"/>
              <a:ext cx="974725" cy="2382520"/>
            </a:xfrm>
            <a:custGeom>
              <a:avLst/>
              <a:gdLst/>
              <a:ahLst/>
              <a:cxnLst/>
              <a:rect l="l" t="t" r="r" b="b"/>
              <a:pathLst>
                <a:path w="974725" h="2382520">
                  <a:moveTo>
                    <a:pt x="76809" y="2045258"/>
                  </a:moveTo>
                  <a:lnTo>
                    <a:pt x="57708" y="2000681"/>
                  </a:lnTo>
                  <a:lnTo>
                    <a:pt x="38404" y="1955647"/>
                  </a:lnTo>
                  <a:lnTo>
                    <a:pt x="0" y="2045258"/>
                  </a:lnTo>
                  <a:lnTo>
                    <a:pt x="2400" y="2044090"/>
                  </a:lnTo>
                  <a:lnTo>
                    <a:pt x="4787" y="2043010"/>
                  </a:lnTo>
                  <a:lnTo>
                    <a:pt x="34798" y="2035746"/>
                  </a:lnTo>
                  <a:lnTo>
                    <a:pt x="34798" y="2382367"/>
                  </a:lnTo>
                  <a:lnTo>
                    <a:pt x="41998" y="2382367"/>
                  </a:lnTo>
                  <a:lnTo>
                    <a:pt x="41998" y="2035746"/>
                  </a:lnTo>
                  <a:lnTo>
                    <a:pt x="43192" y="2035810"/>
                  </a:lnTo>
                  <a:lnTo>
                    <a:pt x="74396" y="2044090"/>
                  </a:lnTo>
                  <a:lnTo>
                    <a:pt x="76809" y="2045258"/>
                  </a:lnTo>
                  <a:close/>
                </a:path>
                <a:path w="974725" h="2382520">
                  <a:moveTo>
                    <a:pt x="974394" y="1297698"/>
                  </a:moveTo>
                  <a:lnTo>
                    <a:pt x="938403" y="1307261"/>
                  </a:lnTo>
                  <a:lnTo>
                    <a:pt x="939584" y="1307211"/>
                  </a:lnTo>
                  <a:lnTo>
                    <a:pt x="939596" y="0"/>
                  </a:lnTo>
                  <a:lnTo>
                    <a:pt x="932395" y="0"/>
                  </a:lnTo>
                  <a:lnTo>
                    <a:pt x="932395" y="1307211"/>
                  </a:lnTo>
                  <a:lnTo>
                    <a:pt x="932395" y="1342275"/>
                  </a:lnTo>
                  <a:lnTo>
                    <a:pt x="932383" y="1307211"/>
                  </a:lnTo>
                  <a:lnTo>
                    <a:pt x="931189" y="1307147"/>
                  </a:lnTo>
                  <a:lnTo>
                    <a:pt x="928789" y="1306969"/>
                  </a:lnTo>
                  <a:lnTo>
                    <a:pt x="897585" y="1297698"/>
                  </a:lnTo>
                  <a:lnTo>
                    <a:pt x="935990" y="1387309"/>
                  </a:lnTo>
                  <a:lnTo>
                    <a:pt x="955294" y="1342275"/>
                  </a:lnTo>
                  <a:lnTo>
                    <a:pt x="974394" y="1297698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6" name="object 5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42798" y="7902623"/>
            <a:ext cx="416687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3.</a:t>
            </a:r>
            <a:r>
              <a:rPr sz="1400" b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two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weaknesses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2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Adjustable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Spanners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0" dirty="0">
                <a:solidFill>
                  <a:srgbClr val="151616"/>
                </a:solidFill>
                <a:latin typeface="Arial"/>
                <a:cs typeface="Arial"/>
              </a:rPr>
              <a:t>?</a:t>
            </a:r>
            <a:endParaRPr sz="1400">
              <a:latin typeface="Arial"/>
              <a:cs typeface="Arial"/>
            </a:endParaRPr>
          </a:p>
        </p:txBody>
      </p:sp>
      <p:sp>
        <p:nvSpPr>
          <p:cNvPr id="57" name="object 5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561814" y="7902623"/>
            <a:ext cx="67818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58" name="object 5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54088" y="8427449"/>
            <a:ext cx="19367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A.</a:t>
            </a:r>
            <a:endParaRPr sz="1400">
              <a:latin typeface="Arial"/>
              <a:cs typeface="Arial"/>
            </a:endParaRPr>
          </a:p>
        </p:txBody>
      </p:sp>
      <p:sp>
        <p:nvSpPr>
          <p:cNvPr id="59" name="object 5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54088" y="9539970"/>
            <a:ext cx="19367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B.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66663" y="102361"/>
            <a:ext cx="5773420" cy="462280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372110">
              <a:lnSpc>
                <a:spcPct val="100000"/>
              </a:lnSpc>
              <a:spcBef>
                <a:spcPts val="725"/>
              </a:spcBef>
            </a:pP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ADJUSTABLE</a:t>
            </a:r>
            <a:r>
              <a:rPr sz="1600" b="1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SPANNERS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endParaRPr sz="16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225"/>
              </a:spcBef>
              <a:tabLst>
                <a:tab pos="2066289" algn="l"/>
                <a:tab pos="3948429" algn="l"/>
              </a:tabLst>
            </a:pP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550" spc="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55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550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sz="825" spc="15" baseline="10101" dirty="0">
                <a:solidFill>
                  <a:srgbClr val="0000C4"/>
                </a:solidFill>
                <a:latin typeface="Arial"/>
                <a:cs typeface="Arial"/>
                <a:hlinkClick r:id="rId3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©</a:t>
            </a:r>
            <a:r>
              <a:rPr sz="825" spc="2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r>
              <a:rPr sz="825" spc="74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25" spc="2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25" spc="2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spc="-30" baseline="10101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25" baseline="10101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88233" y="639482"/>
            <a:ext cx="6196965" cy="423545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125730" rIns="0" bIns="0" rtlCol="0">
            <a:spAutoFit/>
          </a:bodyPr>
          <a:lstStyle/>
          <a:p>
            <a:pPr marL="421640">
              <a:lnSpc>
                <a:spcPct val="100000"/>
              </a:lnSpc>
              <a:spcBef>
                <a:spcPts val="990"/>
              </a:spcBef>
            </a:pP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spc="114" dirty="0">
                <a:solidFill>
                  <a:srgbClr val="DD2B1C"/>
                </a:solidFill>
                <a:latin typeface="Arial"/>
                <a:cs typeface="Arial"/>
              </a:rPr>
              <a:t>  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https://www.technologystudent.com/equip_ﬂsh/spanner1.html</a:t>
            </a:r>
            <a:endParaRPr sz="1800" baseline="2314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23735" y="1197019"/>
            <a:ext cx="7054850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62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4.</a:t>
            </a:r>
            <a:r>
              <a:rPr sz="1400" b="1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Using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diagram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below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reference,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why</a:t>
            </a:r>
            <a:r>
              <a:rPr sz="14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spanner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regarded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as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class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two</a:t>
            </a:r>
            <a:r>
              <a:rPr sz="14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lever?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20"/>
              </a:lnSpc>
            </a:pP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10" name="object 10"/>
          <p:cNvGrpSpPr>
            <a:grpSpLocks noGrp="1" noUngrp="1" noRot="1" noMove="1" noResize="1"/>
          </p:cNvGrpSpPr>
          <p:nvPr/>
        </p:nvGrpSpPr>
        <p:grpSpPr>
          <a:xfrm>
            <a:off x="647524" y="2800514"/>
            <a:ext cx="6419850" cy="1870075"/>
            <a:chOff x="647524" y="2800514"/>
            <a:chExt cx="6419850" cy="1870075"/>
          </a:xfrm>
        </p:grpSpPr>
        <p:sp>
          <p:nvSpPr>
            <p:cNvPr id="11" name="object 1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34199" y="3787911"/>
              <a:ext cx="1245870" cy="780415"/>
            </a:xfrm>
            <a:custGeom>
              <a:avLst/>
              <a:gdLst/>
              <a:ahLst/>
              <a:cxnLst/>
              <a:rect l="l" t="t" r="r" b="b"/>
              <a:pathLst>
                <a:path w="1245870" h="780414">
                  <a:moveTo>
                    <a:pt x="1245692" y="689648"/>
                  </a:moveTo>
                  <a:lnTo>
                    <a:pt x="1229487" y="593725"/>
                  </a:lnTo>
                  <a:lnTo>
                    <a:pt x="1158138" y="171246"/>
                  </a:lnTo>
                  <a:lnTo>
                    <a:pt x="876109" y="0"/>
                  </a:lnTo>
                  <a:lnTo>
                    <a:pt x="698334" y="33070"/>
                  </a:lnTo>
                  <a:lnTo>
                    <a:pt x="614222" y="263118"/>
                  </a:lnTo>
                  <a:lnTo>
                    <a:pt x="0" y="366864"/>
                  </a:lnTo>
                  <a:lnTo>
                    <a:pt x="23609" y="418503"/>
                  </a:lnTo>
                  <a:lnTo>
                    <a:pt x="50469" y="466242"/>
                  </a:lnTo>
                  <a:lnTo>
                    <a:pt x="80289" y="510171"/>
                  </a:lnTo>
                  <a:lnTo>
                    <a:pt x="112826" y="550405"/>
                  </a:lnTo>
                  <a:lnTo>
                    <a:pt x="147764" y="587032"/>
                  </a:lnTo>
                  <a:lnTo>
                    <a:pt x="184861" y="620153"/>
                  </a:lnTo>
                  <a:lnTo>
                    <a:pt x="223824" y="649846"/>
                  </a:lnTo>
                  <a:lnTo>
                    <a:pt x="264363" y="676236"/>
                  </a:lnTo>
                  <a:lnTo>
                    <a:pt x="306235" y="699389"/>
                  </a:lnTo>
                  <a:lnTo>
                    <a:pt x="349135" y="719429"/>
                  </a:lnTo>
                  <a:lnTo>
                    <a:pt x="392798" y="736447"/>
                  </a:lnTo>
                  <a:lnTo>
                    <a:pt x="436943" y="750519"/>
                  </a:lnTo>
                  <a:lnTo>
                    <a:pt x="481304" y="761771"/>
                  </a:lnTo>
                  <a:lnTo>
                    <a:pt x="525589" y="770280"/>
                  </a:lnTo>
                  <a:lnTo>
                    <a:pt x="569531" y="776147"/>
                  </a:lnTo>
                  <a:lnTo>
                    <a:pt x="612851" y="779475"/>
                  </a:lnTo>
                  <a:lnTo>
                    <a:pt x="655269" y="780351"/>
                  </a:lnTo>
                  <a:lnTo>
                    <a:pt x="696506" y="778878"/>
                  </a:lnTo>
                  <a:lnTo>
                    <a:pt x="736295" y="775144"/>
                  </a:lnTo>
                  <a:lnTo>
                    <a:pt x="774369" y="769264"/>
                  </a:lnTo>
                  <a:lnTo>
                    <a:pt x="1245692" y="689648"/>
                  </a:lnTo>
                  <a:close/>
                </a:path>
              </a:pathLst>
            </a:custGeom>
            <a:solidFill>
              <a:srgbClr val="C1C1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47524" y="2818885"/>
              <a:ext cx="1436641" cy="1851121"/>
            </a:xfrm>
            <a:prstGeom prst="rect">
              <a:avLst/>
            </a:prstGeom>
          </p:spPr>
        </p:pic>
        <p:pic>
          <p:nvPicPr>
            <p:cNvPr id="13" name="object 13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701274" y="2800514"/>
              <a:ext cx="5365562" cy="1813335"/>
            </a:xfrm>
            <a:prstGeom prst="rect">
              <a:avLst/>
            </a:prstGeom>
          </p:spPr>
        </p:pic>
        <p:sp>
          <p:nvSpPr>
            <p:cNvPr id="14" name="object 1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194643" y="2951021"/>
              <a:ext cx="3373120" cy="794385"/>
            </a:xfrm>
            <a:custGeom>
              <a:avLst/>
              <a:gdLst/>
              <a:ahLst/>
              <a:cxnLst/>
              <a:rect l="l" t="t" r="r" b="b"/>
              <a:pathLst>
                <a:path w="3373120" h="794385">
                  <a:moveTo>
                    <a:pt x="124495" y="433694"/>
                  </a:moveTo>
                  <a:lnTo>
                    <a:pt x="174947" y="426810"/>
                  </a:lnTo>
                  <a:lnTo>
                    <a:pt x="225398" y="419926"/>
                  </a:lnTo>
                  <a:lnTo>
                    <a:pt x="275849" y="413042"/>
                  </a:lnTo>
                  <a:lnTo>
                    <a:pt x="326301" y="406158"/>
                  </a:lnTo>
                  <a:lnTo>
                    <a:pt x="376752" y="399274"/>
                  </a:lnTo>
                  <a:lnTo>
                    <a:pt x="427204" y="392390"/>
                  </a:lnTo>
                  <a:lnTo>
                    <a:pt x="477655" y="385506"/>
                  </a:lnTo>
                  <a:lnTo>
                    <a:pt x="528106" y="378622"/>
                  </a:lnTo>
                  <a:lnTo>
                    <a:pt x="578558" y="371738"/>
                  </a:lnTo>
                  <a:lnTo>
                    <a:pt x="629009" y="364854"/>
                  </a:lnTo>
                  <a:lnTo>
                    <a:pt x="679461" y="357970"/>
                  </a:lnTo>
                  <a:lnTo>
                    <a:pt x="729912" y="351086"/>
                  </a:lnTo>
                  <a:lnTo>
                    <a:pt x="780364" y="344202"/>
                  </a:lnTo>
                  <a:lnTo>
                    <a:pt x="830815" y="337318"/>
                  </a:lnTo>
                  <a:lnTo>
                    <a:pt x="881266" y="330434"/>
                  </a:lnTo>
                  <a:lnTo>
                    <a:pt x="931718" y="323550"/>
                  </a:lnTo>
                  <a:lnTo>
                    <a:pt x="982169" y="316666"/>
                  </a:lnTo>
                  <a:lnTo>
                    <a:pt x="1032621" y="309782"/>
                  </a:lnTo>
                  <a:lnTo>
                    <a:pt x="1083072" y="302898"/>
                  </a:lnTo>
                  <a:lnTo>
                    <a:pt x="1133524" y="296014"/>
                  </a:lnTo>
                  <a:lnTo>
                    <a:pt x="1183975" y="289130"/>
                  </a:lnTo>
                  <a:lnTo>
                    <a:pt x="1234426" y="282246"/>
                  </a:lnTo>
                  <a:lnTo>
                    <a:pt x="1284878" y="275362"/>
                  </a:lnTo>
                  <a:lnTo>
                    <a:pt x="1335329" y="268478"/>
                  </a:lnTo>
                  <a:lnTo>
                    <a:pt x="1385781" y="261594"/>
                  </a:lnTo>
                  <a:lnTo>
                    <a:pt x="1436232" y="254710"/>
                  </a:lnTo>
                  <a:lnTo>
                    <a:pt x="1486684" y="247826"/>
                  </a:lnTo>
                  <a:lnTo>
                    <a:pt x="1537135" y="240942"/>
                  </a:lnTo>
                  <a:lnTo>
                    <a:pt x="1587586" y="234058"/>
                  </a:lnTo>
                  <a:lnTo>
                    <a:pt x="1638038" y="227173"/>
                  </a:lnTo>
                  <a:lnTo>
                    <a:pt x="1688489" y="220289"/>
                  </a:lnTo>
                  <a:lnTo>
                    <a:pt x="1738941" y="213405"/>
                  </a:lnTo>
                  <a:lnTo>
                    <a:pt x="1789392" y="206521"/>
                  </a:lnTo>
                  <a:lnTo>
                    <a:pt x="1839843" y="199637"/>
                  </a:lnTo>
                  <a:lnTo>
                    <a:pt x="1890295" y="192753"/>
                  </a:lnTo>
                  <a:lnTo>
                    <a:pt x="1940746" y="185869"/>
                  </a:lnTo>
                  <a:lnTo>
                    <a:pt x="1991198" y="178985"/>
                  </a:lnTo>
                  <a:lnTo>
                    <a:pt x="2041649" y="172101"/>
                  </a:lnTo>
                  <a:lnTo>
                    <a:pt x="2092100" y="165217"/>
                  </a:lnTo>
                  <a:lnTo>
                    <a:pt x="2142552" y="158333"/>
                  </a:lnTo>
                  <a:lnTo>
                    <a:pt x="2193003" y="151449"/>
                  </a:lnTo>
                  <a:lnTo>
                    <a:pt x="2243454" y="144565"/>
                  </a:lnTo>
                  <a:lnTo>
                    <a:pt x="2293906" y="137681"/>
                  </a:lnTo>
                  <a:lnTo>
                    <a:pt x="2344357" y="130797"/>
                  </a:lnTo>
                  <a:lnTo>
                    <a:pt x="2394808" y="123913"/>
                  </a:lnTo>
                  <a:lnTo>
                    <a:pt x="2445260" y="117029"/>
                  </a:lnTo>
                  <a:lnTo>
                    <a:pt x="2495711" y="110145"/>
                  </a:lnTo>
                  <a:lnTo>
                    <a:pt x="2546162" y="103260"/>
                  </a:lnTo>
                  <a:lnTo>
                    <a:pt x="2596614" y="96376"/>
                  </a:lnTo>
                  <a:lnTo>
                    <a:pt x="2647065" y="89492"/>
                  </a:lnTo>
                  <a:lnTo>
                    <a:pt x="2697516" y="82608"/>
                  </a:lnTo>
                  <a:lnTo>
                    <a:pt x="2747968" y="75724"/>
                  </a:lnTo>
                  <a:lnTo>
                    <a:pt x="2798419" y="68840"/>
                  </a:lnTo>
                  <a:lnTo>
                    <a:pt x="2848870" y="61956"/>
                  </a:lnTo>
                  <a:lnTo>
                    <a:pt x="2899322" y="55072"/>
                  </a:lnTo>
                  <a:lnTo>
                    <a:pt x="2949773" y="48188"/>
                  </a:lnTo>
                  <a:lnTo>
                    <a:pt x="3000224" y="41304"/>
                  </a:lnTo>
                  <a:lnTo>
                    <a:pt x="3050675" y="34420"/>
                  </a:lnTo>
                  <a:lnTo>
                    <a:pt x="3101127" y="27536"/>
                  </a:lnTo>
                  <a:lnTo>
                    <a:pt x="3151578" y="20652"/>
                  </a:lnTo>
                  <a:lnTo>
                    <a:pt x="3202029" y="13768"/>
                  </a:lnTo>
                  <a:lnTo>
                    <a:pt x="3252481" y="6884"/>
                  </a:lnTo>
                  <a:lnTo>
                    <a:pt x="3302932" y="0"/>
                  </a:lnTo>
                  <a:lnTo>
                    <a:pt x="3268037" y="45383"/>
                  </a:lnTo>
                  <a:lnTo>
                    <a:pt x="3241606" y="90669"/>
                  </a:lnTo>
                  <a:lnTo>
                    <a:pt x="3223321" y="135541"/>
                  </a:lnTo>
                  <a:lnTo>
                    <a:pt x="3212865" y="179679"/>
                  </a:lnTo>
                  <a:lnTo>
                    <a:pt x="3209922" y="222763"/>
                  </a:lnTo>
                  <a:lnTo>
                    <a:pt x="3214173" y="264476"/>
                  </a:lnTo>
                  <a:lnTo>
                    <a:pt x="3225303" y="304497"/>
                  </a:lnTo>
                  <a:lnTo>
                    <a:pt x="3242993" y="342508"/>
                  </a:lnTo>
                  <a:lnTo>
                    <a:pt x="3266928" y="378189"/>
                  </a:lnTo>
                  <a:lnTo>
                    <a:pt x="3296789" y="411223"/>
                  </a:lnTo>
                  <a:lnTo>
                    <a:pt x="3332260" y="441289"/>
                  </a:lnTo>
                  <a:lnTo>
                    <a:pt x="3373023" y="468068"/>
                  </a:lnTo>
                  <a:lnTo>
                    <a:pt x="3322279" y="473222"/>
                  </a:lnTo>
                  <a:lnTo>
                    <a:pt x="3271536" y="478375"/>
                  </a:lnTo>
                  <a:lnTo>
                    <a:pt x="3220792" y="483529"/>
                  </a:lnTo>
                  <a:lnTo>
                    <a:pt x="3170048" y="488682"/>
                  </a:lnTo>
                  <a:lnTo>
                    <a:pt x="3119305" y="493836"/>
                  </a:lnTo>
                  <a:lnTo>
                    <a:pt x="3068561" y="498989"/>
                  </a:lnTo>
                  <a:lnTo>
                    <a:pt x="3017817" y="504143"/>
                  </a:lnTo>
                  <a:lnTo>
                    <a:pt x="2967073" y="509296"/>
                  </a:lnTo>
                  <a:lnTo>
                    <a:pt x="2916330" y="514450"/>
                  </a:lnTo>
                  <a:lnTo>
                    <a:pt x="2865586" y="519603"/>
                  </a:lnTo>
                  <a:lnTo>
                    <a:pt x="2814842" y="524757"/>
                  </a:lnTo>
                  <a:lnTo>
                    <a:pt x="2764099" y="529911"/>
                  </a:lnTo>
                  <a:lnTo>
                    <a:pt x="2713355" y="535064"/>
                  </a:lnTo>
                  <a:lnTo>
                    <a:pt x="2662611" y="540218"/>
                  </a:lnTo>
                  <a:lnTo>
                    <a:pt x="2611868" y="545371"/>
                  </a:lnTo>
                  <a:lnTo>
                    <a:pt x="2561124" y="550525"/>
                  </a:lnTo>
                  <a:lnTo>
                    <a:pt x="2510380" y="555678"/>
                  </a:lnTo>
                  <a:lnTo>
                    <a:pt x="2459637" y="560832"/>
                  </a:lnTo>
                  <a:lnTo>
                    <a:pt x="2408893" y="565986"/>
                  </a:lnTo>
                  <a:lnTo>
                    <a:pt x="2358149" y="571139"/>
                  </a:lnTo>
                  <a:lnTo>
                    <a:pt x="2307406" y="576293"/>
                  </a:lnTo>
                  <a:lnTo>
                    <a:pt x="2256662" y="581447"/>
                  </a:lnTo>
                  <a:lnTo>
                    <a:pt x="2205918" y="586600"/>
                  </a:lnTo>
                  <a:lnTo>
                    <a:pt x="2155174" y="591754"/>
                  </a:lnTo>
                  <a:lnTo>
                    <a:pt x="2104431" y="596907"/>
                  </a:lnTo>
                  <a:lnTo>
                    <a:pt x="2053687" y="602061"/>
                  </a:lnTo>
                  <a:lnTo>
                    <a:pt x="2002943" y="607215"/>
                  </a:lnTo>
                  <a:lnTo>
                    <a:pt x="1952200" y="612368"/>
                  </a:lnTo>
                  <a:lnTo>
                    <a:pt x="1901456" y="617522"/>
                  </a:lnTo>
                  <a:lnTo>
                    <a:pt x="1850712" y="622676"/>
                  </a:lnTo>
                  <a:lnTo>
                    <a:pt x="1799969" y="627829"/>
                  </a:lnTo>
                  <a:lnTo>
                    <a:pt x="1749225" y="632983"/>
                  </a:lnTo>
                  <a:lnTo>
                    <a:pt x="1698481" y="638137"/>
                  </a:lnTo>
                  <a:lnTo>
                    <a:pt x="1647738" y="643290"/>
                  </a:lnTo>
                  <a:lnTo>
                    <a:pt x="1596994" y="648444"/>
                  </a:lnTo>
                  <a:lnTo>
                    <a:pt x="1546250" y="653597"/>
                  </a:lnTo>
                  <a:lnTo>
                    <a:pt x="1495507" y="658751"/>
                  </a:lnTo>
                  <a:lnTo>
                    <a:pt x="1444763" y="663905"/>
                  </a:lnTo>
                  <a:lnTo>
                    <a:pt x="1394019" y="669058"/>
                  </a:lnTo>
                  <a:lnTo>
                    <a:pt x="1343276" y="674212"/>
                  </a:lnTo>
                  <a:lnTo>
                    <a:pt x="1292532" y="679366"/>
                  </a:lnTo>
                  <a:lnTo>
                    <a:pt x="1241789" y="684519"/>
                  </a:lnTo>
                  <a:lnTo>
                    <a:pt x="1191045" y="689673"/>
                  </a:lnTo>
                  <a:lnTo>
                    <a:pt x="1140301" y="694827"/>
                  </a:lnTo>
                  <a:lnTo>
                    <a:pt x="1089558" y="699980"/>
                  </a:lnTo>
                  <a:lnTo>
                    <a:pt x="1038814" y="705134"/>
                  </a:lnTo>
                  <a:lnTo>
                    <a:pt x="988070" y="710288"/>
                  </a:lnTo>
                  <a:lnTo>
                    <a:pt x="937327" y="715441"/>
                  </a:lnTo>
                  <a:lnTo>
                    <a:pt x="886583" y="720595"/>
                  </a:lnTo>
                  <a:lnTo>
                    <a:pt x="835839" y="725748"/>
                  </a:lnTo>
                  <a:lnTo>
                    <a:pt x="785096" y="730902"/>
                  </a:lnTo>
                  <a:lnTo>
                    <a:pt x="734352" y="736056"/>
                  </a:lnTo>
                  <a:lnTo>
                    <a:pt x="683609" y="741209"/>
                  </a:lnTo>
                  <a:lnTo>
                    <a:pt x="632865" y="746363"/>
                  </a:lnTo>
                  <a:lnTo>
                    <a:pt x="582121" y="751516"/>
                  </a:lnTo>
                  <a:lnTo>
                    <a:pt x="531378" y="756670"/>
                  </a:lnTo>
                  <a:lnTo>
                    <a:pt x="480634" y="761824"/>
                  </a:lnTo>
                  <a:lnTo>
                    <a:pt x="429891" y="766977"/>
                  </a:lnTo>
                  <a:lnTo>
                    <a:pt x="379147" y="772131"/>
                  </a:lnTo>
                  <a:lnTo>
                    <a:pt x="328403" y="777284"/>
                  </a:lnTo>
                  <a:lnTo>
                    <a:pt x="277660" y="782438"/>
                  </a:lnTo>
                  <a:lnTo>
                    <a:pt x="226916" y="787591"/>
                  </a:lnTo>
                  <a:lnTo>
                    <a:pt x="176173" y="792745"/>
                  </a:lnTo>
                  <a:lnTo>
                    <a:pt x="136494" y="793812"/>
                  </a:lnTo>
                  <a:lnTo>
                    <a:pt x="101747" y="785754"/>
                  </a:lnTo>
                  <a:lnTo>
                    <a:pt x="47276" y="747386"/>
                  </a:lnTo>
                  <a:lnTo>
                    <a:pt x="13210" y="687896"/>
                  </a:lnTo>
                  <a:lnTo>
                    <a:pt x="0" y="617535"/>
                  </a:lnTo>
                  <a:lnTo>
                    <a:pt x="1355" y="581482"/>
                  </a:lnTo>
                  <a:lnTo>
                    <a:pt x="20271" y="514040"/>
                  </a:lnTo>
                  <a:lnTo>
                    <a:pt x="61168" y="461360"/>
                  </a:lnTo>
                  <a:lnTo>
                    <a:pt x="89999" y="443759"/>
                  </a:lnTo>
                  <a:lnTo>
                    <a:pt x="124495" y="433694"/>
                  </a:lnTo>
                  <a:close/>
                </a:path>
              </a:pathLst>
            </a:custGeom>
            <a:ln w="3175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271728" y="3045798"/>
              <a:ext cx="1073466" cy="431805"/>
            </a:xfrm>
            <a:prstGeom prst="rect">
              <a:avLst/>
            </a:prstGeom>
          </p:spPr>
        </p:pic>
        <p:sp>
          <p:nvSpPr>
            <p:cNvPr id="16" name="object 1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271728" y="3045798"/>
              <a:ext cx="1073785" cy="431800"/>
            </a:xfrm>
            <a:custGeom>
              <a:avLst/>
              <a:gdLst/>
              <a:ahLst/>
              <a:cxnLst/>
              <a:rect l="l" t="t" r="r" b="b"/>
              <a:pathLst>
                <a:path w="1073785" h="431800">
                  <a:moveTo>
                    <a:pt x="59367" y="104644"/>
                  </a:moveTo>
                  <a:lnTo>
                    <a:pt x="974351" y="0"/>
                  </a:lnTo>
                  <a:lnTo>
                    <a:pt x="1000921" y="2318"/>
                  </a:lnTo>
                  <a:lnTo>
                    <a:pt x="1023779" y="14296"/>
                  </a:lnTo>
                  <a:lnTo>
                    <a:pt x="1040597" y="33967"/>
                  </a:lnTo>
                  <a:lnTo>
                    <a:pt x="1049050" y="59367"/>
                  </a:lnTo>
                  <a:lnTo>
                    <a:pt x="1073466" y="252460"/>
                  </a:lnTo>
                  <a:lnTo>
                    <a:pt x="1071338" y="279069"/>
                  </a:lnTo>
                  <a:lnTo>
                    <a:pt x="1059353" y="302032"/>
                  </a:lnTo>
                  <a:lnTo>
                    <a:pt x="1039583" y="318883"/>
                  </a:lnTo>
                  <a:lnTo>
                    <a:pt x="1014098" y="327157"/>
                  </a:lnTo>
                  <a:lnTo>
                    <a:pt x="99115" y="431805"/>
                  </a:lnTo>
                  <a:lnTo>
                    <a:pt x="72544" y="429484"/>
                  </a:lnTo>
                  <a:lnTo>
                    <a:pt x="49685" y="417507"/>
                  </a:lnTo>
                  <a:lnTo>
                    <a:pt x="32866" y="397837"/>
                  </a:lnTo>
                  <a:lnTo>
                    <a:pt x="24415" y="372437"/>
                  </a:lnTo>
                  <a:lnTo>
                    <a:pt x="0" y="179344"/>
                  </a:lnTo>
                  <a:lnTo>
                    <a:pt x="2128" y="152733"/>
                  </a:lnTo>
                  <a:lnTo>
                    <a:pt x="14113" y="129769"/>
                  </a:lnTo>
                  <a:lnTo>
                    <a:pt x="33883" y="112918"/>
                  </a:lnTo>
                  <a:lnTo>
                    <a:pt x="59367" y="104644"/>
                  </a:lnTo>
                  <a:close/>
                </a:path>
              </a:pathLst>
            </a:custGeom>
            <a:ln w="7199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21180000">
            <a:off x="5364301" y="3152121"/>
            <a:ext cx="899273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80"/>
              </a:lnSpc>
            </a:pPr>
            <a:r>
              <a:rPr sz="1200" spc="-25" dirty="0">
                <a:solidFill>
                  <a:srgbClr val="818281"/>
                </a:solidFill>
                <a:latin typeface="Arial"/>
                <a:cs typeface="Arial"/>
              </a:rPr>
              <a:t>RYANMATIC</a:t>
            </a:r>
            <a:endParaRPr sz="1200">
              <a:latin typeface="Arial"/>
              <a:cs typeface="Arial"/>
            </a:endParaRPr>
          </a:p>
        </p:txBody>
      </p:sp>
      <p:sp>
        <p:nvSpPr>
          <p:cNvPr id="18" name="object 1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21180000">
            <a:off x="5385051" y="3278237"/>
            <a:ext cx="877973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69"/>
              </a:lnSpc>
            </a:pPr>
            <a:r>
              <a:rPr sz="900" dirty="0">
                <a:solidFill>
                  <a:srgbClr val="818281"/>
                </a:solidFill>
                <a:latin typeface="Arial"/>
                <a:cs typeface="Arial"/>
              </a:rPr>
              <a:t>Made</a:t>
            </a:r>
            <a:r>
              <a:rPr sz="900" spc="-25" dirty="0">
                <a:solidFill>
                  <a:srgbClr val="818281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818281"/>
                </a:solidFill>
                <a:latin typeface="Arial"/>
                <a:cs typeface="Arial"/>
              </a:rPr>
              <a:t>in</a:t>
            </a:r>
            <a:r>
              <a:rPr sz="900" spc="-25" dirty="0">
                <a:solidFill>
                  <a:srgbClr val="818281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818281"/>
                </a:solidFill>
                <a:latin typeface="Arial"/>
                <a:cs typeface="Arial"/>
              </a:rPr>
              <a:t>Keighley</a:t>
            </a:r>
            <a:endParaRPr sz="900">
              <a:latin typeface="Arial"/>
              <a:cs typeface="Arial"/>
            </a:endParaRPr>
          </a:p>
        </p:txBody>
      </p:sp>
      <p:grpSp>
        <p:nvGrpSpPr>
          <p:cNvPr id="19" name="object 19"/>
          <p:cNvGrpSpPr>
            <a:grpSpLocks noGrp="1" noUngrp="1" noRot="1" noMove="1" noResize="1"/>
          </p:cNvGrpSpPr>
          <p:nvPr/>
        </p:nvGrpSpPr>
        <p:grpSpPr>
          <a:xfrm>
            <a:off x="748929" y="3331468"/>
            <a:ext cx="3703320" cy="790575"/>
            <a:chOff x="748929" y="3331468"/>
            <a:chExt cx="3703320" cy="790575"/>
          </a:xfrm>
        </p:grpSpPr>
        <p:sp>
          <p:nvSpPr>
            <p:cNvPr id="20" name="object 2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48929" y="3331468"/>
              <a:ext cx="833119" cy="790575"/>
            </a:xfrm>
            <a:custGeom>
              <a:avLst/>
              <a:gdLst/>
              <a:ahLst/>
              <a:cxnLst/>
              <a:rect l="l" t="t" r="r" b="b"/>
              <a:pathLst>
                <a:path w="833119" h="790575">
                  <a:moveTo>
                    <a:pt x="564631" y="0"/>
                  </a:moveTo>
                  <a:lnTo>
                    <a:pt x="148201" y="69292"/>
                  </a:lnTo>
                  <a:lnTo>
                    <a:pt x="0" y="464579"/>
                  </a:lnTo>
                  <a:lnTo>
                    <a:pt x="268225" y="790567"/>
                  </a:lnTo>
                  <a:lnTo>
                    <a:pt x="684655" y="721274"/>
                  </a:lnTo>
                  <a:lnTo>
                    <a:pt x="832857" y="325987"/>
                  </a:lnTo>
                  <a:lnTo>
                    <a:pt x="564631" y="0"/>
                  </a:lnTo>
                  <a:close/>
                </a:path>
              </a:pathLst>
            </a:custGeom>
            <a:solidFill>
              <a:srgbClr val="6767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425378" y="3353203"/>
              <a:ext cx="26670" cy="48895"/>
            </a:xfrm>
            <a:custGeom>
              <a:avLst/>
              <a:gdLst/>
              <a:ahLst/>
              <a:cxnLst/>
              <a:rect l="l" t="t" r="r" b="b"/>
              <a:pathLst>
                <a:path w="26670" h="48895">
                  <a:moveTo>
                    <a:pt x="10668" y="2933"/>
                  </a:moveTo>
                  <a:lnTo>
                    <a:pt x="9423" y="1409"/>
                  </a:lnTo>
                  <a:lnTo>
                    <a:pt x="6019" y="1079"/>
                  </a:lnTo>
                  <a:lnTo>
                    <a:pt x="4483" y="2324"/>
                  </a:lnTo>
                  <a:lnTo>
                    <a:pt x="4318" y="4025"/>
                  </a:lnTo>
                  <a:lnTo>
                    <a:pt x="0" y="46875"/>
                  </a:lnTo>
                  <a:lnTo>
                    <a:pt x="1244" y="48399"/>
                  </a:lnTo>
                  <a:lnTo>
                    <a:pt x="4660" y="48742"/>
                  </a:lnTo>
                  <a:lnTo>
                    <a:pt x="6184" y="47498"/>
                  </a:lnTo>
                  <a:lnTo>
                    <a:pt x="10668" y="2933"/>
                  </a:lnTo>
                  <a:close/>
                </a:path>
                <a:path w="26670" h="48895">
                  <a:moveTo>
                    <a:pt x="26657" y="1866"/>
                  </a:moveTo>
                  <a:lnTo>
                    <a:pt x="25412" y="342"/>
                  </a:lnTo>
                  <a:lnTo>
                    <a:pt x="21996" y="0"/>
                  </a:lnTo>
                  <a:lnTo>
                    <a:pt x="20472" y="1244"/>
                  </a:lnTo>
                  <a:lnTo>
                    <a:pt x="20294" y="2959"/>
                  </a:lnTo>
                  <a:lnTo>
                    <a:pt x="15976" y="45808"/>
                  </a:lnTo>
                  <a:lnTo>
                    <a:pt x="17221" y="47332"/>
                  </a:lnTo>
                  <a:lnTo>
                    <a:pt x="20637" y="47675"/>
                  </a:lnTo>
                  <a:lnTo>
                    <a:pt x="22161" y="46431"/>
                  </a:lnTo>
                  <a:lnTo>
                    <a:pt x="26657" y="1866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21240000">
            <a:off x="4263163" y="3344481"/>
            <a:ext cx="748578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55"/>
              </a:lnSpc>
            </a:pPr>
            <a:r>
              <a:rPr sz="1150" dirty="0">
                <a:solidFill>
                  <a:srgbClr val="818281"/>
                </a:solidFill>
                <a:latin typeface="Arial"/>
                <a:cs typeface="Arial"/>
              </a:rPr>
              <a:t>15</a:t>
            </a:r>
            <a:r>
              <a:rPr sz="1150" spc="75" dirty="0">
                <a:solidFill>
                  <a:srgbClr val="818281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818281"/>
                </a:solidFill>
                <a:latin typeface="Arial"/>
                <a:cs typeface="Arial"/>
              </a:rPr>
              <a:t>300mm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23" name="object 23"/>
          <p:cNvGrpSpPr>
            <a:grpSpLocks noGrp="1" noUngrp="1" noRot="1" noMove="1" noResize="1"/>
          </p:cNvGrpSpPr>
          <p:nvPr/>
        </p:nvGrpSpPr>
        <p:grpSpPr>
          <a:xfrm>
            <a:off x="649267" y="2817614"/>
            <a:ext cx="6266180" cy="1852295"/>
            <a:chOff x="649267" y="2817614"/>
            <a:chExt cx="6266180" cy="1852295"/>
          </a:xfrm>
        </p:grpSpPr>
        <p:pic>
          <p:nvPicPr>
            <p:cNvPr id="24" name="object 24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49267" y="2817614"/>
              <a:ext cx="1352649" cy="1851766"/>
            </a:xfrm>
            <a:prstGeom prst="rect">
              <a:avLst/>
            </a:prstGeom>
          </p:spPr>
        </p:pic>
        <p:sp>
          <p:nvSpPr>
            <p:cNvPr id="25" name="object 2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687262" y="2853990"/>
              <a:ext cx="330835" cy="1762760"/>
            </a:xfrm>
            <a:custGeom>
              <a:avLst/>
              <a:gdLst/>
              <a:ahLst/>
              <a:cxnLst/>
              <a:rect l="l" t="t" r="r" b="b"/>
              <a:pathLst>
                <a:path w="330835" h="1762760">
                  <a:moveTo>
                    <a:pt x="11659" y="0"/>
                  </a:moveTo>
                  <a:lnTo>
                    <a:pt x="3020" y="1507"/>
                  </a:lnTo>
                  <a:lnTo>
                    <a:pt x="0" y="4841"/>
                  </a:lnTo>
                  <a:lnTo>
                    <a:pt x="314726" y="1760100"/>
                  </a:lnTo>
                  <a:lnTo>
                    <a:pt x="318719" y="1762206"/>
                  </a:lnTo>
                  <a:lnTo>
                    <a:pt x="327359" y="1760701"/>
                  </a:lnTo>
                  <a:lnTo>
                    <a:pt x="330379" y="1757368"/>
                  </a:lnTo>
                  <a:lnTo>
                    <a:pt x="329778" y="1754016"/>
                  </a:lnTo>
                  <a:lnTo>
                    <a:pt x="15648" y="2109"/>
                  </a:lnTo>
                  <a:lnTo>
                    <a:pt x="11659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482711" y="2946235"/>
              <a:ext cx="433070" cy="433070"/>
            </a:xfrm>
            <a:custGeom>
              <a:avLst/>
              <a:gdLst/>
              <a:ahLst/>
              <a:cxnLst/>
              <a:rect l="l" t="t" r="r" b="b"/>
              <a:pathLst>
                <a:path w="433070" h="433070">
                  <a:moveTo>
                    <a:pt x="230152" y="0"/>
                  </a:moveTo>
                  <a:lnTo>
                    <a:pt x="180207" y="2632"/>
                  </a:lnTo>
                  <a:lnTo>
                    <a:pt x="132169" y="16549"/>
                  </a:lnTo>
                  <a:lnTo>
                    <a:pt x="89911" y="40220"/>
                  </a:lnTo>
                  <a:lnTo>
                    <a:pt x="54500" y="72144"/>
                  </a:lnTo>
                  <a:lnTo>
                    <a:pt x="27000" y="110822"/>
                  </a:lnTo>
                  <a:lnTo>
                    <a:pt x="8478" y="154755"/>
                  </a:lnTo>
                  <a:lnTo>
                    <a:pt x="0" y="202444"/>
                  </a:lnTo>
                  <a:lnTo>
                    <a:pt x="2631" y="252389"/>
                  </a:lnTo>
                  <a:lnTo>
                    <a:pt x="16549" y="300428"/>
                  </a:lnTo>
                  <a:lnTo>
                    <a:pt x="40220" y="342686"/>
                  </a:lnTo>
                  <a:lnTo>
                    <a:pt x="72144" y="378097"/>
                  </a:lnTo>
                  <a:lnTo>
                    <a:pt x="110822" y="405597"/>
                  </a:lnTo>
                  <a:lnTo>
                    <a:pt x="154755" y="424119"/>
                  </a:lnTo>
                  <a:lnTo>
                    <a:pt x="202443" y="432597"/>
                  </a:lnTo>
                  <a:lnTo>
                    <a:pt x="252388" y="429966"/>
                  </a:lnTo>
                  <a:lnTo>
                    <a:pt x="300426" y="416047"/>
                  </a:lnTo>
                  <a:lnTo>
                    <a:pt x="342685" y="392376"/>
                  </a:lnTo>
                  <a:lnTo>
                    <a:pt x="378097" y="360452"/>
                  </a:lnTo>
                  <a:lnTo>
                    <a:pt x="405598" y="321775"/>
                  </a:lnTo>
                  <a:lnTo>
                    <a:pt x="424120" y="277842"/>
                  </a:lnTo>
                  <a:lnTo>
                    <a:pt x="432598" y="230153"/>
                  </a:lnTo>
                  <a:lnTo>
                    <a:pt x="429966" y="180209"/>
                  </a:lnTo>
                  <a:lnTo>
                    <a:pt x="416047" y="132170"/>
                  </a:lnTo>
                  <a:lnTo>
                    <a:pt x="392376" y="89911"/>
                  </a:lnTo>
                  <a:lnTo>
                    <a:pt x="360451" y="54499"/>
                  </a:lnTo>
                  <a:lnTo>
                    <a:pt x="321773" y="26999"/>
                  </a:lnTo>
                  <a:lnTo>
                    <a:pt x="277841" y="8477"/>
                  </a:lnTo>
                  <a:lnTo>
                    <a:pt x="23015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871719" y="3692480"/>
              <a:ext cx="135255" cy="467359"/>
            </a:xfrm>
            <a:custGeom>
              <a:avLst/>
              <a:gdLst/>
              <a:ahLst/>
              <a:cxnLst/>
              <a:rect l="l" t="t" r="r" b="b"/>
              <a:pathLst>
                <a:path w="135255" h="467360">
                  <a:moveTo>
                    <a:pt x="57401" y="0"/>
                  </a:moveTo>
                  <a:lnTo>
                    <a:pt x="0" y="10289"/>
                  </a:lnTo>
                  <a:lnTo>
                    <a:pt x="16703" y="109188"/>
                  </a:lnTo>
                  <a:lnTo>
                    <a:pt x="74206" y="99475"/>
                  </a:lnTo>
                </a:path>
                <a:path w="135255" h="467360">
                  <a:moveTo>
                    <a:pt x="87609" y="178826"/>
                  </a:moveTo>
                  <a:lnTo>
                    <a:pt x="30203" y="189115"/>
                  </a:lnTo>
                  <a:lnTo>
                    <a:pt x="46907" y="288014"/>
                  </a:lnTo>
                  <a:lnTo>
                    <a:pt x="104410" y="278301"/>
                  </a:lnTo>
                </a:path>
                <a:path w="135255" h="467360">
                  <a:moveTo>
                    <a:pt x="117859" y="357934"/>
                  </a:moveTo>
                  <a:lnTo>
                    <a:pt x="60458" y="368222"/>
                  </a:lnTo>
                  <a:lnTo>
                    <a:pt x="77161" y="467122"/>
                  </a:lnTo>
                  <a:lnTo>
                    <a:pt x="134660" y="457409"/>
                  </a:lnTo>
                </a:path>
              </a:pathLst>
            </a:custGeom>
            <a:ln w="12697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864871" y="3595535"/>
              <a:ext cx="641350" cy="727710"/>
            </a:xfrm>
            <a:custGeom>
              <a:avLst/>
              <a:gdLst/>
              <a:ahLst/>
              <a:cxnLst/>
              <a:rect l="l" t="t" r="r" b="b"/>
              <a:pathLst>
                <a:path w="641350" h="727710">
                  <a:moveTo>
                    <a:pt x="511204" y="0"/>
                  </a:moveTo>
                  <a:lnTo>
                    <a:pt x="21264" y="82753"/>
                  </a:lnTo>
                  <a:lnTo>
                    <a:pt x="0" y="112665"/>
                  </a:lnTo>
                  <a:lnTo>
                    <a:pt x="100191" y="705859"/>
                  </a:lnTo>
                  <a:lnTo>
                    <a:pt x="103890" y="715453"/>
                  </a:lnTo>
                  <a:lnTo>
                    <a:pt x="110763" y="722661"/>
                  </a:lnTo>
                  <a:lnTo>
                    <a:pt x="119828" y="726786"/>
                  </a:lnTo>
                  <a:lnTo>
                    <a:pt x="130103" y="727128"/>
                  </a:lnTo>
                  <a:lnTo>
                    <a:pt x="620043" y="644375"/>
                  </a:lnTo>
                  <a:lnTo>
                    <a:pt x="629638" y="640676"/>
                  </a:lnTo>
                  <a:lnTo>
                    <a:pt x="636846" y="633802"/>
                  </a:lnTo>
                  <a:lnTo>
                    <a:pt x="640969" y="624736"/>
                  </a:lnTo>
                  <a:lnTo>
                    <a:pt x="641311" y="614459"/>
                  </a:lnTo>
                  <a:lnTo>
                    <a:pt x="541116" y="21264"/>
                  </a:lnTo>
                  <a:lnTo>
                    <a:pt x="537419" y="11671"/>
                  </a:lnTo>
                  <a:lnTo>
                    <a:pt x="530547" y="4463"/>
                  </a:lnTo>
                  <a:lnTo>
                    <a:pt x="521481" y="339"/>
                  </a:lnTo>
                  <a:lnTo>
                    <a:pt x="511204" y="0"/>
                  </a:lnTo>
                  <a:close/>
                </a:path>
              </a:pathLst>
            </a:custGeom>
            <a:solidFill>
              <a:srgbClr val="F2F9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9" name="object 29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861826" y="3607171"/>
              <a:ext cx="554144" cy="715708"/>
            </a:xfrm>
            <a:prstGeom prst="rect">
              <a:avLst/>
            </a:prstGeom>
          </p:spPr>
        </p:pic>
        <p:pic>
          <p:nvPicPr>
            <p:cNvPr id="30" name="object 30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893416" y="3602177"/>
              <a:ext cx="488760" cy="211363"/>
            </a:xfrm>
            <a:prstGeom prst="rect">
              <a:avLst/>
            </a:prstGeom>
          </p:spPr>
        </p:pic>
        <p:pic>
          <p:nvPicPr>
            <p:cNvPr id="31" name="object 31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900586" y="3601961"/>
              <a:ext cx="475157" cy="211363"/>
            </a:xfrm>
            <a:prstGeom prst="rect">
              <a:avLst/>
            </a:prstGeom>
          </p:spPr>
        </p:pic>
        <p:sp>
          <p:nvSpPr>
            <p:cNvPr id="32" name="object 3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900586" y="3601962"/>
              <a:ext cx="475615" cy="211454"/>
            </a:xfrm>
            <a:custGeom>
              <a:avLst/>
              <a:gdLst/>
              <a:ahLst/>
              <a:cxnLst/>
              <a:rect l="l" t="t" r="r" b="b"/>
              <a:pathLst>
                <a:path w="475614" h="211454">
                  <a:moveTo>
                    <a:pt x="0" y="119044"/>
                  </a:moveTo>
                  <a:lnTo>
                    <a:pt x="51586" y="108910"/>
                  </a:lnTo>
                  <a:lnTo>
                    <a:pt x="102780" y="96457"/>
                  </a:lnTo>
                  <a:lnTo>
                    <a:pt x="153694" y="82346"/>
                  </a:lnTo>
                  <a:lnTo>
                    <a:pt x="204439" y="67240"/>
                  </a:lnTo>
                  <a:lnTo>
                    <a:pt x="255129" y="51803"/>
                  </a:lnTo>
                  <a:lnTo>
                    <a:pt x="305874" y="36698"/>
                  </a:lnTo>
                  <a:lnTo>
                    <a:pt x="356787" y="22587"/>
                  </a:lnTo>
                  <a:lnTo>
                    <a:pt x="407980" y="10133"/>
                  </a:lnTo>
                  <a:lnTo>
                    <a:pt x="459566" y="0"/>
                  </a:lnTo>
                  <a:lnTo>
                    <a:pt x="463464" y="23079"/>
                  </a:lnTo>
                  <a:lnTo>
                    <a:pt x="467361" y="46158"/>
                  </a:lnTo>
                  <a:lnTo>
                    <a:pt x="471259" y="69238"/>
                  </a:lnTo>
                  <a:lnTo>
                    <a:pt x="475157" y="92318"/>
                  </a:lnTo>
                  <a:lnTo>
                    <a:pt x="423572" y="102452"/>
                  </a:lnTo>
                  <a:lnTo>
                    <a:pt x="372379" y="114906"/>
                  </a:lnTo>
                  <a:lnTo>
                    <a:pt x="321466" y="129017"/>
                  </a:lnTo>
                  <a:lnTo>
                    <a:pt x="270721" y="144123"/>
                  </a:lnTo>
                  <a:lnTo>
                    <a:pt x="220032" y="159560"/>
                  </a:lnTo>
                  <a:lnTo>
                    <a:pt x="169287" y="174666"/>
                  </a:lnTo>
                  <a:lnTo>
                    <a:pt x="118373" y="188777"/>
                  </a:lnTo>
                  <a:lnTo>
                    <a:pt x="67180" y="201230"/>
                  </a:lnTo>
                  <a:lnTo>
                    <a:pt x="15595" y="211363"/>
                  </a:lnTo>
                  <a:lnTo>
                    <a:pt x="11696" y="188283"/>
                  </a:lnTo>
                  <a:lnTo>
                    <a:pt x="7798" y="165203"/>
                  </a:lnTo>
                  <a:lnTo>
                    <a:pt x="3899" y="142124"/>
                  </a:lnTo>
                  <a:lnTo>
                    <a:pt x="0" y="119044"/>
                  </a:lnTo>
                  <a:close/>
                </a:path>
              </a:pathLst>
            </a:custGeom>
            <a:ln w="3175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3" name="object 33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922021" y="3771536"/>
              <a:ext cx="488760" cy="211362"/>
            </a:xfrm>
            <a:prstGeom prst="rect">
              <a:avLst/>
            </a:prstGeom>
          </p:spPr>
        </p:pic>
        <p:pic>
          <p:nvPicPr>
            <p:cNvPr id="34" name="object 34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929192" y="3771320"/>
              <a:ext cx="475157" cy="211363"/>
            </a:xfrm>
            <a:prstGeom prst="rect">
              <a:avLst/>
            </a:prstGeom>
          </p:spPr>
        </p:pic>
        <p:sp>
          <p:nvSpPr>
            <p:cNvPr id="35" name="object 3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929192" y="3771320"/>
              <a:ext cx="475615" cy="211454"/>
            </a:xfrm>
            <a:custGeom>
              <a:avLst/>
              <a:gdLst/>
              <a:ahLst/>
              <a:cxnLst/>
              <a:rect l="l" t="t" r="r" b="b"/>
              <a:pathLst>
                <a:path w="475614" h="211454">
                  <a:moveTo>
                    <a:pt x="0" y="119040"/>
                  </a:moveTo>
                  <a:lnTo>
                    <a:pt x="51586" y="108908"/>
                  </a:lnTo>
                  <a:lnTo>
                    <a:pt x="102780" y="96454"/>
                  </a:lnTo>
                  <a:lnTo>
                    <a:pt x="153694" y="82344"/>
                  </a:lnTo>
                  <a:lnTo>
                    <a:pt x="204439" y="67238"/>
                  </a:lnTo>
                  <a:lnTo>
                    <a:pt x="255129" y="51802"/>
                  </a:lnTo>
                  <a:lnTo>
                    <a:pt x="305874" y="36696"/>
                  </a:lnTo>
                  <a:lnTo>
                    <a:pt x="356787" y="22586"/>
                  </a:lnTo>
                  <a:lnTo>
                    <a:pt x="407980" y="10132"/>
                  </a:lnTo>
                  <a:lnTo>
                    <a:pt x="459566" y="0"/>
                  </a:lnTo>
                  <a:lnTo>
                    <a:pt x="463462" y="23079"/>
                  </a:lnTo>
                  <a:lnTo>
                    <a:pt x="467359" y="46158"/>
                  </a:lnTo>
                  <a:lnTo>
                    <a:pt x="471258" y="69238"/>
                  </a:lnTo>
                  <a:lnTo>
                    <a:pt x="475157" y="92318"/>
                  </a:lnTo>
                  <a:lnTo>
                    <a:pt x="423572" y="102452"/>
                  </a:lnTo>
                  <a:lnTo>
                    <a:pt x="372379" y="114905"/>
                  </a:lnTo>
                  <a:lnTo>
                    <a:pt x="321466" y="129016"/>
                  </a:lnTo>
                  <a:lnTo>
                    <a:pt x="270721" y="144122"/>
                  </a:lnTo>
                  <a:lnTo>
                    <a:pt x="220032" y="159559"/>
                  </a:lnTo>
                  <a:lnTo>
                    <a:pt x="169287" y="174664"/>
                  </a:lnTo>
                  <a:lnTo>
                    <a:pt x="118373" y="188775"/>
                  </a:lnTo>
                  <a:lnTo>
                    <a:pt x="67180" y="201229"/>
                  </a:lnTo>
                  <a:lnTo>
                    <a:pt x="15595" y="211363"/>
                  </a:lnTo>
                  <a:lnTo>
                    <a:pt x="11696" y="188283"/>
                  </a:lnTo>
                  <a:lnTo>
                    <a:pt x="7798" y="165203"/>
                  </a:lnTo>
                  <a:lnTo>
                    <a:pt x="3899" y="142122"/>
                  </a:lnTo>
                  <a:lnTo>
                    <a:pt x="0" y="119040"/>
                  </a:lnTo>
                  <a:close/>
                </a:path>
              </a:pathLst>
            </a:custGeom>
            <a:ln w="3175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6" name="object 36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950627" y="3940890"/>
              <a:ext cx="488758" cy="211363"/>
            </a:xfrm>
            <a:prstGeom prst="rect">
              <a:avLst/>
            </a:prstGeom>
          </p:spPr>
        </p:pic>
        <p:pic>
          <p:nvPicPr>
            <p:cNvPr id="37" name="object 37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957797" y="3940674"/>
              <a:ext cx="475157" cy="211363"/>
            </a:xfrm>
            <a:prstGeom prst="rect">
              <a:avLst/>
            </a:prstGeom>
          </p:spPr>
        </p:pic>
        <p:sp>
          <p:nvSpPr>
            <p:cNvPr id="38" name="object 3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957797" y="3940674"/>
              <a:ext cx="475615" cy="211454"/>
            </a:xfrm>
            <a:custGeom>
              <a:avLst/>
              <a:gdLst/>
              <a:ahLst/>
              <a:cxnLst/>
              <a:rect l="l" t="t" r="r" b="b"/>
              <a:pathLst>
                <a:path w="475614" h="211454">
                  <a:moveTo>
                    <a:pt x="0" y="119040"/>
                  </a:moveTo>
                  <a:lnTo>
                    <a:pt x="51585" y="108908"/>
                  </a:lnTo>
                  <a:lnTo>
                    <a:pt x="102778" y="96454"/>
                  </a:lnTo>
                  <a:lnTo>
                    <a:pt x="153691" y="82344"/>
                  </a:lnTo>
                  <a:lnTo>
                    <a:pt x="204436" y="67238"/>
                  </a:lnTo>
                  <a:lnTo>
                    <a:pt x="255125" y="51802"/>
                  </a:lnTo>
                  <a:lnTo>
                    <a:pt x="305870" y="36696"/>
                  </a:lnTo>
                  <a:lnTo>
                    <a:pt x="356783" y="22586"/>
                  </a:lnTo>
                  <a:lnTo>
                    <a:pt x="407977" y="10132"/>
                  </a:lnTo>
                  <a:lnTo>
                    <a:pt x="459562" y="0"/>
                  </a:lnTo>
                  <a:lnTo>
                    <a:pt x="463460" y="23079"/>
                  </a:lnTo>
                  <a:lnTo>
                    <a:pt x="467359" y="46158"/>
                  </a:lnTo>
                  <a:lnTo>
                    <a:pt x="471258" y="69238"/>
                  </a:lnTo>
                  <a:lnTo>
                    <a:pt x="475157" y="92318"/>
                  </a:lnTo>
                  <a:lnTo>
                    <a:pt x="423572" y="102452"/>
                  </a:lnTo>
                  <a:lnTo>
                    <a:pt x="372379" y="114905"/>
                  </a:lnTo>
                  <a:lnTo>
                    <a:pt x="321466" y="129016"/>
                  </a:lnTo>
                  <a:lnTo>
                    <a:pt x="270721" y="144122"/>
                  </a:lnTo>
                  <a:lnTo>
                    <a:pt x="220032" y="159559"/>
                  </a:lnTo>
                  <a:lnTo>
                    <a:pt x="169287" y="174664"/>
                  </a:lnTo>
                  <a:lnTo>
                    <a:pt x="118373" y="188775"/>
                  </a:lnTo>
                  <a:lnTo>
                    <a:pt x="67180" y="201229"/>
                  </a:lnTo>
                  <a:lnTo>
                    <a:pt x="15595" y="211363"/>
                  </a:lnTo>
                  <a:lnTo>
                    <a:pt x="11696" y="188283"/>
                  </a:lnTo>
                  <a:lnTo>
                    <a:pt x="7798" y="165203"/>
                  </a:lnTo>
                  <a:lnTo>
                    <a:pt x="3899" y="142122"/>
                  </a:lnTo>
                  <a:lnTo>
                    <a:pt x="0" y="119040"/>
                  </a:lnTo>
                  <a:close/>
                </a:path>
              </a:pathLst>
            </a:custGeom>
            <a:ln w="3175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9" name="object 39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979232" y="4110245"/>
              <a:ext cx="488758" cy="211363"/>
            </a:xfrm>
            <a:prstGeom prst="rect">
              <a:avLst/>
            </a:prstGeom>
          </p:spPr>
        </p:pic>
        <p:pic>
          <p:nvPicPr>
            <p:cNvPr id="40" name="object 40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986404" y="4110030"/>
              <a:ext cx="475157" cy="211363"/>
            </a:xfrm>
            <a:prstGeom prst="rect">
              <a:avLst/>
            </a:prstGeom>
          </p:spPr>
        </p:pic>
        <p:sp>
          <p:nvSpPr>
            <p:cNvPr id="41" name="object 4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986404" y="4110030"/>
              <a:ext cx="475615" cy="211454"/>
            </a:xfrm>
            <a:custGeom>
              <a:avLst/>
              <a:gdLst/>
              <a:ahLst/>
              <a:cxnLst/>
              <a:rect l="l" t="t" r="r" b="b"/>
              <a:pathLst>
                <a:path w="475614" h="211454">
                  <a:moveTo>
                    <a:pt x="0" y="119040"/>
                  </a:moveTo>
                  <a:lnTo>
                    <a:pt x="51585" y="108908"/>
                  </a:lnTo>
                  <a:lnTo>
                    <a:pt x="102778" y="96454"/>
                  </a:lnTo>
                  <a:lnTo>
                    <a:pt x="153691" y="82344"/>
                  </a:lnTo>
                  <a:lnTo>
                    <a:pt x="204436" y="67238"/>
                  </a:lnTo>
                  <a:lnTo>
                    <a:pt x="255125" y="51802"/>
                  </a:lnTo>
                  <a:lnTo>
                    <a:pt x="305870" y="36696"/>
                  </a:lnTo>
                  <a:lnTo>
                    <a:pt x="356783" y="22586"/>
                  </a:lnTo>
                  <a:lnTo>
                    <a:pt x="407977" y="10132"/>
                  </a:lnTo>
                  <a:lnTo>
                    <a:pt x="459562" y="0"/>
                  </a:lnTo>
                  <a:lnTo>
                    <a:pt x="463460" y="23079"/>
                  </a:lnTo>
                  <a:lnTo>
                    <a:pt x="467359" y="46158"/>
                  </a:lnTo>
                  <a:lnTo>
                    <a:pt x="471258" y="69238"/>
                  </a:lnTo>
                  <a:lnTo>
                    <a:pt x="475157" y="92318"/>
                  </a:lnTo>
                  <a:lnTo>
                    <a:pt x="423572" y="102452"/>
                  </a:lnTo>
                  <a:lnTo>
                    <a:pt x="372379" y="114905"/>
                  </a:lnTo>
                  <a:lnTo>
                    <a:pt x="321466" y="129016"/>
                  </a:lnTo>
                  <a:lnTo>
                    <a:pt x="270721" y="144122"/>
                  </a:lnTo>
                  <a:lnTo>
                    <a:pt x="220032" y="159559"/>
                  </a:lnTo>
                  <a:lnTo>
                    <a:pt x="169287" y="174664"/>
                  </a:lnTo>
                  <a:lnTo>
                    <a:pt x="118373" y="188775"/>
                  </a:lnTo>
                  <a:lnTo>
                    <a:pt x="67180" y="201229"/>
                  </a:lnTo>
                  <a:lnTo>
                    <a:pt x="15595" y="211363"/>
                  </a:lnTo>
                  <a:lnTo>
                    <a:pt x="11696" y="188283"/>
                  </a:lnTo>
                  <a:lnTo>
                    <a:pt x="7798" y="165203"/>
                  </a:lnTo>
                  <a:lnTo>
                    <a:pt x="3899" y="142122"/>
                  </a:lnTo>
                  <a:lnTo>
                    <a:pt x="0" y="119040"/>
                  </a:lnTo>
                  <a:close/>
                </a:path>
              </a:pathLst>
            </a:custGeom>
            <a:ln w="3175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2" name="object 42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890471" y="3699086"/>
              <a:ext cx="112233" cy="118925"/>
            </a:xfrm>
            <a:prstGeom prst="rect">
              <a:avLst/>
            </a:prstGeom>
          </p:spPr>
        </p:pic>
        <p:pic>
          <p:nvPicPr>
            <p:cNvPr id="43" name="object 43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948064" y="4040049"/>
              <a:ext cx="112229" cy="118925"/>
            </a:xfrm>
            <a:prstGeom prst="rect">
              <a:avLst/>
            </a:prstGeom>
          </p:spPr>
        </p:pic>
        <p:pic>
          <p:nvPicPr>
            <p:cNvPr id="44" name="object 44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1918738" y="3866425"/>
              <a:ext cx="112229" cy="118925"/>
            </a:xfrm>
            <a:prstGeom prst="rect">
              <a:avLst/>
            </a:prstGeom>
          </p:spPr>
        </p:pic>
        <p:pic>
          <p:nvPicPr>
            <p:cNvPr id="45" name="object 45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1975932" y="4205034"/>
              <a:ext cx="112229" cy="118925"/>
            </a:xfrm>
            <a:prstGeom prst="rect">
              <a:avLst/>
            </a:prstGeom>
          </p:spPr>
        </p:pic>
      </p:grpSp>
      <p:grpSp>
        <p:nvGrpSpPr>
          <p:cNvPr id="46" name="object 46"/>
          <p:cNvGrpSpPr>
            <a:grpSpLocks noGrp="1" noUngrp="1" noRot="1" noMove="1" noResize="1"/>
          </p:cNvGrpSpPr>
          <p:nvPr/>
        </p:nvGrpSpPr>
        <p:grpSpPr>
          <a:xfrm>
            <a:off x="1733875" y="6501729"/>
            <a:ext cx="4285615" cy="708025"/>
            <a:chOff x="1733875" y="6501729"/>
            <a:chExt cx="4285615" cy="708025"/>
          </a:xfrm>
        </p:grpSpPr>
        <p:sp>
          <p:nvSpPr>
            <p:cNvPr id="47" name="object 4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241294" y="6601820"/>
              <a:ext cx="666115" cy="577215"/>
            </a:xfrm>
            <a:custGeom>
              <a:avLst/>
              <a:gdLst/>
              <a:ahLst/>
              <a:cxnLst/>
              <a:rect l="l" t="t" r="r" b="b"/>
              <a:pathLst>
                <a:path w="666114" h="577215">
                  <a:moveTo>
                    <a:pt x="333039" y="0"/>
                  </a:moveTo>
                  <a:lnTo>
                    <a:pt x="0" y="576842"/>
                  </a:lnTo>
                  <a:lnTo>
                    <a:pt x="666083" y="576842"/>
                  </a:lnTo>
                  <a:lnTo>
                    <a:pt x="333039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33875" y="6501729"/>
              <a:ext cx="4285615" cy="100330"/>
            </a:xfrm>
            <a:custGeom>
              <a:avLst/>
              <a:gdLst/>
              <a:ahLst/>
              <a:cxnLst/>
              <a:rect l="l" t="t" r="r" b="b"/>
              <a:pathLst>
                <a:path w="4285615" h="100329">
                  <a:moveTo>
                    <a:pt x="4285011" y="0"/>
                  </a:moveTo>
                  <a:lnTo>
                    <a:pt x="0" y="0"/>
                  </a:lnTo>
                  <a:lnTo>
                    <a:pt x="0" y="100081"/>
                  </a:lnTo>
                  <a:lnTo>
                    <a:pt x="4285011" y="100081"/>
                  </a:lnTo>
                  <a:lnTo>
                    <a:pt x="4285011" y="0"/>
                  </a:lnTo>
                  <a:close/>
                </a:path>
              </a:pathLst>
            </a:custGeom>
            <a:solidFill>
              <a:srgbClr val="0D5E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825370" y="6672880"/>
              <a:ext cx="78105" cy="537210"/>
            </a:xfrm>
            <a:custGeom>
              <a:avLst/>
              <a:gdLst/>
              <a:ahLst/>
              <a:cxnLst/>
              <a:rect l="l" t="t" r="r" b="b"/>
              <a:pathLst>
                <a:path w="78104" h="537209">
                  <a:moveTo>
                    <a:pt x="42696" y="0"/>
                  </a:moveTo>
                  <a:lnTo>
                    <a:pt x="35377" y="0"/>
                  </a:lnTo>
                  <a:lnTo>
                    <a:pt x="35377" y="455421"/>
                  </a:lnTo>
                  <a:lnTo>
                    <a:pt x="26591" y="454503"/>
                  </a:lnTo>
                  <a:lnTo>
                    <a:pt x="17779" y="452583"/>
                  </a:lnTo>
                  <a:lnTo>
                    <a:pt x="8920" y="449660"/>
                  </a:lnTo>
                  <a:lnTo>
                    <a:pt x="0" y="445734"/>
                  </a:lnTo>
                  <a:lnTo>
                    <a:pt x="39034" y="536817"/>
                  </a:lnTo>
                  <a:lnTo>
                    <a:pt x="78073" y="445734"/>
                  </a:lnTo>
                  <a:lnTo>
                    <a:pt x="69152" y="449658"/>
                  </a:lnTo>
                  <a:lnTo>
                    <a:pt x="60295" y="452581"/>
                  </a:lnTo>
                  <a:lnTo>
                    <a:pt x="51482" y="454502"/>
                  </a:lnTo>
                  <a:lnTo>
                    <a:pt x="42696" y="455421"/>
                  </a:lnTo>
                  <a:lnTo>
                    <a:pt x="42696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0" name="object 50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842605" y="5919432"/>
            <a:ext cx="78105" cy="537210"/>
          </a:xfrm>
          <a:custGeom>
            <a:avLst/>
            <a:gdLst/>
            <a:ahLst/>
            <a:cxnLst/>
            <a:rect l="l" t="t" r="r" b="b"/>
            <a:pathLst>
              <a:path w="78104" h="537210">
                <a:moveTo>
                  <a:pt x="39034" y="0"/>
                </a:moveTo>
                <a:lnTo>
                  <a:pt x="0" y="91080"/>
                </a:lnTo>
                <a:lnTo>
                  <a:pt x="8920" y="87156"/>
                </a:lnTo>
                <a:lnTo>
                  <a:pt x="17777" y="84233"/>
                </a:lnTo>
                <a:lnTo>
                  <a:pt x="26590" y="82313"/>
                </a:lnTo>
                <a:lnTo>
                  <a:pt x="35377" y="81396"/>
                </a:lnTo>
                <a:lnTo>
                  <a:pt x="35377" y="536815"/>
                </a:lnTo>
                <a:lnTo>
                  <a:pt x="42696" y="536815"/>
                </a:lnTo>
                <a:lnTo>
                  <a:pt x="42696" y="81396"/>
                </a:lnTo>
                <a:lnTo>
                  <a:pt x="51482" y="82314"/>
                </a:lnTo>
                <a:lnTo>
                  <a:pt x="60294" y="84235"/>
                </a:lnTo>
                <a:lnTo>
                  <a:pt x="69150" y="87157"/>
                </a:lnTo>
                <a:lnTo>
                  <a:pt x="78069" y="91080"/>
                </a:lnTo>
                <a:lnTo>
                  <a:pt x="39034" y="0"/>
                </a:lnTo>
                <a:close/>
              </a:path>
            </a:pathLst>
          </a:custGeom>
          <a:solidFill>
            <a:srgbClr val="DD2B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852670" y="5034260"/>
            <a:ext cx="3533140" cy="14547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546225" algn="ctr">
              <a:lnSpc>
                <a:spcPct val="100000"/>
              </a:lnSpc>
              <a:spcBef>
                <a:spcPts val="100"/>
              </a:spcBef>
            </a:pP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CLASS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TWO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LEVER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25"/>
              </a:spcBef>
            </a:pPr>
            <a:endParaRPr sz="16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</a:pPr>
            <a:r>
              <a:rPr sz="1900" spc="-10" dirty="0">
                <a:solidFill>
                  <a:srgbClr val="151616"/>
                </a:solidFill>
                <a:latin typeface="Arial"/>
                <a:cs typeface="Arial"/>
              </a:rPr>
              <a:t>EFFORT</a:t>
            </a:r>
            <a:endParaRPr sz="1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1900">
              <a:latin typeface="Arial"/>
              <a:cs typeface="Arial"/>
            </a:endParaRPr>
          </a:p>
          <a:p>
            <a:pPr marR="1486535" algn="ctr">
              <a:lnSpc>
                <a:spcPct val="100000"/>
              </a:lnSpc>
            </a:pPr>
            <a:r>
              <a:rPr sz="1900" spc="-20" dirty="0">
                <a:solidFill>
                  <a:srgbClr val="151616"/>
                </a:solidFill>
                <a:latin typeface="Arial"/>
                <a:cs typeface="Arial"/>
              </a:rPr>
              <a:t>LOAD</a:t>
            </a:r>
            <a:endParaRPr sz="1900">
              <a:latin typeface="Arial"/>
              <a:cs typeface="Arial"/>
            </a:endParaRPr>
          </a:p>
        </p:txBody>
      </p:sp>
      <p:sp>
        <p:nvSpPr>
          <p:cNvPr id="52" name="object 5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014153" y="7229061"/>
            <a:ext cx="1211580" cy="3168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900" spc="-10" dirty="0">
                <a:solidFill>
                  <a:srgbClr val="151616"/>
                </a:solidFill>
                <a:latin typeface="Arial"/>
                <a:cs typeface="Arial"/>
              </a:rPr>
              <a:t>FULCRUM</a:t>
            </a:r>
            <a:endParaRPr sz="1900">
              <a:latin typeface="Arial"/>
              <a:cs typeface="Arial"/>
            </a:endParaRPr>
          </a:p>
        </p:txBody>
      </p:sp>
      <p:sp>
        <p:nvSpPr>
          <p:cNvPr id="53" name="object 5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355941" y="4102137"/>
            <a:ext cx="83502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EFFORT</a:t>
            </a:r>
            <a:endParaRPr sz="1600">
              <a:latin typeface="Arial"/>
              <a:cs typeface="Arial"/>
            </a:endParaRPr>
          </a:p>
        </p:txBody>
      </p:sp>
      <p:sp>
        <p:nvSpPr>
          <p:cNvPr id="54" name="object 5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04451" y="4753882"/>
            <a:ext cx="101917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FULCRUM</a:t>
            </a:r>
            <a:endParaRPr sz="1600">
              <a:latin typeface="Arial"/>
              <a:cs typeface="Arial"/>
            </a:endParaRPr>
          </a:p>
        </p:txBody>
      </p:sp>
      <p:sp>
        <p:nvSpPr>
          <p:cNvPr id="55" name="object 55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49592" y="2533062"/>
            <a:ext cx="6228080" cy="2239645"/>
          </a:xfrm>
          <a:custGeom>
            <a:avLst/>
            <a:gdLst/>
            <a:ahLst/>
            <a:cxnLst/>
            <a:rect l="l" t="t" r="r" b="b"/>
            <a:pathLst>
              <a:path w="6228080" h="2239645">
                <a:moveTo>
                  <a:pt x="305104" y="0"/>
                </a:moveTo>
                <a:lnTo>
                  <a:pt x="38404" y="0"/>
                </a:lnTo>
                <a:lnTo>
                  <a:pt x="34798" y="0"/>
                </a:lnTo>
                <a:lnTo>
                  <a:pt x="34798" y="3594"/>
                </a:lnTo>
                <a:lnTo>
                  <a:pt x="34798" y="504520"/>
                </a:lnTo>
                <a:lnTo>
                  <a:pt x="33604" y="504469"/>
                </a:lnTo>
                <a:lnTo>
                  <a:pt x="0" y="495020"/>
                </a:lnTo>
                <a:lnTo>
                  <a:pt x="38404" y="584631"/>
                </a:lnTo>
                <a:lnTo>
                  <a:pt x="57708" y="539584"/>
                </a:lnTo>
                <a:lnTo>
                  <a:pt x="76809" y="495020"/>
                </a:lnTo>
                <a:lnTo>
                  <a:pt x="74409" y="496176"/>
                </a:lnTo>
                <a:lnTo>
                  <a:pt x="41998" y="504520"/>
                </a:lnTo>
                <a:lnTo>
                  <a:pt x="41998" y="7200"/>
                </a:lnTo>
                <a:lnTo>
                  <a:pt x="305104" y="7200"/>
                </a:lnTo>
                <a:lnTo>
                  <a:pt x="305104" y="0"/>
                </a:lnTo>
                <a:close/>
              </a:path>
              <a:path w="6228080" h="2239645">
                <a:moveTo>
                  <a:pt x="641197" y="1302893"/>
                </a:moveTo>
                <a:lnTo>
                  <a:pt x="622096" y="1258316"/>
                </a:lnTo>
                <a:lnTo>
                  <a:pt x="602792" y="1213281"/>
                </a:lnTo>
                <a:lnTo>
                  <a:pt x="564388" y="1302893"/>
                </a:lnTo>
                <a:lnTo>
                  <a:pt x="566788" y="1301724"/>
                </a:lnTo>
                <a:lnTo>
                  <a:pt x="569188" y="1300632"/>
                </a:lnTo>
                <a:lnTo>
                  <a:pt x="599186" y="1293380"/>
                </a:lnTo>
                <a:lnTo>
                  <a:pt x="599186" y="2239619"/>
                </a:lnTo>
                <a:lnTo>
                  <a:pt x="606386" y="2239619"/>
                </a:lnTo>
                <a:lnTo>
                  <a:pt x="606386" y="1293380"/>
                </a:lnTo>
                <a:lnTo>
                  <a:pt x="607593" y="1293431"/>
                </a:lnTo>
                <a:lnTo>
                  <a:pt x="638797" y="1301724"/>
                </a:lnTo>
                <a:lnTo>
                  <a:pt x="641197" y="1302893"/>
                </a:lnTo>
                <a:close/>
              </a:path>
              <a:path w="6228080" h="2239645">
                <a:moveTo>
                  <a:pt x="1205522" y="495020"/>
                </a:moveTo>
                <a:lnTo>
                  <a:pt x="1170724" y="504520"/>
                </a:lnTo>
                <a:lnTo>
                  <a:pt x="1170724" y="7200"/>
                </a:lnTo>
                <a:lnTo>
                  <a:pt x="1170724" y="3594"/>
                </a:lnTo>
                <a:lnTo>
                  <a:pt x="1170724" y="0"/>
                </a:lnTo>
                <a:lnTo>
                  <a:pt x="1167117" y="0"/>
                </a:lnTo>
                <a:lnTo>
                  <a:pt x="900417" y="0"/>
                </a:lnTo>
                <a:lnTo>
                  <a:pt x="900417" y="7200"/>
                </a:lnTo>
                <a:lnTo>
                  <a:pt x="1163523" y="7200"/>
                </a:lnTo>
                <a:lnTo>
                  <a:pt x="1163523" y="504520"/>
                </a:lnTo>
                <a:lnTo>
                  <a:pt x="1128712" y="495020"/>
                </a:lnTo>
                <a:lnTo>
                  <a:pt x="1167117" y="584631"/>
                </a:lnTo>
                <a:lnTo>
                  <a:pt x="1186421" y="539584"/>
                </a:lnTo>
                <a:lnTo>
                  <a:pt x="1205522" y="495020"/>
                </a:lnTo>
                <a:close/>
              </a:path>
              <a:path w="6228080" h="2239645">
                <a:moveTo>
                  <a:pt x="6227610" y="1129080"/>
                </a:moveTo>
                <a:lnTo>
                  <a:pt x="6208509" y="1084503"/>
                </a:lnTo>
                <a:lnTo>
                  <a:pt x="6189205" y="1039469"/>
                </a:lnTo>
                <a:lnTo>
                  <a:pt x="6150800" y="1129080"/>
                </a:lnTo>
                <a:lnTo>
                  <a:pt x="6153201" y="1127912"/>
                </a:lnTo>
                <a:lnTo>
                  <a:pt x="6155601" y="1126832"/>
                </a:lnTo>
                <a:lnTo>
                  <a:pt x="6185611" y="1119568"/>
                </a:lnTo>
                <a:lnTo>
                  <a:pt x="6185611" y="1530007"/>
                </a:lnTo>
                <a:lnTo>
                  <a:pt x="6192812" y="1530007"/>
                </a:lnTo>
                <a:lnTo>
                  <a:pt x="6192812" y="1119568"/>
                </a:lnTo>
                <a:lnTo>
                  <a:pt x="6194006" y="1119632"/>
                </a:lnTo>
                <a:lnTo>
                  <a:pt x="6225210" y="1127912"/>
                </a:lnTo>
                <a:lnTo>
                  <a:pt x="6227610" y="1129080"/>
                </a:lnTo>
                <a:close/>
              </a:path>
            </a:pathLst>
          </a:custGeom>
          <a:solidFill>
            <a:srgbClr val="DD2B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37071" y="2394556"/>
            <a:ext cx="1043940" cy="4356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75" algn="ctr">
              <a:lnSpc>
                <a:spcPts val="1885"/>
              </a:lnSpc>
              <a:spcBef>
                <a:spcPts val="100"/>
              </a:spcBef>
            </a:pPr>
            <a:r>
              <a:rPr sz="1600" spc="-20" dirty="0">
                <a:solidFill>
                  <a:srgbClr val="151616"/>
                </a:solidFill>
                <a:latin typeface="Arial"/>
                <a:cs typeface="Arial"/>
              </a:rPr>
              <a:t>LOAD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ts val="1345"/>
              </a:lnSpc>
            </a:pPr>
            <a:r>
              <a:rPr sz="1150" dirty="0">
                <a:solidFill>
                  <a:srgbClr val="151616"/>
                </a:solidFill>
                <a:latin typeface="Arial"/>
                <a:cs typeface="Arial"/>
              </a:rPr>
              <a:t>bolts </a:t>
            </a:r>
            <a:r>
              <a:rPr sz="1150" spc="-10" dirty="0">
                <a:solidFill>
                  <a:srgbClr val="151616"/>
                </a:solidFill>
                <a:latin typeface="Arial"/>
                <a:cs typeface="Arial"/>
              </a:rPr>
              <a:t>resistance</a:t>
            </a:r>
            <a:endParaRPr sz="11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200</Words>
  <Application>Microsoft Office PowerPoint</Application>
  <PresentationFormat>Custom</PresentationFormat>
  <Paragraphs>31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spanner1.cdr</dc:title>
  <dc:creator>BY V.RYAN</dc:creator>
  <cp:keywords>ADJUSTABLE SPANNER - EXAMINATION QUESTIONS</cp:keywords>
  <cp:lastModifiedBy>Vincent RYan</cp:lastModifiedBy>
  <cp:revision>1</cp:revision>
  <dcterms:created xsi:type="dcterms:W3CDTF">2024-02-03T18:11:57Z</dcterms:created>
  <dcterms:modified xsi:type="dcterms:W3CDTF">2024-02-03T18:13:40Z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2024-02-03T00:00:00Z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2024-02-03T00:00:00Z</vt:filetime>
  </property>
  <property fmtid="{D5CDD505-2E9C-101B-9397-08002B2CF9AE}" pid="5" name="Producer">
    <vt:lpwstr>Corel PDF Engine Version 19.1.0.419</vt:lpwstr>
  </property>
</Properties>
</file>