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designpro/drawdex.htm" TargetMode="External"/><Relationship Id="rId2" Type="http://schemas.openxmlformats.org/officeDocument/2006/relationships/hyperlink" Target="https://technologystudent.com/pcb/pcbcnc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designpro/drawdex.htm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technologystudent.com/pcb/pcbcnc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8025" y="131759"/>
            <a:ext cx="4114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MANUFACTURE</a:t>
            </a:r>
            <a:r>
              <a:rPr sz="14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4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PRINTED</a:t>
            </a:r>
            <a:r>
              <a:rPr sz="14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CIRCUIT</a:t>
            </a:r>
            <a:r>
              <a:rPr sz="14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BOARDS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173" y="1236532"/>
            <a:ext cx="705802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ferric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chloride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clear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etchants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regarded</a:t>
            </a:r>
            <a:r>
              <a:rPr sz="14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dangerous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handle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environmentally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unfriendly?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argument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sometimes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put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forward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those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prefer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PCBs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machines.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1185" y="4106554"/>
            <a:ext cx="705802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11709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regarded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cleaner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safer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(compared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chemicals),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PCBs.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3154" y="6761261"/>
            <a:ext cx="709168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513207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Although</a:t>
            </a:r>
            <a:r>
              <a:rPr sz="1400" spc="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copper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clad</a:t>
            </a:r>
            <a:r>
              <a:rPr sz="1400" spc="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board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environmentally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friendly,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main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disadvantage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PCBs,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compared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chemicals?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3857" y="639414"/>
            <a:ext cx="5791200" cy="3619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500"/>
              </a:spcBef>
              <a:tabLst>
                <a:tab pos="1757045" algn="l"/>
              </a:tabLst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3968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https://technologystudent.com/pcb/pcbcnc.htm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78323" y="417852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280" y="433486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559043" y="8561072"/>
            <a:ext cx="2151380" cy="1637030"/>
            <a:chOff x="4559043" y="8561072"/>
            <a:chExt cx="2151380" cy="1637030"/>
          </a:xfrm>
        </p:grpSpPr>
        <p:sp>
          <p:nvSpPr>
            <p:cNvPr id="20" name="object 20"/>
            <p:cNvSpPr/>
            <p:nvPr/>
          </p:nvSpPr>
          <p:spPr>
            <a:xfrm>
              <a:off x="4561248" y="8606305"/>
              <a:ext cx="2146300" cy="961390"/>
            </a:xfrm>
            <a:custGeom>
              <a:avLst/>
              <a:gdLst/>
              <a:ahLst/>
              <a:cxnLst/>
              <a:rect l="l" t="t" r="r" b="b"/>
              <a:pathLst>
                <a:path w="2146300" h="961390">
                  <a:moveTo>
                    <a:pt x="1076363" y="0"/>
                  </a:moveTo>
                  <a:lnTo>
                    <a:pt x="0" y="622795"/>
                  </a:lnTo>
                  <a:lnTo>
                    <a:pt x="1123746" y="961262"/>
                  </a:lnTo>
                  <a:lnTo>
                    <a:pt x="2145944" y="311391"/>
                  </a:lnTo>
                  <a:lnTo>
                    <a:pt x="1076363" y="0"/>
                  </a:lnTo>
                  <a:close/>
                </a:path>
              </a:pathLst>
            </a:custGeom>
            <a:solidFill>
              <a:srgbClr val="B6F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61248" y="8606305"/>
              <a:ext cx="2146300" cy="961390"/>
            </a:xfrm>
            <a:custGeom>
              <a:avLst/>
              <a:gdLst/>
              <a:ahLst/>
              <a:cxnLst/>
              <a:rect l="l" t="t" r="r" b="b"/>
              <a:pathLst>
                <a:path w="2146300" h="961390">
                  <a:moveTo>
                    <a:pt x="2145944" y="311391"/>
                  </a:moveTo>
                  <a:lnTo>
                    <a:pt x="2096839" y="297103"/>
                  </a:lnTo>
                  <a:lnTo>
                    <a:pt x="2047767" y="282824"/>
                  </a:lnTo>
                  <a:lnTo>
                    <a:pt x="1998730" y="268552"/>
                  </a:lnTo>
                  <a:lnTo>
                    <a:pt x="1949731" y="254290"/>
                  </a:lnTo>
                  <a:lnTo>
                    <a:pt x="1900772" y="240038"/>
                  </a:lnTo>
                  <a:lnTo>
                    <a:pt x="1851853" y="225797"/>
                  </a:lnTo>
                  <a:lnTo>
                    <a:pt x="1802978" y="211566"/>
                  </a:lnTo>
                  <a:lnTo>
                    <a:pt x="1754147" y="197348"/>
                  </a:lnTo>
                  <a:lnTo>
                    <a:pt x="1705364" y="183143"/>
                  </a:lnTo>
                  <a:lnTo>
                    <a:pt x="1656630" y="168952"/>
                  </a:lnTo>
                  <a:lnTo>
                    <a:pt x="1607946" y="154774"/>
                  </a:lnTo>
                  <a:lnTo>
                    <a:pt x="1559451" y="140654"/>
                  </a:lnTo>
                  <a:lnTo>
                    <a:pt x="1510983" y="126544"/>
                  </a:lnTo>
                  <a:lnTo>
                    <a:pt x="1462545" y="112443"/>
                  </a:lnTo>
                  <a:lnTo>
                    <a:pt x="1414138" y="98352"/>
                  </a:lnTo>
                  <a:lnTo>
                    <a:pt x="1365766" y="84271"/>
                  </a:lnTo>
                  <a:lnTo>
                    <a:pt x="1317429" y="70200"/>
                  </a:lnTo>
                  <a:lnTo>
                    <a:pt x="1269130" y="56139"/>
                  </a:lnTo>
                  <a:lnTo>
                    <a:pt x="1220872" y="42089"/>
                  </a:lnTo>
                  <a:lnTo>
                    <a:pt x="1172657" y="28049"/>
                  </a:lnTo>
                  <a:lnTo>
                    <a:pt x="1124486" y="14019"/>
                  </a:lnTo>
                  <a:lnTo>
                    <a:pt x="1076363" y="0"/>
                  </a:lnTo>
                  <a:lnTo>
                    <a:pt x="1033634" y="24733"/>
                  </a:lnTo>
                  <a:lnTo>
                    <a:pt x="990762" y="49551"/>
                  </a:lnTo>
                  <a:lnTo>
                    <a:pt x="947747" y="74451"/>
                  </a:lnTo>
                  <a:lnTo>
                    <a:pt x="904589" y="99433"/>
                  </a:lnTo>
                  <a:lnTo>
                    <a:pt x="861289" y="124497"/>
                  </a:lnTo>
                  <a:lnTo>
                    <a:pt x="817848" y="149642"/>
                  </a:lnTo>
                  <a:lnTo>
                    <a:pt x="774266" y="174867"/>
                  </a:lnTo>
                  <a:lnTo>
                    <a:pt x="730543" y="200171"/>
                  </a:lnTo>
                  <a:lnTo>
                    <a:pt x="686682" y="225554"/>
                  </a:lnTo>
                  <a:lnTo>
                    <a:pt x="642681" y="251016"/>
                  </a:lnTo>
                  <a:lnTo>
                    <a:pt x="598542" y="276555"/>
                  </a:lnTo>
                  <a:lnTo>
                    <a:pt x="554266" y="302171"/>
                  </a:lnTo>
                  <a:lnTo>
                    <a:pt x="512434" y="326374"/>
                  </a:lnTo>
                  <a:lnTo>
                    <a:pt x="470468" y="350655"/>
                  </a:lnTo>
                  <a:lnTo>
                    <a:pt x="428366" y="375015"/>
                  </a:lnTo>
                  <a:lnTo>
                    <a:pt x="386130" y="399451"/>
                  </a:lnTo>
                  <a:lnTo>
                    <a:pt x="343759" y="423964"/>
                  </a:lnTo>
                  <a:lnTo>
                    <a:pt x="301254" y="448554"/>
                  </a:lnTo>
                  <a:lnTo>
                    <a:pt x="258616" y="473220"/>
                  </a:lnTo>
                  <a:lnTo>
                    <a:pt x="215845" y="497962"/>
                  </a:lnTo>
                  <a:lnTo>
                    <a:pt x="172940" y="522779"/>
                  </a:lnTo>
                  <a:lnTo>
                    <a:pt x="129903" y="547672"/>
                  </a:lnTo>
                  <a:lnTo>
                    <a:pt x="86734" y="572639"/>
                  </a:lnTo>
                  <a:lnTo>
                    <a:pt x="43432" y="597680"/>
                  </a:lnTo>
                  <a:lnTo>
                    <a:pt x="0" y="622795"/>
                  </a:lnTo>
                  <a:lnTo>
                    <a:pt x="50537" y="638024"/>
                  </a:lnTo>
                  <a:lnTo>
                    <a:pt x="101126" y="653267"/>
                  </a:lnTo>
                  <a:lnTo>
                    <a:pt x="151764" y="668523"/>
                  </a:lnTo>
                  <a:lnTo>
                    <a:pt x="202447" y="683791"/>
                  </a:lnTo>
                  <a:lnTo>
                    <a:pt x="253175" y="699072"/>
                  </a:lnTo>
                  <a:lnTo>
                    <a:pt x="303942" y="714364"/>
                  </a:lnTo>
                  <a:lnTo>
                    <a:pt x="354746" y="729667"/>
                  </a:lnTo>
                  <a:lnTo>
                    <a:pt x="405585" y="744981"/>
                  </a:lnTo>
                  <a:lnTo>
                    <a:pt x="456456" y="760304"/>
                  </a:lnTo>
                  <a:lnTo>
                    <a:pt x="507354" y="775638"/>
                  </a:lnTo>
                  <a:lnTo>
                    <a:pt x="558279" y="790981"/>
                  </a:lnTo>
                  <a:lnTo>
                    <a:pt x="605188" y="805110"/>
                  </a:lnTo>
                  <a:lnTo>
                    <a:pt x="652139" y="819252"/>
                  </a:lnTo>
                  <a:lnTo>
                    <a:pt x="699131" y="833405"/>
                  </a:lnTo>
                  <a:lnTo>
                    <a:pt x="746162" y="847571"/>
                  </a:lnTo>
                  <a:lnTo>
                    <a:pt x="793233" y="861748"/>
                  </a:lnTo>
                  <a:lnTo>
                    <a:pt x="840341" y="875936"/>
                  </a:lnTo>
                  <a:lnTo>
                    <a:pt x="887487" y="890134"/>
                  </a:lnTo>
                  <a:lnTo>
                    <a:pt x="934669" y="904342"/>
                  </a:lnTo>
                  <a:lnTo>
                    <a:pt x="981887" y="918559"/>
                  </a:lnTo>
                  <a:lnTo>
                    <a:pt x="1029140" y="932786"/>
                  </a:lnTo>
                  <a:lnTo>
                    <a:pt x="1076427" y="947020"/>
                  </a:lnTo>
                  <a:lnTo>
                    <a:pt x="1123746" y="961262"/>
                  </a:lnTo>
                  <a:lnTo>
                    <a:pt x="1168449" y="932860"/>
                  </a:lnTo>
                  <a:lnTo>
                    <a:pt x="1213004" y="904548"/>
                  </a:lnTo>
                  <a:lnTo>
                    <a:pt x="1257411" y="876328"/>
                  </a:lnTo>
                  <a:lnTo>
                    <a:pt x="1301668" y="848201"/>
                  </a:lnTo>
                  <a:lnTo>
                    <a:pt x="1345776" y="820166"/>
                  </a:lnTo>
                  <a:lnTo>
                    <a:pt x="1389734" y="792225"/>
                  </a:lnTo>
                  <a:lnTo>
                    <a:pt x="1433541" y="764379"/>
                  </a:lnTo>
                  <a:lnTo>
                    <a:pt x="1477197" y="736627"/>
                  </a:lnTo>
                  <a:lnTo>
                    <a:pt x="1520701" y="708970"/>
                  </a:lnTo>
                  <a:lnTo>
                    <a:pt x="1564054" y="681410"/>
                  </a:lnTo>
                  <a:lnTo>
                    <a:pt x="1607254" y="653946"/>
                  </a:lnTo>
                  <a:lnTo>
                    <a:pt x="1650301" y="626579"/>
                  </a:lnTo>
                  <a:lnTo>
                    <a:pt x="1692345" y="599852"/>
                  </a:lnTo>
                  <a:lnTo>
                    <a:pt x="1734256" y="573207"/>
                  </a:lnTo>
                  <a:lnTo>
                    <a:pt x="1776033" y="546645"/>
                  </a:lnTo>
                  <a:lnTo>
                    <a:pt x="1817677" y="520167"/>
                  </a:lnTo>
                  <a:lnTo>
                    <a:pt x="1859186" y="493772"/>
                  </a:lnTo>
                  <a:lnTo>
                    <a:pt x="1900561" y="467461"/>
                  </a:lnTo>
                  <a:lnTo>
                    <a:pt x="1941800" y="441235"/>
                  </a:lnTo>
                  <a:lnTo>
                    <a:pt x="1982903" y="415094"/>
                  </a:lnTo>
                  <a:lnTo>
                    <a:pt x="2023869" y="389039"/>
                  </a:lnTo>
                  <a:lnTo>
                    <a:pt x="2064698" y="363070"/>
                  </a:lnTo>
                  <a:lnTo>
                    <a:pt x="2105390" y="337187"/>
                  </a:lnTo>
                  <a:lnTo>
                    <a:pt x="2145944" y="31139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60415" y="9230292"/>
              <a:ext cx="1126490" cy="358775"/>
            </a:xfrm>
            <a:custGeom>
              <a:avLst/>
              <a:gdLst/>
              <a:ahLst/>
              <a:cxnLst/>
              <a:rect l="l" t="t" r="r" b="b"/>
              <a:pathLst>
                <a:path w="1126489" h="358775">
                  <a:moveTo>
                    <a:pt x="0" y="0"/>
                  </a:moveTo>
                  <a:lnTo>
                    <a:pt x="0" y="20154"/>
                  </a:lnTo>
                  <a:lnTo>
                    <a:pt x="1125969" y="358609"/>
                  </a:lnTo>
                  <a:lnTo>
                    <a:pt x="1125969" y="3384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60415" y="9230292"/>
              <a:ext cx="1126490" cy="358775"/>
            </a:xfrm>
            <a:custGeom>
              <a:avLst/>
              <a:gdLst/>
              <a:ahLst/>
              <a:cxnLst/>
              <a:rect l="l" t="t" r="r" b="b"/>
              <a:pathLst>
                <a:path w="1126489" h="358775">
                  <a:moveTo>
                    <a:pt x="0" y="0"/>
                  </a:moveTo>
                  <a:lnTo>
                    <a:pt x="1125969" y="338442"/>
                  </a:lnTo>
                  <a:lnTo>
                    <a:pt x="1125969" y="358609"/>
                  </a:lnTo>
                  <a:lnTo>
                    <a:pt x="0" y="2015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686624" y="8917620"/>
              <a:ext cx="1022350" cy="671195"/>
            </a:xfrm>
            <a:custGeom>
              <a:avLst/>
              <a:gdLst/>
              <a:ahLst/>
              <a:cxnLst/>
              <a:rect l="l" t="t" r="r" b="b"/>
              <a:pathLst>
                <a:path w="1022350" h="671195">
                  <a:moveTo>
                    <a:pt x="1021969" y="0"/>
                  </a:moveTo>
                  <a:lnTo>
                    <a:pt x="0" y="650455"/>
                  </a:lnTo>
                  <a:lnTo>
                    <a:pt x="0" y="670610"/>
                  </a:lnTo>
                  <a:lnTo>
                    <a:pt x="1021969" y="20154"/>
                  </a:lnTo>
                  <a:lnTo>
                    <a:pt x="10219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686624" y="8917620"/>
              <a:ext cx="1022350" cy="671195"/>
            </a:xfrm>
            <a:custGeom>
              <a:avLst/>
              <a:gdLst/>
              <a:ahLst/>
              <a:cxnLst/>
              <a:rect l="l" t="t" r="r" b="b"/>
              <a:pathLst>
                <a:path w="1022350" h="671195">
                  <a:moveTo>
                    <a:pt x="1021969" y="0"/>
                  </a:moveTo>
                  <a:lnTo>
                    <a:pt x="0" y="650455"/>
                  </a:lnTo>
                  <a:lnTo>
                    <a:pt x="0" y="670610"/>
                  </a:lnTo>
                  <a:lnTo>
                    <a:pt x="1021969" y="20154"/>
                  </a:lnTo>
                  <a:lnTo>
                    <a:pt x="10219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61248" y="8606305"/>
              <a:ext cx="2146300" cy="963294"/>
            </a:xfrm>
            <a:custGeom>
              <a:avLst/>
              <a:gdLst/>
              <a:ahLst/>
              <a:cxnLst/>
              <a:rect l="l" t="t" r="r" b="b"/>
              <a:pathLst>
                <a:path w="2146300" h="963295">
                  <a:moveTo>
                    <a:pt x="1076363" y="0"/>
                  </a:moveTo>
                  <a:lnTo>
                    <a:pt x="0" y="622795"/>
                  </a:lnTo>
                  <a:lnTo>
                    <a:pt x="1129499" y="963231"/>
                  </a:lnTo>
                  <a:lnTo>
                    <a:pt x="1650301" y="626579"/>
                  </a:lnTo>
                  <a:lnTo>
                    <a:pt x="2145944" y="311391"/>
                  </a:lnTo>
                  <a:lnTo>
                    <a:pt x="10763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61248" y="8606305"/>
              <a:ext cx="2146300" cy="963294"/>
            </a:xfrm>
            <a:custGeom>
              <a:avLst/>
              <a:gdLst/>
              <a:ahLst/>
              <a:cxnLst/>
              <a:rect l="l" t="t" r="r" b="b"/>
              <a:pathLst>
                <a:path w="2146300" h="963295">
                  <a:moveTo>
                    <a:pt x="2145944" y="311391"/>
                  </a:moveTo>
                  <a:lnTo>
                    <a:pt x="1607946" y="154774"/>
                  </a:lnTo>
                  <a:lnTo>
                    <a:pt x="1076363" y="0"/>
                  </a:lnTo>
                  <a:lnTo>
                    <a:pt x="554266" y="302171"/>
                  </a:lnTo>
                  <a:lnTo>
                    <a:pt x="0" y="622795"/>
                  </a:lnTo>
                  <a:lnTo>
                    <a:pt x="558279" y="790981"/>
                  </a:lnTo>
                  <a:lnTo>
                    <a:pt x="1129499" y="963231"/>
                  </a:lnTo>
                  <a:lnTo>
                    <a:pt x="1650301" y="626579"/>
                  </a:lnTo>
                  <a:lnTo>
                    <a:pt x="2145944" y="31139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785243" y="8561079"/>
              <a:ext cx="696595" cy="748030"/>
            </a:xfrm>
            <a:custGeom>
              <a:avLst/>
              <a:gdLst/>
              <a:ahLst/>
              <a:cxnLst/>
              <a:rect l="l" t="t" r="r" b="b"/>
              <a:pathLst>
                <a:path w="696595" h="748029">
                  <a:moveTo>
                    <a:pt x="494449" y="5105"/>
                  </a:moveTo>
                  <a:lnTo>
                    <a:pt x="490689" y="0"/>
                  </a:lnTo>
                  <a:lnTo>
                    <a:pt x="129349" y="265887"/>
                  </a:lnTo>
                  <a:lnTo>
                    <a:pt x="111404" y="241490"/>
                  </a:lnTo>
                  <a:lnTo>
                    <a:pt x="82245" y="304495"/>
                  </a:lnTo>
                  <a:lnTo>
                    <a:pt x="151079" y="295389"/>
                  </a:lnTo>
                  <a:lnTo>
                    <a:pt x="135420" y="274129"/>
                  </a:lnTo>
                  <a:lnTo>
                    <a:pt x="133121" y="271005"/>
                  </a:lnTo>
                  <a:lnTo>
                    <a:pt x="494449" y="5105"/>
                  </a:lnTo>
                  <a:close/>
                </a:path>
                <a:path w="696595" h="748029">
                  <a:moveTo>
                    <a:pt x="696252" y="743699"/>
                  </a:moveTo>
                  <a:lnTo>
                    <a:pt x="667258" y="713105"/>
                  </a:lnTo>
                  <a:lnTo>
                    <a:pt x="625703" y="673633"/>
                  </a:lnTo>
                  <a:lnTo>
                    <a:pt x="589788" y="642734"/>
                  </a:lnTo>
                  <a:lnTo>
                    <a:pt x="548347" y="610539"/>
                  </a:lnTo>
                  <a:lnTo>
                    <a:pt x="502259" y="579081"/>
                  </a:lnTo>
                  <a:lnTo>
                    <a:pt x="452412" y="550392"/>
                  </a:lnTo>
                  <a:lnTo>
                    <a:pt x="399669" y="526491"/>
                  </a:lnTo>
                  <a:lnTo>
                    <a:pt x="344893" y="509460"/>
                  </a:lnTo>
                  <a:lnTo>
                    <a:pt x="288975" y="501332"/>
                  </a:lnTo>
                  <a:lnTo>
                    <a:pt x="260870" y="501269"/>
                  </a:lnTo>
                  <a:lnTo>
                    <a:pt x="232816" y="504228"/>
                  </a:lnTo>
                  <a:lnTo>
                    <a:pt x="177368" y="520230"/>
                  </a:lnTo>
                  <a:lnTo>
                    <a:pt x="123659" y="551357"/>
                  </a:lnTo>
                  <a:lnTo>
                    <a:pt x="72656" y="599554"/>
                  </a:lnTo>
                  <a:lnTo>
                    <a:pt x="48475" y="630669"/>
                  </a:lnTo>
                  <a:lnTo>
                    <a:pt x="28155" y="662330"/>
                  </a:lnTo>
                  <a:lnTo>
                    <a:pt x="1828" y="646925"/>
                  </a:lnTo>
                  <a:lnTo>
                    <a:pt x="0" y="716330"/>
                  </a:lnTo>
                  <a:lnTo>
                    <a:pt x="59601" y="680720"/>
                  </a:lnTo>
                  <a:lnTo>
                    <a:pt x="41236" y="669975"/>
                  </a:lnTo>
                  <a:lnTo>
                    <a:pt x="33642" y="665530"/>
                  </a:lnTo>
                  <a:lnTo>
                    <a:pt x="77482" y="603694"/>
                  </a:lnTo>
                  <a:lnTo>
                    <a:pt x="127469" y="556425"/>
                  </a:lnTo>
                  <a:lnTo>
                    <a:pt x="179857" y="526059"/>
                  </a:lnTo>
                  <a:lnTo>
                    <a:pt x="233845" y="510489"/>
                  </a:lnTo>
                  <a:lnTo>
                    <a:pt x="261200" y="507619"/>
                  </a:lnTo>
                  <a:lnTo>
                    <a:pt x="288658" y="507682"/>
                  </a:lnTo>
                  <a:lnTo>
                    <a:pt x="343471" y="515645"/>
                  </a:lnTo>
                  <a:lnTo>
                    <a:pt x="397383" y="532422"/>
                  </a:lnTo>
                  <a:lnTo>
                    <a:pt x="449491" y="556031"/>
                  </a:lnTo>
                  <a:lnTo>
                    <a:pt x="498868" y="584454"/>
                  </a:lnTo>
                  <a:lnTo>
                    <a:pt x="544601" y="615670"/>
                  </a:lnTo>
                  <a:lnTo>
                    <a:pt x="585762" y="647649"/>
                  </a:lnTo>
                  <a:lnTo>
                    <a:pt x="621449" y="678357"/>
                  </a:lnTo>
                  <a:lnTo>
                    <a:pt x="650773" y="705764"/>
                  </a:lnTo>
                  <a:lnTo>
                    <a:pt x="680821" y="736257"/>
                  </a:lnTo>
                  <a:lnTo>
                    <a:pt x="691476" y="747877"/>
                  </a:lnTo>
                  <a:lnTo>
                    <a:pt x="696252" y="7436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86035" y="9380693"/>
              <a:ext cx="373380" cy="373380"/>
            </a:xfrm>
            <a:custGeom>
              <a:avLst/>
              <a:gdLst/>
              <a:ahLst/>
              <a:cxnLst/>
              <a:rect l="l" t="t" r="r" b="b"/>
              <a:pathLst>
                <a:path w="373379" h="373379">
                  <a:moveTo>
                    <a:pt x="186639" y="0"/>
                  </a:moveTo>
                  <a:lnTo>
                    <a:pt x="236253" y="6667"/>
                  </a:lnTo>
                  <a:lnTo>
                    <a:pt x="280837" y="25482"/>
                  </a:lnTo>
                  <a:lnTo>
                    <a:pt x="318611" y="54667"/>
                  </a:lnTo>
                  <a:lnTo>
                    <a:pt x="347795" y="92440"/>
                  </a:lnTo>
                  <a:lnTo>
                    <a:pt x="366611" y="137024"/>
                  </a:lnTo>
                  <a:lnTo>
                    <a:pt x="373278" y="186639"/>
                  </a:lnTo>
                  <a:lnTo>
                    <a:pt x="366611" y="236252"/>
                  </a:lnTo>
                  <a:lnTo>
                    <a:pt x="347795" y="280834"/>
                  </a:lnTo>
                  <a:lnTo>
                    <a:pt x="318611" y="318604"/>
                  </a:lnTo>
                  <a:lnTo>
                    <a:pt x="280837" y="347786"/>
                  </a:lnTo>
                  <a:lnTo>
                    <a:pt x="236253" y="366599"/>
                  </a:lnTo>
                  <a:lnTo>
                    <a:pt x="186639" y="373265"/>
                  </a:lnTo>
                  <a:lnTo>
                    <a:pt x="137024" y="366599"/>
                  </a:lnTo>
                  <a:lnTo>
                    <a:pt x="92440" y="347786"/>
                  </a:lnTo>
                  <a:lnTo>
                    <a:pt x="54667" y="318604"/>
                  </a:lnTo>
                  <a:lnTo>
                    <a:pt x="25482" y="280834"/>
                  </a:lnTo>
                  <a:lnTo>
                    <a:pt x="6667" y="236252"/>
                  </a:lnTo>
                  <a:lnTo>
                    <a:pt x="0" y="186639"/>
                  </a:lnTo>
                  <a:lnTo>
                    <a:pt x="6667" y="137024"/>
                  </a:lnTo>
                  <a:lnTo>
                    <a:pt x="25482" y="92440"/>
                  </a:lnTo>
                  <a:lnTo>
                    <a:pt x="54667" y="54667"/>
                  </a:lnTo>
                  <a:lnTo>
                    <a:pt x="92440" y="25482"/>
                  </a:lnTo>
                  <a:lnTo>
                    <a:pt x="137024" y="6667"/>
                  </a:lnTo>
                  <a:lnTo>
                    <a:pt x="18663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86916" y="9709408"/>
              <a:ext cx="90068" cy="200812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4930473" y="9962297"/>
              <a:ext cx="1397635" cy="234950"/>
            </a:xfrm>
            <a:custGeom>
              <a:avLst/>
              <a:gdLst/>
              <a:ahLst/>
              <a:cxnLst/>
              <a:rect l="l" t="t" r="r" b="b"/>
              <a:pathLst>
                <a:path w="1397635" h="234950">
                  <a:moveTo>
                    <a:pt x="0" y="0"/>
                  </a:moveTo>
                  <a:lnTo>
                    <a:pt x="1397596" y="0"/>
                  </a:lnTo>
                  <a:lnTo>
                    <a:pt x="1397596" y="234378"/>
                  </a:lnTo>
                  <a:lnTo>
                    <a:pt x="0" y="23437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15214" y="9812137"/>
              <a:ext cx="149415" cy="106756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224637" y="8708945"/>
            <a:ext cx="3670300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opposite,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drawing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copper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clad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board.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labels,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GRP,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copper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etc.....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add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appropriate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shade.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8025" y="131759"/>
            <a:ext cx="4114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MANUFACTURE</a:t>
            </a:r>
            <a:r>
              <a:rPr sz="14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4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PRINTED</a:t>
            </a:r>
            <a:r>
              <a:rPr sz="14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CIRCUIT</a:t>
            </a:r>
            <a:r>
              <a:rPr sz="14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BOARDS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3857" y="639414"/>
            <a:ext cx="5791200" cy="3619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500"/>
              </a:spcBef>
              <a:tabLst>
                <a:tab pos="1757045" algn="l"/>
              </a:tabLst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3968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https://technologystudent.com/pcb/pcbcnc.htm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8323" y="417852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280" y="433486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7195" y="1313634"/>
            <a:ext cx="717359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577469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PCBs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pollute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environment,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especially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sea.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wish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use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North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(UK),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example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damage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happen.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81003" y="6278575"/>
            <a:ext cx="2305050" cy="2305685"/>
            <a:chOff x="281003" y="6278575"/>
            <a:chExt cx="2305050" cy="2305685"/>
          </a:xfrm>
        </p:grpSpPr>
        <p:sp>
          <p:nvSpPr>
            <p:cNvPr id="8" name="object 8"/>
            <p:cNvSpPr/>
            <p:nvPr/>
          </p:nvSpPr>
          <p:spPr>
            <a:xfrm>
              <a:off x="302069" y="6299640"/>
              <a:ext cx="2263140" cy="2263775"/>
            </a:xfrm>
            <a:custGeom>
              <a:avLst/>
              <a:gdLst/>
              <a:ahLst/>
              <a:cxnLst/>
              <a:rect l="l" t="t" r="r" b="b"/>
              <a:pathLst>
                <a:path w="2263140" h="2263775">
                  <a:moveTo>
                    <a:pt x="1240831" y="44121"/>
                  </a:moveTo>
                  <a:lnTo>
                    <a:pt x="2219016" y="1022306"/>
                  </a:lnTo>
                  <a:lnTo>
                    <a:pt x="2248062" y="1062524"/>
                  </a:lnTo>
                  <a:lnTo>
                    <a:pt x="2262586" y="1108184"/>
                  </a:lnTo>
                  <a:lnTo>
                    <a:pt x="2262586" y="1155719"/>
                  </a:lnTo>
                  <a:lnTo>
                    <a:pt x="2248062" y="1201563"/>
                  </a:lnTo>
                  <a:lnTo>
                    <a:pt x="2219016" y="1242148"/>
                  </a:lnTo>
                  <a:lnTo>
                    <a:pt x="1241597" y="2219567"/>
                  </a:lnTo>
                  <a:lnTo>
                    <a:pt x="1201005" y="2248687"/>
                  </a:lnTo>
                  <a:lnTo>
                    <a:pt x="1155118" y="2263358"/>
                  </a:lnTo>
                  <a:lnTo>
                    <a:pt x="1107467" y="2263468"/>
                  </a:lnTo>
                  <a:lnTo>
                    <a:pt x="1061580" y="2248908"/>
                  </a:lnTo>
                  <a:lnTo>
                    <a:pt x="1020988" y="2219567"/>
                  </a:lnTo>
                  <a:lnTo>
                    <a:pt x="43570" y="1241382"/>
                  </a:lnTo>
                  <a:lnTo>
                    <a:pt x="14523" y="1201091"/>
                  </a:lnTo>
                  <a:lnTo>
                    <a:pt x="0" y="1155284"/>
                  </a:lnTo>
                  <a:lnTo>
                    <a:pt x="0" y="1107638"/>
                  </a:lnTo>
                  <a:lnTo>
                    <a:pt x="14523" y="1061832"/>
                  </a:lnTo>
                  <a:lnTo>
                    <a:pt x="43570" y="1021540"/>
                  </a:lnTo>
                  <a:lnTo>
                    <a:pt x="1020988" y="44121"/>
                  </a:lnTo>
                  <a:lnTo>
                    <a:pt x="1061574" y="14707"/>
                  </a:lnTo>
                  <a:lnTo>
                    <a:pt x="1107418" y="0"/>
                  </a:lnTo>
                  <a:lnTo>
                    <a:pt x="1154953" y="0"/>
                  </a:lnTo>
                  <a:lnTo>
                    <a:pt x="1200613" y="14707"/>
                  </a:lnTo>
                  <a:lnTo>
                    <a:pt x="1240831" y="44121"/>
                  </a:lnTo>
                  <a:close/>
                </a:path>
              </a:pathLst>
            </a:custGeom>
            <a:ln w="4213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4539" y="6422660"/>
              <a:ext cx="2018030" cy="2018664"/>
            </a:xfrm>
            <a:custGeom>
              <a:avLst/>
              <a:gdLst/>
              <a:ahLst/>
              <a:cxnLst/>
              <a:rect l="l" t="t" r="r" b="b"/>
              <a:pathLst>
                <a:path w="2018030" h="2018665">
                  <a:moveTo>
                    <a:pt x="1008824" y="0"/>
                  </a:moveTo>
                  <a:lnTo>
                    <a:pt x="2017649" y="1008824"/>
                  </a:lnTo>
                  <a:lnTo>
                    <a:pt x="1008824" y="2018415"/>
                  </a:lnTo>
                  <a:lnTo>
                    <a:pt x="0" y="1008824"/>
                  </a:lnTo>
                  <a:lnTo>
                    <a:pt x="1008824" y="0"/>
                  </a:lnTo>
                  <a:close/>
                </a:path>
              </a:pathLst>
            </a:custGeom>
            <a:ln w="53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5534" y="7457529"/>
              <a:ext cx="1395095" cy="224154"/>
            </a:xfrm>
            <a:custGeom>
              <a:avLst/>
              <a:gdLst/>
              <a:ahLst/>
              <a:cxnLst/>
              <a:rect l="l" t="t" r="r" b="b"/>
              <a:pathLst>
                <a:path w="1395095" h="224154">
                  <a:moveTo>
                    <a:pt x="113372" y="0"/>
                  </a:moveTo>
                  <a:lnTo>
                    <a:pt x="64959" y="10820"/>
                  </a:lnTo>
                  <a:lnTo>
                    <a:pt x="29973" y="39450"/>
                  </a:lnTo>
                  <a:lnTo>
                    <a:pt x="8343" y="74975"/>
                  </a:lnTo>
                  <a:lnTo>
                    <a:pt x="0" y="106476"/>
                  </a:lnTo>
                  <a:lnTo>
                    <a:pt x="8557" y="154520"/>
                  </a:lnTo>
                  <a:lnTo>
                    <a:pt x="31692" y="190353"/>
                  </a:lnTo>
                  <a:lnTo>
                    <a:pt x="65601" y="213547"/>
                  </a:lnTo>
                  <a:lnTo>
                    <a:pt x="106476" y="223672"/>
                  </a:lnTo>
                  <a:lnTo>
                    <a:pt x="132159" y="222165"/>
                  </a:lnTo>
                  <a:lnTo>
                    <a:pt x="163158" y="212759"/>
                  </a:lnTo>
                  <a:lnTo>
                    <a:pt x="192435" y="193300"/>
                  </a:lnTo>
                  <a:lnTo>
                    <a:pt x="198390" y="184110"/>
                  </a:lnTo>
                  <a:lnTo>
                    <a:pt x="131525" y="184110"/>
                  </a:lnTo>
                  <a:lnTo>
                    <a:pt x="90674" y="178868"/>
                  </a:lnTo>
                  <a:lnTo>
                    <a:pt x="56001" y="152369"/>
                  </a:lnTo>
                  <a:lnTo>
                    <a:pt x="41363" y="111074"/>
                  </a:lnTo>
                  <a:lnTo>
                    <a:pt x="53489" y="73109"/>
                  </a:lnTo>
                  <a:lnTo>
                    <a:pt x="84358" y="46347"/>
                  </a:lnTo>
                  <a:lnTo>
                    <a:pt x="125711" y="40842"/>
                  </a:lnTo>
                  <a:lnTo>
                    <a:pt x="200007" y="40842"/>
                  </a:lnTo>
                  <a:lnTo>
                    <a:pt x="198792" y="38785"/>
                  </a:lnTo>
                  <a:lnTo>
                    <a:pt x="173213" y="17813"/>
                  </a:lnTo>
                  <a:lnTo>
                    <a:pt x="143184" y="4597"/>
                  </a:lnTo>
                  <a:lnTo>
                    <a:pt x="113372" y="0"/>
                  </a:lnTo>
                  <a:close/>
                </a:path>
                <a:path w="1395095" h="224154">
                  <a:moveTo>
                    <a:pt x="212953" y="161632"/>
                  </a:moveTo>
                  <a:lnTo>
                    <a:pt x="164693" y="161632"/>
                  </a:lnTo>
                  <a:lnTo>
                    <a:pt x="131525" y="184110"/>
                  </a:lnTo>
                  <a:lnTo>
                    <a:pt x="198390" y="184110"/>
                  </a:lnTo>
                  <a:lnTo>
                    <a:pt x="212953" y="161632"/>
                  </a:lnTo>
                  <a:close/>
                </a:path>
                <a:path w="1395095" h="224154">
                  <a:moveTo>
                    <a:pt x="200007" y="40842"/>
                  </a:moveTo>
                  <a:lnTo>
                    <a:pt x="125711" y="40842"/>
                  </a:lnTo>
                  <a:lnTo>
                    <a:pt x="169291" y="66649"/>
                  </a:lnTo>
                  <a:lnTo>
                    <a:pt x="215252" y="66649"/>
                  </a:lnTo>
                  <a:lnTo>
                    <a:pt x="200007" y="40842"/>
                  </a:lnTo>
                  <a:close/>
                </a:path>
                <a:path w="1395095" h="224154">
                  <a:moveTo>
                    <a:pt x="282651" y="2298"/>
                  </a:moveTo>
                  <a:lnTo>
                    <a:pt x="242824" y="2298"/>
                  </a:lnTo>
                  <a:lnTo>
                    <a:pt x="242824" y="219075"/>
                  </a:lnTo>
                  <a:lnTo>
                    <a:pt x="282651" y="219075"/>
                  </a:lnTo>
                  <a:lnTo>
                    <a:pt x="282651" y="127165"/>
                  </a:lnTo>
                  <a:lnTo>
                    <a:pt x="400621" y="127165"/>
                  </a:lnTo>
                  <a:lnTo>
                    <a:pt x="400621" y="87325"/>
                  </a:lnTo>
                  <a:lnTo>
                    <a:pt x="282651" y="87325"/>
                  </a:lnTo>
                  <a:lnTo>
                    <a:pt x="282651" y="2298"/>
                  </a:lnTo>
                  <a:close/>
                </a:path>
                <a:path w="1395095" h="224154">
                  <a:moveTo>
                    <a:pt x="400621" y="127165"/>
                  </a:moveTo>
                  <a:lnTo>
                    <a:pt x="360794" y="127165"/>
                  </a:lnTo>
                  <a:lnTo>
                    <a:pt x="360794" y="219075"/>
                  </a:lnTo>
                  <a:lnTo>
                    <a:pt x="400621" y="219075"/>
                  </a:lnTo>
                  <a:lnTo>
                    <a:pt x="400621" y="127165"/>
                  </a:lnTo>
                  <a:close/>
                </a:path>
                <a:path w="1395095" h="224154">
                  <a:moveTo>
                    <a:pt x="400621" y="2298"/>
                  </a:moveTo>
                  <a:lnTo>
                    <a:pt x="360794" y="2298"/>
                  </a:lnTo>
                  <a:lnTo>
                    <a:pt x="360794" y="87325"/>
                  </a:lnTo>
                  <a:lnTo>
                    <a:pt x="400621" y="87325"/>
                  </a:lnTo>
                  <a:lnTo>
                    <a:pt x="400621" y="2298"/>
                  </a:lnTo>
                  <a:close/>
                </a:path>
                <a:path w="1395095" h="224154">
                  <a:moveTo>
                    <a:pt x="481050" y="2298"/>
                  </a:moveTo>
                  <a:lnTo>
                    <a:pt x="441985" y="2298"/>
                  </a:lnTo>
                  <a:lnTo>
                    <a:pt x="441985" y="219075"/>
                  </a:lnTo>
                  <a:lnTo>
                    <a:pt x="546163" y="219075"/>
                  </a:lnTo>
                  <a:lnTo>
                    <a:pt x="546163" y="180009"/>
                  </a:lnTo>
                  <a:lnTo>
                    <a:pt x="481050" y="180009"/>
                  </a:lnTo>
                  <a:lnTo>
                    <a:pt x="481050" y="2298"/>
                  </a:lnTo>
                  <a:close/>
                </a:path>
                <a:path w="1395095" h="224154">
                  <a:moveTo>
                    <a:pt x="662597" y="0"/>
                  </a:moveTo>
                  <a:lnTo>
                    <a:pt x="625129" y="5686"/>
                  </a:lnTo>
                  <a:lnTo>
                    <a:pt x="588097" y="24803"/>
                  </a:lnTo>
                  <a:lnTo>
                    <a:pt x="559396" y="60436"/>
                  </a:lnTo>
                  <a:lnTo>
                    <a:pt x="546925" y="115671"/>
                  </a:lnTo>
                  <a:lnTo>
                    <a:pt x="552861" y="147087"/>
                  </a:lnTo>
                  <a:lnTo>
                    <a:pt x="572011" y="182597"/>
                  </a:lnTo>
                  <a:lnTo>
                    <a:pt x="606386" y="211644"/>
                  </a:lnTo>
                  <a:lnTo>
                    <a:pt x="657999" y="223672"/>
                  </a:lnTo>
                  <a:lnTo>
                    <a:pt x="712059" y="212973"/>
                  </a:lnTo>
                  <a:lnTo>
                    <a:pt x="746948" y="186332"/>
                  </a:lnTo>
                  <a:lnTo>
                    <a:pt x="747928" y="184607"/>
                  </a:lnTo>
                  <a:lnTo>
                    <a:pt x="657999" y="184607"/>
                  </a:lnTo>
                  <a:lnTo>
                    <a:pt x="635472" y="180945"/>
                  </a:lnTo>
                  <a:lnTo>
                    <a:pt x="613376" y="169098"/>
                  </a:lnTo>
                  <a:lnTo>
                    <a:pt x="596165" y="147772"/>
                  </a:lnTo>
                  <a:lnTo>
                    <a:pt x="588289" y="115671"/>
                  </a:lnTo>
                  <a:lnTo>
                    <a:pt x="596237" y="78171"/>
                  </a:lnTo>
                  <a:lnTo>
                    <a:pt x="613951" y="54675"/>
                  </a:lnTo>
                  <a:lnTo>
                    <a:pt x="637411" y="42524"/>
                  </a:lnTo>
                  <a:lnTo>
                    <a:pt x="662597" y="39065"/>
                  </a:lnTo>
                  <a:lnTo>
                    <a:pt x="745294" y="39065"/>
                  </a:lnTo>
                  <a:lnTo>
                    <a:pt x="712709" y="12185"/>
                  </a:lnTo>
                  <a:lnTo>
                    <a:pt x="662597" y="0"/>
                  </a:lnTo>
                  <a:close/>
                </a:path>
                <a:path w="1395095" h="224154">
                  <a:moveTo>
                    <a:pt x="745294" y="39065"/>
                  </a:moveTo>
                  <a:lnTo>
                    <a:pt x="662597" y="39065"/>
                  </a:lnTo>
                  <a:lnTo>
                    <a:pt x="691342" y="46332"/>
                  </a:lnTo>
                  <a:lnTo>
                    <a:pt x="712766" y="62720"/>
                  </a:lnTo>
                  <a:lnTo>
                    <a:pt x="726149" y="85283"/>
                  </a:lnTo>
                  <a:lnTo>
                    <a:pt x="730770" y="111074"/>
                  </a:lnTo>
                  <a:lnTo>
                    <a:pt x="724893" y="138074"/>
                  </a:lnTo>
                  <a:lnTo>
                    <a:pt x="709034" y="161628"/>
                  </a:lnTo>
                  <a:lnTo>
                    <a:pt x="685850" y="178287"/>
                  </a:lnTo>
                  <a:lnTo>
                    <a:pt x="657999" y="184607"/>
                  </a:lnTo>
                  <a:lnTo>
                    <a:pt x="747928" y="184607"/>
                  </a:lnTo>
                  <a:lnTo>
                    <a:pt x="766472" y="151936"/>
                  </a:lnTo>
                  <a:lnTo>
                    <a:pt x="774433" y="117970"/>
                  </a:lnTo>
                  <a:lnTo>
                    <a:pt x="770419" y="80795"/>
                  </a:lnTo>
                  <a:lnTo>
                    <a:pt x="749247" y="42325"/>
                  </a:lnTo>
                  <a:lnTo>
                    <a:pt x="745294" y="39065"/>
                  </a:lnTo>
                  <a:close/>
                </a:path>
                <a:path w="1395095" h="224154">
                  <a:moveTo>
                    <a:pt x="860221" y="2298"/>
                  </a:moveTo>
                  <a:lnTo>
                    <a:pt x="802767" y="2298"/>
                  </a:lnTo>
                  <a:lnTo>
                    <a:pt x="802767" y="219075"/>
                  </a:lnTo>
                  <a:lnTo>
                    <a:pt x="841832" y="219075"/>
                  </a:lnTo>
                  <a:lnTo>
                    <a:pt x="841832" y="136347"/>
                  </a:lnTo>
                  <a:lnTo>
                    <a:pt x="898048" y="136347"/>
                  </a:lnTo>
                  <a:lnTo>
                    <a:pt x="917930" y="130602"/>
                  </a:lnTo>
                  <a:lnTo>
                    <a:pt x="935859" y="115666"/>
                  </a:lnTo>
                  <a:lnTo>
                    <a:pt x="940603" y="106584"/>
                  </a:lnTo>
                  <a:lnTo>
                    <a:pt x="867881" y="106584"/>
                  </a:lnTo>
                  <a:lnTo>
                    <a:pt x="841832" y="106476"/>
                  </a:lnTo>
                  <a:lnTo>
                    <a:pt x="841832" y="43662"/>
                  </a:lnTo>
                  <a:lnTo>
                    <a:pt x="862062" y="43459"/>
                  </a:lnTo>
                  <a:lnTo>
                    <a:pt x="941715" y="43459"/>
                  </a:lnTo>
                  <a:lnTo>
                    <a:pt x="940792" y="38496"/>
                  </a:lnTo>
                  <a:lnTo>
                    <a:pt x="920924" y="15322"/>
                  </a:lnTo>
                  <a:lnTo>
                    <a:pt x="892727" y="4788"/>
                  </a:lnTo>
                  <a:lnTo>
                    <a:pt x="860221" y="2298"/>
                  </a:lnTo>
                  <a:close/>
                </a:path>
                <a:path w="1395095" h="224154">
                  <a:moveTo>
                    <a:pt x="898048" y="136347"/>
                  </a:moveTo>
                  <a:lnTo>
                    <a:pt x="841832" y="136347"/>
                  </a:lnTo>
                  <a:lnTo>
                    <a:pt x="900049" y="219075"/>
                  </a:lnTo>
                  <a:lnTo>
                    <a:pt x="948309" y="219075"/>
                  </a:lnTo>
                  <a:lnTo>
                    <a:pt x="890092" y="138645"/>
                  </a:lnTo>
                  <a:lnTo>
                    <a:pt x="898048" y="136347"/>
                  </a:lnTo>
                  <a:close/>
                </a:path>
                <a:path w="1395095" h="224154">
                  <a:moveTo>
                    <a:pt x="941715" y="43459"/>
                  </a:moveTo>
                  <a:lnTo>
                    <a:pt x="862062" y="43459"/>
                  </a:lnTo>
                  <a:lnTo>
                    <a:pt x="884158" y="45481"/>
                  </a:lnTo>
                  <a:lnTo>
                    <a:pt x="901943" y="53681"/>
                  </a:lnTo>
                  <a:lnTo>
                    <a:pt x="909243" y="72009"/>
                  </a:lnTo>
                  <a:lnTo>
                    <a:pt x="903882" y="93875"/>
                  </a:lnTo>
                  <a:lnTo>
                    <a:pt x="889330" y="103892"/>
                  </a:lnTo>
                  <a:lnTo>
                    <a:pt x="867881" y="106584"/>
                  </a:lnTo>
                  <a:lnTo>
                    <a:pt x="940603" y="106584"/>
                  </a:lnTo>
                  <a:lnTo>
                    <a:pt x="945459" y="97285"/>
                  </a:lnTo>
                  <a:lnTo>
                    <a:pt x="948309" y="78905"/>
                  </a:lnTo>
                  <a:lnTo>
                    <a:pt x="941715" y="43459"/>
                  </a:lnTo>
                  <a:close/>
                </a:path>
                <a:path w="1395095" h="224154">
                  <a:moveTo>
                    <a:pt x="1019543" y="2298"/>
                  </a:moveTo>
                  <a:lnTo>
                    <a:pt x="978179" y="2298"/>
                  </a:lnTo>
                  <a:lnTo>
                    <a:pt x="978179" y="219075"/>
                  </a:lnTo>
                  <a:lnTo>
                    <a:pt x="1019543" y="219075"/>
                  </a:lnTo>
                  <a:lnTo>
                    <a:pt x="1019543" y="2298"/>
                  </a:lnTo>
                  <a:close/>
                </a:path>
                <a:path w="1395095" h="224154">
                  <a:moveTo>
                    <a:pt x="1105344" y="2298"/>
                  </a:moveTo>
                  <a:lnTo>
                    <a:pt x="1061681" y="2298"/>
                  </a:lnTo>
                  <a:lnTo>
                    <a:pt x="1061681" y="219075"/>
                  </a:lnTo>
                  <a:lnTo>
                    <a:pt x="1103807" y="219075"/>
                  </a:lnTo>
                  <a:lnTo>
                    <a:pt x="1103807" y="62052"/>
                  </a:lnTo>
                  <a:lnTo>
                    <a:pt x="1140103" y="62052"/>
                  </a:lnTo>
                  <a:lnTo>
                    <a:pt x="1105344" y="2298"/>
                  </a:lnTo>
                  <a:close/>
                </a:path>
                <a:path w="1395095" h="224154">
                  <a:moveTo>
                    <a:pt x="1140103" y="62052"/>
                  </a:moveTo>
                  <a:lnTo>
                    <a:pt x="1103807" y="62052"/>
                  </a:lnTo>
                  <a:lnTo>
                    <a:pt x="1193431" y="219075"/>
                  </a:lnTo>
                  <a:lnTo>
                    <a:pt x="1237094" y="219075"/>
                  </a:lnTo>
                  <a:lnTo>
                    <a:pt x="1237094" y="161632"/>
                  </a:lnTo>
                  <a:lnTo>
                    <a:pt x="1198029" y="161632"/>
                  </a:lnTo>
                  <a:lnTo>
                    <a:pt x="1140103" y="62052"/>
                  </a:lnTo>
                  <a:close/>
                </a:path>
                <a:path w="1395095" h="224154">
                  <a:moveTo>
                    <a:pt x="1237094" y="2298"/>
                  </a:moveTo>
                  <a:lnTo>
                    <a:pt x="1198029" y="2298"/>
                  </a:lnTo>
                  <a:lnTo>
                    <a:pt x="1198029" y="161632"/>
                  </a:lnTo>
                  <a:lnTo>
                    <a:pt x="1237094" y="161632"/>
                  </a:lnTo>
                  <a:lnTo>
                    <a:pt x="1237094" y="2298"/>
                  </a:lnTo>
                  <a:close/>
                </a:path>
                <a:path w="1395095" h="224154">
                  <a:moveTo>
                    <a:pt x="1394891" y="2298"/>
                  </a:moveTo>
                  <a:lnTo>
                    <a:pt x="1279220" y="2298"/>
                  </a:lnTo>
                  <a:lnTo>
                    <a:pt x="1279220" y="219075"/>
                  </a:lnTo>
                  <a:lnTo>
                    <a:pt x="1394891" y="219075"/>
                  </a:lnTo>
                  <a:lnTo>
                    <a:pt x="1394891" y="182308"/>
                  </a:lnTo>
                  <a:lnTo>
                    <a:pt x="1319047" y="182308"/>
                  </a:lnTo>
                  <a:lnTo>
                    <a:pt x="1319047" y="131762"/>
                  </a:lnTo>
                  <a:lnTo>
                    <a:pt x="1393355" y="131762"/>
                  </a:lnTo>
                  <a:lnTo>
                    <a:pt x="1393355" y="94221"/>
                  </a:lnTo>
                  <a:lnTo>
                    <a:pt x="1319047" y="94221"/>
                  </a:lnTo>
                  <a:lnTo>
                    <a:pt x="1319047" y="41363"/>
                  </a:lnTo>
                  <a:lnTo>
                    <a:pt x="1394891" y="41363"/>
                  </a:lnTo>
                  <a:lnTo>
                    <a:pt x="1394891" y="22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789805" y="6233622"/>
            <a:ext cx="4614545" cy="2324100"/>
            <a:chOff x="2789805" y="6233622"/>
            <a:chExt cx="4614545" cy="2324100"/>
          </a:xfrm>
        </p:grpSpPr>
        <p:sp>
          <p:nvSpPr>
            <p:cNvPr id="12" name="object 12"/>
            <p:cNvSpPr/>
            <p:nvPr/>
          </p:nvSpPr>
          <p:spPr>
            <a:xfrm>
              <a:off x="2789805" y="6233622"/>
              <a:ext cx="2327910" cy="2324100"/>
            </a:xfrm>
            <a:custGeom>
              <a:avLst/>
              <a:gdLst/>
              <a:ahLst/>
              <a:cxnLst/>
              <a:rect l="l" t="t" r="r" b="b"/>
              <a:pathLst>
                <a:path w="2327910" h="2324100">
                  <a:moveTo>
                    <a:pt x="1161745" y="0"/>
                  </a:moveTo>
                  <a:lnTo>
                    <a:pt x="0" y="1161745"/>
                  </a:lnTo>
                  <a:lnTo>
                    <a:pt x="1165618" y="2323490"/>
                  </a:lnTo>
                  <a:lnTo>
                    <a:pt x="2327363" y="1161745"/>
                  </a:lnTo>
                  <a:lnTo>
                    <a:pt x="116174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24657" y="6268475"/>
              <a:ext cx="2254250" cy="2254250"/>
            </a:xfrm>
            <a:custGeom>
              <a:avLst/>
              <a:gdLst/>
              <a:ahLst/>
              <a:cxnLst/>
              <a:rect l="l" t="t" r="r" b="b"/>
              <a:pathLst>
                <a:path w="2254250" h="2254250">
                  <a:moveTo>
                    <a:pt x="2253780" y="1126896"/>
                  </a:moveTo>
                  <a:lnTo>
                    <a:pt x="1126883" y="0"/>
                  </a:lnTo>
                  <a:lnTo>
                    <a:pt x="0" y="1126896"/>
                  </a:lnTo>
                  <a:lnTo>
                    <a:pt x="1130757" y="2253792"/>
                  </a:lnTo>
                  <a:lnTo>
                    <a:pt x="2253780" y="11268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618547" y="7441835"/>
              <a:ext cx="132080" cy="252095"/>
            </a:xfrm>
            <a:custGeom>
              <a:avLst/>
              <a:gdLst/>
              <a:ahLst/>
              <a:cxnLst/>
              <a:rect l="l" t="t" r="r" b="b"/>
              <a:pathLst>
                <a:path w="132079" h="252095">
                  <a:moveTo>
                    <a:pt x="0" y="251713"/>
                  </a:moveTo>
                  <a:lnTo>
                    <a:pt x="0" y="0"/>
                  </a:lnTo>
                  <a:lnTo>
                    <a:pt x="127787" y="0"/>
                  </a:lnTo>
                  <a:lnTo>
                    <a:pt x="127787" y="46469"/>
                  </a:lnTo>
                  <a:lnTo>
                    <a:pt x="34848" y="46469"/>
                  </a:lnTo>
                  <a:lnTo>
                    <a:pt x="34848" y="104559"/>
                  </a:lnTo>
                  <a:lnTo>
                    <a:pt x="120040" y="104559"/>
                  </a:lnTo>
                  <a:lnTo>
                    <a:pt x="120040" y="143281"/>
                  </a:lnTo>
                  <a:lnTo>
                    <a:pt x="34848" y="143281"/>
                  </a:lnTo>
                  <a:lnTo>
                    <a:pt x="34848" y="212991"/>
                  </a:lnTo>
                  <a:lnTo>
                    <a:pt x="131660" y="212991"/>
                  </a:lnTo>
                  <a:lnTo>
                    <a:pt x="131660" y="251713"/>
                  </a:lnTo>
                  <a:lnTo>
                    <a:pt x="0" y="251713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58156" y="7441835"/>
              <a:ext cx="151028" cy="25171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358156" y="7441835"/>
              <a:ext cx="151130" cy="252095"/>
            </a:xfrm>
            <a:custGeom>
              <a:avLst/>
              <a:gdLst/>
              <a:ahLst/>
              <a:cxnLst/>
              <a:rect l="l" t="t" r="r" b="b"/>
              <a:pathLst>
                <a:path w="151129" h="252095">
                  <a:moveTo>
                    <a:pt x="58089" y="251713"/>
                  </a:moveTo>
                  <a:lnTo>
                    <a:pt x="0" y="0"/>
                  </a:lnTo>
                  <a:lnTo>
                    <a:pt x="38722" y="0"/>
                  </a:lnTo>
                  <a:lnTo>
                    <a:pt x="73583" y="185877"/>
                  </a:lnTo>
                  <a:lnTo>
                    <a:pt x="112306" y="0"/>
                  </a:lnTo>
                  <a:lnTo>
                    <a:pt x="151028" y="0"/>
                  </a:lnTo>
                  <a:lnTo>
                    <a:pt x="89077" y="251713"/>
                  </a:lnTo>
                  <a:lnTo>
                    <a:pt x="58089" y="251713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50903" y="7438234"/>
              <a:ext cx="1091488" cy="27053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13094" y="8321155"/>
              <a:ext cx="76911" cy="10788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4740156" y="6262525"/>
              <a:ext cx="2663825" cy="2294890"/>
            </a:xfrm>
            <a:custGeom>
              <a:avLst/>
              <a:gdLst/>
              <a:ahLst/>
              <a:cxnLst/>
              <a:rect l="l" t="t" r="r" b="b"/>
              <a:pathLst>
                <a:path w="2663825" h="2294890">
                  <a:moveTo>
                    <a:pt x="1360157" y="0"/>
                  </a:moveTo>
                  <a:lnTo>
                    <a:pt x="0" y="2294432"/>
                  </a:lnTo>
                  <a:lnTo>
                    <a:pt x="2663812" y="2294432"/>
                  </a:lnTo>
                  <a:lnTo>
                    <a:pt x="13601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83511" y="6518906"/>
              <a:ext cx="2181860" cy="1894839"/>
            </a:xfrm>
            <a:custGeom>
              <a:avLst/>
              <a:gdLst/>
              <a:ahLst/>
              <a:cxnLst/>
              <a:rect l="l" t="t" r="r" b="b"/>
              <a:pathLst>
                <a:path w="2181859" h="1894840">
                  <a:moveTo>
                    <a:pt x="1112456" y="0"/>
                  </a:moveTo>
                  <a:lnTo>
                    <a:pt x="0" y="1894649"/>
                  </a:lnTo>
                  <a:lnTo>
                    <a:pt x="2181453" y="1894649"/>
                  </a:lnTo>
                  <a:lnTo>
                    <a:pt x="11124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12686" y="4179287"/>
            <a:ext cx="7188834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symbols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logos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associated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Health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handling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chemicals,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related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Printed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Board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manufacture.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symbols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/shade.</a:t>
            </a:r>
            <a:r>
              <a:rPr sz="1400" spc="12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311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PCBDES6.cdr</dc:title>
  <dc:creator>BY V.RYAN</dc:creator>
  <cp:keywords>CNC PRODUCTION OF PRINTED CIRCUIT BOARDS</cp:keywords>
  <cp:lastModifiedBy>Vincent RYan</cp:lastModifiedBy>
  <cp:revision>1</cp:revision>
  <dcterms:created xsi:type="dcterms:W3CDTF">2023-10-16T17:17:06Z</dcterms:created>
  <dcterms:modified xsi:type="dcterms:W3CDTF">2023-10-16T17:17:24Z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2023-10-16T00:00:00Z</vt:filetime>
  </property>
  <property fmtid="{D5CDD505-2E9C-101B-9397-08002B2CF9AE}" pid="5" name="Producer">
    <vt:lpwstr>Corel PDF Engine Version 19.1.0.419</vt:lpwstr>
  </property>
</Properties>
</file>