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3150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69BD3B31-4BAC-B979-BA82-03B6D6CE2815}"/>
              </a:ext>
            </a:extLst>
          </p:cNvPr>
          <p:cNvGrpSpPr/>
          <p:nvPr/>
        </p:nvGrpSpPr>
        <p:grpSpPr>
          <a:xfrm>
            <a:off x="116674" y="80495"/>
            <a:ext cx="7349073" cy="9790386"/>
            <a:chOff x="116674" y="80495"/>
            <a:chExt cx="7349073" cy="9790386"/>
          </a:xfrm>
        </p:grpSpPr>
        <p:sp>
          <p:nvSpPr>
            <p:cNvPr id="2" name="object 2"/>
            <p:cNvSpPr txBox="1"/>
            <p:nvPr/>
          </p:nvSpPr>
          <p:spPr>
            <a:xfrm>
              <a:off x="116674" y="80495"/>
              <a:ext cx="5896610" cy="662940"/>
            </a:xfrm>
            <a:prstGeom prst="rect">
              <a:avLst/>
            </a:prstGeom>
          </p:spPr>
          <p:txBody>
            <a:bodyPr vert="horz" wrap="square" lIns="0" tIns="73660" rIns="0" bIns="0" rtlCol="0">
              <a:spAutoFit/>
            </a:bodyPr>
            <a:lstStyle/>
            <a:p>
              <a:pPr marL="2880360">
                <a:lnSpc>
                  <a:spcPct val="100000"/>
                </a:lnSpc>
                <a:spcBef>
                  <a:spcPts val="580"/>
                </a:spcBef>
              </a:pPr>
              <a:r>
                <a:rPr sz="1600" u="sng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LASER</a:t>
              </a:r>
              <a:r>
                <a:rPr sz="1600" u="sng" spc="-55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u="sng" spc="-10" dirty="0">
                  <a:uFill>
                    <a:solidFill>
                      <a:srgbClr val="000000"/>
                    </a:solidFill>
                  </a:uFill>
                  <a:latin typeface="Arial"/>
                  <a:cs typeface="Arial"/>
                </a:rPr>
                <a:t>CUTTERS</a:t>
              </a:r>
              <a:endParaRPr sz="1600">
                <a:latin typeface="Arial"/>
                <a:cs typeface="Arial"/>
              </a:endParaRPr>
            </a:p>
            <a:p>
              <a:pPr marL="2731135">
                <a:lnSpc>
                  <a:spcPct val="100000"/>
                </a:lnSpc>
                <a:spcBef>
                  <a:spcPts val="215"/>
                </a:spcBef>
              </a:pPr>
              <a:r>
                <a:rPr sz="550" dirty="0">
                  <a:solidFill>
                    <a:srgbClr val="FF0000"/>
                  </a:solidFill>
                  <a:latin typeface="Arial"/>
                  <a:cs typeface="Arial"/>
                  <a:hlinkClick r:id="rId2"/>
                </a:rPr>
                <a:t>V.Ryan</a:t>
              </a:r>
              <a:r>
                <a:rPr sz="550" spc="75" dirty="0">
                  <a:solidFill>
                    <a:srgbClr val="FF0000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550" dirty="0">
                  <a:solidFill>
                    <a:srgbClr val="FF0000"/>
                  </a:solidFill>
                  <a:latin typeface="Arial"/>
                  <a:cs typeface="Arial"/>
                  <a:hlinkClick r:id="rId2"/>
                </a:rPr>
                <a:t>©</a:t>
              </a:r>
              <a:r>
                <a:rPr sz="550" spc="75" dirty="0">
                  <a:solidFill>
                    <a:srgbClr val="FF0000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550" dirty="0">
                  <a:solidFill>
                    <a:srgbClr val="FF0000"/>
                  </a:solidFill>
                  <a:latin typeface="Arial"/>
                  <a:cs typeface="Arial"/>
                  <a:hlinkClick r:id="rId2"/>
                </a:rPr>
                <a:t>2009</a:t>
              </a:r>
              <a:r>
                <a:rPr sz="550" spc="75" dirty="0">
                  <a:solidFill>
                    <a:srgbClr val="FF0000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550" dirty="0">
                  <a:solidFill>
                    <a:srgbClr val="FF0000"/>
                  </a:solidFill>
                  <a:latin typeface="Arial"/>
                  <a:cs typeface="Arial"/>
                  <a:hlinkClick r:id="rId2"/>
                </a:rPr>
                <a:t>World</a:t>
              </a:r>
              <a:r>
                <a:rPr sz="550" spc="25" dirty="0">
                  <a:solidFill>
                    <a:srgbClr val="FF0000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550" dirty="0">
                  <a:solidFill>
                    <a:srgbClr val="FF0000"/>
                  </a:solidFill>
                  <a:latin typeface="Arial"/>
                  <a:cs typeface="Arial"/>
                  <a:hlinkClick r:id="rId2"/>
                </a:rPr>
                <a:t>Association</a:t>
              </a:r>
              <a:r>
                <a:rPr sz="550" spc="75" dirty="0">
                  <a:solidFill>
                    <a:srgbClr val="FF0000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550" dirty="0">
                  <a:solidFill>
                    <a:srgbClr val="FF0000"/>
                  </a:solidFill>
                  <a:latin typeface="Arial"/>
                  <a:cs typeface="Arial"/>
                  <a:hlinkClick r:id="rId2"/>
                </a:rPr>
                <a:t>of</a:t>
              </a:r>
              <a:r>
                <a:rPr sz="550" spc="60" dirty="0">
                  <a:solidFill>
                    <a:srgbClr val="FF0000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550" dirty="0">
                  <a:solidFill>
                    <a:srgbClr val="FF0000"/>
                  </a:solidFill>
                  <a:latin typeface="Arial"/>
                  <a:cs typeface="Arial"/>
                  <a:hlinkClick r:id="rId2"/>
                </a:rPr>
                <a:t>Technology</a:t>
              </a:r>
              <a:r>
                <a:rPr sz="550" spc="60" dirty="0">
                  <a:solidFill>
                    <a:srgbClr val="FF0000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550" spc="-10" dirty="0">
                  <a:solidFill>
                    <a:srgbClr val="FF0000"/>
                  </a:solidFill>
                  <a:latin typeface="Arial"/>
                  <a:cs typeface="Arial"/>
                  <a:hlinkClick r:id="rId2"/>
                </a:rPr>
                <a:t>Teachers</a:t>
              </a:r>
              <a:endParaRPr sz="55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305"/>
                </a:spcBef>
              </a:pPr>
              <a:r>
                <a:rPr sz="1200" dirty="0">
                  <a:latin typeface="Arial"/>
                  <a:cs typeface="Arial"/>
                </a:rPr>
                <a:t>1.</a:t>
              </a:r>
              <a:r>
                <a:rPr sz="1200" spc="-15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Describe</a:t>
              </a:r>
              <a:r>
                <a:rPr sz="1200" spc="-1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the</a:t>
              </a:r>
              <a:r>
                <a:rPr sz="1200" spc="-1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type</a:t>
              </a:r>
              <a:r>
                <a:rPr sz="1200" spc="-1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of</a:t>
              </a:r>
              <a:r>
                <a:rPr sz="1200" spc="-1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products</a:t>
              </a:r>
              <a:r>
                <a:rPr sz="1200" spc="-15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that</a:t>
              </a:r>
              <a:r>
                <a:rPr sz="1200" spc="-1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can</a:t>
              </a:r>
              <a:r>
                <a:rPr sz="1200" spc="-1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be</a:t>
              </a:r>
              <a:r>
                <a:rPr sz="1200" spc="-1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manufactured</a:t>
              </a:r>
              <a:r>
                <a:rPr sz="1200" spc="-1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/</a:t>
              </a:r>
              <a:r>
                <a:rPr sz="1200" spc="-15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machined</a:t>
              </a:r>
              <a:r>
                <a:rPr sz="1200" spc="-1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by</a:t>
              </a:r>
              <a:r>
                <a:rPr sz="1200" spc="-1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a</a:t>
              </a:r>
              <a:r>
                <a:rPr sz="1200" spc="-1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laser</a:t>
              </a:r>
              <a:r>
                <a:rPr sz="1200" spc="-10" dirty="0">
                  <a:latin typeface="Arial"/>
                  <a:cs typeface="Arial"/>
                </a:rPr>
                <a:t> cutter.</a:t>
              </a:r>
              <a:endParaRPr sz="1200">
                <a:latin typeface="Arial"/>
                <a:cs typeface="Arial"/>
              </a:endParaRPr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65847" y="3137709"/>
              <a:ext cx="4214874" cy="1982351"/>
            </a:xfrm>
            <a:prstGeom prst="rect">
              <a:avLst/>
            </a:prstGeom>
          </p:spPr>
        </p:pic>
        <p:sp>
          <p:nvSpPr>
            <p:cNvPr id="8" name="object 8"/>
            <p:cNvSpPr txBox="1"/>
            <p:nvPr/>
          </p:nvSpPr>
          <p:spPr>
            <a:xfrm>
              <a:off x="1031481" y="3609768"/>
              <a:ext cx="130683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latin typeface="Arial"/>
                  <a:cs typeface="Arial"/>
                </a:rPr>
                <a:t>HEIGHT</a:t>
              </a:r>
              <a:r>
                <a:rPr sz="1400" spc="-30" dirty="0">
                  <a:latin typeface="Arial"/>
                  <a:cs typeface="Arial"/>
                </a:rPr>
                <a:t> </a:t>
              </a:r>
              <a:r>
                <a:rPr sz="1400" spc="-10" dirty="0">
                  <a:latin typeface="Arial"/>
                  <a:cs typeface="Arial"/>
                </a:rPr>
                <a:t>GUIDE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1271295" y="4159221"/>
              <a:ext cx="1142365" cy="7550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latin typeface="Arial"/>
                  <a:cs typeface="Arial"/>
                </a:rPr>
                <a:t>AIR </a:t>
              </a:r>
              <a:r>
                <a:rPr sz="1400" spc="-10" dirty="0">
                  <a:latin typeface="Arial"/>
                  <a:cs typeface="Arial"/>
                </a:rPr>
                <a:t>BLOWER</a:t>
              </a:r>
              <a:endParaRPr sz="14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  <a:spcBef>
                  <a:spcPts val="25"/>
                </a:spcBef>
              </a:pPr>
              <a:endParaRPr sz="2050">
                <a:latin typeface="Arial"/>
                <a:cs typeface="Arial"/>
              </a:endParaRPr>
            </a:p>
            <a:p>
              <a:pPr marL="421640">
                <a:lnSpc>
                  <a:spcPct val="100000"/>
                </a:lnSpc>
              </a:pPr>
              <a:r>
                <a:rPr sz="1400" spc="-10" dirty="0">
                  <a:latin typeface="Arial"/>
                  <a:cs typeface="Arial"/>
                </a:rPr>
                <a:t>LASER</a:t>
              </a:r>
              <a:endParaRPr sz="1400">
                <a:latin typeface="Arial"/>
                <a:cs typeface="Arial"/>
              </a:endParaRPr>
            </a:p>
          </p:txBody>
        </p:sp>
        <p:grpSp>
          <p:nvGrpSpPr>
            <p:cNvPr id="10" name="object 10"/>
            <p:cNvGrpSpPr/>
            <p:nvPr/>
          </p:nvGrpSpPr>
          <p:grpSpPr>
            <a:xfrm>
              <a:off x="2212892" y="3007397"/>
              <a:ext cx="1621155" cy="1775460"/>
              <a:chOff x="2212892" y="3007397"/>
              <a:chExt cx="1621155" cy="1775460"/>
            </a:xfrm>
          </p:grpSpPr>
          <p:sp>
            <p:nvSpPr>
              <p:cNvPr id="11" name="object 11"/>
              <p:cNvSpPr/>
              <p:nvPr/>
            </p:nvSpPr>
            <p:spPr>
              <a:xfrm>
                <a:off x="2214537" y="3822480"/>
                <a:ext cx="1085850" cy="490855"/>
              </a:xfrm>
              <a:custGeom>
                <a:avLst/>
                <a:gdLst/>
                <a:ahLst/>
                <a:cxnLst/>
                <a:rect l="l" t="t" r="r" b="b"/>
                <a:pathLst>
                  <a:path w="1085850" h="490854">
                    <a:moveTo>
                      <a:pt x="923823" y="456882"/>
                    </a:moveTo>
                    <a:lnTo>
                      <a:pt x="912279" y="450532"/>
                    </a:lnTo>
                    <a:lnTo>
                      <a:pt x="862990" y="423418"/>
                    </a:lnTo>
                    <a:lnTo>
                      <a:pt x="862990" y="450532"/>
                    </a:lnTo>
                    <a:lnTo>
                      <a:pt x="174231" y="450532"/>
                    </a:lnTo>
                    <a:lnTo>
                      <a:pt x="174231" y="463232"/>
                    </a:lnTo>
                    <a:lnTo>
                      <a:pt x="862990" y="463232"/>
                    </a:lnTo>
                    <a:lnTo>
                      <a:pt x="862990" y="490347"/>
                    </a:lnTo>
                    <a:lnTo>
                      <a:pt x="912279" y="463232"/>
                    </a:lnTo>
                    <a:lnTo>
                      <a:pt x="923823" y="456882"/>
                    </a:lnTo>
                    <a:close/>
                  </a:path>
                  <a:path w="1085850" h="490854">
                    <a:moveTo>
                      <a:pt x="1085329" y="293839"/>
                    </a:moveTo>
                    <a:lnTo>
                      <a:pt x="1076820" y="285711"/>
                    </a:lnTo>
                    <a:lnTo>
                      <a:pt x="1035126" y="245884"/>
                    </a:lnTo>
                    <a:lnTo>
                      <a:pt x="1028153" y="272110"/>
                    </a:lnTo>
                    <a:lnTo>
                      <a:pt x="3225" y="0"/>
                    </a:lnTo>
                    <a:lnTo>
                      <a:pt x="0" y="12255"/>
                    </a:lnTo>
                    <a:lnTo>
                      <a:pt x="1024902" y="284353"/>
                    </a:lnTo>
                    <a:lnTo>
                      <a:pt x="1017943" y="310578"/>
                    </a:lnTo>
                    <a:lnTo>
                      <a:pt x="1085329" y="293839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2"/>
              <p:cNvSpPr/>
              <p:nvPr/>
            </p:nvSpPr>
            <p:spPr>
              <a:xfrm>
                <a:off x="2578107" y="3565922"/>
                <a:ext cx="941069" cy="200025"/>
              </a:xfrm>
              <a:custGeom>
                <a:avLst/>
                <a:gdLst/>
                <a:ahLst/>
                <a:cxnLst/>
                <a:rect l="l" t="t" r="r" b="b"/>
                <a:pathLst>
                  <a:path w="941070" h="200025">
                    <a:moveTo>
                      <a:pt x="0" y="0"/>
                    </a:moveTo>
                    <a:lnTo>
                      <a:pt x="940485" y="0"/>
                    </a:lnTo>
                    <a:lnTo>
                      <a:pt x="889609" y="199885"/>
                    </a:lnTo>
                  </a:path>
                </a:pathLst>
              </a:custGeom>
              <a:ln w="12700">
                <a:solidFill>
                  <a:srgbClr val="FF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3"/>
              <p:cNvSpPr/>
              <p:nvPr/>
            </p:nvSpPr>
            <p:spPr>
              <a:xfrm>
                <a:off x="3461360" y="3933439"/>
                <a:ext cx="0" cy="422909"/>
              </a:xfrm>
              <a:custGeom>
                <a:avLst/>
                <a:gdLst/>
                <a:ahLst/>
                <a:cxnLst/>
                <a:rect l="l" t="t" r="r" b="b"/>
                <a:pathLst>
                  <a:path h="422910">
                    <a:moveTo>
                      <a:pt x="0" y="0"/>
                    </a:moveTo>
                    <a:lnTo>
                      <a:pt x="0" y="422884"/>
                    </a:lnTo>
                  </a:path>
                </a:pathLst>
              </a:custGeom>
              <a:ln w="12700">
                <a:solidFill>
                  <a:srgbClr val="FF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4"/>
              <p:cNvSpPr/>
              <p:nvPr/>
            </p:nvSpPr>
            <p:spPr>
              <a:xfrm>
                <a:off x="2212886" y="3007407"/>
                <a:ext cx="1621155" cy="1775460"/>
              </a:xfrm>
              <a:custGeom>
                <a:avLst/>
                <a:gdLst/>
                <a:ahLst/>
                <a:cxnLst/>
                <a:rect l="l" t="t" r="r" b="b"/>
                <a:pathLst>
                  <a:path w="1621154" h="1775460">
                    <a:moveTo>
                      <a:pt x="1216621" y="1351711"/>
                    </a:moveTo>
                    <a:lnTo>
                      <a:pt x="1148219" y="1339824"/>
                    </a:lnTo>
                    <a:lnTo>
                      <a:pt x="1157033" y="1365465"/>
                    </a:lnTo>
                    <a:lnTo>
                      <a:pt x="0" y="1763052"/>
                    </a:lnTo>
                    <a:lnTo>
                      <a:pt x="4114" y="1775053"/>
                    </a:lnTo>
                    <a:lnTo>
                      <a:pt x="1161148" y="1377480"/>
                    </a:lnTo>
                    <a:lnTo>
                      <a:pt x="1169962" y="1403121"/>
                    </a:lnTo>
                    <a:lnTo>
                      <a:pt x="1205699" y="1363751"/>
                    </a:lnTo>
                    <a:lnTo>
                      <a:pt x="1216621" y="1351711"/>
                    </a:lnTo>
                    <a:close/>
                  </a:path>
                  <a:path w="1621154" h="1775460">
                    <a:moveTo>
                      <a:pt x="1620545" y="2882"/>
                    </a:moveTo>
                    <a:lnTo>
                      <a:pt x="1608188" y="0"/>
                    </a:lnTo>
                    <a:lnTo>
                      <a:pt x="1517980" y="384581"/>
                    </a:lnTo>
                    <a:lnTo>
                      <a:pt x="1491576" y="378383"/>
                    </a:lnTo>
                    <a:lnTo>
                      <a:pt x="1510258" y="445249"/>
                    </a:lnTo>
                    <a:lnTo>
                      <a:pt x="1556740" y="393674"/>
                    </a:lnTo>
                    <a:lnTo>
                      <a:pt x="1552194" y="392607"/>
                    </a:lnTo>
                    <a:lnTo>
                      <a:pt x="1530337" y="387477"/>
                    </a:lnTo>
                    <a:lnTo>
                      <a:pt x="1620545" y="2882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5" name="object 15"/>
            <p:cNvSpPr txBox="1"/>
            <p:nvPr/>
          </p:nvSpPr>
          <p:spPr>
            <a:xfrm>
              <a:off x="4429442" y="5090753"/>
              <a:ext cx="137922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spc="-20" dirty="0">
                  <a:latin typeface="Arial"/>
                  <a:cs typeface="Arial"/>
                </a:rPr>
                <a:t>VACUUM</a:t>
              </a:r>
              <a:r>
                <a:rPr sz="1400" spc="-65" dirty="0">
                  <a:latin typeface="Arial"/>
                  <a:cs typeface="Arial"/>
                </a:rPr>
                <a:t> </a:t>
              </a:r>
              <a:r>
                <a:rPr sz="1400" spc="-10" dirty="0">
                  <a:latin typeface="Arial"/>
                  <a:cs typeface="Arial"/>
                </a:rPr>
                <a:t>TABLE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4537075" y="3759755"/>
              <a:ext cx="1092200" cy="1311910"/>
            </a:xfrm>
            <a:custGeom>
              <a:avLst/>
              <a:gdLst/>
              <a:ahLst/>
              <a:cxnLst/>
              <a:rect l="l" t="t" r="r" b="b"/>
              <a:pathLst>
                <a:path w="1092200" h="1311910">
                  <a:moveTo>
                    <a:pt x="66929" y="1107528"/>
                  </a:moveTo>
                  <a:lnTo>
                    <a:pt x="64020" y="1102258"/>
                  </a:lnTo>
                  <a:lnTo>
                    <a:pt x="33464" y="1046695"/>
                  </a:lnTo>
                  <a:lnTo>
                    <a:pt x="0" y="1107528"/>
                  </a:lnTo>
                  <a:lnTo>
                    <a:pt x="27114" y="1107528"/>
                  </a:lnTo>
                  <a:lnTo>
                    <a:pt x="27114" y="1311833"/>
                  </a:lnTo>
                  <a:lnTo>
                    <a:pt x="39814" y="1311833"/>
                  </a:lnTo>
                  <a:lnTo>
                    <a:pt x="39814" y="1107528"/>
                  </a:lnTo>
                  <a:lnTo>
                    <a:pt x="66929" y="1107528"/>
                  </a:lnTo>
                  <a:close/>
                </a:path>
                <a:path w="1092200" h="1311910">
                  <a:moveTo>
                    <a:pt x="533450" y="7645"/>
                  </a:moveTo>
                  <a:lnTo>
                    <a:pt x="523328" y="0"/>
                  </a:lnTo>
                  <a:lnTo>
                    <a:pt x="65112" y="605497"/>
                  </a:lnTo>
                  <a:lnTo>
                    <a:pt x="43484" y="589127"/>
                  </a:lnTo>
                  <a:lnTo>
                    <a:pt x="33464" y="657834"/>
                  </a:lnTo>
                  <a:lnTo>
                    <a:pt x="96850" y="629526"/>
                  </a:lnTo>
                  <a:lnTo>
                    <a:pt x="80772" y="617359"/>
                  </a:lnTo>
                  <a:lnTo>
                    <a:pt x="75222" y="613156"/>
                  </a:lnTo>
                  <a:lnTo>
                    <a:pt x="533450" y="7645"/>
                  </a:lnTo>
                  <a:close/>
                </a:path>
                <a:path w="1092200" h="1311910">
                  <a:moveTo>
                    <a:pt x="1092136" y="1027874"/>
                  </a:moveTo>
                  <a:lnTo>
                    <a:pt x="1089228" y="1022604"/>
                  </a:lnTo>
                  <a:lnTo>
                    <a:pt x="1058672" y="967041"/>
                  </a:lnTo>
                  <a:lnTo>
                    <a:pt x="1025207" y="1027874"/>
                  </a:lnTo>
                  <a:lnTo>
                    <a:pt x="1052322" y="1027874"/>
                  </a:lnTo>
                  <a:lnTo>
                    <a:pt x="1052322" y="1311833"/>
                  </a:lnTo>
                  <a:lnTo>
                    <a:pt x="1065022" y="1311833"/>
                  </a:lnTo>
                  <a:lnTo>
                    <a:pt x="1065022" y="1027874"/>
                  </a:lnTo>
                  <a:lnTo>
                    <a:pt x="1092136" y="102787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5127650" y="3570614"/>
              <a:ext cx="1221105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dirty="0">
                  <a:latin typeface="Arial"/>
                  <a:cs typeface="Arial"/>
                </a:rPr>
                <a:t>GLASS </a:t>
              </a:r>
              <a:r>
                <a:rPr sz="1400" spc="-10" dirty="0">
                  <a:latin typeface="Arial"/>
                  <a:cs typeface="Arial"/>
                </a:rPr>
                <a:t>BEING ETCHED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134124" y="2012870"/>
              <a:ext cx="7268845" cy="1017905"/>
            </a:xfrm>
            <a:prstGeom prst="rect">
              <a:avLst/>
            </a:prstGeom>
          </p:spPr>
          <p:txBody>
            <a:bodyPr vert="horz" wrap="square" lIns="0" tIns="28575" rIns="0" bIns="0" rtlCol="0">
              <a:spAutoFit/>
            </a:bodyPr>
            <a:lstStyle/>
            <a:p>
              <a:pPr marL="12700" marR="5080" algn="just">
                <a:lnSpc>
                  <a:spcPts val="1340"/>
                </a:lnSpc>
                <a:spcBef>
                  <a:spcPts val="225"/>
                </a:spcBef>
              </a:pPr>
              <a:r>
                <a:rPr sz="1200" dirty="0">
                  <a:latin typeface="Arial"/>
                  <a:cs typeface="Arial"/>
                </a:rPr>
                <a:t>2.</a:t>
              </a:r>
              <a:r>
                <a:rPr sz="1200" spc="-4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A</a:t>
              </a:r>
              <a:r>
                <a:rPr sz="1200" spc="-4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diagram</a:t>
              </a:r>
              <a:r>
                <a:rPr sz="1200" spc="25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of</a:t>
              </a:r>
              <a:r>
                <a:rPr sz="1200" spc="25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th</a:t>
              </a:r>
              <a:r>
                <a:rPr sz="1200" dirty="0">
                  <a:latin typeface="Arial"/>
                  <a:cs typeface="Arial"/>
                </a:rPr>
                <a:t>e</a:t>
              </a:r>
              <a:r>
                <a:rPr sz="1200" spc="25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lens</a:t>
              </a:r>
              <a:r>
                <a:rPr sz="1200" spc="25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system</a:t>
              </a:r>
              <a:r>
                <a:rPr sz="1200" spc="25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of</a:t>
              </a:r>
              <a:r>
                <a:rPr sz="1200" spc="25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a</a:t>
              </a:r>
              <a:r>
                <a:rPr sz="1200" spc="25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typica</a:t>
              </a:r>
              <a:r>
                <a:rPr sz="1200" dirty="0">
                  <a:latin typeface="Arial"/>
                  <a:cs typeface="Arial"/>
                </a:rPr>
                <a:t>l</a:t>
              </a:r>
              <a:r>
                <a:rPr sz="1200" spc="25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laser</a:t>
              </a:r>
              <a:r>
                <a:rPr sz="1200" spc="25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cutter</a:t>
              </a:r>
              <a:r>
                <a:rPr sz="1200" spc="25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is</a:t>
              </a:r>
              <a:r>
                <a:rPr sz="1200" spc="25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show</a:t>
              </a:r>
              <a:r>
                <a:rPr sz="1200" dirty="0">
                  <a:latin typeface="Arial"/>
                  <a:cs typeface="Arial"/>
                </a:rPr>
                <a:t>n</a:t>
              </a:r>
              <a:r>
                <a:rPr sz="1200" spc="25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belo</a:t>
              </a:r>
              <a:r>
                <a:rPr sz="1200" spc="-70" dirty="0">
                  <a:latin typeface="Arial"/>
                  <a:cs typeface="Arial"/>
                </a:rPr>
                <a:t>w</a:t>
              </a:r>
              <a:r>
                <a:rPr sz="1200" dirty="0">
                  <a:latin typeface="Arial"/>
                  <a:cs typeface="Arial"/>
                </a:rPr>
                <a:t>.</a:t>
              </a:r>
              <a:r>
                <a:rPr sz="1200" spc="25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Explai</a:t>
              </a:r>
              <a:r>
                <a:rPr sz="1200" dirty="0">
                  <a:latin typeface="Arial"/>
                  <a:cs typeface="Arial"/>
                </a:rPr>
                <a:t>n</a:t>
              </a:r>
              <a:r>
                <a:rPr sz="1200" spc="25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ho</a:t>
              </a:r>
              <a:r>
                <a:rPr sz="1200" dirty="0">
                  <a:latin typeface="Arial"/>
                  <a:cs typeface="Arial"/>
                </a:rPr>
                <a:t>w</a:t>
              </a:r>
              <a:r>
                <a:rPr sz="1200" spc="25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th</a:t>
              </a:r>
              <a:r>
                <a:rPr sz="1200" dirty="0">
                  <a:latin typeface="Arial"/>
                  <a:cs typeface="Arial"/>
                </a:rPr>
                <a:t>e</a:t>
              </a:r>
              <a:r>
                <a:rPr sz="1200" spc="25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laser</a:t>
              </a:r>
              <a:r>
                <a:rPr sz="1200" spc="25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is</a:t>
              </a:r>
              <a:r>
                <a:rPr sz="1200" spc="25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accurately </a:t>
              </a:r>
              <a:r>
                <a:rPr sz="1200" spc="-5" dirty="0">
                  <a:latin typeface="Arial"/>
                  <a:cs typeface="Arial"/>
                </a:rPr>
                <a:t>directe</a:t>
              </a:r>
              <a:r>
                <a:rPr sz="1200" dirty="0">
                  <a:latin typeface="Arial"/>
                  <a:cs typeface="Arial"/>
                </a:rPr>
                <a:t>d</a:t>
              </a:r>
              <a:r>
                <a:rPr sz="1200" spc="-9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at</a:t>
              </a:r>
              <a:r>
                <a:rPr sz="1200" spc="-90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th</a:t>
              </a:r>
              <a:r>
                <a:rPr sz="1200" dirty="0">
                  <a:latin typeface="Arial"/>
                  <a:cs typeface="Arial"/>
                </a:rPr>
                <a:t>e</a:t>
              </a:r>
              <a:r>
                <a:rPr sz="1200" spc="-90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materia</a:t>
              </a:r>
              <a:r>
                <a:rPr sz="1200" dirty="0">
                  <a:latin typeface="Arial"/>
                  <a:cs typeface="Arial"/>
                </a:rPr>
                <a:t>l</a:t>
              </a:r>
              <a:r>
                <a:rPr sz="1200" spc="-90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an</a:t>
              </a:r>
              <a:r>
                <a:rPr sz="1200" dirty="0">
                  <a:latin typeface="Arial"/>
                  <a:cs typeface="Arial"/>
                </a:rPr>
                <a:t>d</a:t>
              </a:r>
              <a:r>
                <a:rPr sz="1200" spc="-90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ho</a:t>
              </a:r>
              <a:r>
                <a:rPr sz="1200" dirty="0">
                  <a:latin typeface="Arial"/>
                  <a:cs typeface="Arial"/>
                </a:rPr>
                <a:t>w</a:t>
              </a:r>
              <a:r>
                <a:rPr sz="1200" spc="-9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it</a:t>
              </a:r>
              <a:r>
                <a:rPr sz="1200" spc="-9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removes</a:t>
              </a:r>
              <a:r>
                <a:rPr sz="1200" spc="-9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/</a:t>
              </a:r>
              <a:r>
                <a:rPr sz="1200" spc="-9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shapes</a:t>
              </a:r>
              <a:r>
                <a:rPr sz="1200" spc="-9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material.</a:t>
              </a:r>
              <a:r>
                <a:rPr sz="1200" spc="-90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Referenc</a:t>
              </a:r>
              <a:r>
                <a:rPr sz="1200" dirty="0">
                  <a:latin typeface="Arial"/>
                  <a:cs typeface="Arial"/>
                </a:rPr>
                <a:t>e</a:t>
              </a:r>
              <a:r>
                <a:rPr sz="1200" spc="-90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t</a:t>
              </a:r>
              <a:r>
                <a:rPr sz="1200" dirty="0">
                  <a:latin typeface="Arial"/>
                  <a:cs typeface="Arial"/>
                </a:rPr>
                <a:t>o</a:t>
              </a:r>
              <a:r>
                <a:rPr sz="1200" spc="-90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th</a:t>
              </a:r>
              <a:r>
                <a:rPr sz="1200" dirty="0">
                  <a:latin typeface="Arial"/>
                  <a:cs typeface="Arial"/>
                </a:rPr>
                <a:t>e</a:t>
              </a:r>
              <a:r>
                <a:rPr sz="1200" spc="-9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diagram,</a:t>
              </a:r>
              <a:r>
                <a:rPr sz="1200" spc="-9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may</a:t>
              </a:r>
              <a:r>
                <a:rPr sz="1200" spc="-90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hel</a:t>
              </a:r>
              <a:r>
                <a:rPr sz="1200" dirty="0">
                  <a:latin typeface="Arial"/>
                  <a:cs typeface="Arial"/>
                </a:rPr>
                <a:t>p</a:t>
              </a:r>
              <a:r>
                <a:rPr sz="1200" spc="-90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yo</a:t>
              </a:r>
              <a:r>
                <a:rPr sz="1200" dirty="0">
                  <a:latin typeface="Arial"/>
                  <a:cs typeface="Arial"/>
                </a:rPr>
                <a:t>u</a:t>
              </a:r>
              <a:r>
                <a:rPr sz="1200" spc="-9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answer this</a:t>
              </a:r>
              <a:r>
                <a:rPr sz="1200" spc="-135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question.</a:t>
              </a:r>
              <a:endParaRPr sz="12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  <a:spcBef>
                  <a:spcPts val="30"/>
                </a:spcBef>
              </a:pPr>
              <a:endParaRPr sz="1700">
                <a:latin typeface="Arial"/>
                <a:cs typeface="Arial"/>
              </a:endParaRPr>
            </a:p>
            <a:p>
              <a:pPr marR="728980" algn="ctr">
                <a:lnSpc>
                  <a:spcPct val="100000"/>
                </a:lnSpc>
              </a:pPr>
              <a:r>
                <a:rPr sz="1400" dirty="0">
                  <a:latin typeface="Arial"/>
                  <a:cs typeface="Arial"/>
                </a:rPr>
                <a:t>LENS</a:t>
              </a:r>
              <a:r>
                <a:rPr sz="1400" spc="-40" dirty="0">
                  <a:latin typeface="Arial"/>
                  <a:cs typeface="Arial"/>
                </a:rPr>
                <a:t> </a:t>
              </a:r>
              <a:r>
                <a:rPr sz="1400" spc="-10" dirty="0">
                  <a:latin typeface="Arial"/>
                  <a:cs typeface="Arial"/>
                </a:rPr>
                <a:t>SYSTEM</a:t>
              </a:r>
              <a:endParaRPr sz="1400">
                <a:latin typeface="Arial"/>
                <a:cs typeface="Arial"/>
              </a:endParaRPr>
            </a:p>
          </p:txBody>
        </p:sp>
        <p:grpSp>
          <p:nvGrpSpPr>
            <p:cNvPr id="23" name="object 23"/>
            <p:cNvGrpSpPr/>
            <p:nvPr/>
          </p:nvGrpSpPr>
          <p:grpSpPr>
            <a:xfrm>
              <a:off x="505970" y="7201341"/>
              <a:ext cx="3351529" cy="2669540"/>
              <a:chOff x="505970" y="7201341"/>
              <a:chExt cx="3351529" cy="2669540"/>
            </a:xfrm>
          </p:grpSpPr>
          <p:pic>
            <p:nvPicPr>
              <p:cNvPr id="24" name="object 24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505970" y="7201341"/>
                <a:ext cx="3351450" cy="2669227"/>
              </a:xfrm>
              <a:prstGeom prst="rect">
                <a:avLst/>
              </a:prstGeom>
            </p:spPr>
          </p:pic>
          <p:sp>
            <p:nvSpPr>
              <p:cNvPr id="25" name="object 25"/>
              <p:cNvSpPr/>
              <p:nvPr/>
            </p:nvSpPr>
            <p:spPr>
              <a:xfrm>
                <a:off x="1034729" y="7685021"/>
                <a:ext cx="1444625" cy="321310"/>
              </a:xfrm>
              <a:custGeom>
                <a:avLst/>
                <a:gdLst/>
                <a:ahLst/>
                <a:cxnLst/>
                <a:rect l="l" t="t" r="r" b="b"/>
                <a:pathLst>
                  <a:path w="1444625" h="321309">
                    <a:moveTo>
                      <a:pt x="0" y="320928"/>
                    </a:moveTo>
                    <a:lnTo>
                      <a:pt x="1444193" y="0"/>
                    </a:lnTo>
                    <a:lnTo>
                      <a:pt x="1417447" y="173837"/>
                    </a:lnTo>
                  </a:path>
                </a:pathLst>
              </a:custGeom>
              <a:ln w="12700">
                <a:solidFill>
                  <a:srgbClr val="FF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6"/>
              <p:cNvSpPr/>
              <p:nvPr/>
            </p:nvSpPr>
            <p:spPr>
              <a:xfrm>
                <a:off x="2457371" y="8044308"/>
                <a:ext cx="0" cy="381635"/>
              </a:xfrm>
              <a:custGeom>
                <a:avLst/>
                <a:gdLst/>
                <a:ahLst/>
                <a:cxnLst/>
                <a:rect l="l" t="t" r="r" b="b"/>
                <a:pathLst>
                  <a:path h="381634">
                    <a:moveTo>
                      <a:pt x="0" y="0"/>
                    </a:moveTo>
                    <a:lnTo>
                      <a:pt x="0" y="381457"/>
                    </a:lnTo>
                  </a:path>
                </a:pathLst>
              </a:custGeom>
              <a:ln w="12700">
                <a:solidFill>
                  <a:srgbClr val="FF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7" name="object 27"/>
            <p:cNvSpPr txBox="1"/>
            <p:nvPr/>
          </p:nvSpPr>
          <p:spPr>
            <a:xfrm>
              <a:off x="1934476" y="6822894"/>
              <a:ext cx="109283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latin typeface="Arial"/>
                  <a:cs typeface="Arial"/>
                </a:rPr>
                <a:t>LENS</a:t>
              </a:r>
              <a:r>
                <a:rPr sz="1200" spc="-35" dirty="0">
                  <a:latin typeface="Arial"/>
                  <a:cs typeface="Arial"/>
                </a:rPr>
                <a:t> </a:t>
              </a:r>
              <a:r>
                <a:rPr sz="1200" spc="-10" dirty="0">
                  <a:latin typeface="Arial"/>
                  <a:cs typeface="Arial"/>
                </a:rPr>
                <a:t>SYSTEM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526059" y="7936696"/>
              <a:ext cx="5251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latin typeface="Arial"/>
                  <a:cs typeface="Arial"/>
                </a:rPr>
                <a:t>LASER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166763" y="8583418"/>
              <a:ext cx="946150" cy="379095"/>
            </a:xfrm>
            <a:prstGeom prst="rect">
              <a:avLst/>
            </a:prstGeom>
          </p:spPr>
          <p:txBody>
            <a:bodyPr vert="horz" wrap="square" lIns="0" tIns="28575" rIns="0" bIns="0" rtlCol="0">
              <a:spAutoFit/>
            </a:bodyPr>
            <a:lstStyle/>
            <a:p>
              <a:pPr marL="12700" marR="5080">
                <a:lnSpc>
                  <a:spcPts val="1340"/>
                </a:lnSpc>
                <a:spcBef>
                  <a:spcPts val="225"/>
                </a:spcBef>
              </a:pPr>
              <a:r>
                <a:rPr sz="1200" spc="-10" dirty="0">
                  <a:latin typeface="Arial"/>
                  <a:cs typeface="Arial"/>
                </a:rPr>
                <a:t>MOTORISED ROLLERS</a:t>
              </a:r>
              <a:endParaRPr sz="1200">
                <a:latin typeface="Arial"/>
                <a:cs typeface="Arial"/>
              </a:endParaRPr>
            </a:p>
          </p:txBody>
        </p:sp>
        <p:grpSp>
          <p:nvGrpSpPr>
            <p:cNvPr id="30" name="object 30"/>
            <p:cNvGrpSpPr/>
            <p:nvPr/>
          </p:nvGrpSpPr>
          <p:grpSpPr>
            <a:xfrm>
              <a:off x="602936" y="7011655"/>
              <a:ext cx="6751955" cy="2465705"/>
              <a:chOff x="602936" y="7011655"/>
              <a:chExt cx="6751955" cy="2465705"/>
            </a:xfrm>
          </p:grpSpPr>
          <p:sp>
            <p:nvSpPr>
              <p:cNvPr id="31" name="object 31"/>
              <p:cNvSpPr/>
              <p:nvPr/>
            </p:nvSpPr>
            <p:spPr>
              <a:xfrm>
                <a:off x="602932" y="7011666"/>
                <a:ext cx="2101850" cy="2103120"/>
              </a:xfrm>
              <a:custGeom>
                <a:avLst/>
                <a:gdLst/>
                <a:ahLst/>
                <a:cxnLst/>
                <a:rect l="l" t="t" r="r" b="b"/>
                <a:pathLst>
                  <a:path w="2101850" h="2103120">
                    <a:moveTo>
                      <a:pt x="958240" y="1847011"/>
                    </a:moveTo>
                    <a:lnTo>
                      <a:pt x="907529" y="1847011"/>
                    </a:lnTo>
                    <a:lnTo>
                      <a:pt x="902233" y="1847011"/>
                    </a:lnTo>
                    <a:lnTo>
                      <a:pt x="900328" y="1873681"/>
                    </a:lnTo>
                    <a:lnTo>
                      <a:pt x="958240" y="1847011"/>
                    </a:lnTo>
                    <a:close/>
                  </a:path>
                  <a:path w="2101850" h="2103120">
                    <a:moveTo>
                      <a:pt x="963396" y="1844636"/>
                    </a:moveTo>
                    <a:lnTo>
                      <a:pt x="905090" y="1806930"/>
                    </a:lnTo>
                    <a:lnTo>
                      <a:pt x="903160" y="1833981"/>
                    </a:lnTo>
                    <a:lnTo>
                      <a:pt x="259626" y="1788020"/>
                    </a:lnTo>
                    <a:lnTo>
                      <a:pt x="258737" y="1800669"/>
                    </a:lnTo>
                    <a:lnTo>
                      <a:pt x="902258" y="1846630"/>
                    </a:lnTo>
                    <a:lnTo>
                      <a:pt x="907554" y="1846630"/>
                    </a:lnTo>
                    <a:lnTo>
                      <a:pt x="959053" y="1846630"/>
                    </a:lnTo>
                    <a:lnTo>
                      <a:pt x="963396" y="1844636"/>
                    </a:lnTo>
                    <a:close/>
                  </a:path>
                  <a:path w="2101850" h="2103120">
                    <a:moveTo>
                      <a:pt x="1692198" y="2076450"/>
                    </a:moveTo>
                    <a:lnTo>
                      <a:pt x="1640471" y="2076450"/>
                    </a:lnTo>
                    <a:lnTo>
                      <a:pt x="1635163" y="2076450"/>
                    </a:lnTo>
                    <a:lnTo>
                      <a:pt x="1633016" y="2103056"/>
                    </a:lnTo>
                    <a:lnTo>
                      <a:pt x="1692198" y="2076450"/>
                    </a:lnTo>
                    <a:close/>
                  </a:path>
                  <a:path w="2101850" h="2103120">
                    <a:moveTo>
                      <a:pt x="1696351" y="2074583"/>
                    </a:moveTo>
                    <a:lnTo>
                      <a:pt x="1638401" y="2036343"/>
                    </a:lnTo>
                    <a:lnTo>
                      <a:pt x="1636217" y="2063381"/>
                    </a:lnTo>
                    <a:lnTo>
                      <a:pt x="990" y="1931720"/>
                    </a:lnTo>
                    <a:lnTo>
                      <a:pt x="0" y="1944382"/>
                    </a:lnTo>
                    <a:lnTo>
                      <a:pt x="1635201" y="2076030"/>
                    </a:lnTo>
                    <a:lnTo>
                      <a:pt x="1640497" y="2076030"/>
                    </a:lnTo>
                    <a:lnTo>
                      <a:pt x="1693138" y="2076030"/>
                    </a:lnTo>
                    <a:lnTo>
                      <a:pt x="1696351" y="2074583"/>
                    </a:lnTo>
                    <a:close/>
                  </a:path>
                  <a:path w="2101850" h="2103120">
                    <a:moveTo>
                      <a:pt x="2101608" y="6553"/>
                    </a:moveTo>
                    <a:lnTo>
                      <a:pt x="2090737" y="0"/>
                    </a:lnTo>
                    <a:lnTo>
                      <a:pt x="1830146" y="431406"/>
                    </a:lnTo>
                    <a:lnTo>
                      <a:pt x="1806930" y="417385"/>
                    </a:lnTo>
                    <a:lnTo>
                      <a:pt x="1804123" y="486752"/>
                    </a:lnTo>
                    <a:lnTo>
                      <a:pt x="1864220" y="451980"/>
                    </a:lnTo>
                    <a:lnTo>
                      <a:pt x="1848497" y="442480"/>
                    </a:lnTo>
                    <a:lnTo>
                      <a:pt x="1841004" y="437959"/>
                    </a:lnTo>
                    <a:lnTo>
                      <a:pt x="2101608" y="6553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2"/>
              <p:cNvSpPr/>
              <p:nvPr/>
            </p:nvSpPr>
            <p:spPr>
              <a:xfrm>
                <a:off x="3896819" y="7553898"/>
                <a:ext cx="3458210" cy="0"/>
              </a:xfrm>
              <a:custGeom>
                <a:avLst/>
                <a:gdLst/>
                <a:ahLst/>
                <a:cxnLst/>
                <a:rect l="l" t="t" r="r" b="b"/>
                <a:pathLst>
                  <a:path w="3458209">
                    <a:moveTo>
                      <a:pt x="0" y="0"/>
                    </a:moveTo>
                    <a:lnTo>
                      <a:pt x="3457867" y="0"/>
                    </a:lnTo>
                  </a:path>
                </a:pathLst>
              </a:custGeom>
              <a:ln w="635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3"/>
              <p:cNvSpPr/>
              <p:nvPr/>
            </p:nvSpPr>
            <p:spPr>
              <a:xfrm>
                <a:off x="3896819" y="7849843"/>
                <a:ext cx="3458210" cy="0"/>
              </a:xfrm>
              <a:custGeom>
                <a:avLst/>
                <a:gdLst/>
                <a:ahLst/>
                <a:cxnLst/>
                <a:rect l="l" t="t" r="r" b="b"/>
                <a:pathLst>
                  <a:path w="3458209">
                    <a:moveTo>
                      <a:pt x="0" y="0"/>
                    </a:moveTo>
                    <a:lnTo>
                      <a:pt x="3457867" y="0"/>
                    </a:lnTo>
                  </a:path>
                </a:pathLst>
              </a:custGeom>
              <a:ln w="635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4"/>
              <p:cNvSpPr/>
              <p:nvPr/>
            </p:nvSpPr>
            <p:spPr>
              <a:xfrm>
                <a:off x="3896819" y="8145788"/>
                <a:ext cx="3458210" cy="0"/>
              </a:xfrm>
              <a:custGeom>
                <a:avLst/>
                <a:gdLst/>
                <a:ahLst/>
                <a:cxnLst/>
                <a:rect l="l" t="t" r="r" b="b"/>
                <a:pathLst>
                  <a:path w="3458209">
                    <a:moveTo>
                      <a:pt x="0" y="0"/>
                    </a:moveTo>
                    <a:lnTo>
                      <a:pt x="3457867" y="0"/>
                    </a:lnTo>
                  </a:path>
                </a:pathLst>
              </a:custGeom>
              <a:ln w="635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5"/>
              <p:cNvSpPr/>
              <p:nvPr/>
            </p:nvSpPr>
            <p:spPr>
              <a:xfrm>
                <a:off x="3896819" y="8441730"/>
                <a:ext cx="3458210" cy="0"/>
              </a:xfrm>
              <a:custGeom>
                <a:avLst/>
                <a:gdLst/>
                <a:ahLst/>
                <a:cxnLst/>
                <a:rect l="l" t="t" r="r" b="b"/>
                <a:pathLst>
                  <a:path w="3458209">
                    <a:moveTo>
                      <a:pt x="0" y="0"/>
                    </a:moveTo>
                    <a:lnTo>
                      <a:pt x="3457867" y="0"/>
                    </a:lnTo>
                  </a:path>
                </a:pathLst>
              </a:custGeom>
              <a:ln w="635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6"/>
              <p:cNvSpPr/>
              <p:nvPr/>
            </p:nvSpPr>
            <p:spPr>
              <a:xfrm>
                <a:off x="3896819" y="9177692"/>
                <a:ext cx="3458210" cy="0"/>
              </a:xfrm>
              <a:custGeom>
                <a:avLst/>
                <a:gdLst/>
                <a:ahLst/>
                <a:cxnLst/>
                <a:rect l="l" t="t" r="r" b="b"/>
                <a:pathLst>
                  <a:path w="3458209">
                    <a:moveTo>
                      <a:pt x="0" y="0"/>
                    </a:moveTo>
                    <a:lnTo>
                      <a:pt x="3457867" y="0"/>
                    </a:lnTo>
                  </a:path>
                </a:pathLst>
              </a:custGeom>
              <a:ln w="635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7"/>
              <p:cNvSpPr/>
              <p:nvPr/>
            </p:nvSpPr>
            <p:spPr>
              <a:xfrm>
                <a:off x="3896819" y="9473638"/>
                <a:ext cx="3458210" cy="0"/>
              </a:xfrm>
              <a:custGeom>
                <a:avLst/>
                <a:gdLst/>
                <a:ahLst/>
                <a:cxnLst/>
                <a:rect l="l" t="t" r="r" b="b"/>
                <a:pathLst>
                  <a:path w="3458209">
                    <a:moveTo>
                      <a:pt x="0" y="0"/>
                    </a:moveTo>
                    <a:lnTo>
                      <a:pt x="3457867" y="0"/>
                    </a:lnTo>
                  </a:path>
                </a:pathLst>
              </a:custGeom>
              <a:ln w="635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8" name="object 38"/>
            <p:cNvSpPr txBox="1"/>
            <p:nvPr/>
          </p:nvSpPr>
          <p:spPr>
            <a:xfrm>
              <a:off x="3767277" y="6697341"/>
              <a:ext cx="3600450" cy="549275"/>
            </a:xfrm>
            <a:prstGeom prst="rect">
              <a:avLst/>
            </a:prstGeom>
          </p:spPr>
          <p:txBody>
            <a:bodyPr vert="horz" wrap="square" lIns="0" tIns="28575" rIns="0" bIns="0" rtlCol="0">
              <a:spAutoFit/>
            </a:bodyPr>
            <a:lstStyle/>
            <a:p>
              <a:pPr marL="12700" marR="5080" algn="just">
                <a:lnSpc>
                  <a:spcPts val="1340"/>
                </a:lnSpc>
                <a:spcBef>
                  <a:spcPts val="225"/>
                </a:spcBef>
              </a:pPr>
              <a:r>
                <a:rPr sz="1200" dirty="0">
                  <a:latin typeface="Arial"/>
                  <a:cs typeface="Arial"/>
                </a:rPr>
                <a:t>3.</a:t>
              </a:r>
              <a:r>
                <a:rPr sz="1200" spc="-10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A</a:t>
              </a:r>
              <a:r>
                <a:rPr sz="1200" spc="-10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circular</a:t>
              </a:r>
              <a:r>
                <a:rPr sz="1200" spc="-3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or</a:t>
              </a:r>
              <a:r>
                <a:rPr sz="1200" spc="-30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curve</a:t>
              </a:r>
              <a:r>
                <a:rPr sz="1200" dirty="0">
                  <a:latin typeface="Arial"/>
                  <a:cs typeface="Arial"/>
                </a:rPr>
                <a:t>d</a:t>
              </a:r>
              <a:r>
                <a:rPr sz="1200" spc="-3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product</a:t>
              </a:r>
              <a:r>
                <a:rPr sz="1200" spc="-30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ca</a:t>
              </a:r>
              <a:r>
                <a:rPr sz="1200" dirty="0">
                  <a:latin typeface="Arial"/>
                  <a:cs typeface="Arial"/>
                </a:rPr>
                <a:t>n</a:t>
              </a:r>
              <a:r>
                <a:rPr sz="1200" spc="-30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b</a:t>
              </a:r>
              <a:r>
                <a:rPr sz="1200" dirty="0">
                  <a:latin typeface="Arial"/>
                  <a:cs typeface="Arial"/>
                </a:rPr>
                <a:t>e</a:t>
              </a:r>
              <a:r>
                <a:rPr sz="1200" spc="-30" dirty="0">
                  <a:latin typeface="Arial"/>
                  <a:cs typeface="Arial"/>
                </a:rPr>
                <a:t> </a:t>
              </a:r>
              <a:r>
                <a:rPr sz="1200" spc="-10" dirty="0">
                  <a:latin typeface="Arial"/>
                  <a:cs typeface="Arial"/>
                </a:rPr>
                <a:t>‘etched’</a:t>
              </a:r>
              <a:r>
                <a:rPr sz="1200" spc="-75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usin</a:t>
              </a:r>
              <a:r>
                <a:rPr sz="1200" dirty="0">
                  <a:latin typeface="Arial"/>
                  <a:cs typeface="Arial"/>
                </a:rPr>
                <a:t>g</a:t>
              </a:r>
              <a:r>
                <a:rPr sz="1200" spc="-3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a laser</a:t>
              </a:r>
              <a:r>
                <a:rPr sz="1200" spc="-1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cutter</a:t>
              </a:r>
              <a:r>
                <a:rPr sz="1200" spc="-10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an</a:t>
              </a:r>
              <a:r>
                <a:rPr sz="1200" dirty="0">
                  <a:latin typeface="Arial"/>
                  <a:cs typeface="Arial"/>
                </a:rPr>
                <a:t>d</a:t>
              </a:r>
              <a:r>
                <a:rPr sz="1200" spc="-10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th</a:t>
              </a:r>
              <a:r>
                <a:rPr sz="1200" dirty="0">
                  <a:latin typeface="Arial"/>
                  <a:cs typeface="Arial"/>
                </a:rPr>
                <a:t>e</a:t>
              </a:r>
              <a:r>
                <a:rPr sz="1200" spc="-10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extr</a:t>
              </a:r>
              <a:r>
                <a:rPr sz="1200" dirty="0">
                  <a:latin typeface="Arial"/>
                  <a:cs typeface="Arial"/>
                </a:rPr>
                <a:t>a</a:t>
              </a:r>
              <a:r>
                <a:rPr sz="1200" spc="-1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equipment</a:t>
              </a:r>
              <a:r>
                <a:rPr sz="1200" spc="-10" dirty="0">
                  <a:latin typeface="Arial"/>
                  <a:cs typeface="Arial"/>
                </a:rPr>
                <a:t> </a:t>
              </a:r>
              <a:r>
                <a:rPr sz="1200" spc="-5" dirty="0">
                  <a:latin typeface="Arial"/>
                  <a:cs typeface="Arial"/>
                </a:rPr>
                <a:t>show</a:t>
              </a:r>
              <a:r>
                <a:rPr sz="1200" dirty="0">
                  <a:latin typeface="Arial"/>
                  <a:cs typeface="Arial"/>
                </a:rPr>
                <a:t>n</a:t>
              </a:r>
              <a:r>
                <a:rPr sz="1200" spc="-1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opposite. </a:t>
              </a:r>
              <a:r>
                <a:rPr sz="1200" spc="-5" dirty="0">
                  <a:latin typeface="Arial"/>
                  <a:cs typeface="Arial"/>
                </a:rPr>
                <a:t>Describ</a:t>
              </a:r>
              <a:r>
                <a:rPr sz="1200" dirty="0">
                  <a:latin typeface="Arial"/>
                  <a:cs typeface="Arial"/>
                </a:rPr>
                <a:t>e</a:t>
              </a:r>
              <a:r>
                <a:rPr sz="1200" spc="-135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this</a:t>
              </a:r>
              <a:r>
                <a:rPr sz="1200" spc="-135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technique.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39" name="object 39"/>
            <p:cNvSpPr txBox="1"/>
            <p:nvPr/>
          </p:nvSpPr>
          <p:spPr>
            <a:xfrm>
              <a:off x="3860749" y="8578148"/>
              <a:ext cx="3518535" cy="379095"/>
            </a:xfrm>
            <a:prstGeom prst="rect">
              <a:avLst/>
            </a:prstGeom>
          </p:spPr>
          <p:txBody>
            <a:bodyPr vert="horz" wrap="square" lIns="0" tIns="28575" rIns="0" bIns="0" rtlCol="0">
              <a:spAutoFit/>
            </a:bodyPr>
            <a:lstStyle/>
            <a:p>
              <a:pPr marL="12700" marR="5080">
                <a:lnSpc>
                  <a:spcPts val="1340"/>
                </a:lnSpc>
                <a:spcBef>
                  <a:spcPts val="225"/>
                </a:spcBef>
              </a:pPr>
              <a:r>
                <a:rPr sz="1200" dirty="0">
                  <a:latin typeface="Arial"/>
                  <a:cs typeface="Arial"/>
                </a:rPr>
                <a:t>4.</a:t>
              </a:r>
              <a:r>
                <a:rPr sz="1200" spc="15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List</a:t>
              </a:r>
              <a:r>
                <a:rPr sz="1200" spc="2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one</a:t>
              </a:r>
              <a:r>
                <a:rPr sz="1200" spc="15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advantage</a:t>
              </a:r>
              <a:r>
                <a:rPr sz="1200" spc="2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of</a:t>
              </a:r>
              <a:r>
                <a:rPr sz="1200" spc="2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a</a:t>
              </a:r>
              <a:r>
                <a:rPr sz="1200" spc="15" dirty="0">
                  <a:latin typeface="Arial"/>
                  <a:cs typeface="Arial"/>
                </a:rPr>
                <a:t> </a:t>
              </a:r>
              <a:r>
                <a:rPr sz="1200" b="1" dirty="0">
                  <a:latin typeface="Arial"/>
                  <a:cs typeface="Arial"/>
                </a:rPr>
                <a:t>laser</a:t>
              </a:r>
              <a:r>
                <a:rPr sz="1200" b="1" spc="20" dirty="0">
                  <a:latin typeface="Arial"/>
                  <a:cs typeface="Arial"/>
                </a:rPr>
                <a:t> </a:t>
              </a:r>
              <a:r>
                <a:rPr sz="1200" b="1" dirty="0">
                  <a:latin typeface="Arial"/>
                  <a:cs typeface="Arial"/>
                </a:rPr>
                <a:t>cutter</a:t>
              </a:r>
              <a:r>
                <a:rPr sz="1200" b="1" spc="2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over</a:t>
              </a:r>
              <a:r>
                <a:rPr sz="1200" spc="15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a</a:t>
              </a:r>
              <a:r>
                <a:rPr sz="1200" spc="20" dirty="0">
                  <a:latin typeface="Arial"/>
                  <a:cs typeface="Arial"/>
                </a:rPr>
                <a:t> </a:t>
              </a:r>
              <a:r>
                <a:rPr sz="1200" spc="-25" dirty="0">
                  <a:latin typeface="Arial"/>
                  <a:cs typeface="Arial"/>
                </a:rPr>
                <a:t>CNC </a:t>
              </a:r>
              <a:r>
                <a:rPr sz="1200" spc="-10" dirty="0">
                  <a:latin typeface="Arial"/>
                  <a:cs typeface="Arial"/>
                </a:rPr>
                <a:t>router.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40" name="object 40"/>
            <p:cNvSpPr txBox="1"/>
            <p:nvPr/>
          </p:nvSpPr>
          <p:spPr>
            <a:xfrm>
              <a:off x="3860762" y="9536071"/>
              <a:ext cx="34480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latin typeface="Arial"/>
                  <a:cs typeface="Arial"/>
                </a:rPr>
                <a:t>5.</a:t>
              </a:r>
              <a:r>
                <a:rPr sz="1200" spc="-135" dirty="0">
                  <a:latin typeface="Arial"/>
                  <a:cs typeface="Arial"/>
                </a:rPr>
                <a:t> </a:t>
              </a:r>
              <a:r>
                <a:rPr sz="1200" spc="-10" dirty="0">
                  <a:latin typeface="Arial"/>
                  <a:cs typeface="Arial"/>
                </a:rPr>
                <a:t>List</a:t>
              </a:r>
              <a:r>
                <a:rPr sz="1200" spc="-130" dirty="0">
                  <a:latin typeface="Arial"/>
                  <a:cs typeface="Arial"/>
                </a:rPr>
                <a:t> </a:t>
              </a:r>
              <a:r>
                <a:rPr sz="1200" spc="-10" dirty="0">
                  <a:latin typeface="Arial"/>
                  <a:cs typeface="Arial"/>
                </a:rPr>
                <a:t>two</a:t>
              </a:r>
              <a:r>
                <a:rPr sz="1200" spc="-13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advantages</a:t>
              </a:r>
              <a:r>
                <a:rPr sz="1200" spc="-13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of</a:t>
              </a:r>
              <a:r>
                <a:rPr sz="1200" spc="-13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a</a:t>
              </a:r>
              <a:r>
                <a:rPr sz="1200" spc="-140" dirty="0">
                  <a:latin typeface="Arial"/>
                  <a:cs typeface="Arial"/>
                </a:rPr>
                <a:t> </a:t>
              </a:r>
              <a:r>
                <a:rPr sz="1200" b="1" dirty="0">
                  <a:latin typeface="Arial"/>
                  <a:cs typeface="Arial"/>
                </a:rPr>
                <a:t>router</a:t>
              </a:r>
              <a:r>
                <a:rPr sz="1200" b="1" spc="-13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over</a:t>
              </a:r>
              <a:r>
                <a:rPr sz="1200" spc="-13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a</a:t>
              </a:r>
              <a:r>
                <a:rPr sz="1200" spc="-130" dirty="0">
                  <a:latin typeface="Arial"/>
                  <a:cs typeface="Arial"/>
                </a:rPr>
                <a:t> </a:t>
              </a:r>
              <a:r>
                <a:rPr sz="1200" dirty="0">
                  <a:latin typeface="Arial"/>
                  <a:cs typeface="Arial"/>
                </a:rPr>
                <a:t>laser</a:t>
              </a:r>
              <a:r>
                <a:rPr sz="1200" spc="-130" dirty="0">
                  <a:latin typeface="Arial"/>
                  <a:cs typeface="Arial"/>
                </a:rPr>
                <a:t> </a:t>
              </a:r>
              <a:r>
                <a:rPr sz="1200" spc="-10" dirty="0">
                  <a:latin typeface="Arial"/>
                  <a:cs typeface="Arial"/>
                </a:rPr>
                <a:t>cutter.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4DCAF0D-271B-083A-65AC-7CC389A6D6F2}"/>
                </a:ext>
              </a:extLst>
            </p:cNvPr>
            <p:cNvSpPr/>
            <p:nvPr/>
          </p:nvSpPr>
          <p:spPr>
            <a:xfrm>
              <a:off x="3834041" y="7404100"/>
              <a:ext cx="3568928" cy="11116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F4E06A0-93F2-EA70-9016-48655BD33E62}"/>
                </a:ext>
              </a:extLst>
            </p:cNvPr>
            <p:cNvSpPr/>
            <p:nvPr/>
          </p:nvSpPr>
          <p:spPr>
            <a:xfrm>
              <a:off x="3896819" y="9084402"/>
              <a:ext cx="3568928" cy="4516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148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cnc10</dc:title>
  <dc:creator>V.RYAN</dc:creator>
  <cp:keywords>LASER CUTER</cp:keywords>
  <cp:lastModifiedBy>Vincent RYan</cp:lastModifiedBy>
  <cp:revision>1</cp:revision>
  <dcterms:created xsi:type="dcterms:W3CDTF">2023-10-11T17:09:12Z</dcterms:created>
  <dcterms:modified xsi:type="dcterms:W3CDTF">2023-10-11T17:10:23Z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2009-10-31T00:00:00Z</vt:filetime>
  </property>
  <property fmtid="{D5CDD505-2E9C-101B-9397-08002B2CF9AE}" pid="3" name="CreationDate--Text">
    <vt:lpwstr/>
  </property>
  <property fmtid="{D5CDD505-2E9C-101B-9397-08002B2CF9AE}" pid="4" name="Creator">
    <vt:lpwstr>CorelDRAW</vt:lpwstr>
  </property>
  <property fmtid="{D5CDD505-2E9C-101B-9397-08002B2CF9AE}" pid="5" name="LastSaved">
    <vt:filetime>2023-10-11T00:00:00Z</vt:filetime>
  </property>
  <property fmtid="{D5CDD505-2E9C-101B-9397-08002B2CF9AE}" pid="6" name="ModDate--Text">
    <vt:lpwstr/>
  </property>
  <property fmtid="{D5CDD505-2E9C-101B-9397-08002B2CF9AE}" pid="7" name="Producer">
    <vt:lpwstr>Corel PDF Engine Version 14.0.0.567</vt:lpwstr>
  </property>
</Properties>
</file>