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technologystudent.com/" TargetMode="External"/><Relationship Id="rId5" Type="http://schemas.openxmlformats.org/officeDocument/2006/relationships/hyperlink" Target="https://www.facebook.com/groups/254963448192823/" TargetMode="External"/><Relationship Id="rId4" Type="http://schemas.openxmlformats.org/officeDocument/2006/relationships/hyperlink" Target="https://technologystudent.com/cam/duet1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s://technologystudent.com/cam/duet1.htm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technologystuden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32109" y="2790070"/>
            <a:ext cx="6297930" cy="4300855"/>
            <a:chOff x="732109" y="2790070"/>
            <a:chExt cx="6297930" cy="4300855"/>
          </a:xfrm>
        </p:grpSpPr>
        <p:sp>
          <p:nvSpPr>
            <p:cNvPr id="3" name="object 3"/>
            <p:cNvSpPr/>
            <p:nvPr/>
          </p:nvSpPr>
          <p:spPr>
            <a:xfrm>
              <a:off x="1935988" y="4344430"/>
              <a:ext cx="4798695" cy="100330"/>
            </a:xfrm>
            <a:custGeom>
              <a:avLst/>
              <a:gdLst/>
              <a:ahLst/>
              <a:cxnLst/>
              <a:rect l="l" t="t" r="r" b="b"/>
              <a:pathLst>
                <a:path w="4798695" h="100329">
                  <a:moveTo>
                    <a:pt x="4798187" y="99999"/>
                  </a:moveTo>
                  <a:lnTo>
                    <a:pt x="0" y="99999"/>
                  </a:lnTo>
                  <a:lnTo>
                    <a:pt x="0" y="0"/>
                  </a:lnTo>
                  <a:lnTo>
                    <a:pt x="4798187" y="0"/>
                  </a:lnTo>
                  <a:lnTo>
                    <a:pt x="4798187" y="9999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935988" y="4445270"/>
              <a:ext cx="4798695" cy="1473835"/>
            </a:xfrm>
            <a:custGeom>
              <a:avLst/>
              <a:gdLst/>
              <a:ahLst/>
              <a:cxnLst/>
              <a:rect l="l" t="t" r="r" b="b"/>
              <a:pathLst>
                <a:path w="4798695" h="1473835">
                  <a:moveTo>
                    <a:pt x="4798187" y="1473695"/>
                  </a:moveTo>
                  <a:lnTo>
                    <a:pt x="0" y="1473695"/>
                  </a:lnTo>
                  <a:lnTo>
                    <a:pt x="0" y="0"/>
                  </a:lnTo>
                  <a:lnTo>
                    <a:pt x="4798187" y="0"/>
                  </a:lnTo>
                  <a:lnTo>
                    <a:pt x="4798187" y="147369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2109" y="3425291"/>
              <a:ext cx="6297498" cy="320774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739414" y="6021503"/>
              <a:ext cx="6288405" cy="0"/>
            </a:xfrm>
            <a:custGeom>
              <a:avLst/>
              <a:gdLst/>
              <a:ahLst/>
              <a:cxnLst/>
              <a:rect l="l" t="t" r="r" b="b"/>
              <a:pathLst>
                <a:path w="6288405">
                  <a:moveTo>
                    <a:pt x="6287973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336831" y="4571546"/>
              <a:ext cx="78105" cy="479425"/>
            </a:xfrm>
            <a:custGeom>
              <a:avLst/>
              <a:gdLst/>
              <a:ahLst/>
              <a:cxnLst/>
              <a:rect l="l" t="t" r="r" b="b"/>
              <a:pathLst>
                <a:path w="78105" h="479425">
                  <a:moveTo>
                    <a:pt x="77965" y="0"/>
                  </a:moveTo>
                  <a:lnTo>
                    <a:pt x="0" y="0"/>
                  </a:lnTo>
                  <a:lnTo>
                    <a:pt x="0" y="478802"/>
                  </a:lnTo>
                  <a:lnTo>
                    <a:pt x="77965" y="478802"/>
                  </a:lnTo>
                  <a:lnTo>
                    <a:pt x="779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36831" y="4571546"/>
              <a:ext cx="78105" cy="479425"/>
            </a:xfrm>
            <a:custGeom>
              <a:avLst/>
              <a:gdLst/>
              <a:ahLst/>
              <a:cxnLst/>
              <a:rect l="l" t="t" r="r" b="b"/>
              <a:pathLst>
                <a:path w="78105" h="479425">
                  <a:moveTo>
                    <a:pt x="0" y="0"/>
                  </a:moveTo>
                  <a:lnTo>
                    <a:pt x="77965" y="0"/>
                  </a:lnTo>
                  <a:lnTo>
                    <a:pt x="77965" y="478802"/>
                  </a:lnTo>
                  <a:lnTo>
                    <a:pt x="0" y="47880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86002" y="3471579"/>
              <a:ext cx="6101715" cy="3144520"/>
            </a:xfrm>
            <a:custGeom>
              <a:avLst/>
              <a:gdLst/>
              <a:ahLst/>
              <a:cxnLst/>
              <a:rect l="l" t="t" r="r" b="b"/>
              <a:pathLst>
                <a:path w="6101715" h="3144520">
                  <a:moveTo>
                    <a:pt x="1024559" y="0"/>
                  </a:moveTo>
                  <a:lnTo>
                    <a:pt x="2552" y="0"/>
                  </a:lnTo>
                  <a:lnTo>
                    <a:pt x="2552" y="499986"/>
                  </a:lnTo>
                  <a:lnTo>
                    <a:pt x="0" y="499986"/>
                  </a:lnTo>
                  <a:lnTo>
                    <a:pt x="0" y="1063536"/>
                  </a:lnTo>
                  <a:lnTo>
                    <a:pt x="1017778" y="1063536"/>
                  </a:lnTo>
                  <a:lnTo>
                    <a:pt x="1017778" y="608457"/>
                  </a:lnTo>
                  <a:lnTo>
                    <a:pt x="1024559" y="608457"/>
                  </a:lnTo>
                  <a:lnTo>
                    <a:pt x="1024559" y="0"/>
                  </a:lnTo>
                  <a:close/>
                </a:path>
                <a:path w="6101715" h="3144520">
                  <a:moveTo>
                    <a:pt x="2016074" y="1272006"/>
                  </a:moveTo>
                  <a:lnTo>
                    <a:pt x="1847430" y="1272006"/>
                  </a:lnTo>
                  <a:lnTo>
                    <a:pt x="1847430" y="1322844"/>
                  </a:lnTo>
                  <a:lnTo>
                    <a:pt x="2016074" y="1322844"/>
                  </a:lnTo>
                  <a:lnTo>
                    <a:pt x="2016074" y="1272006"/>
                  </a:lnTo>
                  <a:close/>
                </a:path>
                <a:path w="6101715" h="3144520">
                  <a:moveTo>
                    <a:pt x="6087135" y="0"/>
                  </a:moveTo>
                  <a:lnTo>
                    <a:pt x="5823585" y="0"/>
                  </a:lnTo>
                  <a:lnTo>
                    <a:pt x="5823585" y="499986"/>
                  </a:lnTo>
                  <a:lnTo>
                    <a:pt x="5823585" y="608457"/>
                  </a:lnTo>
                  <a:lnTo>
                    <a:pt x="5823585" y="1063536"/>
                  </a:lnTo>
                  <a:lnTo>
                    <a:pt x="6087135" y="1063536"/>
                  </a:lnTo>
                  <a:lnTo>
                    <a:pt x="6087135" y="608457"/>
                  </a:lnTo>
                  <a:lnTo>
                    <a:pt x="6087135" y="499986"/>
                  </a:lnTo>
                  <a:lnTo>
                    <a:pt x="6087135" y="0"/>
                  </a:lnTo>
                  <a:close/>
                </a:path>
                <a:path w="6101715" h="3144520">
                  <a:moveTo>
                    <a:pt x="6101550" y="2578747"/>
                  </a:moveTo>
                  <a:lnTo>
                    <a:pt x="13576" y="2578747"/>
                  </a:lnTo>
                  <a:lnTo>
                    <a:pt x="13576" y="3143986"/>
                  </a:lnTo>
                  <a:lnTo>
                    <a:pt x="6101550" y="3143986"/>
                  </a:lnTo>
                  <a:lnTo>
                    <a:pt x="6101550" y="257874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61447" y="3508015"/>
              <a:ext cx="0" cy="2251075"/>
            </a:xfrm>
            <a:custGeom>
              <a:avLst/>
              <a:gdLst/>
              <a:ahLst/>
              <a:cxnLst/>
              <a:rect l="l" t="t" r="r" b="b"/>
              <a:pathLst>
                <a:path h="2251075">
                  <a:moveTo>
                    <a:pt x="0" y="225078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060562" y="3955456"/>
              <a:ext cx="274955" cy="1374775"/>
            </a:xfrm>
            <a:custGeom>
              <a:avLst/>
              <a:gdLst/>
              <a:ahLst/>
              <a:cxnLst/>
              <a:rect l="l" t="t" r="r" b="b"/>
              <a:pathLst>
                <a:path w="274955" h="1374775">
                  <a:moveTo>
                    <a:pt x="274574" y="0"/>
                  </a:moveTo>
                  <a:lnTo>
                    <a:pt x="0" y="0"/>
                  </a:lnTo>
                  <a:lnTo>
                    <a:pt x="0" y="1374546"/>
                  </a:lnTo>
                  <a:lnTo>
                    <a:pt x="274574" y="1374546"/>
                  </a:lnTo>
                  <a:lnTo>
                    <a:pt x="2745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060562" y="3955456"/>
              <a:ext cx="274955" cy="1374775"/>
            </a:xfrm>
            <a:custGeom>
              <a:avLst/>
              <a:gdLst/>
              <a:ahLst/>
              <a:cxnLst/>
              <a:rect l="l" t="t" r="r" b="b"/>
              <a:pathLst>
                <a:path w="274955" h="1374775">
                  <a:moveTo>
                    <a:pt x="274574" y="0"/>
                  </a:moveTo>
                  <a:lnTo>
                    <a:pt x="274574" y="1374546"/>
                  </a:lnTo>
                  <a:lnTo>
                    <a:pt x="0" y="1374546"/>
                  </a:lnTo>
                  <a:lnTo>
                    <a:pt x="0" y="0"/>
                  </a:lnTo>
                  <a:lnTo>
                    <a:pt x="274574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160564" y="5641846"/>
              <a:ext cx="4302125" cy="113664"/>
            </a:xfrm>
            <a:custGeom>
              <a:avLst/>
              <a:gdLst/>
              <a:ahLst/>
              <a:cxnLst/>
              <a:rect l="l" t="t" r="r" b="b"/>
              <a:pathLst>
                <a:path w="4302125" h="113664">
                  <a:moveTo>
                    <a:pt x="4301578" y="0"/>
                  </a:moveTo>
                  <a:lnTo>
                    <a:pt x="0" y="0"/>
                  </a:lnTo>
                  <a:lnTo>
                    <a:pt x="0" y="113563"/>
                  </a:lnTo>
                  <a:lnTo>
                    <a:pt x="4301578" y="113563"/>
                  </a:lnTo>
                  <a:lnTo>
                    <a:pt x="43015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160564" y="5641846"/>
              <a:ext cx="4302125" cy="113664"/>
            </a:xfrm>
            <a:custGeom>
              <a:avLst/>
              <a:gdLst/>
              <a:ahLst/>
              <a:cxnLst/>
              <a:rect l="l" t="t" r="r" b="b"/>
              <a:pathLst>
                <a:path w="4302125" h="113664">
                  <a:moveTo>
                    <a:pt x="4301578" y="113563"/>
                  </a:moveTo>
                  <a:lnTo>
                    <a:pt x="0" y="113563"/>
                  </a:lnTo>
                  <a:lnTo>
                    <a:pt x="0" y="0"/>
                  </a:lnTo>
                  <a:lnTo>
                    <a:pt x="4301578" y="0"/>
                  </a:lnTo>
                  <a:lnTo>
                    <a:pt x="4301578" y="113563"/>
                  </a:lnTo>
                  <a:close/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175818" y="5655417"/>
              <a:ext cx="4274185" cy="39370"/>
            </a:xfrm>
            <a:custGeom>
              <a:avLst/>
              <a:gdLst/>
              <a:ahLst/>
              <a:cxnLst/>
              <a:rect l="l" t="t" r="r" b="b"/>
              <a:pathLst>
                <a:path w="4274185" h="39370">
                  <a:moveTo>
                    <a:pt x="4273613" y="38976"/>
                  </a:moveTo>
                  <a:lnTo>
                    <a:pt x="0" y="38976"/>
                  </a:lnTo>
                  <a:lnTo>
                    <a:pt x="0" y="0"/>
                  </a:lnTo>
                  <a:lnTo>
                    <a:pt x="4273613" y="0"/>
                  </a:lnTo>
                  <a:lnTo>
                    <a:pt x="4273613" y="38976"/>
                  </a:lnTo>
                  <a:close/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00144" y="4200158"/>
              <a:ext cx="1491062" cy="1624951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2424963" y="4337656"/>
              <a:ext cx="640080" cy="401320"/>
            </a:xfrm>
            <a:custGeom>
              <a:avLst/>
              <a:gdLst/>
              <a:ahLst/>
              <a:cxnLst/>
              <a:rect l="l" t="t" r="r" b="b"/>
              <a:pathLst>
                <a:path w="640080" h="401320">
                  <a:moveTo>
                    <a:pt x="288975" y="0"/>
                  </a:moveTo>
                  <a:lnTo>
                    <a:pt x="0" y="0"/>
                  </a:lnTo>
                  <a:lnTo>
                    <a:pt x="0" y="108470"/>
                  </a:lnTo>
                  <a:lnTo>
                    <a:pt x="288975" y="108470"/>
                  </a:lnTo>
                  <a:lnTo>
                    <a:pt x="288975" y="0"/>
                  </a:lnTo>
                  <a:close/>
                </a:path>
                <a:path w="640080" h="401320">
                  <a:moveTo>
                    <a:pt x="488124" y="322097"/>
                  </a:moveTo>
                  <a:lnTo>
                    <a:pt x="411861" y="322097"/>
                  </a:lnTo>
                  <a:lnTo>
                    <a:pt x="411861" y="277647"/>
                  </a:lnTo>
                  <a:lnTo>
                    <a:pt x="355079" y="277647"/>
                  </a:lnTo>
                  <a:lnTo>
                    <a:pt x="355079" y="243357"/>
                  </a:lnTo>
                  <a:lnTo>
                    <a:pt x="300837" y="243357"/>
                  </a:lnTo>
                  <a:lnTo>
                    <a:pt x="300837" y="277647"/>
                  </a:lnTo>
                  <a:lnTo>
                    <a:pt x="300837" y="322097"/>
                  </a:lnTo>
                  <a:lnTo>
                    <a:pt x="300837" y="400837"/>
                  </a:lnTo>
                  <a:lnTo>
                    <a:pt x="488124" y="400837"/>
                  </a:lnTo>
                  <a:lnTo>
                    <a:pt x="488124" y="322097"/>
                  </a:lnTo>
                  <a:close/>
                </a:path>
                <a:path w="640080" h="401320">
                  <a:moveTo>
                    <a:pt x="639813" y="359321"/>
                  </a:moveTo>
                  <a:lnTo>
                    <a:pt x="498284" y="359321"/>
                  </a:lnTo>
                  <a:lnTo>
                    <a:pt x="498284" y="383044"/>
                  </a:lnTo>
                  <a:lnTo>
                    <a:pt x="639813" y="383044"/>
                  </a:lnTo>
                  <a:lnTo>
                    <a:pt x="639813" y="35932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725800" y="4580861"/>
              <a:ext cx="187325" cy="158115"/>
            </a:xfrm>
            <a:custGeom>
              <a:avLst/>
              <a:gdLst/>
              <a:ahLst/>
              <a:cxnLst/>
              <a:rect l="l" t="t" r="r" b="b"/>
              <a:pathLst>
                <a:path w="187325" h="158114">
                  <a:moveTo>
                    <a:pt x="187286" y="78816"/>
                  </a:moveTo>
                  <a:lnTo>
                    <a:pt x="111023" y="78816"/>
                  </a:lnTo>
                  <a:lnTo>
                    <a:pt x="111023" y="34747"/>
                  </a:lnTo>
                  <a:lnTo>
                    <a:pt x="54241" y="34747"/>
                  </a:lnTo>
                  <a:lnTo>
                    <a:pt x="54241" y="0"/>
                  </a:lnTo>
                  <a:lnTo>
                    <a:pt x="0" y="0"/>
                  </a:lnTo>
                  <a:lnTo>
                    <a:pt x="0" y="157632"/>
                  </a:lnTo>
                  <a:lnTo>
                    <a:pt x="187286" y="157632"/>
                  </a:lnTo>
                  <a:lnTo>
                    <a:pt x="187286" y="7881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727490" y="4886867"/>
              <a:ext cx="187325" cy="157480"/>
            </a:xfrm>
            <a:custGeom>
              <a:avLst/>
              <a:gdLst/>
              <a:ahLst/>
              <a:cxnLst/>
              <a:rect l="l" t="t" r="r" b="b"/>
              <a:pathLst>
                <a:path w="187325" h="157479">
                  <a:moveTo>
                    <a:pt x="187286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0" y="121920"/>
                  </a:lnTo>
                  <a:lnTo>
                    <a:pt x="0" y="157480"/>
                  </a:lnTo>
                  <a:lnTo>
                    <a:pt x="55092" y="157480"/>
                  </a:lnTo>
                  <a:lnTo>
                    <a:pt x="55092" y="121920"/>
                  </a:lnTo>
                  <a:lnTo>
                    <a:pt x="111023" y="121920"/>
                  </a:lnTo>
                  <a:lnTo>
                    <a:pt x="111023" y="78740"/>
                  </a:lnTo>
                  <a:lnTo>
                    <a:pt x="187286" y="78740"/>
                  </a:lnTo>
                  <a:lnTo>
                    <a:pt x="1872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727496" y="4886786"/>
              <a:ext cx="187325" cy="158115"/>
            </a:xfrm>
            <a:custGeom>
              <a:avLst/>
              <a:gdLst/>
              <a:ahLst/>
              <a:cxnLst/>
              <a:rect l="l" t="t" r="r" b="b"/>
              <a:pathLst>
                <a:path w="187325" h="158114">
                  <a:moveTo>
                    <a:pt x="187286" y="78816"/>
                  </a:moveTo>
                  <a:lnTo>
                    <a:pt x="111023" y="78816"/>
                  </a:lnTo>
                  <a:lnTo>
                    <a:pt x="111023" y="122034"/>
                  </a:lnTo>
                  <a:lnTo>
                    <a:pt x="55092" y="122034"/>
                  </a:lnTo>
                  <a:lnTo>
                    <a:pt x="55092" y="157619"/>
                  </a:lnTo>
                  <a:lnTo>
                    <a:pt x="0" y="157619"/>
                  </a:lnTo>
                  <a:lnTo>
                    <a:pt x="0" y="0"/>
                  </a:lnTo>
                  <a:lnTo>
                    <a:pt x="187286" y="0"/>
                  </a:lnTo>
                  <a:lnTo>
                    <a:pt x="187286" y="7881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340675" y="2790072"/>
              <a:ext cx="4374515" cy="4300855"/>
            </a:xfrm>
            <a:custGeom>
              <a:avLst/>
              <a:gdLst/>
              <a:ahLst/>
              <a:cxnLst/>
              <a:rect l="l" t="t" r="r" b="b"/>
              <a:pathLst>
                <a:path w="4374515" h="4300855">
                  <a:moveTo>
                    <a:pt x="66929" y="2516022"/>
                  </a:moveTo>
                  <a:lnTo>
                    <a:pt x="60528" y="2504402"/>
                  </a:lnTo>
                  <a:lnTo>
                    <a:pt x="33464" y="2455189"/>
                  </a:lnTo>
                  <a:lnTo>
                    <a:pt x="0" y="2516022"/>
                  </a:lnTo>
                  <a:lnTo>
                    <a:pt x="27114" y="2516022"/>
                  </a:lnTo>
                  <a:lnTo>
                    <a:pt x="27114" y="4297654"/>
                  </a:lnTo>
                  <a:lnTo>
                    <a:pt x="29959" y="4300499"/>
                  </a:lnTo>
                  <a:lnTo>
                    <a:pt x="36969" y="4300499"/>
                  </a:lnTo>
                  <a:lnTo>
                    <a:pt x="39814" y="4297654"/>
                  </a:lnTo>
                  <a:lnTo>
                    <a:pt x="39814" y="2516022"/>
                  </a:lnTo>
                  <a:lnTo>
                    <a:pt x="66929" y="2516022"/>
                  </a:lnTo>
                  <a:close/>
                </a:path>
                <a:path w="4374515" h="4300855">
                  <a:moveTo>
                    <a:pt x="1196403" y="1254175"/>
                  </a:moveTo>
                  <a:lnTo>
                    <a:pt x="1169200" y="1254874"/>
                  </a:lnTo>
                  <a:lnTo>
                    <a:pt x="1166990" y="1207135"/>
                  </a:lnTo>
                  <a:lnTo>
                    <a:pt x="1162405" y="1154645"/>
                  </a:lnTo>
                  <a:lnTo>
                    <a:pt x="1156830" y="1111415"/>
                  </a:lnTo>
                  <a:lnTo>
                    <a:pt x="1156830" y="1263967"/>
                  </a:lnTo>
                  <a:lnTo>
                    <a:pt x="1156728" y="1260259"/>
                  </a:lnTo>
                  <a:lnTo>
                    <a:pt x="1156741" y="1260462"/>
                  </a:lnTo>
                  <a:lnTo>
                    <a:pt x="1156830" y="1263967"/>
                  </a:lnTo>
                  <a:lnTo>
                    <a:pt x="1156830" y="1111415"/>
                  </a:lnTo>
                  <a:lnTo>
                    <a:pt x="1146962" y="1051433"/>
                  </a:lnTo>
                  <a:lnTo>
                    <a:pt x="1136192" y="1000772"/>
                  </a:lnTo>
                  <a:lnTo>
                    <a:pt x="1123442" y="950823"/>
                  </a:lnTo>
                  <a:lnTo>
                    <a:pt x="1108748" y="901611"/>
                  </a:lnTo>
                  <a:lnTo>
                    <a:pt x="1092161" y="853173"/>
                  </a:lnTo>
                  <a:lnTo>
                    <a:pt x="1073708" y="805561"/>
                  </a:lnTo>
                  <a:lnTo>
                    <a:pt x="1053452" y="758825"/>
                  </a:lnTo>
                  <a:lnTo>
                    <a:pt x="1031417" y="712990"/>
                  </a:lnTo>
                  <a:lnTo>
                    <a:pt x="1007656" y="668108"/>
                  </a:lnTo>
                  <a:lnTo>
                    <a:pt x="982179" y="624230"/>
                  </a:lnTo>
                  <a:lnTo>
                    <a:pt x="955078" y="581367"/>
                  </a:lnTo>
                  <a:lnTo>
                    <a:pt x="926350" y="539610"/>
                  </a:lnTo>
                  <a:lnTo>
                    <a:pt x="896061" y="498970"/>
                  </a:lnTo>
                  <a:lnTo>
                    <a:pt x="864235" y="459486"/>
                  </a:lnTo>
                  <a:lnTo>
                    <a:pt x="830935" y="421220"/>
                  </a:lnTo>
                  <a:lnTo>
                    <a:pt x="796188" y="384200"/>
                  </a:lnTo>
                  <a:lnTo>
                    <a:pt x="760031" y="348475"/>
                  </a:lnTo>
                  <a:lnTo>
                    <a:pt x="722503" y="314096"/>
                  </a:lnTo>
                  <a:lnTo>
                    <a:pt x="683666" y="281089"/>
                  </a:lnTo>
                  <a:lnTo>
                    <a:pt x="643534" y="249491"/>
                  </a:lnTo>
                  <a:lnTo>
                    <a:pt x="602157" y="219367"/>
                  </a:lnTo>
                  <a:lnTo>
                    <a:pt x="559600" y="190754"/>
                  </a:lnTo>
                  <a:lnTo>
                    <a:pt x="515874" y="163677"/>
                  </a:lnTo>
                  <a:lnTo>
                    <a:pt x="471017" y="138201"/>
                  </a:lnTo>
                  <a:lnTo>
                    <a:pt x="425094" y="114350"/>
                  </a:lnTo>
                  <a:lnTo>
                    <a:pt x="378129" y="92189"/>
                  </a:lnTo>
                  <a:lnTo>
                    <a:pt x="330187" y="71742"/>
                  </a:lnTo>
                  <a:lnTo>
                    <a:pt x="281266" y="53060"/>
                  </a:lnTo>
                  <a:lnTo>
                    <a:pt x="231444" y="36182"/>
                  </a:lnTo>
                  <a:lnTo>
                    <a:pt x="228104" y="35115"/>
                  </a:lnTo>
                  <a:lnTo>
                    <a:pt x="224536" y="36969"/>
                  </a:lnTo>
                  <a:lnTo>
                    <a:pt x="222415" y="43649"/>
                  </a:lnTo>
                  <a:lnTo>
                    <a:pt x="224256" y="47218"/>
                  </a:lnTo>
                  <a:lnTo>
                    <a:pt x="227596" y="48285"/>
                  </a:lnTo>
                  <a:lnTo>
                    <a:pt x="276961" y="65011"/>
                  </a:lnTo>
                  <a:lnTo>
                    <a:pt x="325424" y="83527"/>
                  </a:lnTo>
                  <a:lnTo>
                    <a:pt x="372935" y="103771"/>
                  </a:lnTo>
                  <a:lnTo>
                    <a:pt x="419455" y="125742"/>
                  </a:lnTo>
                  <a:lnTo>
                    <a:pt x="464959" y="149364"/>
                  </a:lnTo>
                  <a:lnTo>
                    <a:pt x="509384" y="174599"/>
                  </a:lnTo>
                  <a:lnTo>
                    <a:pt x="552716" y="201422"/>
                  </a:lnTo>
                  <a:lnTo>
                    <a:pt x="594880" y="229768"/>
                  </a:lnTo>
                  <a:lnTo>
                    <a:pt x="635863" y="259613"/>
                  </a:lnTo>
                  <a:lnTo>
                    <a:pt x="675614" y="290906"/>
                  </a:lnTo>
                  <a:lnTo>
                    <a:pt x="714108" y="323621"/>
                  </a:lnTo>
                  <a:lnTo>
                    <a:pt x="751268" y="357682"/>
                  </a:lnTo>
                  <a:lnTo>
                    <a:pt x="787082" y="393065"/>
                  </a:lnTo>
                  <a:lnTo>
                    <a:pt x="821512" y="429742"/>
                  </a:lnTo>
                  <a:lnTo>
                    <a:pt x="854506" y="467652"/>
                  </a:lnTo>
                  <a:lnTo>
                    <a:pt x="886028" y="506755"/>
                  </a:lnTo>
                  <a:lnTo>
                    <a:pt x="916025" y="547001"/>
                  </a:lnTo>
                  <a:lnTo>
                    <a:pt x="944473" y="588365"/>
                  </a:lnTo>
                  <a:lnTo>
                    <a:pt x="971321" y="630809"/>
                  </a:lnTo>
                  <a:lnTo>
                    <a:pt x="996543" y="674268"/>
                  </a:lnTo>
                  <a:lnTo>
                    <a:pt x="1020076" y="718705"/>
                  </a:lnTo>
                  <a:lnTo>
                    <a:pt x="1041895" y="764095"/>
                  </a:lnTo>
                  <a:lnTo>
                    <a:pt x="1061961" y="810387"/>
                  </a:lnTo>
                  <a:lnTo>
                    <a:pt x="1080223" y="857516"/>
                  </a:lnTo>
                  <a:lnTo>
                    <a:pt x="1096657" y="905484"/>
                  </a:lnTo>
                  <a:lnTo>
                    <a:pt x="1111199" y="954214"/>
                  </a:lnTo>
                  <a:lnTo>
                    <a:pt x="1123823" y="1003668"/>
                  </a:lnTo>
                  <a:lnTo>
                    <a:pt x="1134491" y="1053820"/>
                  </a:lnTo>
                  <a:lnTo>
                    <a:pt x="1143152" y="1104620"/>
                  </a:lnTo>
                  <a:lnTo>
                    <a:pt x="1149781" y="1156017"/>
                  </a:lnTo>
                  <a:lnTo>
                    <a:pt x="1154315" y="1207973"/>
                  </a:lnTo>
                  <a:lnTo>
                    <a:pt x="1156500" y="1255191"/>
                  </a:lnTo>
                  <a:lnTo>
                    <a:pt x="1129499" y="1255877"/>
                  </a:lnTo>
                  <a:lnTo>
                    <a:pt x="1164501" y="1315834"/>
                  </a:lnTo>
                  <a:lnTo>
                    <a:pt x="1189913" y="1266736"/>
                  </a:lnTo>
                  <a:lnTo>
                    <a:pt x="1196403" y="1254175"/>
                  </a:lnTo>
                  <a:close/>
                </a:path>
                <a:path w="4374515" h="4300855">
                  <a:moveTo>
                    <a:pt x="1487728" y="22059"/>
                  </a:moveTo>
                  <a:lnTo>
                    <a:pt x="1484884" y="19215"/>
                  </a:lnTo>
                  <a:lnTo>
                    <a:pt x="1477873" y="19215"/>
                  </a:lnTo>
                  <a:lnTo>
                    <a:pt x="1475028" y="22059"/>
                  </a:lnTo>
                  <a:lnTo>
                    <a:pt x="1474584" y="1788579"/>
                  </a:lnTo>
                  <a:lnTo>
                    <a:pt x="1487284" y="1788579"/>
                  </a:lnTo>
                  <a:lnTo>
                    <a:pt x="1487728" y="25565"/>
                  </a:lnTo>
                  <a:lnTo>
                    <a:pt x="1487728" y="22059"/>
                  </a:lnTo>
                  <a:close/>
                </a:path>
                <a:path w="4374515" h="4300855">
                  <a:moveTo>
                    <a:pt x="1514411" y="1788591"/>
                  </a:moveTo>
                  <a:lnTo>
                    <a:pt x="1487284" y="1788591"/>
                  </a:lnTo>
                  <a:lnTo>
                    <a:pt x="1474584" y="1788579"/>
                  </a:lnTo>
                  <a:lnTo>
                    <a:pt x="1447482" y="1788579"/>
                  </a:lnTo>
                  <a:lnTo>
                    <a:pt x="1480934" y="1849424"/>
                  </a:lnTo>
                  <a:lnTo>
                    <a:pt x="1508023" y="1800212"/>
                  </a:lnTo>
                  <a:lnTo>
                    <a:pt x="1514411" y="1788591"/>
                  </a:lnTo>
                  <a:close/>
                </a:path>
                <a:path w="4374515" h="4300855">
                  <a:moveTo>
                    <a:pt x="1892020" y="2141563"/>
                  </a:moveTo>
                  <a:lnTo>
                    <a:pt x="1885480" y="2126792"/>
                  </a:lnTo>
                  <a:lnTo>
                    <a:pt x="1863915" y="2078075"/>
                  </a:lnTo>
                  <a:lnTo>
                    <a:pt x="1825345" y="2135797"/>
                  </a:lnTo>
                  <a:lnTo>
                    <a:pt x="1852371" y="2138134"/>
                  </a:lnTo>
                  <a:lnTo>
                    <a:pt x="1853107" y="2129383"/>
                  </a:lnTo>
                  <a:lnTo>
                    <a:pt x="1852815" y="2132876"/>
                  </a:lnTo>
                  <a:lnTo>
                    <a:pt x="1852371" y="2138134"/>
                  </a:lnTo>
                  <a:lnTo>
                    <a:pt x="1671154" y="4235183"/>
                  </a:lnTo>
                  <a:lnTo>
                    <a:pt x="1670862" y="4238676"/>
                  </a:lnTo>
                  <a:lnTo>
                    <a:pt x="1673440" y="4241762"/>
                  </a:lnTo>
                  <a:lnTo>
                    <a:pt x="1680425" y="4242359"/>
                  </a:lnTo>
                  <a:lnTo>
                    <a:pt x="1683512" y="4239768"/>
                  </a:lnTo>
                  <a:lnTo>
                    <a:pt x="1683804" y="4236275"/>
                  </a:lnTo>
                  <a:lnTo>
                    <a:pt x="1865020" y="2139226"/>
                  </a:lnTo>
                  <a:lnTo>
                    <a:pt x="1892020" y="2141563"/>
                  </a:lnTo>
                  <a:close/>
                </a:path>
                <a:path w="4374515" h="4300855">
                  <a:moveTo>
                    <a:pt x="2784144" y="27838"/>
                  </a:moveTo>
                  <a:lnTo>
                    <a:pt x="2781820" y="24549"/>
                  </a:lnTo>
                  <a:lnTo>
                    <a:pt x="2774912" y="23368"/>
                  </a:lnTo>
                  <a:lnTo>
                    <a:pt x="2771622" y="25692"/>
                  </a:lnTo>
                  <a:lnTo>
                    <a:pt x="2771038" y="29146"/>
                  </a:lnTo>
                  <a:lnTo>
                    <a:pt x="2489593" y="1671574"/>
                  </a:lnTo>
                  <a:lnTo>
                    <a:pt x="2488704" y="1676768"/>
                  </a:lnTo>
                  <a:lnTo>
                    <a:pt x="2488107" y="1680222"/>
                  </a:lnTo>
                  <a:lnTo>
                    <a:pt x="2489593" y="1671574"/>
                  </a:lnTo>
                  <a:lnTo>
                    <a:pt x="2462873" y="1666989"/>
                  </a:lnTo>
                  <a:lnTo>
                    <a:pt x="2485580" y="1732597"/>
                  </a:lnTo>
                  <a:lnTo>
                    <a:pt x="2523744" y="1684693"/>
                  </a:lnTo>
                  <a:lnTo>
                    <a:pt x="2528836" y="1678292"/>
                  </a:lnTo>
                  <a:lnTo>
                    <a:pt x="2502116" y="1673720"/>
                  </a:lnTo>
                  <a:lnTo>
                    <a:pt x="2783548" y="31292"/>
                  </a:lnTo>
                  <a:lnTo>
                    <a:pt x="2784144" y="27838"/>
                  </a:lnTo>
                  <a:close/>
                </a:path>
                <a:path w="4374515" h="4300855">
                  <a:moveTo>
                    <a:pt x="2972143" y="2138896"/>
                  </a:moveTo>
                  <a:lnTo>
                    <a:pt x="2965742" y="2127275"/>
                  </a:lnTo>
                  <a:lnTo>
                    <a:pt x="2938665" y="2078075"/>
                  </a:lnTo>
                  <a:lnTo>
                    <a:pt x="2905214" y="2138908"/>
                  </a:lnTo>
                  <a:lnTo>
                    <a:pt x="2932328" y="2138908"/>
                  </a:lnTo>
                  <a:lnTo>
                    <a:pt x="2932785" y="4200677"/>
                  </a:lnTo>
                  <a:lnTo>
                    <a:pt x="2932785" y="4204182"/>
                  </a:lnTo>
                  <a:lnTo>
                    <a:pt x="2935630" y="4207027"/>
                  </a:lnTo>
                  <a:lnTo>
                    <a:pt x="2942653" y="4207027"/>
                  </a:lnTo>
                  <a:lnTo>
                    <a:pt x="2945485" y="4204182"/>
                  </a:lnTo>
                  <a:lnTo>
                    <a:pt x="2945028" y="2138908"/>
                  </a:lnTo>
                  <a:lnTo>
                    <a:pt x="2972143" y="2138896"/>
                  </a:lnTo>
                  <a:close/>
                </a:path>
                <a:path w="4374515" h="4300855">
                  <a:moveTo>
                    <a:pt x="4223753" y="4457"/>
                  </a:moveTo>
                  <a:lnTo>
                    <a:pt x="4221429" y="1181"/>
                  </a:lnTo>
                  <a:lnTo>
                    <a:pt x="4214520" y="0"/>
                  </a:lnTo>
                  <a:lnTo>
                    <a:pt x="4211231" y="2311"/>
                  </a:lnTo>
                  <a:lnTo>
                    <a:pt x="4210634" y="5765"/>
                  </a:lnTo>
                  <a:lnTo>
                    <a:pt x="4043299" y="982332"/>
                  </a:lnTo>
                  <a:lnTo>
                    <a:pt x="4042410" y="987526"/>
                  </a:lnTo>
                  <a:lnTo>
                    <a:pt x="4041813" y="990981"/>
                  </a:lnTo>
                  <a:lnTo>
                    <a:pt x="4043299" y="982332"/>
                  </a:lnTo>
                  <a:lnTo>
                    <a:pt x="4016578" y="977747"/>
                  </a:lnTo>
                  <a:lnTo>
                    <a:pt x="4039285" y="1043355"/>
                  </a:lnTo>
                  <a:lnTo>
                    <a:pt x="4077449" y="995451"/>
                  </a:lnTo>
                  <a:lnTo>
                    <a:pt x="4082542" y="989050"/>
                  </a:lnTo>
                  <a:lnTo>
                    <a:pt x="4055821" y="984478"/>
                  </a:lnTo>
                  <a:lnTo>
                    <a:pt x="4223156" y="7912"/>
                  </a:lnTo>
                  <a:lnTo>
                    <a:pt x="4223753" y="4457"/>
                  </a:lnTo>
                  <a:close/>
                </a:path>
                <a:path w="4374515" h="4300855">
                  <a:moveTo>
                    <a:pt x="4347337" y="4169143"/>
                  </a:moveTo>
                  <a:lnTo>
                    <a:pt x="4346880" y="2956649"/>
                  </a:lnTo>
                  <a:lnTo>
                    <a:pt x="4334180" y="2956661"/>
                  </a:lnTo>
                  <a:lnTo>
                    <a:pt x="4334637" y="4165638"/>
                  </a:lnTo>
                  <a:lnTo>
                    <a:pt x="4334637" y="4169143"/>
                  </a:lnTo>
                  <a:lnTo>
                    <a:pt x="4337482" y="4171988"/>
                  </a:lnTo>
                  <a:lnTo>
                    <a:pt x="4344492" y="4171988"/>
                  </a:lnTo>
                  <a:lnTo>
                    <a:pt x="4347337" y="4169143"/>
                  </a:lnTo>
                  <a:close/>
                </a:path>
                <a:path w="4374515" h="4300855">
                  <a:moveTo>
                    <a:pt x="4373994" y="2956636"/>
                  </a:moveTo>
                  <a:lnTo>
                    <a:pt x="4367606" y="2945028"/>
                  </a:lnTo>
                  <a:lnTo>
                    <a:pt x="4340504" y="2895816"/>
                  </a:lnTo>
                  <a:lnTo>
                    <a:pt x="4307065" y="2956661"/>
                  </a:lnTo>
                  <a:lnTo>
                    <a:pt x="4334180" y="2956649"/>
                  </a:lnTo>
                  <a:lnTo>
                    <a:pt x="4346880" y="2956649"/>
                  </a:lnTo>
                  <a:lnTo>
                    <a:pt x="4373994" y="2956636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5262600" y="2571378"/>
            <a:ext cx="6680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GUARD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29969" y="2571378"/>
            <a:ext cx="18484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02690" algn="l"/>
              </a:tabLst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LIGHT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CHUCK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2570" y="1135072"/>
            <a:ext cx="7174865" cy="103378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incomplete</a:t>
            </a:r>
            <a:r>
              <a:rPr sz="14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sz="14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Boxford</a:t>
            </a:r>
            <a:r>
              <a:rPr sz="14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Duet</a:t>
            </a:r>
            <a:r>
              <a:rPr sz="14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4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4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basic</a:t>
            </a:r>
            <a:r>
              <a:rPr sz="14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sz="14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machine. Complete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by;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5"/>
              </a:lnSpc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0"/>
              </a:spcBef>
              <a:tabLst>
                <a:tab pos="2077720" algn="l"/>
              </a:tabLst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parts.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92570" y="2128211"/>
            <a:ext cx="291211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appropriate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colour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shade.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56838" y="2128211"/>
            <a:ext cx="1367155" cy="681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Arial"/>
              <a:cs typeface="Arial"/>
            </a:endParaRPr>
          </a:p>
          <a:p>
            <a:pPr marL="478155">
              <a:lnSpc>
                <a:spcPct val="100000"/>
              </a:lnSpc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MATERIAL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39318" y="7045576"/>
            <a:ext cx="7163434" cy="785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97510" algn="ctr">
              <a:lnSpc>
                <a:spcPct val="100000"/>
              </a:lnSpc>
              <a:spcBef>
                <a:spcPts val="100"/>
              </a:spcBef>
              <a:tabLst>
                <a:tab pos="1254760" algn="l"/>
                <a:tab pos="3164205" algn="l"/>
                <a:tab pos="4168140" algn="l"/>
              </a:tabLst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MOTOR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CUTTING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TOOL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VICE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LATHE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BED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560"/>
              </a:lnSpc>
              <a:spcBef>
                <a:spcPts val="1210"/>
              </a:spcBef>
              <a:tabLst>
                <a:tab pos="176847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internet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research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tool,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list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names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other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machines,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school, college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industry.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93725" y="587750"/>
            <a:ext cx="5537835" cy="35306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https://technologystudent.com/cam/duet1.htm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54659" y="78197"/>
            <a:ext cx="5697855" cy="448309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342900">
              <a:lnSpc>
                <a:spcPct val="100000"/>
              </a:lnSpc>
              <a:spcBef>
                <a:spcPts val="645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BOXFORD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DUET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95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6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233781" y="1124950"/>
            <a:ext cx="7174865" cy="6362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indent="30480" algn="just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product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manufactured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required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machine.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helped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manufacture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product,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saved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time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etc......Include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sketches</a:t>
            </a:r>
            <a:r>
              <a:rPr sz="1400" spc="-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help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manufacture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product.</a:t>
            </a:r>
            <a:r>
              <a:rPr sz="1400" spc="6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3725" y="587750"/>
            <a:ext cx="5537835" cy="35306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https://technologystudent.com/cam/duet1.htm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4659" y="78197"/>
            <a:ext cx="5697855" cy="448309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342900">
              <a:lnSpc>
                <a:spcPct val="100000"/>
              </a:lnSpc>
              <a:spcBef>
                <a:spcPts val="645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BOXFORD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DUET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95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4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236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cnc2.cdr</dc:title>
  <dc:creator>BY V.RYAN</dc:creator>
  <cp:keywords>EXAMINATION QUESTIONS - THE BOXFORD DUET</cp:keywords>
  <cp:lastModifiedBy>Vincent RYan</cp:lastModifiedBy>
  <cp:revision>1</cp:revision>
  <dcterms:created xsi:type="dcterms:W3CDTF">2023-10-11T16:01:50Z</dcterms:created>
  <dcterms:modified xsi:type="dcterms:W3CDTF">2023-10-11T16:02:09Z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2023-10-11T00:00:00Z</vt:filetime>
  </property>
  <property fmtid="{D5CDD505-2E9C-101B-9397-08002B2CF9AE}" pid="5" name="Producer">
    <vt:lpwstr>Corel PDF Engine Version 19.1.0.419</vt:lpwstr>
  </property>
</Properties>
</file>