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2563" y="5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technologystudent.com/joints/sing1a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technologystudent.com/joints/sing1a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2814" y="115866"/>
            <a:ext cx="5697855" cy="4387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9880">
              <a:lnSpc>
                <a:spcPct val="100000"/>
              </a:lnSpc>
              <a:spcBef>
                <a:spcPts val="100"/>
              </a:spcBef>
            </a:pP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SINGLE</a:t>
            </a: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ITEM</a:t>
            </a: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/</a:t>
            </a: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PROTOTYPE</a:t>
            </a:r>
            <a:r>
              <a:rPr sz="1600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/</a:t>
            </a:r>
            <a:r>
              <a:rPr sz="1600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ONE</a:t>
            </a: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OFF</a:t>
            </a:r>
            <a:r>
              <a:rPr sz="1600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PRODUCTION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670"/>
              </a:spcBef>
              <a:tabLst>
                <a:tab pos="2066289" algn="l"/>
                <a:tab pos="3948429" algn="l"/>
              </a:tabLst>
            </a:pP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7860" y="2284145"/>
            <a:ext cx="6664959" cy="37909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340"/>
              </a:lnSpc>
              <a:spcBef>
                <a:spcPts val="22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type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products that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designed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manufactured through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single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item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production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techniques.</a:t>
            </a:r>
            <a:r>
              <a:rPr sz="1200" b="1" spc="16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200" b="1" i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7805" y="1051797"/>
            <a:ext cx="47167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26865" algn="l"/>
              </a:tabLst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1. What is single item / one off / prototype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production?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7805" y="3476397"/>
            <a:ext cx="7080884" cy="642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3. List five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characteristics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 company</a:t>
            </a:r>
            <a:r>
              <a:rPr sz="1200" b="1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specialising in</a:t>
            </a:r>
            <a:r>
              <a:rPr sz="1200" b="1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single item</a:t>
            </a:r>
            <a:r>
              <a:rPr sz="1200" b="1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design /</a:t>
            </a:r>
            <a:r>
              <a:rPr sz="1200" b="1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manufacture.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5 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A.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7732" y="8373678"/>
            <a:ext cx="7224395" cy="54927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just">
              <a:lnSpc>
                <a:spcPts val="1340"/>
              </a:lnSpc>
              <a:spcBef>
                <a:spcPts val="22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sz="1200" b="1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b="1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company</a:t>
            </a:r>
            <a:r>
              <a:rPr sz="1200" b="1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specialising</a:t>
            </a:r>
            <a:r>
              <a:rPr sz="1200" b="1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b="1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single</a:t>
            </a:r>
            <a:r>
              <a:rPr sz="1200" b="1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item</a:t>
            </a:r>
            <a:r>
              <a:rPr sz="1200" b="1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200" b="1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200" b="1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off</a:t>
            </a:r>
            <a:r>
              <a:rPr sz="1200" b="1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manufacture,</a:t>
            </a:r>
            <a:r>
              <a:rPr sz="1200" b="1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200" b="1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b="1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small</a:t>
            </a:r>
            <a:r>
              <a:rPr sz="1200" b="1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workforce.</a:t>
            </a:r>
            <a:r>
              <a:rPr sz="1200" b="1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200" b="1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/ explain</a:t>
            </a:r>
            <a:r>
              <a:rPr sz="12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level</a:t>
            </a:r>
            <a:r>
              <a:rPr sz="1200" b="1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technical</a:t>
            </a:r>
            <a:r>
              <a:rPr sz="12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skill,</a:t>
            </a:r>
            <a:r>
              <a:rPr sz="12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2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worker</a:t>
            </a:r>
            <a:r>
              <a:rPr sz="12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would</a:t>
            </a:r>
            <a:r>
              <a:rPr sz="12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2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expected</a:t>
            </a:r>
            <a:r>
              <a:rPr sz="12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have,</a:t>
            </a:r>
            <a:r>
              <a:rPr sz="12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2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working</a:t>
            </a:r>
            <a:r>
              <a:rPr sz="12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2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type of</a:t>
            </a:r>
            <a:r>
              <a:rPr sz="1200" b="1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compan</a:t>
            </a:r>
            <a:r>
              <a:rPr sz="1200" b="1" spc="-90" dirty="0">
                <a:solidFill>
                  <a:srgbClr val="151616"/>
                </a:solidFill>
                <a:latin typeface="Arial"/>
                <a:cs typeface="Arial"/>
              </a:rPr>
              <a:t>y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.</a:t>
            </a:r>
            <a:r>
              <a:rPr sz="1200" b="1" spc="8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200" b="1" i="1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84533" y="580809"/>
            <a:ext cx="6019800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533400">
              <a:lnSpc>
                <a:spcPct val="100000"/>
              </a:lnSpc>
              <a:spcBef>
                <a:spcPts val="525"/>
              </a:spcBef>
              <a:tabLst>
                <a:tab pos="1818639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https://www.technologystudent.com/joints/sing1a.htm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7805" y="4805888"/>
            <a:ext cx="169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B.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77805" y="5691708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C.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77805" y="6615636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D.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77805" y="7510989"/>
            <a:ext cx="169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E.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62282" y="1271073"/>
            <a:ext cx="6741159" cy="1616075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5.</a:t>
            </a:r>
            <a:r>
              <a:rPr sz="1200" b="1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200" b="1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b="1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company</a:t>
            </a:r>
            <a:r>
              <a:rPr sz="1200" b="1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200" b="1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specialises</a:t>
            </a:r>
            <a:r>
              <a:rPr sz="1200" b="1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b="1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single</a:t>
            </a:r>
            <a:r>
              <a:rPr sz="1200" b="1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item</a:t>
            </a:r>
            <a:r>
              <a:rPr sz="1200" b="1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200" b="1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200" b="1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off</a:t>
            </a:r>
            <a:r>
              <a:rPr sz="1200" b="1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production.</a:t>
            </a:r>
            <a:r>
              <a:rPr sz="1200" b="1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sz="1200" b="1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following:</a:t>
            </a:r>
            <a:endParaRPr sz="1200">
              <a:latin typeface="Arial"/>
              <a:cs typeface="Arial"/>
            </a:endParaRPr>
          </a:p>
          <a:p>
            <a:pPr marL="3317240">
              <a:lnSpc>
                <a:spcPct val="100000"/>
              </a:lnSpc>
              <a:spcBef>
                <a:spcPts val="640"/>
              </a:spcBef>
            </a:pP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r>
              <a:rPr sz="1200" b="1" i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200">
              <a:latin typeface="Arial"/>
              <a:cs typeface="Arial"/>
            </a:endParaRPr>
          </a:p>
          <a:p>
            <a:pPr marL="22225" marR="3946525" indent="27305">
              <a:lnSpc>
                <a:spcPct val="256599"/>
              </a:lnSpc>
              <a:spcBef>
                <a:spcPts val="97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product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company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manufactures: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Description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typical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customer: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6186" y="3578060"/>
            <a:ext cx="24396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Size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workforce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skill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level: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6242" y="4550615"/>
            <a:ext cx="25755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Stages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manufacture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product: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3478" y="6974290"/>
            <a:ext cx="10420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Quality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control: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32814" y="115866"/>
            <a:ext cx="5697855" cy="4387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9880">
              <a:lnSpc>
                <a:spcPct val="100000"/>
              </a:lnSpc>
              <a:spcBef>
                <a:spcPts val="100"/>
              </a:spcBef>
            </a:pP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SINGLE</a:t>
            </a: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ITEM</a:t>
            </a: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/</a:t>
            </a: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PROTOTYPE</a:t>
            </a:r>
            <a:r>
              <a:rPr sz="1600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/</a:t>
            </a:r>
            <a:r>
              <a:rPr sz="1600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ONE</a:t>
            </a: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OFF</a:t>
            </a:r>
            <a:r>
              <a:rPr sz="1600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PRODUCTION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670"/>
              </a:spcBef>
              <a:tabLst>
                <a:tab pos="2066289" algn="l"/>
                <a:tab pos="3948429" algn="l"/>
              </a:tabLst>
            </a:pP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84533" y="580809"/>
            <a:ext cx="6019800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533400">
              <a:lnSpc>
                <a:spcPct val="100000"/>
              </a:lnSpc>
              <a:spcBef>
                <a:spcPts val="525"/>
              </a:spcBef>
              <a:tabLst>
                <a:tab pos="1818639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https://www.technologystudent.com/joints/sing1a.htm</a:t>
            </a:r>
            <a:endParaRPr sz="1800" baseline="2314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271</Words>
  <Application>Microsoft Office PowerPoint</Application>
  <PresentationFormat>Custom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single1.cdr</dc:title>
  <dc:creator>BY V.RYAN</dc:creator>
  <cp:keywords>SINGLE ITEM / ONE OFF PRODUCTION - EXAMINATION QUESTIONS</cp:keywords>
  <cp:lastModifiedBy>Vincent RYan</cp:lastModifiedBy>
  <cp:revision>1</cp:revision>
  <dcterms:created xsi:type="dcterms:W3CDTF">2023-01-24T11:47:55Z</dcterms:created>
  <dcterms:modified xsi:type="dcterms:W3CDTF">2023-01-24T11:52:04Z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2023-01-24T00:00:00Z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2023-01-24T00:00:00Z</vt:filetime>
  </property>
  <property fmtid="{D5CDD505-2E9C-101B-9397-08002B2CF9AE}" pid="5" name="Producer">
    <vt:lpwstr>Corel PDF Engine Version 19.1.0.419</vt:lpwstr>
  </property>
</Properties>
</file>