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sing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814" y="88188"/>
            <a:ext cx="5697855" cy="4089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9890">
              <a:lnSpc>
                <a:spcPct val="100000"/>
              </a:lnSpc>
              <a:spcBef>
                <a:spcPts val="125"/>
              </a:spcBef>
            </a:pP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350" b="1" u="sng" spc="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r>
              <a:rPr sz="1350" b="1" u="sng" spc="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350" b="1" u="sng" spc="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SINGLE</a:t>
            </a:r>
            <a:r>
              <a:rPr sz="1350" b="1" u="sng" spc="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ITEM</a:t>
            </a:r>
            <a:r>
              <a:rPr sz="1350" b="1" u="sng" spc="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3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71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533" y="52365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https://www.technologystudent.com/joints/sing1.htm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9282" y="3934091"/>
            <a:ext cx="2211070" cy="6637020"/>
            <a:chOff x="299282" y="3934091"/>
            <a:chExt cx="2211070" cy="6637020"/>
          </a:xfrm>
        </p:grpSpPr>
        <p:sp>
          <p:nvSpPr>
            <p:cNvPr id="5" name="object 5"/>
            <p:cNvSpPr/>
            <p:nvPr/>
          </p:nvSpPr>
          <p:spPr>
            <a:xfrm>
              <a:off x="308282" y="4416670"/>
              <a:ext cx="2193290" cy="840740"/>
            </a:xfrm>
            <a:custGeom>
              <a:avLst/>
              <a:gdLst/>
              <a:ahLst/>
              <a:cxnLst/>
              <a:rect l="l" t="t" r="r" b="b"/>
              <a:pathLst>
                <a:path w="2193290" h="840739">
                  <a:moveTo>
                    <a:pt x="0" y="0"/>
                  </a:moveTo>
                  <a:lnTo>
                    <a:pt x="2192723" y="0"/>
                  </a:lnTo>
                  <a:lnTo>
                    <a:pt x="2192723" y="840325"/>
                  </a:lnTo>
                  <a:lnTo>
                    <a:pt x="0" y="840325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48908" y="3934091"/>
              <a:ext cx="76835" cy="480695"/>
            </a:xfrm>
            <a:custGeom>
              <a:avLst/>
              <a:gdLst/>
              <a:ahLst/>
              <a:cxnLst/>
              <a:rect l="l" t="t" r="r" b="b"/>
              <a:pathLst>
                <a:path w="76834" h="480695">
                  <a:moveTo>
                    <a:pt x="0" y="390458"/>
                  </a:moveTo>
                  <a:lnTo>
                    <a:pt x="38404" y="480070"/>
                  </a:lnTo>
                  <a:lnTo>
                    <a:pt x="57705" y="435034"/>
                  </a:lnTo>
                  <a:lnTo>
                    <a:pt x="34805" y="435034"/>
                  </a:lnTo>
                  <a:lnTo>
                    <a:pt x="34803" y="399966"/>
                  </a:lnTo>
                  <a:lnTo>
                    <a:pt x="2401" y="391622"/>
                  </a:lnTo>
                  <a:lnTo>
                    <a:pt x="0" y="390458"/>
                  </a:lnTo>
                  <a:close/>
                </a:path>
                <a:path w="76834" h="480695">
                  <a:moveTo>
                    <a:pt x="34805" y="399966"/>
                  </a:moveTo>
                  <a:lnTo>
                    <a:pt x="34805" y="435034"/>
                  </a:lnTo>
                  <a:lnTo>
                    <a:pt x="42005" y="435034"/>
                  </a:lnTo>
                  <a:lnTo>
                    <a:pt x="42005" y="400060"/>
                  </a:lnTo>
                  <a:lnTo>
                    <a:pt x="38404" y="400060"/>
                  </a:lnTo>
                  <a:lnTo>
                    <a:pt x="36004" y="400024"/>
                  </a:lnTo>
                  <a:lnTo>
                    <a:pt x="34805" y="399966"/>
                  </a:lnTo>
                  <a:close/>
                </a:path>
                <a:path w="76834" h="480695">
                  <a:moveTo>
                    <a:pt x="76809" y="390458"/>
                  </a:moveTo>
                  <a:lnTo>
                    <a:pt x="42005" y="399966"/>
                  </a:lnTo>
                  <a:lnTo>
                    <a:pt x="42005" y="435034"/>
                  </a:lnTo>
                  <a:lnTo>
                    <a:pt x="57705" y="435034"/>
                  </a:lnTo>
                  <a:lnTo>
                    <a:pt x="76809" y="390458"/>
                  </a:lnTo>
                  <a:close/>
                </a:path>
                <a:path w="76834" h="480695">
                  <a:moveTo>
                    <a:pt x="42005" y="0"/>
                  </a:moveTo>
                  <a:lnTo>
                    <a:pt x="34805" y="0"/>
                  </a:lnTo>
                  <a:lnTo>
                    <a:pt x="34805" y="399966"/>
                  </a:lnTo>
                  <a:lnTo>
                    <a:pt x="36004" y="400024"/>
                  </a:lnTo>
                  <a:lnTo>
                    <a:pt x="38404" y="400060"/>
                  </a:lnTo>
                  <a:lnTo>
                    <a:pt x="40806" y="400024"/>
                  </a:lnTo>
                  <a:lnTo>
                    <a:pt x="42003" y="399966"/>
                  </a:lnTo>
                  <a:lnTo>
                    <a:pt x="42005" y="0"/>
                  </a:lnTo>
                  <a:close/>
                </a:path>
                <a:path w="76834" h="480695">
                  <a:moveTo>
                    <a:pt x="42005" y="399966"/>
                  </a:moveTo>
                  <a:lnTo>
                    <a:pt x="40806" y="400024"/>
                  </a:lnTo>
                  <a:lnTo>
                    <a:pt x="38404" y="400060"/>
                  </a:lnTo>
                  <a:lnTo>
                    <a:pt x="42005" y="4000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8282" y="5742809"/>
              <a:ext cx="2193290" cy="840740"/>
            </a:xfrm>
            <a:custGeom>
              <a:avLst/>
              <a:gdLst/>
              <a:ahLst/>
              <a:cxnLst/>
              <a:rect l="l" t="t" r="r" b="b"/>
              <a:pathLst>
                <a:path w="2193290" h="840740">
                  <a:moveTo>
                    <a:pt x="0" y="0"/>
                  </a:moveTo>
                  <a:lnTo>
                    <a:pt x="2192723" y="0"/>
                  </a:lnTo>
                  <a:lnTo>
                    <a:pt x="2192723" y="840322"/>
                  </a:lnTo>
                  <a:lnTo>
                    <a:pt x="0" y="840322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48908" y="5267616"/>
              <a:ext cx="76835" cy="480695"/>
            </a:xfrm>
            <a:custGeom>
              <a:avLst/>
              <a:gdLst/>
              <a:ahLst/>
              <a:cxnLst/>
              <a:rect l="l" t="t" r="r" b="b"/>
              <a:pathLst>
                <a:path w="76834" h="480695">
                  <a:moveTo>
                    <a:pt x="0" y="390456"/>
                  </a:moveTo>
                  <a:lnTo>
                    <a:pt x="38404" y="480067"/>
                  </a:lnTo>
                  <a:lnTo>
                    <a:pt x="57705" y="435032"/>
                  </a:lnTo>
                  <a:lnTo>
                    <a:pt x="34805" y="435032"/>
                  </a:lnTo>
                  <a:lnTo>
                    <a:pt x="34803" y="399964"/>
                  </a:lnTo>
                  <a:lnTo>
                    <a:pt x="2401" y="391619"/>
                  </a:lnTo>
                  <a:lnTo>
                    <a:pt x="0" y="390456"/>
                  </a:lnTo>
                  <a:close/>
                </a:path>
                <a:path w="76834" h="480695">
                  <a:moveTo>
                    <a:pt x="34805" y="399964"/>
                  </a:moveTo>
                  <a:lnTo>
                    <a:pt x="34805" y="435032"/>
                  </a:lnTo>
                  <a:lnTo>
                    <a:pt x="42005" y="435032"/>
                  </a:lnTo>
                  <a:lnTo>
                    <a:pt x="42005" y="400057"/>
                  </a:lnTo>
                  <a:lnTo>
                    <a:pt x="38404" y="400057"/>
                  </a:lnTo>
                  <a:lnTo>
                    <a:pt x="36004" y="400022"/>
                  </a:lnTo>
                  <a:lnTo>
                    <a:pt x="34805" y="399964"/>
                  </a:lnTo>
                  <a:close/>
                </a:path>
                <a:path w="76834" h="480695">
                  <a:moveTo>
                    <a:pt x="76809" y="390456"/>
                  </a:moveTo>
                  <a:lnTo>
                    <a:pt x="42005" y="399964"/>
                  </a:lnTo>
                  <a:lnTo>
                    <a:pt x="42005" y="435032"/>
                  </a:lnTo>
                  <a:lnTo>
                    <a:pt x="57705" y="435032"/>
                  </a:lnTo>
                  <a:lnTo>
                    <a:pt x="76809" y="390456"/>
                  </a:lnTo>
                  <a:close/>
                </a:path>
                <a:path w="76834" h="480695">
                  <a:moveTo>
                    <a:pt x="42005" y="0"/>
                  </a:moveTo>
                  <a:lnTo>
                    <a:pt x="34805" y="0"/>
                  </a:lnTo>
                  <a:lnTo>
                    <a:pt x="34805" y="399964"/>
                  </a:lnTo>
                  <a:lnTo>
                    <a:pt x="36004" y="400022"/>
                  </a:lnTo>
                  <a:lnTo>
                    <a:pt x="38404" y="400057"/>
                  </a:lnTo>
                  <a:lnTo>
                    <a:pt x="40806" y="400022"/>
                  </a:lnTo>
                  <a:lnTo>
                    <a:pt x="42003" y="399964"/>
                  </a:lnTo>
                  <a:lnTo>
                    <a:pt x="42005" y="0"/>
                  </a:lnTo>
                  <a:close/>
                </a:path>
                <a:path w="76834" h="480695">
                  <a:moveTo>
                    <a:pt x="42005" y="399964"/>
                  </a:moveTo>
                  <a:lnTo>
                    <a:pt x="40806" y="400022"/>
                  </a:lnTo>
                  <a:lnTo>
                    <a:pt x="38404" y="400057"/>
                  </a:lnTo>
                  <a:lnTo>
                    <a:pt x="42005" y="4000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8282" y="7068945"/>
              <a:ext cx="2193290" cy="840740"/>
            </a:xfrm>
            <a:custGeom>
              <a:avLst/>
              <a:gdLst/>
              <a:ahLst/>
              <a:cxnLst/>
              <a:rect l="l" t="t" r="r" b="b"/>
              <a:pathLst>
                <a:path w="2193290" h="840740">
                  <a:moveTo>
                    <a:pt x="0" y="0"/>
                  </a:moveTo>
                  <a:lnTo>
                    <a:pt x="2192723" y="0"/>
                  </a:lnTo>
                  <a:lnTo>
                    <a:pt x="2192723" y="840323"/>
                  </a:lnTo>
                  <a:lnTo>
                    <a:pt x="0" y="840323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48908" y="6584727"/>
              <a:ext cx="76835" cy="480695"/>
            </a:xfrm>
            <a:custGeom>
              <a:avLst/>
              <a:gdLst/>
              <a:ahLst/>
              <a:cxnLst/>
              <a:rect l="l" t="t" r="r" b="b"/>
              <a:pathLst>
                <a:path w="76834" h="480695">
                  <a:moveTo>
                    <a:pt x="0" y="390456"/>
                  </a:moveTo>
                  <a:lnTo>
                    <a:pt x="38404" y="480067"/>
                  </a:lnTo>
                  <a:lnTo>
                    <a:pt x="57706" y="435030"/>
                  </a:lnTo>
                  <a:lnTo>
                    <a:pt x="34805" y="435030"/>
                  </a:lnTo>
                  <a:lnTo>
                    <a:pt x="34803" y="399964"/>
                  </a:lnTo>
                  <a:lnTo>
                    <a:pt x="2401" y="391619"/>
                  </a:lnTo>
                  <a:lnTo>
                    <a:pt x="0" y="390456"/>
                  </a:lnTo>
                  <a:close/>
                </a:path>
                <a:path w="76834" h="480695">
                  <a:moveTo>
                    <a:pt x="34805" y="399964"/>
                  </a:moveTo>
                  <a:lnTo>
                    <a:pt x="34805" y="435030"/>
                  </a:lnTo>
                  <a:lnTo>
                    <a:pt x="42005" y="435030"/>
                  </a:lnTo>
                  <a:lnTo>
                    <a:pt x="42005" y="400057"/>
                  </a:lnTo>
                  <a:lnTo>
                    <a:pt x="38404" y="400057"/>
                  </a:lnTo>
                  <a:lnTo>
                    <a:pt x="36004" y="400022"/>
                  </a:lnTo>
                  <a:lnTo>
                    <a:pt x="34805" y="399964"/>
                  </a:lnTo>
                  <a:close/>
                </a:path>
                <a:path w="76834" h="480695">
                  <a:moveTo>
                    <a:pt x="76809" y="390456"/>
                  </a:moveTo>
                  <a:lnTo>
                    <a:pt x="42005" y="399964"/>
                  </a:lnTo>
                  <a:lnTo>
                    <a:pt x="42005" y="435030"/>
                  </a:lnTo>
                  <a:lnTo>
                    <a:pt x="57706" y="435030"/>
                  </a:lnTo>
                  <a:lnTo>
                    <a:pt x="76809" y="390456"/>
                  </a:lnTo>
                  <a:close/>
                </a:path>
                <a:path w="76834" h="480695">
                  <a:moveTo>
                    <a:pt x="42005" y="0"/>
                  </a:moveTo>
                  <a:lnTo>
                    <a:pt x="34805" y="0"/>
                  </a:lnTo>
                  <a:lnTo>
                    <a:pt x="34805" y="399964"/>
                  </a:lnTo>
                  <a:lnTo>
                    <a:pt x="36004" y="400022"/>
                  </a:lnTo>
                  <a:lnTo>
                    <a:pt x="38404" y="400057"/>
                  </a:lnTo>
                  <a:lnTo>
                    <a:pt x="40806" y="400022"/>
                  </a:lnTo>
                  <a:lnTo>
                    <a:pt x="42003" y="399964"/>
                  </a:lnTo>
                  <a:lnTo>
                    <a:pt x="42005" y="0"/>
                  </a:lnTo>
                  <a:close/>
                </a:path>
                <a:path w="76834" h="480695">
                  <a:moveTo>
                    <a:pt x="42005" y="399964"/>
                  </a:moveTo>
                  <a:lnTo>
                    <a:pt x="40806" y="400022"/>
                  </a:lnTo>
                  <a:lnTo>
                    <a:pt x="38404" y="400057"/>
                  </a:lnTo>
                  <a:lnTo>
                    <a:pt x="42005" y="4000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8282" y="8395081"/>
              <a:ext cx="2193290" cy="840740"/>
            </a:xfrm>
            <a:custGeom>
              <a:avLst/>
              <a:gdLst/>
              <a:ahLst/>
              <a:cxnLst/>
              <a:rect l="l" t="t" r="r" b="b"/>
              <a:pathLst>
                <a:path w="2193290" h="840740">
                  <a:moveTo>
                    <a:pt x="0" y="0"/>
                  </a:moveTo>
                  <a:lnTo>
                    <a:pt x="2192723" y="0"/>
                  </a:lnTo>
                  <a:lnTo>
                    <a:pt x="2192723" y="840322"/>
                  </a:lnTo>
                  <a:lnTo>
                    <a:pt x="0" y="840322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48908" y="7897737"/>
              <a:ext cx="76835" cy="480695"/>
            </a:xfrm>
            <a:custGeom>
              <a:avLst/>
              <a:gdLst/>
              <a:ahLst/>
              <a:cxnLst/>
              <a:rect l="l" t="t" r="r" b="b"/>
              <a:pathLst>
                <a:path w="76834" h="480695">
                  <a:moveTo>
                    <a:pt x="0" y="390456"/>
                  </a:moveTo>
                  <a:lnTo>
                    <a:pt x="38404" y="480067"/>
                  </a:lnTo>
                  <a:lnTo>
                    <a:pt x="57705" y="435032"/>
                  </a:lnTo>
                  <a:lnTo>
                    <a:pt x="34805" y="435032"/>
                  </a:lnTo>
                  <a:lnTo>
                    <a:pt x="34803" y="399964"/>
                  </a:lnTo>
                  <a:lnTo>
                    <a:pt x="2401" y="391619"/>
                  </a:lnTo>
                  <a:lnTo>
                    <a:pt x="0" y="390456"/>
                  </a:lnTo>
                  <a:close/>
                </a:path>
                <a:path w="76834" h="480695">
                  <a:moveTo>
                    <a:pt x="34805" y="399964"/>
                  </a:moveTo>
                  <a:lnTo>
                    <a:pt x="34805" y="435032"/>
                  </a:lnTo>
                  <a:lnTo>
                    <a:pt x="42005" y="435032"/>
                  </a:lnTo>
                  <a:lnTo>
                    <a:pt x="42005" y="400057"/>
                  </a:lnTo>
                  <a:lnTo>
                    <a:pt x="38404" y="400057"/>
                  </a:lnTo>
                  <a:lnTo>
                    <a:pt x="36004" y="400022"/>
                  </a:lnTo>
                  <a:lnTo>
                    <a:pt x="34805" y="399964"/>
                  </a:lnTo>
                  <a:close/>
                </a:path>
                <a:path w="76834" h="480695">
                  <a:moveTo>
                    <a:pt x="76809" y="390456"/>
                  </a:moveTo>
                  <a:lnTo>
                    <a:pt x="42005" y="399964"/>
                  </a:lnTo>
                  <a:lnTo>
                    <a:pt x="42005" y="435032"/>
                  </a:lnTo>
                  <a:lnTo>
                    <a:pt x="57705" y="435032"/>
                  </a:lnTo>
                  <a:lnTo>
                    <a:pt x="76809" y="390456"/>
                  </a:lnTo>
                  <a:close/>
                </a:path>
                <a:path w="76834" h="480695">
                  <a:moveTo>
                    <a:pt x="42005" y="0"/>
                  </a:moveTo>
                  <a:lnTo>
                    <a:pt x="34805" y="0"/>
                  </a:lnTo>
                  <a:lnTo>
                    <a:pt x="34805" y="399964"/>
                  </a:lnTo>
                  <a:lnTo>
                    <a:pt x="36004" y="400022"/>
                  </a:lnTo>
                  <a:lnTo>
                    <a:pt x="38404" y="400057"/>
                  </a:lnTo>
                  <a:lnTo>
                    <a:pt x="40806" y="400022"/>
                  </a:lnTo>
                  <a:lnTo>
                    <a:pt x="42003" y="399964"/>
                  </a:lnTo>
                  <a:lnTo>
                    <a:pt x="42005" y="0"/>
                  </a:lnTo>
                  <a:close/>
                </a:path>
                <a:path w="76834" h="480695">
                  <a:moveTo>
                    <a:pt x="42005" y="399964"/>
                  </a:moveTo>
                  <a:lnTo>
                    <a:pt x="40806" y="400022"/>
                  </a:lnTo>
                  <a:lnTo>
                    <a:pt x="38404" y="400057"/>
                  </a:lnTo>
                  <a:lnTo>
                    <a:pt x="42005" y="4000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8282" y="9721217"/>
              <a:ext cx="2193290" cy="840740"/>
            </a:xfrm>
            <a:custGeom>
              <a:avLst/>
              <a:gdLst/>
              <a:ahLst/>
              <a:cxnLst/>
              <a:rect l="l" t="t" r="r" b="b"/>
              <a:pathLst>
                <a:path w="2193290" h="840740">
                  <a:moveTo>
                    <a:pt x="0" y="0"/>
                  </a:moveTo>
                  <a:lnTo>
                    <a:pt x="2192723" y="0"/>
                  </a:lnTo>
                  <a:lnTo>
                    <a:pt x="2192723" y="840322"/>
                  </a:lnTo>
                  <a:lnTo>
                    <a:pt x="0" y="840322"/>
                  </a:lnTo>
                  <a:lnTo>
                    <a:pt x="0" y="0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48908" y="9235364"/>
              <a:ext cx="76835" cy="480695"/>
            </a:xfrm>
            <a:custGeom>
              <a:avLst/>
              <a:gdLst/>
              <a:ahLst/>
              <a:cxnLst/>
              <a:rect l="l" t="t" r="r" b="b"/>
              <a:pathLst>
                <a:path w="76834" h="480695">
                  <a:moveTo>
                    <a:pt x="0" y="390456"/>
                  </a:moveTo>
                  <a:lnTo>
                    <a:pt x="38404" y="480067"/>
                  </a:lnTo>
                  <a:lnTo>
                    <a:pt x="57706" y="435030"/>
                  </a:lnTo>
                  <a:lnTo>
                    <a:pt x="34805" y="435030"/>
                  </a:lnTo>
                  <a:lnTo>
                    <a:pt x="34803" y="399963"/>
                  </a:lnTo>
                  <a:lnTo>
                    <a:pt x="2401" y="391618"/>
                  </a:lnTo>
                  <a:lnTo>
                    <a:pt x="0" y="390456"/>
                  </a:lnTo>
                  <a:close/>
                </a:path>
                <a:path w="76834" h="480695">
                  <a:moveTo>
                    <a:pt x="34805" y="399963"/>
                  </a:moveTo>
                  <a:lnTo>
                    <a:pt x="34805" y="435030"/>
                  </a:lnTo>
                  <a:lnTo>
                    <a:pt x="42005" y="435030"/>
                  </a:lnTo>
                  <a:lnTo>
                    <a:pt x="42005" y="400057"/>
                  </a:lnTo>
                  <a:lnTo>
                    <a:pt x="38404" y="400057"/>
                  </a:lnTo>
                  <a:lnTo>
                    <a:pt x="36004" y="400020"/>
                  </a:lnTo>
                  <a:lnTo>
                    <a:pt x="34805" y="399963"/>
                  </a:lnTo>
                  <a:close/>
                </a:path>
                <a:path w="76834" h="480695">
                  <a:moveTo>
                    <a:pt x="76809" y="390456"/>
                  </a:moveTo>
                  <a:lnTo>
                    <a:pt x="42005" y="399963"/>
                  </a:lnTo>
                  <a:lnTo>
                    <a:pt x="42005" y="435030"/>
                  </a:lnTo>
                  <a:lnTo>
                    <a:pt x="57706" y="435030"/>
                  </a:lnTo>
                  <a:lnTo>
                    <a:pt x="76809" y="390456"/>
                  </a:lnTo>
                  <a:close/>
                </a:path>
                <a:path w="76834" h="480695">
                  <a:moveTo>
                    <a:pt x="42005" y="0"/>
                  </a:moveTo>
                  <a:lnTo>
                    <a:pt x="34805" y="0"/>
                  </a:lnTo>
                  <a:lnTo>
                    <a:pt x="34805" y="399963"/>
                  </a:lnTo>
                  <a:lnTo>
                    <a:pt x="36004" y="400020"/>
                  </a:lnTo>
                  <a:lnTo>
                    <a:pt x="38404" y="400057"/>
                  </a:lnTo>
                  <a:lnTo>
                    <a:pt x="40806" y="400020"/>
                  </a:lnTo>
                  <a:lnTo>
                    <a:pt x="42003" y="399963"/>
                  </a:lnTo>
                  <a:lnTo>
                    <a:pt x="42005" y="0"/>
                  </a:lnTo>
                  <a:close/>
                </a:path>
                <a:path w="76834" h="480695">
                  <a:moveTo>
                    <a:pt x="42005" y="399963"/>
                  </a:moveTo>
                  <a:lnTo>
                    <a:pt x="40806" y="400020"/>
                  </a:lnTo>
                  <a:lnTo>
                    <a:pt x="38404" y="400057"/>
                  </a:lnTo>
                  <a:lnTo>
                    <a:pt x="42005" y="40005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08282" y="3090524"/>
            <a:ext cx="2193290" cy="840740"/>
          </a:xfrm>
          <a:prstGeom prst="rect">
            <a:avLst/>
          </a:prstGeom>
          <a:ln w="17999">
            <a:solidFill>
              <a:srgbClr val="151616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234315" marR="288925" indent="-3175" algn="ctr">
              <a:lnSpc>
                <a:spcPts val="1230"/>
              </a:lnSpc>
              <a:spcBef>
                <a:spcPts val="935"/>
              </a:spcBef>
            </a:pP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1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COMPANY </a:t>
            </a: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COMPOSED</a:t>
            </a:r>
            <a:r>
              <a:rPr sz="11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1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1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151616"/>
                </a:solidFill>
                <a:latin typeface="Arial"/>
                <a:cs typeface="Arial"/>
              </a:rPr>
              <a:t>SKILLED WORKERS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8921" y="891953"/>
            <a:ext cx="7063740" cy="20383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decide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project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(made)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industry.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final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could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production,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2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item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choice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depend</a:t>
            </a:r>
            <a:r>
              <a:rPr sz="12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factors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customer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customers.</a:t>
            </a:r>
            <a:endParaRPr sz="1200">
              <a:latin typeface="Arial"/>
              <a:cs typeface="Arial"/>
            </a:endParaRPr>
          </a:p>
          <a:p>
            <a:pPr marR="290830" algn="ctr">
              <a:lnSpc>
                <a:spcPct val="100000"/>
              </a:lnSpc>
              <a:spcBef>
                <a:spcPts val="434"/>
              </a:spcBef>
            </a:pPr>
            <a:r>
              <a:rPr sz="14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</a:t>
            </a:r>
            <a:r>
              <a:rPr sz="14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SINGLE</a:t>
            </a:r>
            <a:r>
              <a:rPr sz="14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ITEM</a:t>
            </a:r>
            <a:r>
              <a:rPr sz="1400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spc="-6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  <a:p>
            <a:pPr marL="31750" marR="43180" indent="5080" algn="just">
              <a:lnSpc>
                <a:spcPts val="1340"/>
              </a:lnSpc>
              <a:spcBef>
                <a:spcPts val="229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sometimes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‘one-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off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production’.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Sometimes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will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test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needs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improved.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prototype.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usually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involves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skilled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carefully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making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special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custome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jewellery.</a:t>
            </a:r>
            <a:endParaRPr sz="1200">
              <a:latin typeface="Arial"/>
              <a:cs typeface="Arial"/>
            </a:endParaRPr>
          </a:p>
          <a:p>
            <a:pPr marL="31115" marR="43180">
              <a:lnSpc>
                <a:spcPts val="1340"/>
              </a:lnSpc>
              <a:spcBef>
                <a:spcPts val="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chart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key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phrases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only.</a:t>
            </a:r>
            <a:r>
              <a:rPr sz="12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first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93116" y="3238826"/>
            <a:ext cx="3879215" cy="463486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people.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make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bespoke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benches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customers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‘exclusive’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expensive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because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require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skills.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takes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time.</a:t>
            </a:r>
            <a:endParaRPr sz="1200">
              <a:latin typeface="Arial"/>
              <a:cs typeface="Arial"/>
            </a:endParaRPr>
          </a:p>
          <a:p>
            <a:pPr marL="50165" marR="42545" indent="-635" algn="ctr">
              <a:lnSpc>
                <a:spcPts val="1340"/>
              </a:lnSpc>
              <a:spcBef>
                <a:spcPts val="13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Usually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customers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unusual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special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bench,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case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council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wants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series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benches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park.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common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spark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public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interest,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council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hoping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create.</a:t>
            </a:r>
            <a:endParaRPr sz="1200">
              <a:latin typeface="Arial"/>
              <a:cs typeface="Arial"/>
            </a:endParaRPr>
          </a:p>
          <a:p>
            <a:pPr marL="24765" marR="17780" algn="ctr">
              <a:lnSpc>
                <a:spcPts val="1340"/>
              </a:lnSpc>
              <a:spcBef>
                <a:spcPts val="13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council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prepared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spend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money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bespoke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series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benches.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means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series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meetings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place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council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representatives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company.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variety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discussed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considered.</a:t>
            </a:r>
            <a:endParaRPr sz="1200">
              <a:latin typeface="Arial"/>
              <a:cs typeface="Arial"/>
            </a:endParaRPr>
          </a:p>
          <a:p>
            <a:pPr marL="79375" marR="71755" indent="-635" algn="ctr">
              <a:lnSpc>
                <a:spcPts val="1340"/>
              </a:lnSpc>
              <a:spcBef>
                <a:spcPts val="13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council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representatives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discussed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cost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ﬁnal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decision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regarding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want.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Regular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meetings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updates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place.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contract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signed.</a:t>
            </a:r>
            <a:endParaRPr sz="1200">
              <a:latin typeface="Arial"/>
              <a:cs typeface="Arial"/>
            </a:endParaRPr>
          </a:p>
          <a:p>
            <a:pPr marL="20320" marR="13335" algn="ctr">
              <a:lnSpc>
                <a:spcPts val="1340"/>
              </a:lnSpc>
              <a:spcBef>
                <a:spcPts val="13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bench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workers.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month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agreed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regarding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delivery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ﬁrst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bench.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9269" y="8097659"/>
            <a:ext cx="3962400" cy="54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9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Question: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340"/>
              </a:lnSpc>
              <a:spcBef>
                <a:spcPts val="75"/>
              </a:spcBef>
              <a:tabLst>
                <a:tab pos="444500" algn="l"/>
                <a:tab pos="901700" algn="l"/>
                <a:tab pos="1427480" algn="l"/>
                <a:tab pos="1842135" algn="l"/>
                <a:tab pos="2680970" algn="l"/>
                <a:tab pos="3144520" algn="l"/>
                <a:tab pos="3576320" algn="l"/>
              </a:tabLst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differ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batch production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production?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single2.cdr</dc:title>
  <dc:creator>BY V.RYAN</dc:creator>
  <cp:keywords>SINGLE ITEM PRODUCTION - EXAMINATION QUESTIONS</cp:keywords>
  <cp:lastModifiedBy>Vincent RYan</cp:lastModifiedBy>
  <cp:revision>1</cp:revision>
  <dcterms:created xsi:type="dcterms:W3CDTF">2023-01-24T12:45:48Z</dcterms:created>
  <dcterms:modified xsi:type="dcterms:W3CDTF">2023-01-24T12:46:04Z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2023-01-24T00:00:00Z</vt:filetime>
  </property>
  <property fmtid="{D5CDD505-2E9C-101B-9397-08002B2CF9AE}" pid="5" name="Producer">
    <vt:lpwstr>Corel PDF Engine Version 19.1.0.419</vt:lpwstr>
  </property>
</Properties>
</file>