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hyperlink" Target="http://www.technologystudent.com/" TargetMode="External"/><Relationship Id="rId21" Type="http://schemas.openxmlformats.org/officeDocument/2006/relationships/image" Target="../media/image17.png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hyperlink" Target="https://www.facebook.com/groups/254963448192823/" TargetMode="External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24" Type="http://schemas.openxmlformats.org/officeDocument/2006/relationships/image" Target="../media/image20.png"/><Relationship Id="rId5" Type="http://schemas.openxmlformats.org/officeDocument/2006/relationships/image" Target="../media/image1.png"/><Relationship Id="rId15" Type="http://schemas.openxmlformats.org/officeDocument/2006/relationships/image" Target="../media/image11.png"/><Relationship Id="rId23" Type="http://schemas.openxmlformats.org/officeDocument/2006/relationships/image" Target="../media/image19.png"/><Relationship Id="rId10" Type="http://schemas.openxmlformats.org/officeDocument/2006/relationships/image" Target="../media/image6.png"/><Relationship Id="rId19" Type="http://schemas.openxmlformats.org/officeDocument/2006/relationships/image" Target="../media/image15.png"/><Relationship Id="rId4" Type="http://schemas.openxmlformats.org/officeDocument/2006/relationships/hyperlink" Target="https://technologystudent.com/energy1/solar2.htm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Relationship Id="rId22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hyperlink" Target="https://technologystudent.com/energy1/solar2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7826" y="178685"/>
            <a:ext cx="5709920" cy="423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10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QUESTIONS-</a:t>
            </a:r>
            <a:r>
              <a:rPr sz="1600" b="1" u="sng" spc="-10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</a:t>
            </a:r>
            <a:r>
              <a:rPr sz="1600" b="1" u="sng" spc="-9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BASIC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HEAT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EXCHANGER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550"/>
              </a:spcBef>
              <a:tabLst>
                <a:tab pos="2066289" algn="l"/>
                <a:tab pos="39484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2582" y="1279420"/>
            <a:ext cx="7128509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205803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incomplete</a:t>
            </a:r>
            <a:r>
              <a:rPr sz="14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Heat</a:t>
            </a:r>
            <a:r>
              <a:rPr sz="14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Exchanger</a:t>
            </a:r>
            <a:r>
              <a:rPr sz="14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seen</a:t>
            </a:r>
            <a:r>
              <a:rPr sz="14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sz="14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by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missing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parts.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5938" y="5651039"/>
            <a:ext cx="681228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heat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exchanger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drawn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above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provides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hot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warm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home.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works.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86886" y="682995"/>
            <a:ext cx="5537835" cy="35306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https://technologystudent.com/energy1/solar2.htm</a:t>
            </a:r>
            <a:endParaRPr sz="1800" baseline="2314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87357" y="2481061"/>
            <a:ext cx="6270625" cy="2063114"/>
            <a:chOff x="387357" y="2481061"/>
            <a:chExt cx="6270625" cy="2063114"/>
          </a:xfrm>
        </p:grpSpPr>
        <p:sp>
          <p:nvSpPr>
            <p:cNvPr id="7" name="object 7"/>
            <p:cNvSpPr/>
            <p:nvPr/>
          </p:nvSpPr>
          <p:spPr>
            <a:xfrm>
              <a:off x="1334532" y="2661764"/>
              <a:ext cx="4593590" cy="1383665"/>
            </a:xfrm>
            <a:custGeom>
              <a:avLst/>
              <a:gdLst/>
              <a:ahLst/>
              <a:cxnLst/>
              <a:rect l="l" t="t" r="r" b="b"/>
              <a:pathLst>
                <a:path w="4593590" h="1383664">
                  <a:moveTo>
                    <a:pt x="4122343" y="0"/>
                  </a:moveTo>
                  <a:lnTo>
                    <a:pt x="0" y="0"/>
                  </a:lnTo>
                  <a:lnTo>
                    <a:pt x="0" y="1383207"/>
                  </a:lnTo>
                  <a:lnTo>
                    <a:pt x="4122343" y="1383207"/>
                  </a:lnTo>
                  <a:lnTo>
                    <a:pt x="4156575" y="1382060"/>
                  </a:lnTo>
                  <a:lnTo>
                    <a:pt x="4221311" y="1371023"/>
                  </a:lnTo>
                  <a:lnTo>
                    <a:pt x="4281035" y="1349111"/>
                  </a:lnTo>
                  <a:lnTo>
                    <a:pt x="4335698" y="1317262"/>
                  </a:lnTo>
                  <a:lnTo>
                    <a:pt x="4385252" y="1276416"/>
                  </a:lnTo>
                  <a:lnTo>
                    <a:pt x="4429647" y="1227510"/>
                  </a:lnTo>
                  <a:lnTo>
                    <a:pt x="4468835" y="1171483"/>
                  </a:lnTo>
                  <a:lnTo>
                    <a:pt x="4502767" y="1109274"/>
                  </a:lnTo>
                  <a:lnTo>
                    <a:pt x="4531394" y="1041821"/>
                  </a:lnTo>
                  <a:lnTo>
                    <a:pt x="4554668" y="970063"/>
                  </a:lnTo>
                  <a:lnTo>
                    <a:pt x="4564282" y="932862"/>
                  </a:lnTo>
                  <a:lnTo>
                    <a:pt x="4572540" y="894937"/>
                  </a:lnTo>
                  <a:lnTo>
                    <a:pt x="4579435" y="856405"/>
                  </a:lnTo>
                  <a:lnTo>
                    <a:pt x="4584961" y="817383"/>
                  </a:lnTo>
                  <a:lnTo>
                    <a:pt x="4589112" y="777989"/>
                  </a:lnTo>
                  <a:lnTo>
                    <a:pt x="4591881" y="738339"/>
                  </a:lnTo>
                  <a:lnTo>
                    <a:pt x="4593264" y="698552"/>
                  </a:lnTo>
                  <a:lnTo>
                    <a:pt x="4593253" y="658744"/>
                  </a:lnTo>
                  <a:lnTo>
                    <a:pt x="4591844" y="619033"/>
                  </a:lnTo>
                  <a:lnTo>
                    <a:pt x="4589028" y="579536"/>
                  </a:lnTo>
                  <a:lnTo>
                    <a:pt x="4584801" y="540370"/>
                  </a:lnTo>
                  <a:lnTo>
                    <a:pt x="4579157" y="501653"/>
                  </a:lnTo>
                  <a:lnTo>
                    <a:pt x="4572088" y="463502"/>
                  </a:lnTo>
                  <a:lnTo>
                    <a:pt x="4563590" y="426034"/>
                  </a:lnTo>
                  <a:lnTo>
                    <a:pt x="4542280" y="353617"/>
                  </a:lnTo>
                  <a:lnTo>
                    <a:pt x="4515177" y="285342"/>
                  </a:lnTo>
                  <a:lnTo>
                    <a:pt x="4482233" y="222146"/>
                  </a:lnTo>
                  <a:lnTo>
                    <a:pt x="4443399" y="164968"/>
                  </a:lnTo>
                  <a:lnTo>
                    <a:pt x="4398625" y="114747"/>
                  </a:lnTo>
                  <a:lnTo>
                    <a:pt x="4347864" y="72420"/>
                  </a:lnTo>
                  <a:lnTo>
                    <a:pt x="4291067" y="38927"/>
                  </a:lnTo>
                  <a:lnTo>
                    <a:pt x="4228184" y="15206"/>
                  </a:lnTo>
                  <a:lnTo>
                    <a:pt x="4159167" y="2195"/>
                  </a:lnTo>
                  <a:lnTo>
                    <a:pt x="4122343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998121" y="2661760"/>
              <a:ext cx="942340" cy="1376680"/>
            </a:xfrm>
            <a:custGeom>
              <a:avLst/>
              <a:gdLst/>
              <a:ahLst/>
              <a:cxnLst/>
              <a:rect l="l" t="t" r="r" b="b"/>
              <a:pathLst>
                <a:path w="942339" h="1376679">
                  <a:moveTo>
                    <a:pt x="470915" y="0"/>
                  </a:moveTo>
                  <a:lnTo>
                    <a:pt x="432293" y="2281"/>
                  </a:lnTo>
                  <a:lnTo>
                    <a:pt x="394530" y="9006"/>
                  </a:lnTo>
                  <a:lnTo>
                    <a:pt x="357748" y="19999"/>
                  </a:lnTo>
                  <a:lnTo>
                    <a:pt x="322068" y="35081"/>
                  </a:lnTo>
                  <a:lnTo>
                    <a:pt x="287612" y="54076"/>
                  </a:lnTo>
                  <a:lnTo>
                    <a:pt x="254501" y="76808"/>
                  </a:lnTo>
                  <a:lnTo>
                    <a:pt x="222855" y="103098"/>
                  </a:lnTo>
                  <a:lnTo>
                    <a:pt x="192797" y="132769"/>
                  </a:lnTo>
                  <a:lnTo>
                    <a:pt x="164447" y="165645"/>
                  </a:lnTo>
                  <a:lnTo>
                    <a:pt x="137926" y="201548"/>
                  </a:lnTo>
                  <a:lnTo>
                    <a:pt x="113356" y="240302"/>
                  </a:lnTo>
                  <a:lnTo>
                    <a:pt x="90858" y="281729"/>
                  </a:lnTo>
                  <a:lnTo>
                    <a:pt x="70553" y="325652"/>
                  </a:lnTo>
                  <a:lnTo>
                    <a:pt x="52562" y="371893"/>
                  </a:lnTo>
                  <a:lnTo>
                    <a:pt x="37006" y="420277"/>
                  </a:lnTo>
                  <a:lnTo>
                    <a:pt x="24007" y="470625"/>
                  </a:lnTo>
                  <a:lnTo>
                    <a:pt x="13685" y="522761"/>
                  </a:lnTo>
                  <a:lnTo>
                    <a:pt x="6163" y="576508"/>
                  </a:lnTo>
                  <a:lnTo>
                    <a:pt x="1561" y="631687"/>
                  </a:lnTo>
                  <a:lnTo>
                    <a:pt x="0" y="688124"/>
                  </a:lnTo>
                  <a:lnTo>
                    <a:pt x="1561" y="744562"/>
                  </a:lnTo>
                  <a:lnTo>
                    <a:pt x="6163" y="799743"/>
                  </a:lnTo>
                  <a:lnTo>
                    <a:pt x="13685" y="853491"/>
                  </a:lnTo>
                  <a:lnTo>
                    <a:pt x="24007" y="905628"/>
                  </a:lnTo>
                  <a:lnTo>
                    <a:pt x="37006" y="955978"/>
                  </a:lnTo>
                  <a:lnTo>
                    <a:pt x="52562" y="1004362"/>
                  </a:lnTo>
                  <a:lnTo>
                    <a:pt x="70553" y="1050605"/>
                  </a:lnTo>
                  <a:lnTo>
                    <a:pt x="90858" y="1094528"/>
                  </a:lnTo>
                  <a:lnTo>
                    <a:pt x="113356" y="1135956"/>
                  </a:lnTo>
                  <a:lnTo>
                    <a:pt x="137926" y="1174710"/>
                  </a:lnTo>
                  <a:lnTo>
                    <a:pt x="164447" y="1210614"/>
                  </a:lnTo>
                  <a:lnTo>
                    <a:pt x="192797" y="1243490"/>
                  </a:lnTo>
                  <a:lnTo>
                    <a:pt x="222855" y="1273162"/>
                  </a:lnTo>
                  <a:lnTo>
                    <a:pt x="254501" y="1299452"/>
                  </a:lnTo>
                  <a:lnTo>
                    <a:pt x="287612" y="1322183"/>
                  </a:lnTo>
                  <a:lnTo>
                    <a:pt x="322068" y="1341179"/>
                  </a:lnTo>
                  <a:lnTo>
                    <a:pt x="357748" y="1356261"/>
                  </a:lnTo>
                  <a:lnTo>
                    <a:pt x="394530" y="1367254"/>
                  </a:lnTo>
                  <a:lnTo>
                    <a:pt x="432293" y="1373979"/>
                  </a:lnTo>
                  <a:lnTo>
                    <a:pt x="470915" y="1376260"/>
                  </a:lnTo>
                  <a:lnTo>
                    <a:pt x="509538" y="1373979"/>
                  </a:lnTo>
                  <a:lnTo>
                    <a:pt x="547301" y="1367254"/>
                  </a:lnTo>
                  <a:lnTo>
                    <a:pt x="584083" y="1356261"/>
                  </a:lnTo>
                  <a:lnTo>
                    <a:pt x="619763" y="1341179"/>
                  </a:lnTo>
                  <a:lnTo>
                    <a:pt x="654219" y="1322183"/>
                  </a:lnTo>
                  <a:lnTo>
                    <a:pt x="687330" y="1299452"/>
                  </a:lnTo>
                  <a:lnTo>
                    <a:pt x="718976" y="1273162"/>
                  </a:lnTo>
                  <a:lnTo>
                    <a:pt x="749034" y="1243490"/>
                  </a:lnTo>
                  <a:lnTo>
                    <a:pt x="777384" y="1210614"/>
                  </a:lnTo>
                  <a:lnTo>
                    <a:pt x="803905" y="1174710"/>
                  </a:lnTo>
                  <a:lnTo>
                    <a:pt x="828475" y="1135956"/>
                  </a:lnTo>
                  <a:lnTo>
                    <a:pt x="850973" y="1094528"/>
                  </a:lnTo>
                  <a:lnTo>
                    <a:pt x="871278" y="1050605"/>
                  </a:lnTo>
                  <a:lnTo>
                    <a:pt x="889269" y="1004362"/>
                  </a:lnTo>
                  <a:lnTo>
                    <a:pt x="904825" y="955978"/>
                  </a:lnTo>
                  <a:lnTo>
                    <a:pt x="917824" y="905628"/>
                  </a:lnTo>
                  <a:lnTo>
                    <a:pt x="928146" y="853491"/>
                  </a:lnTo>
                  <a:lnTo>
                    <a:pt x="935668" y="799743"/>
                  </a:lnTo>
                  <a:lnTo>
                    <a:pt x="940270" y="744562"/>
                  </a:lnTo>
                  <a:lnTo>
                    <a:pt x="941831" y="688124"/>
                  </a:lnTo>
                  <a:lnTo>
                    <a:pt x="940270" y="631687"/>
                  </a:lnTo>
                  <a:lnTo>
                    <a:pt x="935668" y="576508"/>
                  </a:lnTo>
                  <a:lnTo>
                    <a:pt x="928146" y="522761"/>
                  </a:lnTo>
                  <a:lnTo>
                    <a:pt x="917824" y="470625"/>
                  </a:lnTo>
                  <a:lnTo>
                    <a:pt x="904825" y="420277"/>
                  </a:lnTo>
                  <a:lnTo>
                    <a:pt x="889269" y="371893"/>
                  </a:lnTo>
                  <a:lnTo>
                    <a:pt x="871278" y="325652"/>
                  </a:lnTo>
                  <a:lnTo>
                    <a:pt x="850973" y="281729"/>
                  </a:lnTo>
                  <a:lnTo>
                    <a:pt x="828475" y="240302"/>
                  </a:lnTo>
                  <a:lnTo>
                    <a:pt x="803905" y="201549"/>
                  </a:lnTo>
                  <a:lnTo>
                    <a:pt x="777384" y="165645"/>
                  </a:lnTo>
                  <a:lnTo>
                    <a:pt x="749034" y="132769"/>
                  </a:lnTo>
                  <a:lnTo>
                    <a:pt x="718976" y="103098"/>
                  </a:lnTo>
                  <a:lnTo>
                    <a:pt x="687330" y="76808"/>
                  </a:lnTo>
                  <a:lnTo>
                    <a:pt x="654219" y="54076"/>
                  </a:lnTo>
                  <a:lnTo>
                    <a:pt x="619763" y="35081"/>
                  </a:lnTo>
                  <a:lnTo>
                    <a:pt x="584083" y="19999"/>
                  </a:lnTo>
                  <a:lnTo>
                    <a:pt x="547301" y="9006"/>
                  </a:lnTo>
                  <a:lnTo>
                    <a:pt x="509538" y="2281"/>
                  </a:lnTo>
                  <a:lnTo>
                    <a:pt x="470915" y="0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34528" y="2734002"/>
              <a:ext cx="4489158" cy="1238732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87644" y="2856392"/>
              <a:ext cx="4469823" cy="961701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76998" y="2661760"/>
              <a:ext cx="1011548" cy="1385573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257120" y="2687244"/>
              <a:ext cx="118770" cy="133616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257120" y="3886768"/>
              <a:ext cx="118770" cy="133603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12666" y="2892113"/>
              <a:ext cx="118770" cy="133603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00824" y="3281068"/>
              <a:ext cx="118770" cy="133603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999796" y="3641317"/>
              <a:ext cx="119380" cy="133985"/>
            </a:xfrm>
            <a:custGeom>
              <a:avLst/>
              <a:gdLst/>
              <a:ahLst/>
              <a:cxnLst/>
              <a:rect l="l" t="t" r="r" b="b"/>
              <a:pathLst>
                <a:path w="119380" h="133985">
                  <a:moveTo>
                    <a:pt x="59385" y="0"/>
                  </a:moveTo>
                  <a:lnTo>
                    <a:pt x="36272" y="5249"/>
                  </a:lnTo>
                  <a:lnTo>
                    <a:pt x="17395" y="19565"/>
                  </a:lnTo>
                  <a:lnTo>
                    <a:pt x="4667" y="40799"/>
                  </a:lnTo>
                  <a:lnTo>
                    <a:pt x="0" y="66802"/>
                  </a:lnTo>
                  <a:lnTo>
                    <a:pt x="4667" y="92804"/>
                  </a:lnTo>
                  <a:lnTo>
                    <a:pt x="17395" y="114038"/>
                  </a:lnTo>
                  <a:lnTo>
                    <a:pt x="36272" y="128354"/>
                  </a:lnTo>
                  <a:lnTo>
                    <a:pt x="59385" y="133604"/>
                  </a:lnTo>
                  <a:lnTo>
                    <a:pt x="82503" y="128354"/>
                  </a:lnTo>
                  <a:lnTo>
                    <a:pt x="101379" y="114038"/>
                  </a:lnTo>
                  <a:lnTo>
                    <a:pt x="114104" y="92804"/>
                  </a:lnTo>
                  <a:lnTo>
                    <a:pt x="118770" y="66802"/>
                  </a:lnTo>
                  <a:lnTo>
                    <a:pt x="114104" y="40799"/>
                  </a:lnTo>
                  <a:lnTo>
                    <a:pt x="101379" y="19565"/>
                  </a:lnTo>
                  <a:lnTo>
                    <a:pt x="82503" y="5249"/>
                  </a:lnTo>
                  <a:lnTo>
                    <a:pt x="59385" y="0"/>
                  </a:lnTo>
                  <a:close/>
                </a:path>
              </a:pathLst>
            </a:custGeom>
            <a:solidFill>
              <a:srgbClr val="4646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034567" y="3662346"/>
              <a:ext cx="66675" cy="87630"/>
            </a:xfrm>
            <a:custGeom>
              <a:avLst/>
              <a:gdLst/>
              <a:ahLst/>
              <a:cxnLst/>
              <a:rect l="l" t="t" r="r" b="b"/>
              <a:pathLst>
                <a:path w="66675" h="87629">
                  <a:moveTo>
                    <a:pt x="66090" y="21767"/>
                  </a:moveTo>
                  <a:lnTo>
                    <a:pt x="33045" y="0"/>
                  </a:lnTo>
                  <a:lnTo>
                    <a:pt x="32867" y="127"/>
                  </a:lnTo>
                  <a:lnTo>
                    <a:pt x="18262" y="88"/>
                  </a:lnTo>
                  <a:lnTo>
                    <a:pt x="18262" y="9740"/>
                  </a:lnTo>
                  <a:lnTo>
                    <a:pt x="0" y="21767"/>
                  </a:lnTo>
                  <a:lnTo>
                    <a:pt x="0" y="65316"/>
                  </a:lnTo>
                  <a:lnTo>
                    <a:pt x="18262" y="77355"/>
                  </a:lnTo>
                  <a:lnTo>
                    <a:pt x="18262" y="87096"/>
                  </a:lnTo>
                  <a:lnTo>
                    <a:pt x="32867" y="87096"/>
                  </a:lnTo>
                  <a:lnTo>
                    <a:pt x="33045" y="87096"/>
                  </a:lnTo>
                  <a:lnTo>
                    <a:pt x="66090" y="65316"/>
                  </a:lnTo>
                  <a:lnTo>
                    <a:pt x="66090" y="2176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546117" y="2892113"/>
              <a:ext cx="118770" cy="133603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657955" y="3281068"/>
              <a:ext cx="118770" cy="133603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558983" y="3641317"/>
              <a:ext cx="118770" cy="133603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387357" y="2720315"/>
              <a:ext cx="484505" cy="1482090"/>
            </a:xfrm>
            <a:custGeom>
              <a:avLst/>
              <a:gdLst/>
              <a:ahLst/>
              <a:cxnLst/>
              <a:rect l="l" t="t" r="r" b="b"/>
              <a:pathLst>
                <a:path w="484505" h="1482089">
                  <a:moveTo>
                    <a:pt x="0" y="1314970"/>
                  </a:moveTo>
                  <a:lnTo>
                    <a:pt x="71424" y="1481607"/>
                  </a:lnTo>
                  <a:lnTo>
                    <a:pt x="135413" y="1332318"/>
                  </a:lnTo>
                  <a:lnTo>
                    <a:pt x="59512" y="1332318"/>
                  </a:lnTo>
                  <a:lnTo>
                    <a:pt x="44626" y="1330304"/>
                  </a:lnTo>
                  <a:lnTo>
                    <a:pt x="29742" y="1326740"/>
                  </a:lnTo>
                  <a:lnTo>
                    <a:pt x="14866" y="1321628"/>
                  </a:lnTo>
                  <a:lnTo>
                    <a:pt x="0" y="1314970"/>
                  </a:lnTo>
                  <a:close/>
                </a:path>
                <a:path w="484505" h="1482089">
                  <a:moveTo>
                    <a:pt x="475665" y="0"/>
                  </a:moveTo>
                  <a:lnTo>
                    <a:pt x="400616" y="3316"/>
                  </a:lnTo>
                  <a:lnTo>
                    <a:pt x="326796" y="17081"/>
                  </a:lnTo>
                  <a:lnTo>
                    <a:pt x="278024" y="32857"/>
                  </a:lnTo>
                  <a:lnTo>
                    <a:pt x="232483" y="53849"/>
                  </a:lnTo>
                  <a:lnTo>
                    <a:pt x="190708" y="80582"/>
                  </a:lnTo>
                  <a:lnTo>
                    <a:pt x="153234" y="113584"/>
                  </a:lnTo>
                  <a:lnTo>
                    <a:pt x="120599" y="153377"/>
                  </a:lnTo>
                  <a:lnTo>
                    <a:pt x="96828" y="194623"/>
                  </a:lnTo>
                  <a:lnTo>
                    <a:pt x="79561" y="237822"/>
                  </a:lnTo>
                  <a:lnTo>
                    <a:pt x="68070" y="282710"/>
                  </a:lnTo>
                  <a:lnTo>
                    <a:pt x="61629" y="329021"/>
                  </a:lnTo>
                  <a:lnTo>
                    <a:pt x="59512" y="376491"/>
                  </a:lnTo>
                  <a:lnTo>
                    <a:pt x="59512" y="1332318"/>
                  </a:lnTo>
                  <a:lnTo>
                    <a:pt x="83324" y="1332318"/>
                  </a:lnTo>
                  <a:lnTo>
                    <a:pt x="83324" y="376491"/>
                  </a:lnTo>
                  <a:lnTo>
                    <a:pt x="85582" y="328938"/>
                  </a:lnTo>
                  <a:lnTo>
                    <a:pt x="92298" y="283248"/>
                  </a:lnTo>
                  <a:lnTo>
                    <a:pt x="103990" y="239782"/>
                  </a:lnTo>
                  <a:lnTo>
                    <a:pt x="121174" y="198899"/>
                  </a:lnTo>
                  <a:lnTo>
                    <a:pt x="144368" y="160960"/>
                  </a:lnTo>
                  <a:lnTo>
                    <a:pt x="174090" y="126324"/>
                  </a:lnTo>
                  <a:lnTo>
                    <a:pt x="210858" y="95351"/>
                  </a:lnTo>
                  <a:lnTo>
                    <a:pt x="255217" y="68965"/>
                  </a:lnTo>
                  <a:lnTo>
                    <a:pt x="303096" y="49041"/>
                  </a:lnTo>
                  <a:lnTo>
                    <a:pt x="353336" y="35135"/>
                  </a:lnTo>
                  <a:lnTo>
                    <a:pt x="404780" y="26805"/>
                  </a:lnTo>
                  <a:lnTo>
                    <a:pt x="456272" y="23609"/>
                  </a:lnTo>
                  <a:lnTo>
                    <a:pt x="482263" y="23564"/>
                  </a:lnTo>
                  <a:lnTo>
                    <a:pt x="484047" y="406"/>
                  </a:lnTo>
                  <a:lnTo>
                    <a:pt x="478396" y="88"/>
                  </a:lnTo>
                  <a:lnTo>
                    <a:pt x="475665" y="0"/>
                  </a:lnTo>
                  <a:close/>
                </a:path>
                <a:path w="484505" h="1482089">
                  <a:moveTo>
                    <a:pt x="142849" y="1314970"/>
                  </a:moveTo>
                  <a:lnTo>
                    <a:pt x="127953" y="1321633"/>
                  </a:lnTo>
                  <a:lnTo>
                    <a:pt x="113067" y="1326745"/>
                  </a:lnTo>
                  <a:lnTo>
                    <a:pt x="98191" y="1330306"/>
                  </a:lnTo>
                  <a:lnTo>
                    <a:pt x="83324" y="1332318"/>
                  </a:lnTo>
                  <a:lnTo>
                    <a:pt x="135413" y="1332318"/>
                  </a:lnTo>
                  <a:lnTo>
                    <a:pt x="142849" y="1314970"/>
                  </a:lnTo>
                  <a:close/>
                </a:path>
                <a:path w="484505" h="1482089">
                  <a:moveTo>
                    <a:pt x="482263" y="23564"/>
                  </a:moveTo>
                  <a:lnTo>
                    <a:pt x="462689" y="23564"/>
                  </a:lnTo>
                  <a:lnTo>
                    <a:pt x="469204" y="23599"/>
                  </a:lnTo>
                  <a:lnTo>
                    <a:pt x="475714" y="23773"/>
                  </a:lnTo>
                  <a:lnTo>
                    <a:pt x="482117" y="24142"/>
                  </a:lnTo>
                  <a:lnTo>
                    <a:pt x="482263" y="23564"/>
                  </a:lnTo>
                  <a:close/>
                </a:path>
                <a:path w="484505" h="1482089">
                  <a:moveTo>
                    <a:pt x="482219" y="24129"/>
                  </a:moveTo>
                  <a:lnTo>
                    <a:pt x="482053" y="24129"/>
                  </a:lnTo>
                  <a:lnTo>
                    <a:pt x="482219" y="24142"/>
                  </a:lnTo>
                  <a:close/>
                </a:path>
              </a:pathLst>
            </a:custGeom>
            <a:solidFill>
              <a:srgbClr val="1B7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497467" y="2481068"/>
              <a:ext cx="1765935" cy="478155"/>
            </a:xfrm>
            <a:custGeom>
              <a:avLst/>
              <a:gdLst/>
              <a:ahLst/>
              <a:cxnLst/>
              <a:rect l="l" t="t" r="r" b="b"/>
              <a:pathLst>
                <a:path w="1765935" h="478155">
                  <a:moveTo>
                    <a:pt x="95224" y="287832"/>
                  </a:moveTo>
                  <a:lnTo>
                    <a:pt x="85242" y="292265"/>
                  </a:lnTo>
                  <a:lnTo>
                    <a:pt x="75311" y="295681"/>
                  </a:lnTo>
                  <a:lnTo>
                    <a:pt x="65417" y="298056"/>
                  </a:lnTo>
                  <a:lnTo>
                    <a:pt x="55549" y="299402"/>
                  </a:lnTo>
                  <a:lnTo>
                    <a:pt x="55549" y="0"/>
                  </a:lnTo>
                  <a:lnTo>
                    <a:pt x="39674" y="0"/>
                  </a:lnTo>
                  <a:lnTo>
                    <a:pt x="39674" y="299402"/>
                  </a:lnTo>
                  <a:lnTo>
                    <a:pt x="29806" y="298056"/>
                  </a:lnTo>
                  <a:lnTo>
                    <a:pt x="19913" y="295681"/>
                  </a:lnTo>
                  <a:lnTo>
                    <a:pt x="9982" y="292265"/>
                  </a:lnTo>
                  <a:lnTo>
                    <a:pt x="0" y="287832"/>
                  </a:lnTo>
                  <a:lnTo>
                    <a:pt x="47612" y="398919"/>
                  </a:lnTo>
                  <a:lnTo>
                    <a:pt x="95224" y="287832"/>
                  </a:lnTo>
                  <a:close/>
                </a:path>
                <a:path w="1765935" h="478155">
                  <a:moveTo>
                    <a:pt x="1765871" y="366623"/>
                  </a:moveTo>
                  <a:lnTo>
                    <a:pt x="1755889" y="371068"/>
                  </a:lnTo>
                  <a:lnTo>
                    <a:pt x="1745970" y="374484"/>
                  </a:lnTo>
                  <a:lnTo>
                    <a:pt x="1736064" y="376859"/>
                  </a:lnTo>
                  <a:lnTo>
                    <a:pt x="1726196" y="378206"/>
                  </a:lnTo>
                  <a:lnTo>
                    <a:pt x="1726196" y="0"/>
                  </a:lnTo>
                  <a:lnTo>
                    <a:pt x="1710321" y="0"/>
                  </a:lnTo>
                  <a:lnTo>
                    <a:pt x="1710321" y="378206"/>
                  </a:lnTo>
                  <a:lnTo>
                    <a:pt x="1700441" y="376859"/>
                  </a:lnTo>
                  <a:lnTo>
                    <a:pt x="1690547" y="374484"/>
                  </a:lnTo>
                  <a:lnTo>
                    <a:pt x="1680616" y="371068"/>
                  </a:lnTo>
                  <a:lnTo>
                    <a:pt x="1670646" y="366623"/>
                  </a:lnTo>
                  <a:lnTo>
                    <a:pt x="1718259" y="477723"/>
                  </a:lnTo>
                  <a:lnTo>
                    <a:pt x="1765871" y="36662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178763" y="2875856"/>
              <a:ext cx="170501" cy="123228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857656" y="2880237"/>
              <a:ext cx="348674" cy="115506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710006" y="3053432"/>
              <a:ext cx="82842" cy="1490554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695569" y="2880204"/>
              <a:ext cx="259735" cy="285624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921056" y="2883557"/>
              <a:ext cx="9525" cy="100965"/>
            </a:xfrm>
            <a:custGeom>
              <a:avLst/>
              <a:gdLst/>
              <a:ahLst/>
              <a:cxnLst/>
              <a:rect l="l" t="t" r="r" b="b"/>
              <a:pathLst>
                <a:path w="9525" h="100964">
                  <a:moveTo>
                    <a:pt x="0" y="0"/>
                  </a:moveTo>
                  <a:lnTo>
                    <a:pt x="2637" y="9390"/>
                  </a:lnTo>
                  <a:lnTo>
                    <a:pt x="7362" y="33454"/>
                  </a:lnTo>
                  <a:lnTo>
                    <a:pt x="9397" y="66029"/>
                  </a:lnTo>
                  <a:lnTo>
                    <a:pt x="3962" y="100952"/>
                  </a:lnTo>
                </a:path>
              </a:pathLst>
            </a:custGeom>
            <a:ln w="17995">
              <a:solidFill>
                <a:srgbClr val="4A160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98649" y="3131573"/>
              <a:ext cx="101600" cy="6985"/>
            </a:xfrm>
            <a:custGeom>
              <a:avLst/>
              <a:gdLst/>
              <a:ahLst/>
              <a:cxnLst/>
              <a:rect l="l" t="t" r="r" b="b"/>
              <a:pathLst>
                <a:path w="101600" h="6985">
                  <a:moveTo>
                    <a:pt x="101028" y="253"/>
                  </a:moveTo>
                  <a:lnTo>
                    <a:pt x="91534" y="2496"/>
                  </a:lnTo>
                  <a:lnTo>
                    <a:pt x="67292" y="6213"/>
                  </a:lnTo>
                  <a:lnTo>
                    <a:pt x="34661" y="6886"/>
                  </a:lnTo>
                  <a:lnTo>
                    <a:pt x="0" y="0"/>
                  </a:lnTo>
                </a:path>
              </a:pathLst>
            </a:custGeom>
            <a:ln w="17995">
              <a:solidFill>
                <a:srgbClr val="4A160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594372" y="3739080"/>
              <a:ext cx="315718" cy="327939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5192044" y="2846928"/>
              <a:ext cx="613410" cy="905510"/>
            </a:xfrm>
            <a:custGeom>
              <a:avLst/>
              <a:gdLst/>
              <a:ahLst/>
              <a:cxnLst/>
              <a:rect l="l" t="t" r="r" b="b"/>
              <a:pathLst>
                <a:path w="613410" h="905510">
                  <a:moveTo>
                    <a:pt x="299227" y="0"/>
                  </a:moveTo>
                  <a:lnTo>
                    <a:pt x="250650" y="10384"/>
                  </a:lnTo>
                  <a:lnTo>
                    <a:pt x="216042" y="34814"/>
                  </a:lnTo>
                  <a:lnTo>
                    <a:pt x="207221" y="41012"/>
                  </a:lnTo>
                  <a:lnTo>
                    <a:pt x="198544" y="46388"/>
                  </a:lnTo>
                  <a:lnTo>
                    <a:pt x="190169" y="50475"/>
                  </a:lnTo>
                  <a:lnTo>
                    <a:pt x="182930" y="53396"/>
                  </a:lnTo>
                  <a:lnTo>
                    <a:pt x="151883" y="63997"/>
                  </a:lnTo>
                  <a:lnTo>
                    <a:pt x="133769" y="71368"/>
                  </a:lnTo>
                  <a:lnTo>
                    <a:pt x="90436" y="96246"/>
                  </a:lnTo>
                  <a:lnTo>
                    <a:pt x="59718" y="125875"/>
                  </a:lnTo>
                  <a:lnTo>
                    <a:pt x="37761" y="159511"/>
                  </a:lnTo>
                  <a:lnTo>
                    <a:pt x="20129" y="198659"/>
                  </a:lnTo>
                  <a:lnTo>
                    <a:pt x="47523" y="215131"/>
                  </a:lnTo>
                  <a:lnTo>
                    <a:pt x="51696" y="204257"/>
                  </a:lnTo>
                  <a:lnTo>
                    <a:pt x="63677" y="178540"/>
                  </a:lnTo>
                  <a:lnTo>
                    <a:pt x="108407" y="122281"/>
                  </a:lnTo>
                  <a:lnTo>
                    <a:pt x="147186" y="100081"/>
                  </a:lnTo>
                  <a:lnTo>
                    <a:pt x="194106" y="83025"/>
                  </a:lnTo>
                  <a:lnTo>
                    <a:pt x="201942" y="79863"/>
                  </a:lnTo>
                  <a:lnTo>
                    <a:pt x="212782" y="74676"/>
                  </a:lnTo>
                  <a:lnTo>
                    <a:pt x="223356" y="68260"/>
                  </a:lnTo>
                  <a:lnTo>
                    <a:pt x="233694" y="61069"/>
                  </a:lnTo>
                  <a:lnTo>
                    <a:pt x="253975" y="46046"/>
                  </a:lnTo>
                  <a:lnTo>
                    <a:pt x="263512" y="39509"/>
                  </a:lnTo>
                  <a:lnTo>
                    <a:pt x="272048" y="34762"/>
                  </a:lnTo>
                  <a:lnTo>
                    <a:pt x="279196" y="32619"/>
                  </a:lnTo>
                  <a:lnTo>
                    <a:pt x="299128" y="31632"/>
                  </a:lnTo>
                  <a:lnTo>
                    <a:pt x="318311" y="32268"/>
                  </a:lnTo>
                  <a:lnTo>
                    <a:pt x="384103" y="50874"/>
                  </a:lnTo>
                  <a:lnTo>
                    <a:pt x="436875" y="94535"/>
                  </a:lnTo>
                  <a:lnTo>
                    <a:pt x="480511" y="158547"/>
                  </a:lnTo>
                  <a:lnTo>
                    <a:pt x="498750" y="196702"/>
                  </a:lnTo>
                  <a:lnTo>
                    <a:pt x="514522" y="238166"/>
                  </a:lnTo>
                  <a:lnTo>
                    <a:pt x="527766" y="282348"/>
                  </a:lnTo>
                  <a:lnTo>
                    <a:pt x="538420" y="328652"/>
                  </a:lnTo>
                  <a:lnTo>
                    <a:pt x="546424" y="376488"/>
                  </a:lnTo>
                  <a:lnTo>
                    <a:pt x="551716" y="425262"/>
                  </a:lnTo>
                  <a:lnTo>
                    <a:pt x="554235" y="474382"/>
                  </a:lnTo>
                  <a:lnTo>
                    <a:pt x="553920" y="523254"/>
                  </a:lnTo>
                  <a:lnTo>
                    <a:pt x="550711" y="571287"/>
                  </a:lnTo>
                  <a:lnTo>
                    <a:pt x="544545" y="617887"/>
                  </a:lnTo>
                  <a:lnTo>
                    <a:pt x="535362" y="662461"/>
                  </a:lnTo>
                  <a:lnTo>
                    <a:pt x="523100" y="704417"/>
                  </a:lnTo>
                  <a:lnTo>
                    <a:pt x="507699" y="743162"/>
                  </a:lnTo>
                  <a:lnTo>
                    <a:pt x="489098" y="778104"/>
                  </a:lnTo>
                  <a:lnTo>
                    <a:pt x="442048" y="834205"/>
                  </a:lnTo>
                  <a:lnTo>
                    <a:pt x="379302" y="865517"/>
                  </a:lnTo>
                  <a:lnTo>
                    <a:pt x="312699" y="873626"/>
                  </a:lnTo>
                  <a:lnTo>
                    <a:pt x="278542" y="869638"/>
                  </a:lnTo>
                  <a:lnTo>
                    <a:pt x="211281" y="846874"/>
                  </a:lnTo>
                  <a:lnTo>
                    <a:pt x="144030" y="802047"/>
                  </a:lnTo>
                  <a:lnTo>
                    <a:pt x="110074" y="768266"/>
                  </a:lnTo>
                  <a:lnTo>
                    <a:pt x="78451" y="729006"/>
                  </a:lnTo>
                  <a:lnTo>
                    <a:pt x="50444" y="685912"/>
                  </a:lnTo>
                  <a:lnTo>
                    <a:pt x="27341" y="640627"/>
                  </a:lnTo>
                  <a:lnTo>
                    <a:pt x="10426" y="594797"/>
                  </a:lnTo>
                  <a:lnTo>
                    <a:pt x="0" y="641520"/>
                  </a:lnTo>
                  <a:lnTo>
                    <a:pt x="16767" y="688206"/>
                  </a:lnTo>
                  <a:lnTo>
                    <a:pt x="37925" y="729913"/>
                  </a:lnTo>
                  <a:lnTo>
                    <a:pt x="63246" y="767063"/>
                  </a:lnTo>
                  <a:lnTo>
                    <a:pt x="92503" y="800075"/>
                  </a:lnTo>
                  <a:lnTo>
                    <a:pt x="125472" y="829368"/>
                  </a:lnTo>
                  <a:lnTo>
                    <a:pt x="161925" y="855363"/>
                  </a:lnTo>
                  <a:lnTo>
                    <a:pt x="197774" y="875516"/>
                  </a:lnTo>
                  <a:lnTo>
                    <a:pt x="234962" y="890774"/>
                  </a:lnTo>
                  <a:lnTo>
                    <a:pt x="273017" y="900797"/>
                  </a:lnTo>
                  <a:lnTo>
                    <a:pt x="311467" y="905249"/>
                  </a:lnTo>
                  <a:lnTo>
                    <a:pt x="350220" y="903746"/>
                  </a:lnTo>
                  <a:lnTo>
                    <a:pt x="388342" y="895889"/>
                  </a:lnTo>
                  <a:lnTo>
                    <a:pt x="425351" y="881335"/>
                  </a:lnTo>
                  <a:lnTo>
                    <a:pt x="460768" y="859744"/>
                  </a:lnTo>
                  <a:lnTo>
                    <a:pt x="494527" y="830307"/>
                  </a:lnTo>
                  <a:lnTo>
                    <a:pt x="525548" y="792936"/>
                  </a:lnTo>
                  <a:lnTo>
                    <a:pt x="553305" y="747275"/>
                  </a:lnTo>
                  <a:lnTo>
                    <a:pt x="577272" y="692972"/>
                  </a:lnTo>
                  <a:lnTo>
                    <a:pt x="596925" y="629671"/>
                  </a:lnTo>
                  <a:lnTo>
                    <a:pt x="605834" y="585969"/>
                  </a:lnTo>
                  <a:lnTo>
                    <a:pt x="611193" y="539439"/>
                  </a:lnTo>
                  <a:lnTo>
                    <a:pt x="613116" y="490887"/>
                  </a:lnTo>
                  <a:lnTo>
                    <a:pt x="611714" y="441118"/>
                  </a:lnTo>
                  <a:lnTo>
                    <a:pt x="607101" y="390937"/>
                  </a:lnTo>
                  <a:lnTo>
                    <a:pt x="599388" y="341149"/>
                  </a:lnTo>
                  <a:lnTo>
                    <a:pt x="588689" y="292559"/>
                  </a:lnTo>
                  <a:lnTo>
                    <a:pt x="575117" y="245973"/>
                  </a:lnTo>
                  <a:lnTo>
                    <a:pt x="558783" y="202196"/>
                  </a:lnTo>
                  <a:lnTo>
                    <a:pt x="539800" y="162032"/>
                  </a:lnTo>
                  <a:lnTo>
                    <a:pt x="513383" y="118713"/>
                  </a:lnTo>
                  <a:lnTo>
                    <a:pt x="482551" y="80581"/>
                  </a:lnTo>
                  <a:lnTo>
                    <a:pt x="447173" y="48645"/>
                  </a:lnTo>
                  <a:lnTo>
                    <a:pt x="407118" y="23918"/>
                  </a:lnTo>
                  <a:lnTo>
                    <a:pt x="362254" y="7409"/>
                  </a:lnTo>
                  <a:lnTo>
                    <a:pt x="321108" y="715"/>
                  </a:lnTo>
                  <a:lnTo>
                    <a:pt x="299227" y="0"/>
                  </a:lnTo>
                  <a:close/>
                </a:path>
              </a:pathLst>
            </a:custGeom>
            <a:solidFill>
              <a:srgbClr val="A586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806080" y="3287379"/>
              <a:ext cx="130175" cy="2540"/>
            </a:xfrm>
            <a:custGeom>
              <a:avLst/>
              <a:gdLst/>
              <a:ahLst/>
              <a:cxnLst/>
              <a:rect l="l" t="t" r="r" b="b"/>
              <a:pathLst>
                <a:path w="130175" h="2539">
                  <a:moveTo>
                    <a:pt x="0" y="0"/>
                  </a:moveTo>
                  <a:lnTo>
                    <a:pt x="130175" y="2108"/>
                  </a:lnTo>
                </a:path>
              </a:pathLst>
            </a:custGeom>
            <a:ln w="1799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424216" y="2550369"/>
              <a:ext cx="233679" cy="732155"/>
            </a:xfrm>
            <a:custGeom>
              <a:avLst/>
              <a:gdLst/>
              <a:ahLst/>
              <a:cxnLst/>
              <a:rect l="l" t="t" r="r" b="b"/>
              <a:pathLst>
                <a:path w="233679" h="732154">
                  <a:moveTo>
                    <a:pt x="233641" y="0"/>
                  </a:moveTo>
                  <a:lnTo>
                    <a:pt x="217766" y="0"/>
                  </a:lnTo>
                  <a:lnTo>
                    <a:pt x="217766" y="676541"/>
                  </a:lnTo>
                  <a:lnTo>
                    <a:pt x="99517" y="676541"/>
                  </a:lnTo>
                  <a:lnTo>
                    <a:pt x="100862" y="666667"/>
                  </a:lnTo>
                  <a:lnTo>
                    <a:pt x="103241" y="656770"/>
                  </a:lnTo>
                  <a:lnTo>
                    <a:pt x="106653" y="646841"/>
                  </a:lnTo>
                  <a:lnTo>
                    <a:pt x="111099" y="636866"/>
                  </a:lnTo>
                  <a:lnTo>
                    <a:pt x="0" y="684479"/>
                  </a:lnTo>
                  <a:lnTo>
                    <a:pt x="111099" y="732091"/>
                  </a:lnTo>
                  <a:lnTo>
                    <a:pt x="106653" y="722116"/>
                  </a:lnTo>
                  <a:lnTo>
                    <a:pt x="103241" y="712187"/>
                  </a:lnTo>
                  <a:lnTo>
                    <a:pt x="100862" y="702291"/>
                  </a:lnTo>
                  <a:lnTo>
                    <a:pt x="99517" y="692416"/>
                  </a:lnTo>
                  <a:lnTo>
                    <a:pt x="233641" y="692416"/>
                  </a:lnTo>
                  <a:lnTo>
                    <a:pt x="233641" y="684479"/>
                  </a:lnTo>
                  <a:lnTo>
                    <a:pt x="233641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936248" y="3289485"/>
              <a:ext cx="470534" cy="7620"/>
            </a:xfrm>
            <a:custGeom>
              <a:avLst/>
              <a:gdLst/>
              <a:ahLst/>
              <a:cxnLst/>
              <a:rect l="l" t="t" r="r" b="b"/>
              <a:pathLst>
                <a:path w="470535" h="7620">
                  <a:moveTo>
                    <a:pt x="470319" y="7340"/>
                  </a:moveTo>
                  <a:lnTo>
                    <a:pt x="0" y="0"/>
                  </a:lnTo>
                </a:path>
              </a:pathLst>
            </a:custGeom>
            <a:ln w="1799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/>
          <p:nvPr/>
        </p:nvSpPr>
        <p:spPr>
          <a:xfrm>
            <a:off x="6421055" y="3371784"/>
            <a:ext cx="899794" cy="690245"/>
          </a:xfrm>
          <a:custGeom>
            <a:avLst/>
            <a:gdLst/>
            <a:ahLst/>
            <a:cxnLst/>
            <a:rect l="l" t="t" r="r" b="b"/>
            <a:pathLst>
              <a:path w="899795" h="690245">
                <a:moveTo>
                  <a:pt x="224205" y="0"/>
                </a:moveTo>
                <a:lnTo>
                  <a:pt x="216268" y="0"/>
                </a:lnTo>
                <a:lnTo>
                  <a:pt x="0" y="0"/>
                </a:lnTo>
                <a:lnTo>
                  <a:pt x="0" y="15875"/>
                </a:lnTo>
                <a:lnTo>
                  <a:pt x="208330" y="15875"/>
                </a:lnTo>
                <a:lnTo>
                  <a:pt x="208330" y="649960"/>
                </a:lnTo>
                <a:lnTo>
                  <a:pt x="800239" y="649960"/>
                </a:lnTo>
                <a:lnTo>
                  <a:pt x="798894" y="659835"/>
                </a:lnTo>
                <a:lnTo>
                  <a:pt x="796517" y="669731"/>
                </a:lnTo>
                <a:lnTo>
                  <a:pt x="793108" y="679660"/>
                </a:lnTo>
                <a:lnTo>
                  <a:pt x="788669" y="689635"/>
                </a:lnTo>
                <a:lnTo>
                  <a:pt x="899769" y="642023"/>
                </a:lnTo>
                <a:lnTo>
                  <a:pt x="788669" y="594410"/>
                </a:lnTo>
                <a:lnTo>
                  <a:pt x="793108" y="604385"/>
                </a:lnTo>
                <a:lnTo>
                  <a:pt x="796517" y="614314"/>
                </a:lnTo>
                <a:lnTo>
                  <a:pt x="798894" y="624210"/>
                </a:lnTo>
                <a:lnTo>
                  <a:pt x="800239" y="634085"/>
                </a:lnTo>
                <a:lnTo>
                  <a:pt x="224205" y="634085"/>
                </a:lnTo>
                <a:lnTo>
                  <a:pt x="224205" y="0"/>
                </a:lnTo>
                <a:close/>
              </a:path>
            </a:pathLst>
          </a:custGeom>
          <a:solidFill>
            <a:srgbClr val="2471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4299445" y="3814620"/>
            <a:ext cx="776605" cy="1600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858266" y="2549943"/>
            <a:ext cx="6402070" cy="2568575"/>
            <a:chOff x="858266" y="2549943"/>
            <a:chExt cx="6402070" cy="2568575"/>
          </a:xfrm>
        </p:grpSpPr>
        <p:sp>
          <p:nvSpPr>
            <p:cNvPr id="37" name="object 37"/>
            <p:cNvSpPr/>
            <p:nvPr/>
          </p:nvSpPr>
          <p:spPr>
            <a:xfrm>
              <a:off x="6650924" y="2558941"/>
              <a:ext cx="608965" cy="0"/>
            </a:xfrm>
            <a:custGeom>
              <a:avLst/>
              <a:gdLst/>
              <a:ahLst/>
              <a:cxnLst/>
              <a:rect l="l" t="t" r="r" b="b"/>
              <a:pathLst>
                <a:path w="608965">
                  <a:moveTo>
                    <a:pt x="0" y="0"/>
                  </a:moveTo>
                  <a:lnTo>
                    <a:pt x="608812" y="0"/>
                  </a:lnTo>
                </a:path>
              </a:pathLst>
            </a:custGeom>
            <a:ln w="1799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442656" y="3449948"/>
              <a:ext cx="170502" cy="123228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121552" y="3454329"/>
              <a:ext cx="348677" cy="115506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973899" y="3627523"/>
              <a:ext cx="113840" cy="1490557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959463" y="3454295"/>
              <a:ext cx="259734" cy="285624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1184950" y="3457652"/>
              <a:ext cx="9525" cy="100965"/>
            </a:xfrm>
            <a:custGeom>
              <a:avLst/>
              <a:gdLst/>
              <a:ahLst/>
              <a:cxnLst/>
              <a:rect l="l" t="t" r="r" b="b"/>
              <a:pathLst>
                <a:path w="9525" h="100964">
                  <a:moveTo>
                    <a:pt x="0" y="0"/>
                  </a:moveTo>
                  <a:lnTo>
                    <a:pt x="2637" y="9390"/>
                  </a:lnTo>
                  <a:lnTo>
                    <a:pt x="7362" y="33454"/>
                  </a:lnTo>
                  <a:lnTo>
                    <a:pt x="9397" y="66029"/>
                  </a:lnTo>
                  <a:lnTo>
                    <a:pt x="3962" y="100952"/>
                  </a:lnTo>
                </a:path>
              </a:pathLst>
            </a:custGeom>
            <a:ln w="17995">
              <a:solidFill>
                <a:srgbClr val="4A160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962544" y="3705669"/>
              <a:ext cx="101600" cy="6985"/>
            </a:xfrm>
            <a:custGeom>
              <a:avLst/>
              <a:gdLst/>
              <a:ahLst/>
              <a:cxnLst/>
              <a:rect l="l" t="t" r="r" b="b"/>
              <a:pathLst>
                <a:path w="101600" h="6985">
                  <a:moveTo>
                    <a:pt x="101028" y="253"/>
                  </a:moveTo>
                  <a:lnTo>
                    <a:pt x="91534" y="2496"/>
                  </a:lnTo>
                  <a:lnTo>
                    <a:pt x="67292" y="6213"/>
                  </a:lnTo>
                  <a:lnTo>
                    <a:pt x="34661" y="6886"/>
                  </a:lnTo>
                  <a:lnTo>
                    <a:pt x="0" y="0"/>
                  </a:lnTo>
                </a:path>
              </a:pathLst>
            </a:custGeom>
            <a:ln w="17995">
              <a:solidFill>
                <a:srgbClr val="4A160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858266" y="4313171"/>
              <a:ext cx="315721" cy="32793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7826" y="178685"/>
            <a:ext cx="5709920" cy="423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10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QUESTIONS-</a:t>
            </a:r>
            <a:r>
              <a:rPr sz="1600" b="1" u="sng" spc="-10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</a:t>
            </a:r>
            <a:r>
              <a:rPr sz="1600" b="1" u="sng" spc="-9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BASIC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HEAT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EXCHANGER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550"/>
              </a:spcBef>
              <a:tabLst>
                <a:tab pos="2066289" algn="l"/>
                <a:tab pos="39484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86886" y="682995"/>
            <a:ext cx="5537835" cy="35306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https://technologystudent.com/energy1/solar2.htm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7185" y="1271699"/>
            <a:ext cx="7127875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449897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typical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solar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power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water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heating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system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seen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adding 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missing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parts.</a:t>
            </a:r>
            <a:r>
              <a:rPr sz="1400" spc="-2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labels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identify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various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parts.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98370" y="2711788"/>
            <a:ext cx="66040" cy="13525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60"/>
              </a:spcBef>
            </a:pPr>
            <a:r>
              <a:rPr sz="750" spc="15" dirty="0">
                <a:solidFill>
                  <a:srgbClr val="E41346"/>
                </a:solidFill>
                <a:latin typeface="Arial"/>
                <a:cs typeface="Arial"/>
              </a:rPr>
              <a:t>B</a:t>
            </a:r>
            <a:endParaRPr sz="7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64268" y="2711788"/>
            <a:ext cx="49530" cy="13525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60"/>
              </a:spcBef>
            </a:pPr>
            <a:r>
              <a:rPr sz="750" spc="10" dirty="0">
                <a:solidFill>
                  <a:srgbClr val="E41346"/>
                </a:solidFill>
                <a:latin typeface="Arial"/>
                <a:cs typeface="Arial"/>
              </a:rPr>
              <a:t>y</a:t>
            </a:r>
            <a:endParaRPr sz="7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12704" y="2703040"/>
            <a:ext cx="97155" cy="1441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50" spc="20" dirty="0">
                <a:solidFill>
                  <a:srgbClr val="E41346"/>
                </a:solidFill>
                <a:latin typeface="Arial"/>
                <a:cs typeface="Arial"/>
              </a:rPr>
              <a:t>R</a:t>
            </a:r>
            <a:endParaRPr sz="7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41132" y="2711788"/>
            <a:ext cx="84455" cy="13525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60"/>
              </a:spcBef>
            </a:pPr>
            <a:r>
              <a:rPr sz="750" spc="-55" dirty="0">
                <a:solidFill>
                  <a:srgbClr val="E41346"/>
                </a:solidFill>
                <a:latin typeface="Arial"/>
                <a:cs typeface="Arial"/>
              </a:rPr>
              <a:t>V.</a:t>
            </a:r>
            <a:endParaRPr sz="7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96736" y="2711788"/>
            <a:ext cx="49530" cy="13525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60"/>
              </a:spcBef>
            </a:pPr>
            <a:r>
              <a:rPr sz="750" spc="10" dirty="0">
                <a:solidFill>
                  <a:srgbClr val="E41346"/>
                </a:solidFill>
                <a:latin typeface="Arial"/>
                <a:cs typeface="Arial"/>
              </a:rPr>
              <a:t>y</a:t>
            </a:r>
            <a:endParaRPr sz="7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46135" y="2711788"/>
            <a:ext cx="110489" cy="13525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60"/>
              </a:spcBef>
            </a:pPr>
            <a:r>
              <a:rPr sz="750" spc="-25" dirty="0">
                <a:solidFill>
                  <a:srgbClr val="E41346"/>
                </a:solidFill>
                <a:latin typeface="Arial"/>
                <a:cs typeface="Arial"/>
              </a:rPr>
              <a:t>an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88561" y="2025146"/>
            <a:ext cx="2753995" cy="3115310"/>
            <a:chOff x="288561" y="2025146"/>
            <a:chExt cx="2753995" cy="3115310"/>
          </a:xfrm>
        </p:grpSpPr>
        <p:sp>
          <p:nvSpPr>
            <p:cNvPr id="12" name="object 12"/>
            <p:cNvSpPr/>
            <p:nvPr/>
          </p:nvSpPr>
          <p:spPr>
            <a:xfrm>
              <a:off x="419954" y="4249151"/>
              <a:ext cx="923290" cy="889000"/>
            </a:xfrm>
            <a:custGeom>
              <a:avLst/>
              <a:gdLst/>
              <a:ahLst/>
              <a:cxnLst/>
              <a:rect l="l" t="t" r="r" b="b"/>
              <a:pathLst>
                <a:path w="923290" h="889000">
                  <a:moveTo>
                    <a:pt x="923150" y="0"/>
                  </a:moveTo>
                  <a:lnTo>
                    <a:pt x="0" y="0"/>
                  </a:lnTo>
                  <a:lnTo>
                    <a:pt x="0" y="888961"/>
                  </a:lnTo>
                  <a:lnTo>
                    <a:pt x="923150" y="888961"/>
                  </a:lnTo>
                  <a:lnTo>
                    <a:pt x="923150" y="0"/>
                  </a:lnTo>
                  <a:close/>
                </a:path>
              </a:pathLst>
            </a:custGeom>
            <a:solidFill>
              <a:srgbClr val="A059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19954" y="4249151"/>
              <a:ext cx="923290" cy="889000"/>
            </a:xfrm>
            <a:custGeom>
              <a:avLst/>
              <a:gdLst/>
              <a:ahLst/>
              <a:cxnLst/>
              <a:rect l="l" t="t" r="r" b="b"/>
              <a:pathLst>
                <a:path w="923290" h="889000">
                  <a:moveTo>
                    <a:pt x="0" y="0"/>
                  </a:moveTo>
                  <a:lnTo>
                    <a:pt x="923150" y="0"/>
                  </a:lnTo>
                  <a:lnTo>
                    <a:pt x="923150" y="888961"/>
                  </a:lnTo>
                  <a:lnTo>
                    <a:pt x="0" y="8889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62267" y="3146616"/>
              <a:ext cx="2611120" cy="1991995"/>
            </a:xfrm>
            <a:custGeom>
              <a:avLst/>
              <a:gdLst/>
              <a:ahLst/>
              <a:cxnLst/>
              <a:rect l="l" t="t" r="r" b="b"/>
              <a:pathLst>
                <a:path w="2611120" h="1991995">
                  <a:moveTo>
                    <a:pt x="0" y="0"/>
                  </a:moveTo>
                  <a:lnTo>
                    <a:pt x="2610777" y="0"/>
                  </a:lnTo>
                  <a:lnTo>
                    <a:pt x="2610777" y="1991931"/>
                  </a:lnTo>
                  <a:lnTo>
                    <a:pt x="0" y="199193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91736" y="2274615"/>
              <a:ext cx="2747645" cy="873125"/>
            </a:xfrm>
            <a:custGeom>
              <a:avLst/>
              <a:gdLst/>
              <a:ahLst/>
              <a:cxnLst/>
              <a:rect l="l" t="t" r="r" b="b"/>
              <a:pathLst>
                <a:path w="2747645" h="873125">
                  <a:moveTo>
                    <a:pt x="2615615" y="0"/>
                  </a:moveTo>
                  <a:lnTo>
                    <a:pt x="162407" y="0"/>
                  </a:lnTo>
                  <a:lnTo>
                    <a:pt x="0" y="872540"/>
                  </a:lnTo>
                  <a:lnTo>
                    <a:pt x="2747543" y="873036"/>
                  </a:lnTo>
                  <a:lnTo>
                    <a:pt x="2615615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91736" y="2274615"/>
              <a:ext cx="2747645" cy="873125"/>
            </a:xfrm>
            <a:custGeom>
              <a:avLst/>
              <a:gdLst/>
              <a:ahLst/>
              <a:cxnLst/>
              <a:rect l="l" t="t" r="r" b="b"/>
              <a:pathLst>
                <a:path w="2747645" h="873125">
                  <a:moveTo>
                    <a:pt x="0" y="872540"/>
                  </a:moveTo>
                  <a:lnTo>
                    <a:pt x="2747543" y="873036"/>
                  </a:lnTo>
                  <a:lnTo>
                    <a:pt x="2615615" y="0"/>
                  </a:lnTo>
                  <a:lnTo>
                    <a:pt x="162407" y="0"/>
                  </a:lnTo>
                  <a:lnTo>
                    <a:pt x="0" y="87254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27460" y="2274620"/>
              <a:ext cx="125095" cy="145415"/>
            </a:xfrm>
            <a:custGeom>
              <a:avLst/>
              <a:gdLst/>
              <a:ahLst/>
              <a:cxnLst/>
              <a:rect l="l" t="t" r="r" b="b"/>
              <a:pathLst>
                <a:path w="125095" h="145414">
                  <a:moveTo>
                    <a:pt x="124815" y="0"/>
                  </a:moveTo>
                  <a:lnTo>
                    <a:pt x="26682" y="0"/>
                  </a:lnTo>
                  <a:lnTo>
                    <a:pt x="0" y="145313"/>
                  </a:lnTo>
                  <a:lnTo>
                    <a:pt x="124815" y="145313"/>
                  </a:lnTo>
                  <a:lnTo>
                    <a:pt x="124815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27460" y="2274620"/>
              <a:ext cx="125095" cy="145415"/>
            </a:xfrm>
            <a:custGeom>
              <a:avLst/>
              <a:gdLst/>
              <a:ahLst/>
              <a:cxnLst/>
              <a:rect l="l" t="t" r="r" b="b"/>
              <a:pathLst>
                <a:path w="125095" h="145414">
                  <a:moveTo>
                    <a:pt x="26682" y="0"/>
                  </a:moveTo>
                  <a:lnTo>
                    <a:pt x="124815" y="0"/>
                  </a:lnTo>
                  <a:lnTo>
                    <a:pt x="124815" y="145313"/>
                  </a:lnTo>
                  <a:lnTo>
                    <a:pt x="0" y="145313"/>
                  </a:lnTo>
                  <a:lnTo>
                    <a:pt x="26682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52272" y="2274620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52272" y="2274620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50401" y="2274620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20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20" y="145313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50401" y="2274620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20" y="0"/>
                  </a:lnTo>
                  <a:lnTo>
                    <a:pt x="98120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48526" y="2274620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48526" y="2274620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846655" y="2274620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846655" y="2274620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944783" y="2274620"/>
              <a:ext cx="60325" cy="145415"/>
            </a:xfrm>
            <a:custGeom>
              <a:avLst/>
              <a:gdLst/>
              <a:ahLst/>
              <a:cxnLst/>
              <a:rect l="l" t="t" r="r" b="b"/>
              <a:pathLst>
                <a:path w="60325" h="145414">
                  <a:moveTo>
                    <a:pt x="0" y="145313"/>
                  </a:moveTo>
                  <a:lnTo>
                    <a:pt x="60084" y="145313"/>
                  </a:lnTo>
                  <a:lnTo>
                    <a:pt x="60084" y="0"/>
                  </a:lnTo>
                  <a:lnTo>
                    <a:pt x="0" y="0"/>
                  </a:lnTo>
                  <a:lnTo>
                    <a:pt x="0" y="145313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944783" y="2274620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499368" y="2274620"/>
              <a:ext cx="34290" cy="145415"/>
            </a:xfrm>
            <a:custGeom>
              <a:avLst/>
              <a:gdLst/>
              <a:ahLst/>
              <a:cxnLst/>
              <a:rect l="l" t="t" r="r" b="b"/>
              <a:pathLst>
                <a:path w="34290" h="145414">
                  <a:moveTo>
                    <a:pt x="0" y="145313"/>
                  </a:moveTo>
                  <a:lnTo>
                    <a:pt x="34185" y="145313"/>
                  </a:lnTo>
                  <a:lnTo>
                    <a:pt x="34185" y="0"/>
                  </a:lnTo>
                  <a:lnTo>
                    <a:pt x="0" y="0"/>
                  </a:lnTo>
                  <a:lnTo>
                    <a:pt x="0" y="145313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435421" y="2274620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533549" y="2274620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533549" y="2274620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631678" y="2274620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631678" y="2274620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729807" y="2274620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20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20" y="145313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729807" y="2274620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20" y="0"/>
                  </a:lnTo>
                  <a:lnTo>
                    <a:pt x="98120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827932" y="2274620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827932" y="2274620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926061" y="2274620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926061" y="2274620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024189" y="2274620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024189" y="2274620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122318" y="2274620"/>
              <a:ext cx="92710" cy="145415"/>
            </a:xfrm>
            <a:custGeom>
              <a:avLst/>
              <a:gdLst/>
              <a:ahLst/>
              <a:cxnLst/>
              <a:rect l="l" t="t" r="r" b="b"/>
              <a:pathLst>
                <a:path w="92710" h="145414">
                  <a:moveTo>
                    <a:pt x="0" y="145313"/>
                  </a:moveTo>
                  <a:lnTo>
                    <a:pt x="92660" y="145313"/>
                  </a:lnTo>
                  <a:lnTo>
                    <a:pt x="92660" y="0"/>
                  </a:lnTo>
                  <a:lnTo>
                    <a:pt x="0" y="0"/>
                  </a:lnTo>
                  <a:lnTo>
                    <a:pt x="0" y="145313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122318" y="2274620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20" y="0"/>
                  </a:lnTo>
                  <a:lnTo>
                    <a:pt x="98120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488511" y="2274620"/>
              <a:ext cx="26670" cy="145415"/>
            </a:xfrm>
            <a:custGeom>
              <a:avLst/>
              <a:gdLst/>
              <a:ahLst/>
              <a:cxnLst/>
              <a:rect l="l" t="t" r="r" b="b"/>
              <a:pathLst>
                <a:path w="26669" h="145414">
                  <a:moveTo>
                    <a:pt x="0" y="145313"/>
                  </a:moveTo>
                  <a:lnTo>
                    <a:pt x="26323" y="145313"/>
                  </a:lnTo>
                  <a:lnTo>
                    <a:pt x="26323" y="0"/>
                  </a:lnTo>
                  <a:lnTo>
                    <a:pt x="0" y="0"/>
                  </a:lnTo>
                  <a:lnTo>
                    <a:pt x="0" y="145313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416702" y="2274620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514829" y="2274620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20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20" y="145313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514829" y="2274620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20" y="0"/>
                  </a:lnTo>
                  <a:lnTo>
                    <a:pt x="98120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612955" y="2274620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612955" y="2274620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711084" y="2274620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711084" y="2274620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2809213" y="2274620"/>
              <a:ext cx="118110" cy="145415"/>
            </a:xfrm>
            <a:custGeom>
              <a:avLst/>
              <a:gdLst/>
              <a:ahLst/>
              <a:cxnLst/>
              <a:rect l="l" t="t" r="r" b="b"/>
              <a:pathLst>
                <a:path w="118110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117690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2809213" y="2274620"/>
              <a:ext cx="118110" cy="145415"/>
            </a:xfrm>
            <a:custGeom>
              <a:avLst/>
              <a:gdLst/>
              <a:ahLst/>
              <a:cxnLst/>
              <a:rect l="l" t="t" r="r" b="b"/>
              <a:pathLst>
                <a:path w="118110" h="145414">
                  <a:moveTo>
                    <a:pt x="0" y="0"/>
                  </a:moveTo>
                  <a:lnTo>
                    <a:pt x="98132" y="0"/>
                  </a:lnTo>
                  <a:lnTo>
                    <a:pt x="117690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399854" y="2419931"/>
              <a:ext cx="92710" cy="145415"/>
            </a:xfrm>
            <a:custGeom>
              <a:avLst/>
              <a:gdLst/>
              <a:ahLst/>
              <a:cxnLst/>
              <a:rect l="l" t="t" r="r" b="b"/>
              <a:pathLst>
                <a:path w="92709" h="145414">
                  <a:moveTo>
                    <a:pt x="92582" y="0"/>
                  </a:moveTo>
                  <a:lnTo>
                    <a:pt x="27749" y="0"/>
                  </a:lnTo>
                  <a:lnTo>
                    <a:pt x="0" y="145313"/>
                  </a:lnTo>
                  <a:lnTo>
                    <a:pt x="92582" y="145313"/>
                  </a:lnTo>
                  <a:lnTo>
                    <a:pt x="9258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399854" y="2419931"/>
              <a:ext cx="92710" cy="145415"/>
            </a:xfrm>
            <a:custGeom>
              <a:avLst/>
              <a:gdLst/>
              <a:ahLst/>
              <a:cxnLst/>
              <a:rect l="l" t="t" r="r" b="b"/>
              <a:pathLst>
                <a:path w="92709" h="145414">
                  <a:moveTo>
                    <a:pt x="27749" y="0"/>
                  </a:moveTo>
                  <a:lnTo>
                    <a:pt x="92582" y="0"/>
                  </a:lnTo>
                  <a:lnTo>
                    <a:pt x="92582" y="145313"/>
                  </a:lnTo>
                  <a:lnTo>
                    <a:pt x="0" y="145313"/>
                  </a:lnTo>
                  <a:lnTo>
                    <a:pt x="2774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492437" y="241993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492437" y="241993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90565" y="241993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90565" y="241993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88694" y="241993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20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20" y="145313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88694" y="241993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20" y="0"/>
                  </a:lnTo>
                  <a:lnTo>
                    <a:pt x="98120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786819" y="241993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786819" y="241993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884948" y="241993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884948" y="241993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983077" y="2419931"/>
              <a:ext cx="22225" cy="145415"/>
            </a:xfrm>
            <a:custGeom>
              <a:avLst/>
              <a:gdLst/>
              <a:ahLst/>
              <a:cxnLst/>
              <a:rect l="l" t="t" r="r" b="b"/>
              <a:pathLst>
                <a:path w="22225" h="145414">
                  <a:moveTo>
                    <a:pt x="0" y="145313"/>
                  </a:moveTo>
                  <a:lnTo>
                    <a:pt x="21790" y="145313"/>
                  </a:lnTo>
                  <a:lnTo>
                    <a:pt x="21790" y="0"/>
                  </a:lnTo>
                  <a:lnTo>
                    <a:pt x="0" y="0"/>
                  </a:lnTo>
                  <a:lnTo>
                    <a:pt x="0" y="145313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983077" y="241993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1499368" y="2419931"/>
              <a:ext cx="73025" cy="145415"/>
            </a:xfrm>
            <a:custGeom>
              <a:avLst/>
              <a:gdLst/>
              <a:ahLst/>
              <a:cxnLst/>
              <a:rect l="l" t="t" r="r" b="b"/>
              <a:pathLst>
                <a:path w="73025" h="145414">
                  <a:moveTo>
                    <a:pt x="0" y="145313"/>
                  </a:moveTo>
                  <a:lnTo>
                    <a:pt x="72470" y="145313"/>
                  </a:lnTo>
                  <a:lnTo>
                    <a:pt x="72470" y="0"/>
                  </a:lnTo>
                  <a:lnTo>
                    <a:pt x="0" y="0"/>
                  </a:lnTo>
                  <a:lnTo>
                    <a:pt x="0" y="145313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1473718" y="241993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20" y="0"/>
                  </a:lnTo>
                  <a:lnTo>
                    <a:pt x="98120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1571842" y="241993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1571842" y="241993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1669971" y="241993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669971" y="241993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768100" y="241993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1768100" y="241993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1866229" y="241993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20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20" y="145313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866229" y="241993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20" y="0"/>
                  </a:lnTo>
                  <a:lnTo>
                    <a:pt x="98120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1964354" y="241993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1964354" y="241993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2062483" y="241993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2062483" y="241993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160600" y="2419930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20" y="0"/>
                  </a:moveTo>
                  <a:lnTo>
                    <a:pt x="0" y="0"/>
                  </a:lnTo>
                  <a:lnTo>
                    <a:pt x="0" y="42748"/>
                  </a:lnTo>
                  <a:lnTo>
                    <a:pt x="0" y="145313"/>
                  </a:lnTo>
                  <a:lnTo>
                    <a:pt x="98120" y="145313"/>
                  </a:lnTo>
                  <a:lnTo>
                    <a:pt x="98120" y="42748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2160611" y="241993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20" y="0"/>
                  </a:lnTo>
                  <a:lnTo>
                    <a:pt x="98120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258736" y="2462674"/>
              <a:ext cx="98425" cy="102870"/>
            </a:xfrm>
            <a:custGeom>
              <a:avLst/>
              <a:gdLst/>
              <a:ahLst/>
              <a:cxnLst/>
              <a:rect l="l" t="t" r="r" b="b"/>
              <a:pathLst>
                <a:path w="98425" h="102869">
                  <a:moveTo>
                    <a:pt x="0" y="102570"/>
                  </a:moveTo>
                  <a:lnTo>
                    <a:pt x="98132" y="102570"/>
                  </a:lnTo>
                  <a:lnTo>
                    <a:pt x="98132" y="0"/>
                  </a:lnTo>
                  <a:lnTo>
                    <a:pt x="0" y="0"/>
                  </a:lnTo>
                  <a:lnTo>
                    <a:pt x="0" y="10257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258736" y="241993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2356865" y="2462674"/>
              <a:ext cx="98425" cy="102870"/>
            </a:xfrm>
            <a:custGeom>
              <a:avLst/>
              <a:gdLst/>
              <a:ahLst/>
              <a:cxnLst/>
              <a:rect l="l" t="t" r="r" b="b"/>
              <a:pathLst>
                <a:path w="98425" h="102869">
                  <a:moveTo>
                    <a:pt x="0" y="102570"/>
                  </a:moveTo>
                  <a:lnTo>
                    <a:pt x="98132" y="102570"/>
                  </a:lnTo>
                  <a:lnTo>
                    <a:pt x="98132" y="0"/>
                  </a:lnTo>
                  <a:lnTo>
                    <a:pt x="0" y="0"/>
                  </a:lnTo>
                  <a:lnTo>
                    <a:pt x="0" y="10257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2356865" y="241993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2454986" y="2419930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42748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42748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2454995" y="241993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2553124" y="241993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20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20" y="145313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2553124" y="241993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20" y="0"/>
                  </a:lnTo>
                  <a:lnTo>
                    <a:pt x="98120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2651248" y="241993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2651248" y="241993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2749377" y="241993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2749377" y="241993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2848075" y="241993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80378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80378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2848075" y="241993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80378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375013" y="2565244"/>
              <a:ext cx="57785" cy="145415"/>
            </a:xfrm>
            <a:custGeom>
              <a:avLst/>
              <a:gdLst/>
              <a:ahLst/>
              <a:cxnLst/>
              <a:rect l="l" t="t" r="r" b="b"/>
              <a:pathLst>
                <a:path w="57784" h="145414">
                  <a:moveTo>
                    <a:pt x="57594" y="0"/>
                  </a:moveTo>
                  <a:lnTo>
                    <a:pt x="25742" y="0"/>
                  </a:lnTo>
                  <a:lnTo>
                    <a:pt x="0" y="145313"/>
                  </a:lnTo>
                  <a:lnTo>
                    <a:pt x="57594" y="145313"/>
                  </a:lnTo>
                  <a:lnTo>
                    <a:pt x="5759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375013" y="2565244"/>
              <a:ext cx="57785" cy="145415"/>
            </a:xfrm>
            <a:custGeom>
              <a:avLst/>
              <a:gdLst/>
              <a:ahLst/>
              <a:cxnLst/>
              <a:rect l="l" t="t" r="r" b="b"/>
              <a:pathLst>
                <a:path w="57784" h="145414">
                  <a:moveTo>
                    <a:pt x="25742" y="0"/>
                  </a:moveTo>
                  <a:lnTo>
                    <a:pt x="57594" y="0"/>
                  </a:lnTo>
                  <a:lnTo>
                    <a:pt x="57594" y="145313"/>
                  </a:lnTo>
                  <a:lnTo>
                    <a:pt x="0" y="145313"/>
                  </a:lnTo>
                  <a:lnTo>
                    <a:pt x="25742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432605" y="2565244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20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20" y="145313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432605" y="2565244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20" y="0"/>
                  </a:lnTo>
                  <a:lnTo>
                    <a:pt x="98120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530730" y="2565244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530730" y="2565244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628858" y="2565244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628858" y="2565244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726987" y="2565244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726987" y="2565244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25116" y="2565244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20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20" y="145313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25116" y="2565244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20" y="0"/>
                  </a:lnTo>
                  <a:lnTo>
                    <a:pt x="98120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923241" y="2565244"/>
              <a:ext cx="81915" cy="145415"/>
            </a:xfrm>
            <a:custGeom>
              <a:avLst/>
              <a:gdLst/>
              <a:ahLst/>
              <a:cxnLst/>
              <a:rect l="l" t="t" r="r" b="b"/>
              <a:pathLst>
                <a:path w="81915" h="145414">
                  <a:moveTo>
                    <a:pt x="0" y="145313"/>
                  </a:moveTo>
                  <a:lnTo>
                    <a:pt x="81626" y="145313"/>
                  </a:lnTo>
                  <a:lnTo>
                    <a:pt x="81626" y="0"/>
                  </a:lnTo>
                  <a:lnTo>
                    <a:pt x="0" y="0"/>
                  </a:lnTo>
                  <a:lnTo>
                    <a:pt x="0" y="145313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923241" y="2565244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1499368" y="2565244"/>
              <a:ext cx="12700" cy="145415"/>
            </a:xfrm>
            <a:custGeom>
              <a:avLst/>
              <a:gdLst/>
              <a:ahLst/>
              <a:cxnLst/>
              <a:rect l="l" t="t" r="r" b="b"/>
              <a:pathLst>
                <a:path w="12700" h="145414">
                  <a:moveTo>
                    <a:pt x="0" y="145313"/>
                  </a:moveTo>
                  <a:lnTo>
                    <a:pt x="12646" y="145313"/>
                  </a:lnTo>
                  <a:lnTo>
                    <a:pt x="12646" y="0"/>
                  </a:lnTo>
                  <a:lnTo>
                    <a:pt x="0" y="0"/>
                  </a:lnTo>
                  <a:lnTo>
                    <a:pt x="0" y="145313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1413882" y="2565244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1512011" y="2565244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20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20" y="145313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1512011" y="2565244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20" y="0"/>
                  </a:lnTo>
                  <a:lnTo>
                    <a:pt x="98120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1610136" y="2565244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1610136" y="2565244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1708264" y="2565244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1708264" y="2565244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1806393" y="2565244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1806393" y="2565244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1904522" y="2565244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20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20" y="145313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1904522" y="2565244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20" y="0"/>
                  </a:lnTo>
                  <a:lnTo>
                    <a:pt x="98120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2002647" y="2565244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2002647" y="2565244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2100776" y="2565244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2100776" y="2565244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2198904" y="2565244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2198904" y="2565244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2297033" y="2565244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20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20" y="145313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2297033" y="2565244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20" y="0"/>
                  </a:lnTo>
                  <a:lnTo>
                    <a:pt x="98120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2395158" y="2565244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2395158" y="2565244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2493288" y="2565244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2493288" y="2565244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2591417" y="2565244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2591417" y="2565244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2689545" y="2565244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20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20" y="145313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2689545" y="2565244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20" y="0"/>
                  </a:lnTo>
                  <a:lnTo>
                    <a:pt x="98120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2887620" y="2566065"/>
              <a:ext cx="84455" cy="145415"/>
            </a:xfrm>
            <a:custGeom>
              <a:avLst/>
              <a:gdLst/>
              <a:ahLst/>
              <a:cxnLst/>
              <a:rect l="l" t="t" r="r" b="b"/>
              <a:pathLst>
                <a:path w="84455" h="145414">
                  <a:moveTo>
                    <a:pt x="60667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84162" y="145313"/>
                  </a:lnTo>
                  <a:lnTo>
                    <a:pt x="60667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2887620" y="2566065"/>
              <a:ext cx="84455" cy="145415"/>
            </a:xfrm>
            <a:custGeom>
              <a:avLst/>
              <a:gdLst/>
              <a:ahLst/>
              <a:cxnLst/>
              <a:rect l="l" t="t" r="r" b="b"/>
              <a:pathLst>
                <a:path w="84455" h="145414">
                  <a:moveTo>
                    <a:pt x="0" y="0"/>
                  </a:moveTo>
                  <a:lnTo>
                    <a:pt x="60667" y="0"/>
                  </a:lnTo>
                  <a:lnTo>
                    <a:pt x="8416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2788923" y="2565244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2788923" y="2565244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347873" y="2710555"/>
              <a:ext cx="132080" cy="145415"/>
            </a:xfrm>
            <a:custGeom>
              <a:avLst/>
              <a:gdLst/>
              <a:ahLst/>
              <a:cxnLst/>
              <a:rect l="l" t="t" r="r" b="b"/>
              <a:pathLst>
                <a:path w="132079" h="145414">
                  <a:moveTo>
                    <a:pt x="131572" y="0"/>
                  </a:moveTo>
                  <a:lnTo>
                    <a:pt x="27711" y="0"/>
                  </a:lnTo>
                  <a:lnTo>
                    <a:pt x="0" y="145313"/>
                  </a:lnTo>
                  <a:lnTo>
                    <a:pt x="131572" y="145313"/>
                  </a:lnTo>
                  <a:lnTo>
                    <a:pt x="13157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347873" y="2710555"/>
              <a:ext cx="132080" cy="145415"/>
            </a:xfrm>
            <a:custGeom>
              <a:avLst/>
              <a:gdLst/>
              <a:ahLst/>
              <a:cxnLst/>
              <a:rect l="l" t="t" r="r" b="b"/>
              <a:pathLst>
                <a:path w="132079" h="145414">
                  <a:moveTo>
                    <a:pt x="27711" y="0"/>
                  </a:moveTo>
                  <a:lnTo>
                    <a:pt x="131572" y="0"/>
                  </a:lnTo>
                  <a:lnTo>
                    <a:pt x="131572" y="145313"/>
                  </a:lnTo>
                  <a:lnTo>
                    <a:pt x="0" y="145313"/>
                  </a:lnTo>
                  <a:lnTo>
                    <a:pt x="27711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479444" y="2710555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479444" y="2710555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577573" y="2710555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577573" y="2710555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675702" y="2710555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20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20" y="145313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675702" y="2710555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20" y="0"/>
                  </a:lnTo>
                  <a:lnTo>
                    <a:pt x="98120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773827" y="2710555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773827" y="2710555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871956" y="2710555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871956" y="2710555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970084" y="2710555"/>
              <a:ext cx="34925" cy="145415"/>
            </a:xfrm>
            <a:custGeom>
              <a:avLst/>
              <a:gdLst/>
              <a:ahLst/>
              <a:cxnLst/>
              <a:rect l="l" t="t" r="r" b="b"/>
              <a:pathLst>
                <a:path w="34925" h="145414">
                  <a:moveTo>
                    <a:pt x="0" y="145313"/>
                  </a:moveTo>
                  <a:lnTo>
                    <a:pt x="34784" y="145313"/>
                  </a:lnTo>
                  <a:lnTo>
                    <a:pt x="34784" y="0"/>
                  </a:lnTo>
                  <a:lnTo>
                    <a:pt x="0" y="0"/>
                  </a:lnTo>
                  <a:lnTo>
                    <a:pt x="0" y="145313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970084" y="2710555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499368" y="2710555"/>
              <a:ext cx="59690" cy="145415"/>
            </a:xfrm>
            <a:custGeom>
              <a:avLst/>
              <a:gdLst/>
              <a:ahLst/>
              <a:cxnLst/>
              <a:rect l="l" t="t" r="r" b="b"/>
              <a:pathLst>
                <a:path w="59690" h="145414">
                  <a:moveTo>
                    <a:pt x="0" y="145313"/>
                  </a:moveTo>
                  <a:lnTo>
                    <a:pt x="59485" y="145313"/>
                  </a:lnTo>
                  <a:lnTo>
                    <a:pt x="59485" y="0"/>
                  </a:lnTo>
                  <a:lnTo>
                    <a:pt x="0" y="0"/>
                  </a:lnTo>
                  <a:lnTo>
                    <a:pt x="0" y="145313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460720" y="2710555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558850" y="2710555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558850" y="2710555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656979" y="2710555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656979" y="2710555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755108" y="2710555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20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20" y="145313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755108" y="2710555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20" y="0"/>
                  </a:lnTo>
                  <a:lnTo>
                    <a:pt x="98120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853233" y="2710555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853233" y="2710555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951362" y="2710555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951362" y="2710555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2049490" y="2710555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2049490" y="2710555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2147619" y="2710555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20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20" y="145313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2147619" y="2710555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20" y="0"/>
                  </a:lnTo>
                  <a:lnTo>
                    <a:pt x="98120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2245744" y="2710555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2245744" y="2710555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2343873" y="2710555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2343873" y="2710555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2442003" y="2710555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2442003" y="2710555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2540130" y="2710555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20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20" y="145313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2540130" y="2710555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20" y="0"/>
                  </a:lnTo>
                  <a:lnTo>
                    <a:pt x="98120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2638256" y="2710555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2638256" y="2710555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2934058" y="2711375"/>
              <a:ext cx="59690" cy="146685"/>
            </a:xfrm>
            <a:custGeom>
              <a:avLst/>
              <a:gdLst/>
              <a:ahLst/>
              <a:cxnLst/>
              <a:rect l="l" t="t" r="r" b="b"/>
              <a:pathLst>
                <a:path w="59689" h="146685">
                  <a:moveTo>
                    <a:pt x="36830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59410" y="146316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2934058" y="2711375"/>
              <a:ext cx="59690" cy="146685"/>
            </a:xfrm>
            <a:custGeom>
              <a:avLst/>
              <a:gdLst/>
              <a:ahLst/>
              <a:cxnLst/>
              <a:rect l="l" t="t" r="r" b="b"/>
              <a:pathLst>
                <a:path w="59689" h="146685">
                  <a:moveTo>
                    <a:pt x="0" y="0"/>
                  </a:moveTo>
                  <a:lnTo>
                    <a:pt x="36830" y="0"/>
                  </a:lnTo>
                  <a:lnTo>
                    <a:pt x="59410" y="146316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2737637" y="2710555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2737637" y="2710555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412139" y="2710173"/>
              <a:ext cx="0" cy="145415"/>
            </a:xfrm>
            <a:custGeom>
              <a:avLst/>
              <a:gdLst/>
              <a:ahLst/>
              <a:cxnLst/>
              <a:rect l="l" t="t" r="r" b="b"/>
              <a:pathLst>
                <a:path h="145414">
                  <a:moveTo>
                    <a:pt x="0" y="0"/>
                  </a:moveTo>
                  <a:lnTo>
                    <a:pt x="0" y="145084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2835597" y="2710555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2835597" y="2710555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321438" y="2856351"/>
              <a:ext cx="120014" cy="145415"/>
            </a:xfrm>
            <a:custGeom>
              <a:avLst/>
              <a:gdLst/>
              <a:ahLst/>
              <a:cxnLst/>
              <a:rect l="l" t="t" r="r" b="b"/>
              <a:pathLst>
                <a:path w="120015" h="145414">
                  <a:moveTo>
                    <a:pt x="119786" y="0"/>
                  </a:moveTo>
                  <a:lnTo>
                    <a:pt x="27203" y="0"/>
                  </a:lnTo>
                  <a:lnTo>
                    <a:pt x="0" y="145313"/>
                  </a:lnTo>
                  <a:lnTo>
                    <a:pt x="119786" y="145313"/>
                  </a:lnTo>
                  <a:lnTo>
                    <a:pt x="119786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321438" y="2856351"/>
              <a:ext cx="120014" cy="145415"/>
            </a:xfrm>
            <a:custGeom>
              <a:avLst/>
              <a:gdLst/>
              <a:ahLst/>
              <a:cxnLst/>
              <a:rect l="l" t="t" r="r" b="b"/>
              <a:pathLst>
                <a:path w="120015" h="145414">
                  <a:moveTo>
                    <a:pt x="27203" y="0"/>
                  </a:moveTo>
                  <a:lnTo>
                    <a:pt x="119786" y="0"/>
                  </a:lnTo>
                  <a:lnTo>
                    <a:pt x="119786" y="145313"/>
                  </a:lnTo>
                  <a:lnTo>
                    <a:pt x="0" y="145313"/>
                  </a:lnTo>
                  <a:lnTo>
                    <a:pt x="27203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441219" y="285635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441219" y="285635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539348" y="285635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539348" y="285635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637477" y="285635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637477" y="285635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735605" y="285635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20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20" y="145313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735605" y="285635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20" y="0"/>
                  </a:lnTo>
                  <a:lnTo>
                    <a:pt x="98120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833730" y="285635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833730" y="285635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931849" y="2856353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44881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4488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931859" y="285635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1029989" y="2901229"/>
              <a:ext cx="98425" cy="100965"/>
            </a:xfrm>
            <a:custGeom>
              <a:avLst/>
              <a:gdLst/>
              <a:ahLst/>
              <a:cxnLst/>
              <a:rect l="l" t="t" r="r" b="b"/>
              <a:pathLst>
                <a:path w="98425" h="100964">
                  <a:moveTo>
                    <a:pt x="0" y="100435"/>
                  </a:moveTo>
                  <a:lnTo>
                    <a:pt x="98132" y="100435"/>
                  </a:lnTo>
                  <a:lnTo>
                    <a:pt x="98132" y="0"/>
                  </a:lnTo>
                  <a:lnTo>
                    <a:pt x="0" y="0"/>
                  </a:lnTo>
                  <a:lnTo>
                    <a:pt x="0" y="100435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1029989" y="285635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1128118" y="2901229"/>
              <a:ext cx="98425" cy="100965"/>
            </a:xfrm>
            <a:custGeom>
              <a:avLst/>
              <a:gdLst/>
              <a:ahLst/>
              <a:cxnLst/>
              <a:rect l="l" t="t" r="r" b="b"/>
              <a:pathLst>
                <a:path w="98425" h="100964">
                  <a:moveTo>
                    <a:pt x="0" y="100435"/>
                  </a:moveTo>
                  <a:lnTo>
                    <a:pt x="98120" y="100435"/>
                  </a:lnTo>
                  <a:lnTo>
                    <a:pt x="98120" y="0"/>
                  </a:lnTo>
                  <a:lnTo>
                    <a:pt x="0" y="0"/>
                  </a:lnTo>
                  <a:lnTo>
                    <a:pt x="0" y="100435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1128118" y="285635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20" y="0"/>
                  </a:lnTo>
                  <a:lnTo>
                    <a:pt x="98120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1226243" y="2901229"/>
              <a:ext cx="98425" cy="100965"/>
            </a:xfrm>
            <a:custGeom>
              <a:avLst/>
              <a:gdLst/>
              <a:ahLst/>
              <a:cxnLst/>
              <a:rect l="l" t="t" r="r" b="b"/>
              <a:pathLst>
                <a:path w="98425" h="100964">
                  <a:moveTo>
                    <a:pt x="0" y="100435"/>
                  </a:moveTo>
                  <a:lnTo>
                    <a:pt x="98132" y="100435"/>
                  </a:lnTo>
                  <a:lnTo>
                    <a:pt x="98132" y="0"/>
                  </a:lnTo>
                  <a:lnTo>
                    <a:pt x="0" y="0"/>
                  </a:lnTo>
                  <a:lnTo>
                    <a:pt x="0" y="100435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1226243" y="285635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1324371" y="2901229"/>
              <a:ext cx="98425" cy="100965"/>
            </a:xfrm>
            <a:custGeom>
              <a:avLst/>
              <a:gdLst/>
              <a:ahLst/>
              <a:cxnLst/>
              <a:rect l="l" t="t" r="r" b="b"/>
              <a:pathLst>
                <a:path w="98425" h="100964">
                  <a:moveTo>
                    <a:pt x="0" y="100435"/>
                  </a:moveTo>
                  <a:lnTo>
                    <a:pt x="98132" y="100435"/>
                  </a:lnTo>
                  <a:lnTo>
                    <a:pt x="98132" y="0"/>
                  </a:lnTo>
                  <a:lnTo>
                    <a:pt x="0" y="0"/>
                  </a:lnTo>
                  <a:lnTo>
                    <a:pt x="0" y="100435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1324371" y="285635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1422488" y="2856353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44881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4488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1422500" y="285635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1520629" y="285635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20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20" y="145313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1520629" y="285635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20" y="0"/>
                  </a:lnTo>
                  <a:lnTo>
                    <a:pt x="98120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1618754" y="285635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1618754" y="285635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1716883" y="285635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1716883" y="285635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1815011" y="285635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1815011" y="285635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1913140" y="285635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20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20" y="145313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1913140" y="285635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20" y="0"/>
                  </a:lnTo>
                  <a:lnTo>
                    <a:pt x="98120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2011265" y="285635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2011265" y="285635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2109395" y="285635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2109395" y="285635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2207524" y="285635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20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20" y="145313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/>
            <p:nvPr/>
          </p:nvSpPr>
          <p:spPr>
            <a:xfrm>
              <a:off x="2207524" y="285635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20" y="0"/>
                  </a:lnTo>
                  <a:lnTo>
                    <a:pt x="98120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232"/>
            <p:cNvSpPr/>
            <p:nvPr/>
          </p:nvSpPr>
          <p:spPr>
            <a:xfrm>
              <a:off x="2305648" y="285635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/>
            <p:nvPr/>
          </p:nvSpPr>
          <p:spPr>
            <a:xfrm>
              <a:off x="2305648" y="285635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234"/>
            <p:cNvSpPr/>
            <p:nvPr/>
          </p:nvSpPr>
          <p:spPr>
            <a:xfrm>
              <a:off x="2403777" y="285635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2403777" y="285635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/>
            <p:nvPr/>
          </p:nvSpPr>
          <p:spPr>
            <a:xfrm>
              <a:off x="2501906" y="285635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237"/>
            <p:cNvSpPr/>
            <p:nvPr/>
          </p:nvSpPr>
          <p:spPr>
            <a:xfrm>
              <a:off x="2501906" y="285635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238"/>
            <p:cNvSpPr/>
            <p:nvPr/>
          </p:nvSpPr>
          <p:spPr>
            <a:xfrm>
              <a:off x="2600035" y="285635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20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20" y="145313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239"/>
            <p:cNvSpPr/>
            <p:nvPr/>
          </p:nvSpPr>
          <p:spPr>
            <a:xfrm>
              <a:off x="2600035" y="285635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20" y="0"/>
                  </a:lnTo>
                  <a:lnTo>
                    <a:pt x="98120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2895836" y="2857172"/>
              <a:ext cx="115570" cy="145415"/>
            </a:xfrm>
            <a:custGeom>
              <a:avLst/>
              <a:gdLst/>
              <a:ahLst/>
              <a:cxnLst/>
              <a:rect l="l" t="t" r="r" b="b"/>
              <a:pathLst>
                <a:path w="115569" h="145414">
                  <a:moveTo>
                    <a:pt x="94297" y="0"/>
                  </a:moveTo>
                  <a:lnTo>
                    <a:pt x="0" y="0"/>
                  </a:lnTo>
                  <a:lnTo>
                    <a:pt x="0" y="144005"/>
                  </a:lnTo>
                  <a:lnTo>
                    <a:pt x="115570" y="145008"/>
                  </a:lnTo>
                  <a:lnTo>
                    <a:pt x="94297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2895836" y="2857172"/>
              <a:ext cx="115570" cy="145415"/>
            </a:xfrm>
            <a:custGeom>
              <a:avLst/>
              <a:gdLst/>
              <a:ahLst/>
              <a:cxnLst/>
              <a:rect l="l" t="t" r="r" b="b"/>
              <a:pathLst>
                <a:path w="115569" h="145414">
                  <a:moveTo>
                    <a:pt x="0" y="0"/>
                  </a:moveTo>
                  <a:lnTo>
                    <a:pt x="94297" y="0"/>
                  </a:lnTo>
                  <a:lnTo>
                    <a:pt x="115570" y="145008"/>
                  </a:lnTo>
                  <a:lnTo>
                    <a:pt x="0" y="14400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/>
            <p:nvPr/>
          </p:nvSpPr>
          <p:spPr>
            <a:xfrm>
              <a:off x="2699412" y="285635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43"/>
            <p:cNvSpPr/>
            <p:nvPr/>
          </p:nvSpPr>
          <p:spPr>
            <a:xfrm>
              <a:off x="2699412" y="285635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44"/>
            <p:cNvSpPr/>
            <p:nvPr/>
          </p:nvSpPr>
          <p:spPr>
            <a:xfrm>
              <a:off x="2797376" y="285635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20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20" y="145313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45"/>
            <p:cNvSpPr/>
            <p:nvPr/>
          </p:nvSpPr>
          <p:spPr>
            <a:xfrm>
              <a:off x="2797376" y="2856351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20" y="0"/>
                  </a:lnTo>
                  <a:lnTo>
                    <a:pt x="98120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46"/>
            <p:cNvSpPr/>
            <p:nvPr/>
          </p:nvSpPr>
          <p:spPr>
            <a:xfrm>
              <a:off x="293420" y="3001856"/>
              <a:ext cx="105410" cy="145415"/>
            </a:xfrm>
            <a:custGeom>
              <a:avLst/>
              <a:gdLst/>
              <a:ahLst/>
              <a:cxnLst/>
              <a:rect l="l" t="t" r="r" b="b"/>
              <a:pathLst>
                <a:path w="105410" h="145414">
                  <a:moveTo>
                    <a:pt x="105067" y="0"/>
                  </a:moveTo>
                  <a:lnTo>
                    <a:pt x="26327" y="0"/>
                  </a:lnTo>
                  <a:lnTo>
                    <a:pt x="0" y="145313"/>
                  </a:lnTo>
                  <a:lnTo>
                    <a:pt x="105067" y="145313"/>
                  </a:lnTo>
                  <a:lnTo>
                    <a:pt x="105067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/>
            <p:nvPr/>
          </p:nvSpPr>
          <p:spPr>
            <a:xfrm>
              <a:off x="293420" y="3001856"/>
              <a:ext cx="105410" cy="145415"/>
            </a:xfrm>
            <a:custGeom>
              <a:avLst/>
              <a:gdLst/>
              <a:ahLst/>
              <a:cxnLst/>
              <a:rect l="l" t="t" r="r" b="b"/>
              <a:pathLst>
                <a:path w="105410" h="145414">
                  <a:moveTo>
                    <a:pt x="26327" y="0"/>
                  </a:moveTo>
                  <a:lnTo>
                    <a:pt x="105067" y="0"/>
                  </a:lnTo>
                  <a:lnTo>
                    <a:pt x="105067" y="145313"/>
                  </a:lnTo>
                  <a:lnTo>
                    <a:pt x="0" y="145313"/>
                  </a:lnTo>
                  <a:lnTo>
                    <a:pt x="2632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48"/>
            <p:cNvSpPr/>
            <p:nvPr/>
          </p:nvSpPr>
          <p:spPr>
            <a:xfrm>
              <a:off x="398484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20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20" y="145313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49"/>
            <p:cNvSpPr/>
            <p:nvPr/>
          </p:nvSpPr>
          <p:spPr>
            <a:xfrm>
              <a:off x="398484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20" y="0"/>
                  </a:lnTo>
                  <a:lnTo>
                    <a:pt x="98120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50"/>
            <p:cNvSpPr/>
            <p:nvPr/>
          </p:nvSpPr>
          <p:spPr>
            <a:xfrm>
              <a:off x="496609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51"/>
            <p:cNvSpPr/>
            <p:nvPr/>
          </p:nvSpPr>
          <p:spPr>
            <a:xfrm>
              <a:off x="496609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52"/>
            <p:cNvSpPr/>
            <p:nvPr/>
          </p:nvSpPr>
          <p:spPr>
            <a:xfrm>
              <a:off x="594738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53"/>
            <p:cNvSpPr/>
            <p:nvPr/>
          </p:nvSpPr>
          <p:spPr>
            <a:xfrm>
              <a:off x="594738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54"/>
            <p:cNvSpPr/>
            <p:nvPr/>
          </p:nvSpPr>
          <p:spPr>
            <a:xfrm>
              <a:off x="692866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55"/>
            <p:cNvSpPr/>
            <p:nvPr/>
          </p:nvSpPr>
          <p:spPr>
            <a:xfrm>
              <a:off x="692866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56"/>
            <p:cNvSpPr/>
            <p:nvPr/>
          </p:nvSpPr>
          <p:spPr>
            <a:xfrm>
              <a:off x="790995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20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20" y="145313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257"/>
            <p:cNvSpPr/>
            <p:nvPr/>
          </p:nvSpPr>
          <p:spPr>
            <a:xfrm>
              <a:off x="790995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20" y="0"/>
                  </a:lnTo>
                  <a:lnTo>
                    <a:pt x="98120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58"/>
            <p:cNvSpPr/>
            <p:nvPr/>
          </p:nvSpPr>
          <p:spPr>
            <a:xfrm>
              <a:off x="889120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259"/>
            <p:cNvSpPr/>
            <p:nvPr/>
          </p:nvSpPr>
          <p:spPr>
            <a:xfrm>
              <a:off x="889120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60"/>
            <p:cNvSpPr/>
            <p:nvPr/>
          </p:nvSpPr>
          <p:spPr>
            <a:xfrm>
              <a:off x="987249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61"/>
            <p:cNvSpPr/>
            <p:nvPr/>
          </p:nvSpPr>
          <p:spPr>
            <a:xfrm>
              <a:off x="987249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2" name="object 262"/>
            <p:cNvSpPr/>
            <p:nvPr/>
          </p:nvSpPr>
          <p:spPr>
            <a:xfrm>
              <a:off x="1085378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20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20" y="145313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3" name="object 263"/>
            <p:cNvSpPr/>
            <p:nvPr/>
          </p:nvSpPr>
          <p:spPr>
            <a:xfrm>
              <a:off x="1085378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20" y="0"/>
                  </a:lnTo>
                  <a:lnTo>
                    <a:pt x="98120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264"/>
            <p:cNvSpPr/>
            <p:nvPr/>
          </p:nvSpPr>
          <p:spPr>
            <a:xfrm>
              <a:off x="1183504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265"/>
            <p:cNvSpPr/>
            <p:nvPr/>
          </p:nvSpPr>
          <p:spPr>
            <a:xfrm>
              <a:off x="1183504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66"/>
            <p:cNvSpPr/>
            <p:nvPr/>
          </p:nvSpPr>
          <p:spPr>
            <a:xfrm>
              <a:off x="1281631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267"/>
            <p:cNvSpPr/>
            <p:nvPr/>
          </p:nvSpPr>
          <p:spPr>
            <a:xfrm>
              <a:off x="1281631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68"/>
            <p:cNvSpPr/>
            <p:nvPr/>
          </p:nvSpPr>
          <p:spPr>
            <a:xfrm>
              <a:off x="1379761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269"/>
            <p:cNvSpPr/>
            <p:nvPr/>
          </p:nvSpPr>
          <p:spPr>
            <a:xfrm>
              <a:off x="1379761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70"/>
            <p:cNvSpPr/>
            <p:nvPr/>
          </p:nvSpPr>
          <p:spPr>
            <a:xfrm>
              <a:off x="1477890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20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20" y="145313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71"/>
            <p:cNvSpPr/>
            <p:nvPr/>
          </p:nvSpPr>
          <p:spPr>
            <a:xfrm>
              <a:off x="1477890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20" y="0"/>
                  </a:lnTo>
                  <a:lnTo>
                    <a:pt x="98120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272"/>
            <p:cNvSpPr/>
            <p:nvPr/>
          </p:nvSpPr>
          <p:spPr>
            <a:xfrm>
              <a:off x="1576015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3" name="object 273"/>
            <p:cNvSpPr/>
            <p:nvPr/>
          </p:nvSpPr>
          <p:spPr>
            <a:xfrm>
              <a:off x="1576015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274"/>
            <p:cNvSpPr/>
            <p:nvPr/>
          </p:nvSpPr>
          <p:spPr>
            <a:xfrm>
              <a:off x="1674144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75"/>
            <p:cNvSpPr/>
            <p:nvPr/>
          </p:nvSpPr>
          <p:spPr>
            <a:xfrm>
              <a:off x="1674144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76"/>
            <p:cNvSpPr/>
            <p:nvPr/>
          </p:nvSpPr>
          <p:spPr>
            <a:xfrm>
              <a:off x="1772272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277"/>
            <p:cNvSpPr/>
            <p:nvPr/>
          </p:nvSpPr>
          <p:spPr>
            <a:xfrm>
              <a:off x="1772272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8" name="object 278"/>
            <p:cNvSpPr/>
            <p:nvPr/>
          </p:nvSpPr>
          <p:spPr>
            <a:xfrm>
              <a:off x="1870401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20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20" y="145313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79"/>
            <p:cNvSpPr/>
            <p:nvPr/>
          </p:nvSpPr>
          <p:spPr>
            <a:xfrm>
              <a:off x="1870401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20" y="0"/>
                  </a:lnTo>
                  <a:lnTo>
                    <a:pt x="98120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0" name="object 280"/>
            <p:cNvSpPr/>
            <p:nvPr/>
          </p:nvSpPr>
          <p:spPr>
            <a:xfrm>
              <a:off x="1968526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81"/>
            <p:cNvSpPr/>
            <p:nvPr/>
          </p:nvSpPr>
          <p:spPr>
            <a:xfrm>
              <a:off x="1968526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2" name="object 282"/>
            <p:cNvSpPr/>
            <p:nvPr/>
          </p:nvSpPr>
          <p:spPr>
            <a:xfrm>
              <a:off x="2066655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283"/>
            <p:cNvSpPr/>
            <p:nvPr/>
          </p:nvSpPr>
          <p:spPr>
            <a:xfrm>
              <a:off x="2066655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4" name="object 284"/>
            <p:cNvSpPr/>
            <p:nvPr/>
          </p:nvSpPr>
          <p:spPr>
            <a:xfrm>
              <a:off x="2164784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5" name="object 285"/>
            <p:cNvSpPr/>
            <p:nvPr/>
          </p:nvSpPr>
          <p:spPr>
            <a:xfrm>
              <a:off x="2164784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6" name="object 286"/>
            <p:cNvSpPr/>
            <p:nvPr/>
          </p:nvSpPr>
          <p:spPr>
            <a:xfrm>
              <a:off x="2262912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20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20" y="145313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7" name="object 287"/>
            <p:cNvSpPr/>
            <p:nvPr/>
          </p:nvSpPr>
          <p:spPr>
            <a:xfrm>
              <a:off x="2262912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20" y="0"/>
                  </a:lnTo>
                  <a:lnTo>
                    <a:pt x="98120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8" name="object 288"/>
            <p:cNvSpPr/>
            <p:nvPr/>
          </p:nvSpPr>
          <p:spPr>
            <a:xfrm>
              <a:off x="2361037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9" name="object 289"/>
            <p:cNvSpPr/>
            <p:nvPr/>
          </p:nvSpPr>
          <p:spPr>
            <a:xfrm>
              <a:off x="2361037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0" name="object 290"/>
            <p:cNvSpPr/>
            <p:nvPr/>
          </p:nvSpPr>
          <p:spPr>
            <a:xfrm>
              <a:off x="2459167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1" name="object 291"/>
            <p:cNvSpPr/>
            <p:nvPr/>
          </p:nvSpPr>
          <p:spPr>
            <a:xfrm>
              <a:off x="2459167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292"/>
            <p:cNvSpPr/>
            <p:nvPr/>
          </p:nvSpPr>
          <p:spPr>
            <a:xfrm>
              <a:off x="2557296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object 293"/>
            <p:cNvSpPr/>
            <p:nvPr/>
          </p:nvSpPr>
          <p:spPr>
            <a:xfrm>
              <a:off x="2557296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4" name="object 294"/>
            <p:cNvSpPr/>
            <p:nvPr/>
          </p:nvSpPr>
          <p:spPr>
            <a:xfrm>
              <a:off x="2957514" y="3002677"/>
              <a:ext cx="81280" cy="145415"/>
            </a:xfrm>
            <a:custGeom>
              <a:avLst/>
              <a:gdLst/>
              <a:ahLst/>
              <a:cxnLst/>
              <a:rect l="l" t="t" r="r" b="b"/>
              <a:pathLst>
                <a:path w="81280" h="145414">
                  <a:moveTo>
                    <a:pt x="59474" y="0"/>
                  </a:moveTo>
                  <a:lnTo>
                    <a:pt x="0" y="0"/>
                  </a:lnTo>
                  <a:lnTo>
                    <a:pt x="0" y="144005"/>
                  </a:lnTo>
                  <a:lnTo>
                    <a:pt x="81241" y="145008"/>
                  </a:lnTo>
                  <a:lnTo>
                    <a:pt x="5947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5" name="object 295"/>
            <p:cNvSpPr/>
            <p:nvPr/>
          </p:nvSpPr>
          <p:spPr>
            <a:xfrm>
              <a:off x="2957514" y="3002677"/>
              <a:ext cx="81280" cy="145415"/>
            </a:xfrm>
            <a:custGeom>
              <a:avLst/>
              <a:gdLst/>
              <a:ahLst/>
              <a:cxnLst/>
              <a:rect l="l" t="t" r="r" b="b"/>
              <a:pathLst>
                <a:path w="81280" h="145414">
                  <a:moveTo>
                    <a:pt x="0" y="0"/>
                  </a:moveTo>
                  <a:lnTo>
                    <a:pt x="59474" y="0"/>
                  </a:lnTo>
                  <a:lnTo>
                    <a:pt x="81241" y="145008"/>
                  </a:lnTo>
                  <a:lnTo>
                    <a:pt x="0" y="14400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6" name="object 296"/>
            <p:cNvSpPr/>
            <p:nvPr/>
          </p:nvSpPr>
          <p:spPr>
            <a:xfrm>
              <a:off x="2656673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97"/>
            <p:cNvSpPr/>
            <p:nvPr/>
          </p:nvSpPr>
          <p:spPr>
            <a:xfrm>
              <a:off x="2656673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object 298"/>
            <p:cNvSpPr/>
            <p:nvPr/>
          </p:nvSpPr>
          <p:spPr>
            <a:xfrm>
              <a:off x="2754637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98132" y="0"/>
                  </a:moveTo>
                  <a:lnTo>
                    <a:pt x="0" y="0"/>
                  </a:lnTo>
                  <a:lnTo>
                    <a:pt x="0" y="145313"/>
                  </a:lnTo>
                  <a:lnTo>
                    <a:pt x="98132" y="145313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9" name="object 299"/>
            <p:cNvSpPr/>
            <p:nvPr/>
          </p:nvSpPr>
          <p:spPr>
            <a:xfrm>
              <a:off x="2754637" y="3001856"/>
              <a:ext cx="98425" cy="145415"/>
            </a:xfrm>
            <a:custGeom>
              <a:avLst/>
              <a:gdLst/>
              <a:ahLst/>
              <a:cxnLst/>
              <a:rect l="l" t="t" r="r" b="b"/>
              <a:pathLst>
                <a:path w="98425" h="145414">
                  <a:moveTo>
                    <a:pt x="0" y="0"/>
                  </a:moveTo>
                  <a:lnTo>
                    <a:pt x="98132" y="0"/>
                  </a:lnTo>
                  <a:lnTo>
                    <a:pt x="98132" y="145313"/>
                  </a:lnTo>
                  <a:lnTo>
                    <a:pt x="0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0" name="object 300"/>
            <p:cNvSpPr/>
            <p:nvPr/>
          </p:nvSpPr>
          <p:spPr>
            <a:xfrm>
              <a:off x="2852445" y="3001856"/>
              <a:ext cx="104775" cy="145415"/>
            </a:xfrm>
            <a:custGeom>
              <a:avLst/>
              <a:gdLst/>
              <a:ahLst/>
              <a:cxnLst/>
              <a:rect l="l" t="t" r="r" b="b"/>
              <a:pathLst>
                <a:path w="104775" h="145414">
                  <a:moveTo>
                    <a:pt x="104457" y="0"/>
                  </a:moveTo>
                  <a:lnTo>
                    <a:pt x="0" y="0"/>
                  </a:lnTo>
                  <a:lnTo>
                    <a:pt x="482" y="145313"/>
                  </a:lnTo>
                  <a:lnTo>
                    <a:pt x="104457" y="145313"/>
                  </a:lnTo>
                  <a:lnTo>
                    <a:pt x="104457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1" name="object 301"/>
            <p:cNvSpPr/>
            <p:nvPr/>
          </p:nvSpPr>
          <p:spPr>
            <a:xfrm>
              <a:off x="2852445" y="3001856"/>
              <a:ext cx="104775" cy="145415"/>
            </a:xfrm>
            <a:custGeom>
              <a:avLst/>
              <a:gdLst/>
              <a:ahLst/>
              <a:cxnLst/>
              <a:rect l="l" t="t" r="r" b="b"/>
              <a:pathLst>
                <a:path w="104775" h="145414">
                  <a:moveTo>
                    <a:pt x="0" y="0"/>
                  </a:moveTo>
                  <a:lnTo>
                    <a:pt x="104457" y="0"/>
                  </a:lnTo>
                  <a:lnTo>
                    <a:pt x="104457" y="145313"/>
                  </a:lnTo>
                  <a:lnTo>
                    <a:pt x="482" y="1453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2" name="object 302"/>
            <p:cNvSpPr/>
            <p:nvPr/>
          </p:nvSpPr>
          <p:spPr>
            <a:xfrm>
              <a:off x="2214979" y="2154953"/>
              <a:ext cx="273685" cy="307975"/>
            </a:xfrm>
            <a:custGeom>
              <a:avLst/>
              <a:gdLst/>
              <a:ahLst/>
              <a:cxnLst/>
              <a:rect l="l" t="t" r="r" b="b"/>
              <a:pathLst>
                <a:path w="273685" h="307975">
                  <a:moveTo>
                    <a:pt x="273532" y="0"/>
                  </a:moveTo>
                  <a:lnTo>
                    <a:pt x="0" y="0"/>
                  </a:lnTo>
                  <a:lnTo>
                    <a:pt x="0" y="307721"/>
                  </a:lnTo>
                  <a:lnTo>
                    <a:pt x="273532" y="307721"/>
                  </a:lnTo>
                  <a:lnTo>
                    <a:pt x="2735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303"/>
            <p:cNvSpPr/>
            <p:nvPr/>
          </p:nvSpPr>
          <p:spPr>
            <a:xfrm>
              <a:off x="2214979" y="2154953"/>
              <a:ext cx="273685" cy="307975"/>
            </a:xfrm>
            <a:custGeom>
              <a:avLst/>
              <a:gdLst/>
              <a:ahLst/>
              <a:cxnLst/>
              <a:rect l="l" t="t" r="r" b="b"/>
              <a:pathLst>
                <a:path w="273685" h="307975">
                  <a:moveTo>
                    <a:pt x="0" y="0"/>
                  </a:moveTo>
                  <a:lnTo>
                    <a:pt x="273532" y="0"/>
                  </a:lnTo>
                  <a:lnTo>
                    <a:pt x="273532" y="307721"/>
                  </a:lnTo>
                  <a:lnTo>
                    <a:pt x="0" y="30772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4" name="object 304"/>
            <p:cNvSpPr/>
            <p:nvPr/>
          </p:nvSpPr>
          <p:spPr>
            <a:xfrm>
              <a:off x="2249172" y="2026734"/>
              <a:ext cx="85725" cy="128270"/>
            </a:xfrm>
            <a:custGeom>
              <a:avLst/>
              <a:gdLst/>
              <a:ahLst/>
              <a:cxnLst/>
              <a:rect l="l" t="t" r="r" b="b"/>
              <a:pathLst>
                <a:path w="85725" h="128269">
                  <a:moveTo>
                    <a:pt x="0" y="128219"/>
                  </a:moveTo>
                  <a:lnTo>
                    <a:pt x="85471" y="128219"/>
                  </a:lnTo>
                  <a:lnTo>
                    <a:pt x="76415" y="0"/>
                  </a:lnTo>
                  <a:lnTo>
                    <a:pt x="7556" y="0"/>
                  </a:lnTo>
                  <a:lnTo>
                    <a:pt x="0" y="128219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5" name="object 305"/>
            <p:cNvSpPr/>
            <p:nvPr/>
          </p:nvSpPr>
          <p:spPr>
            <a:xfrm>
              <a:off x="2363965" y="2026734"/>
              <a:ext cx="85725" cy="128270"/>
            </a:xfrm>
            <a:custGeom>
              <a:avLst/>
              <a:gdLst/>
              <a:ahLst/>
              <a:cxnLst/>
              <a:rect l="l" t="t" r="r" b="b"/>
              <a:pathLst>
                <a:path w="85725" h="128269">
                  <a:moveTo>
                    <a:pt x="0" y="128219"/>
                  </a:moveTo>
                  <a:lnTo>
                    <a:pt x="85471" y="128219"/>
                  </a:lnTo>
                  <a:lnTo>
                    <a:pt x="76415" y="0"/>
                  </a:lnTo>
                  <a:lnTo>
                    <a:pt x="7556" y="0"/>
                  </a:lnTo>
                  <a:lnTo>
                    <a:pt x="0" y="128219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6" name="object 306"/>
            <p:cNvSpPr/>
            <p:nvPr/>
          </p:nvSpPr>
          <p:spPr>
            <a:xfrm>
              <a:off x="347873" y="3932719"/>
              <a:ext cx="132080" cy="82550"/>
            </a:xfrm>
            <a:custGeom>
              <a:avLst/>
              <a:gdLst/>
              <a:ahLst/>
              <a:cxnLst/>
              <a:rect l="l" t="t" r="r" b="b"/>
              <a:pathLst>
                <a:path w="132079" h="82550">
                  <a:moveTo>
                    <a:pt x="131572" y="0"/>
                  </a:moveTo>
                  <a:lnTo>
                    <a:pt x="27711" y="0"/>
                  </a:lnTo>
                  <a:lnTo>
                    <a:pt x="0" y="82461"/>
                  </a:lnTo>
                  <a:lnTo>
                    <a:pt x="131572" y="82461"/>
                  </a:lnTo>
                  <a:lnTo>
                    <a:pt x="13157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7" name="object 307"/>
            <p:cNvSpPr/>
            <p:nvPr/>
          </p:nvSpPr>
          <p:spPr>
            <a:xfrm>
              <a:off x="347873" y="3932719"/>
              <a:ext cx="132080" cy="82550"/>
            </a:xfrm>
            <a:custGeom>
              <a:avLst/>
              <a:gdLst/>
              <a:ahLst/>
              <a:cxnLst/>
              <a:rect l="l" t="t" r="r" b="b"/>
              <a:pathLst>
                <a:path w="132079" h="82550">
                  <a:moveTo>
                    <a:pt x="27711" y="0"/>
                  </a:moveTo>
                  <a:lnTo>
                    <a:pt x="131572" y="0"/>
                  </a:lnTo>
                  <a:lnTo>
                    <a:pt x="131572" y="82461"/>
                  </a:lnTo>
                  <a:lnTo>
                    <a:pt x="0" y="82461"/>
                  </a:lnTo>
                  <a:lnTo>
                    <a:pt x="27711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8" name="object 308"/>
            <p:cNvSpPr/>
            <p:nvPr/>
          </p:nvSpPr>
          <p:spPr>
            <a:xfrm>
              <a:off x="479444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9" name="object 309"/>
            <p:cNvSpPr/>
            <p:nvPr/>
          </p:nvSpPr>
          <p:spPr>
            <a:xfrm>
              <a:off x="479444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0" name="object 310"/>
            <p:cNvSpPr/>
            <p:nvPr/>
          </p:nvSpPr>
          <p:spPr>
            <a:xfrm>
              <a:off x="577573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1" name="object 311"/>
            <p:cNvSpPr/>
            <p:nvPr/>
          </p:nvSpPr>
          <p:spPr>
            <a:xfrm>
              <a:off x="577573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2" name="object 312"/>
            <p:cNvSpPr/>
            <p:nvPr/>
          </p:nvSpPr>
          <p:spPr>
            <a:xfrm>
              <a:off x="675702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20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20" y="82461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3" name="object 313"/>
            <p:cNvSpPr/>
            <p:nvPr/>
          </p:nvSpPr>
          <p:spPr>
            <a:xfrm>
              <a:off x="675702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20" y="0"/>
                  </a:lnTo>
                  <a:lnTo>
                    <a:pt x="98120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4" name="object 314"/>
            <p:cNvSpPr/>
            <p:nvPr/>
          </p:nvSpPr>
          <p:spPr>
            <a:xfrm>
              <a:off x="773827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5" name="object 315"/>
            <p:cNvSpPr/>
            <p:nvPr/>
          </p:nvSpPr>
          <p:spPr>
            <a:xfrm>
              <a:off x="773827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6" name="object 316"/>
            <p:cNvSpPr/>
            <p:nvPr/>
          </p:nvSpPr>
          <p:spPr>
            <a:xfrm>
              <a:off x="871956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7" name="object 317"/>
            <p:cNvSpPr/>
            <p:nvPr/>
          </p:nvSpPr>
          <p:spPr>
            <a:xfrm>
              <a:off x="871956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8" name="object 318"/>
            <p:cNvSpPr/>
            <p:nvPr/>
          </p:nvSpPr>
          <p:spPr>
            <a:xfrm>
              <a:off x="970084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9" name="object 319"/>
            <p:cNvSpPr/>
            <p:nvPr/>
          </p:nvSpPr>
          <p:spPr>
            <a:xfrm>
              <a:off x="970084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0" name="object 320"/>
            <p:cNvSpPr/>
            <p:nvPr/>
          </p:nvSpPr>
          <p:spPr>
            <a:xfrm>
              <a:off x="1068213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20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20" y="82461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1" name="object 321"/>
            <p:cNvSpPr/>
            <p:nvPr/>
          </p:nvSpPr>
          <p:spPr>
            <a:xfrm>
              <a:off x="1068213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20" y="0"/>
                  </a:lnTo>
                  <a:lnTo>
                    <a:pt x="98120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2" name="object 322"/>
            <p:cNvSpPr/>
            <p:nvPr/>
          </p:nvSpPr>
          <p:spPr>
            <a:xfrm>
              <a:off x="1166338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3" name="object 323"/>
            <p:cNvSpPr/>
            <p:nvPr/>
          </p:nvSpPr>
          <p:spPr>
            <a:xfrm>
              <a:off x="1166338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4" name="object 324"/>
            <p:cNvSpPr/>
            <p:nvPr/>
          </p:nvSpPr>
          <p:spPr>
            <a:xfrm>
              <a:off x="1264467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5" name="object 325"/>
            <p:cNvSpPr/>
            <p:nvPr/>
          </p:nvSpPr>
          <p:spPr>
            <a:xfrm>
              <a:off x="1264467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6" name="object 326"/>
            <p:cNvSpPr/>
            <p:nvPr/>
          </p:nvSpPr>
          <p:spPr>
            <a:xfrm>
              <a:off x="1362596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20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20" y="82461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7" name="object 327"/>
            <p:cNvSpPr/>
            <p:nvPr/>
          </p:nvSpPr>
          <p:spPr>
            <a:xfrm>
              <a:off x="1362596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20" y="0"/>
                  </a:lnTo>
                  <a:lnTo>
                    <a:pt x="98120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8" name="object 328"/>
            <p:cNvSpPr/>
            <p:nvPr/>
          </p:nvSpPr>
          <p:spPr>
            <a:xfrm>
              <a:off x="1460720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9" name="object 329"/>
            <p:cNvSpPr/>
            <p:nvPr/>
          </p:nvSpPr>
          <p:spPr>
            <a:xfrm>
              <a:off x="1460720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0" name="object 330"/>
            <p:cNvSpPr/>
            <p:nvPr/>
          </p:nvSpPr>
          <p:spPr>
            <a:xfrm>
              <a:off x="1558850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1" name="object 331"/>
            <p:cNvSpPr/>
            <p:nvPr/>
          </p:nvSpPr>
          <p:spPr>
            <a:xfrm>
              <a:off x="1558850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2" name="object 332"/>
            <p:cNvSpPr/>
            <p:nvPr/>
          </p:nvSpPr>
          <p:spPr>
            <a:xfrm>
              <a:off x="1656979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3" name="object 333"/>
            <p:cNvSpPr/>
            <p:nvPr/>
          </p:nvSpPr>
          <p:spPr>
            <a:xfrm>
              <a:off x="1656979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4" name="object 334"/>
            <p:cNvSpPr/>
            <p:nvPr/>
          </p:nvSpPr>
          <p:spPr>
            <a:xfrm>
              <a:off x="1755108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20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20" y="82461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5" name="object 335"/>
            <p:cNvSpPr/>
            <p:nvPr/>
          </p:nvSpPr>
          <p:spPr>
            <a:xfrm>
              <a:off x="1755108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20" y="0"/>
                  </a:lnTo>
                  <a:lnTo>
                    <a:pt x="98120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6" name="object 336"/>
            <p:cNvSpPr/>
            <p:nvPr/>
          </p:nvSpPr>
          <p:spPr>
            <a:xfrm>
              <a:off x="1853233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7" name="object 337"/>
            <p:cNvSpPr/>
            <p:nvPr/>
          </p:nvSpPr>
          <p:spPr>
            <a:xfrm>
              <a:off x="1853233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8" name="object 338"/>
            <p:cNvSpPr/>
            <p:nvPr/>
          </p:nvSpPr>
          <p:spPr>
            <a:xfrm>
              <a:off x="1951362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9" name="object 339"/>
            <p:cNvSpPr/>
            <p:nvPr/>
          </p:nvSpPr>
          <p:spPr>
            <a:xfrm>
              <a:off x="1951362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0" name="object 340"/>
            <p:cNvSpPr/>
            <p:nvPr/>
          </p:nvSpPr>
          <p:spPr>
            <a:xfrm>
              <a:off x="2049490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1" name="object 341"/>
            <p:cNvSpPr/>
            <p:nvPr/>
          </p:nvSpPr>
          <p:spPr>
            <a:xfrm>
              <a:off x="2049490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2" name="object 342"/>
            <p:cNvSpPr/>
            <p:nvPr/>
          </p:nvSpPr>
          <p:spPr>
            <a:xfrm>
              <a:off x="2147619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20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20" y="82461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3" name="object 343"/>
            <p:cNvSpPr/>
            <p:nvPr/>
          </p:nvSpPr>
          <p:spPr>
            <a:xfrm>
              <a:off x="2147619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20" y="0"/>
                  </a:lnTo>
                  <a:lnTo>
                    <a:pt x="98120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4" name="object 344"/>
            <p:cNvSpPr/>
            <p:nvPr/>
          </p:nvSpPr>
          <p:spPr>
            <a:xfrm>
              <a:off x="2245744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5" name="object 345"/>
            <p:cNvSpPr/>
            <p:nvPr/>
          </p:nvSpPr>
          <p:spPr>
            <a:xfrm>
              <a:off x="2245744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6" name="object 346"/>
            <p:cNvSpPr/>
            <p:nvPr/>
          </p:nvSpPr>
          <p:spPr>
            <a:xfrm>
              <a:off x="2343873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7" name="object 347"/>
            <p:cNvSpPr/>
            <p:nvPr/>
          </p:nvSpPr>
          <p:spPr>
            <a:xfrm>
              <a:off x="2343873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8" name="object 348"/>
            <p:cNvSpPr/>
            <p:nvPr/>
          </p:nvSpPr>
          <p:spPr>
            <a:xfrm>
              <a:off x="2442003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9" name="object 349"/>
            <p:cNvSpPr/>
            <p:nvPr/>
          </p:nvSpPr>
          <p:spPr>
            <a:xfrm>
              <a:off x="2442003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0" name="object 350"/>
            <p:cNvSpPr/>
            <p:nvPr/>
          </p:nvSpPr>
          <p:spPr>
            <a:xfrm>
              <a:off x="2540130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20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20" y="82461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1" name="object 351"/>
            <p:cNvSpPr/>
            <p:nvPr/>
          </p:nvSpPr>
          <p:spPr>
            <a:xfrm>
              <a:off x="2540130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20" y="0"/>
                  </a:lnTo>
                  <a:lnTo>
                    <a:pt x="98120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2" name="object 352"/>
            <p:cNvSpPr/>
            <p:nvPr/>
          </p:nvSpPr>
          <p:spPr>
            <a:xfrm>
              <a:off x="2638256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3" name="object 353"/>
            <p:cNvSpPr/>
            <p:nvPr/>
          </p:nvSpPr>
          <p:spPr>
            <a:xfrm>
              <a:off x="2638256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4" name="object 354"/>
            <p:cNvSpPr/>
            <p:nvPr/>
          </p:nvSpPr>
          <p:spPr>
            <a:xfrm>
              <a:off x="2934058" y="3933183"/>
              <a:ext cx="59690" cy="83185"/>
            </a:xfrm>
            <a:custGeom>
              <a:avLst/>
              <a:gdLst/>
              <a:ahLst/>
              <a:cxnLst/>
              <a:rect l="l" t="t" r="r" b="b"/>
              <a:pathLst>
                <a:path w="59689" h="83185">
                  <a:moveTo>
                    <a:pt x="36830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59410" y="83032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5" name="object 355"/>
            <p:cNvSpPr/>
            <p:nvPr/>
          </p:nvSpPr>
          <p:spPr>
            <a:xfrm>
              <a:off x="2934058" y="3933183"/>
              <a:ext cx="59690" cy="83185"/>
            </a:xfrm>
            <a:custGeom>
              <a:avLst/>
              <a:gdLst/>
              <a:ahLst/>
              <a:cxnLst/>
              <a:rect l="l" t="t" r="r" b="b"/>
              <a:pathLst>
                <a:path w="59689" h="83185">
                  <a:moveTo>
                    <a:pt x="0" y="0"/>
                  </a:moveTo>
                  <a:lnTo>
                    <a:pt x="36830" y="0"/>
                  </a:lnTo>
                  <a:lnTo>
                    <a:pt x="59410" y="83032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6" name="object 356"/>
            <p:cNvSpPr/>
            <p:nvPr/>
          </p:nvSpPr>
          <p:spPr>
            <a:xfrm>
              <a:off x="2737637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7" name="object 357"/>
            <p:cNvSpPr/>
            <p:nvPr/>
          </p:nvSpPr>
          <p:spPr>
            <a:xfrm>
              <a:off x="2737637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8" name="object 358"/>
            <p:cNvSpPr/>
            <p:nvPr/>
          </p:nvSpPr>
          <p:spPr>
            <a:xfrm>
              <a:off x="412139" y="3932503"/>
              <a:ext cx="0" cy="82550"/>
            </a:xfrm>
            <a:custGeom>
              <a:avLst/>
              <a:gdLst/>
              <a:ahLst/>
              <a:cxnLst/>
              <a:rect l="l" t="t" r="r" b="b"/>
              <a:pathLst>
                <a:path h="82550">
                  <a:moveTo>
                    <a:pt x="0" y="0"/>
                  </a:moveTo>
                  <a:lnTo>
                    <a:pt x="0" y="82321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9" name="object 359"/>
            <p:cNvSpPr/>
            <p:nvPr/>
          </p:nvSpPr>
          <p:spPr>
            <a:xfrm>
              <a:off x="2835597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0" name="object 360"/>
            <p:cNvSpPr/>
            <p:nvPr/>
          </p:nvSpPr>
          <p:spPr>
            <a:xfrm>
              <a:off x="2835597" y="3932719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1" name="object 361"/>
            <p:cNvSpPr/>
            <p:nvPr/>
          </p:nvSpPr>
          <p:spPr>
            <a:xfrm>
              <a:off x="321438" y="4015451"/>
              <a:ext cx="120014" cy="82550"/>
            </a:xfrm>
            <a:custGeom>
              <a:avLst/>
              <a:gdLst/>
              <a:ahLst/>
              <a:cxnLst/>
              <a:rect l="l" t="t" r="r" b="b"/>
              <a:pathLst>
                <a:path w="120015" h="82550">
                  <a:moveTo>
                    <a:pt x="119786" y="0"/>
                  </a:moveTo>
                  <a:lnTo>
                    <a:pt x="27203" y="0"/>
                  </a:lnTo>
                  <a:lnTo>
                    <a:pt x="0" y="82461"/>
                  </a:lnTo>
                  <a:lnTo>
                    <a:pt x="119786" y="82461"/>
                  </a:lnTo>
                  <a:lnTo>
                    <a:pt x="119786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2" name="object 362"/>
            <p:cNvSpPr/>
            <p:nvPr/>
          </p:nvSpPr>
          <p:spPr>
            <a:xfrm>
              <a:off x="321438" y="4015451"/>
              <a:ext cx="120014" cy="82550"/>
            </a:xfrm>
            <a:custGeom>
              <a:avLst/>
              <a:gdLst/>
              <a:ahLst/>
              <a:cxnLst/>
              <a:rect l="l" t="t" r="r" b="b"/>
              <a:pathLst>
                <a:path w="120015" h="82550">
                  <a:moveTo>
                    <a:pt x="27203" y="0"/>
                  </a:moveTo>
                  <a:lnTo>
                    <a:pt x="119786" y="0"/>
                  </a:lnTo>
                  <a:lnTo>
                    <a:pt x="119786" y="82461"/>
                  </a:lnTo>
                  <a:lnTo>
                    <a:pt x="0" y="82461"/>
                  </a:lnTo>
                  <a:lnTo>
                    <a:pt x="27203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3" name="object 363"/>
            <p:cNvSpPr/>
            <p:nvPr/>
          </p:nvSpPr>
          <p:spPr>
            <a:xfrm>
              <a:off x="441219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4" name="object 364"/>
            <p:cNvSpPr/>
            <p:nvPr/>
          </p:nvSpPr>
          <p:spPr>
            <a:xfrm>
              <a:off x="441219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5" name="object 365"/>
            <p:cNvSpPr/>
            <p:nvPr/>
          </p:nvSpPr>
          <p:spPr>
            <a:xfrm>
              <a:off x="539348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6" name="object 366"/>
            <p:cNvSpPr/>
            <p:nvPr/>
          </p:nvSpPr>
          <p:spPr>
            <a:xfrm>
              <a:off x="539348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7" name="object 367"/>
            <p:cNvSpPr/>
            <p:nvPr/>
          </p:nvSpPr>
          <p:spPr>
            <a:xfrm>
              <a:off x="637477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8" name="object 368"/>
            <p:cNvSpPr/>
            <p:nvPr/>
          </p:nvSpPr>
          <p:spPr>
            <a:xfrm>
              <a:off x="637477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9" name="object 369"/>
            <p:cNvSpPr/>
            <p:nvPr/>
          </p:nvSpPr>
          <p:spPr>
            <a:xfrm>
              <a:off x="735605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20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20" y="82461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0" name="object 370"/>
            <p:cNvSpPr/>
            <p:nvPr/>
          </p:nvSpPr>
          <p:spPr>
            <a:xfrm>
              <a:off x="735605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20" y="0"/>
                  </a:lnTo>
                  <a:lnTo>
                    <a:pt x="98120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1" name="object 371"/>
            <p:cNvSpPr/>
            <p:nvPr/>
          </p:nvSpPr>
          <p:spPr>
            <a:xfrm>
              <a:off x="833730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2" name="object 372"/>
            <p:cNvSpPr/>
            <p:nvPr/>
          </p:nvSpPr>
          <p:spPr>
            <a:xfrm>
              <a:off x="833730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3" name="object 373"/>
            <p:cNvSpPr/>
            <p:nvPr/>
          </p:nvSpPr>
          <p:spPr>
            <a:xfrm>
              <a:off x="931859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4" name="object 374"/>
            <p:cNvSpPr/>
            <p:nvPr/>
          </p:nvSpPr>
          <p:spPr>
            <a:xfrm>
              <a:off x="931859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5" name="object 375"/>
            <p:cNvSpPr/>
            <p:nvPr/>
          </p:nvSpPr>
          <p:spPr>
            <a:xfrm>
              <a:off x="1029989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6" name="object 376"/>
            <p:cNvSpPr/>
            <p:nvPr/>
          </p:nvSpPr>
          <p:spPr>
            <a:xfrm>
              <a:off x="1029989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7" name="object 377"/>
            <p:cNvSpPr/>
            <p:nvPr/>
          </p:nvSpPr>
          <p:spPr>
            <a:xfrm>
              <a:off x="1128118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20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20" y="82461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8" name="object 378"/>
            <p:cNvSpPr/>
            <p:nvPr/>
          </p:nvSpPr>
          <p:spPr>
            <a:xfrm>
              <a:off x="1128118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20" y="0"/>
                  </a:lnTo>
                  <a:lnTo>
                    <a:pt x="98120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9" name="object 379"/>
            <p:cNvSpPr/>
            <p:nvPr/>
          </p:nvSpPr>
          <p:spPr>
            <a:xfrm>
              <a:off x="1226243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0" name="object 380"/>
            <p:cNvSpPr/>
            <p:nvPr/>
          </p:nvSpPr>
          <p:spPr>
            <a:xfrm>
              <a:off x="1226243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1" name="object 381"/>
            <p:cNvSpPr/>
            <p:nvPr/>
          </p:nvSpPr>
          <p:spPr>
            <a:xfrm>
              <a:off x="1324371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2" name="object 382"/>
            <p:cNvSpPr/>
            <p:nvPr/>
          </p:nvSpPr>
          <p:spPr>
            <a:xfrm>
              <a:off x="1324371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3" name="object 383"/>
            <p:cNvSpPr/>
            <p:nvPr/>
          </p:nvSpPr>
          <p:spPr>
            <a:xfrm>
              <a:off x="1422500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4" name="object 384"/>
            <p:cNvSpPr/>
            <p:nvPr/>
          </p:nvSpPr>
          <p:spPr>
            <a:xfrm>
              <a:off x="1422500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5" name="object 385"/>
            <p:cNvSpPr/>
            <p:nvPr/>
          </p:nvSpPr>
          <p:spPr>
            <a:xfrm>
              <a:off x="1520629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20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20" y="82461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6" name="object 386"/>
            <p:cNvSpPr/>
            <p:nvPr/>
          </p:nvSpPr>
          <p:spPr>
            <a:xfrm>
              <a:off x="1520629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20" y="0"/>
                  </a:lnTo>
                  <a:lnTo>
                    <a:pt x="98120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7" name="object 387"/>
            <p:cNvSpPr/>
            <p:nvPr/>
          </p:nvSpPr>
          <p:spPr>
            <a:xfrm>
              <a:off x="1618754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8" name="object 388"/>
            <p:cNvSpPr/>
            <p:nvPr/>
          </p:nvSpPr>
          <p:spPr>
            <a:xfrm>
              <a:off x="1618754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9" name="object 389"/>
            <p:cNvSpPr/>
            <p:nvPr/>
          </p:nvSpPr>
          <p:spPr>
            <a:xfrm>
              <a:off x="1716883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0" name="object 390"/>
            <p:cNvSpPr/>
            <p:nvPr/>
          </p:nvSpPr>
          <p:spPr>
            <a:xfrm>
              <a:off x="1716883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1" name="object 391"/>
            <p:cNvSpPr/>
            <p:nvPr/>
          </p:nvSpPr>
          <p:spPr>
            <a:xfrm>
              <a:off x="1815011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2" name="object 392"/>
            <p:cNvSpPr/>
            <p:nvPr/>
          </p:nvSpPr>
          <p:spPr>
            <a:xfrm>
              <a:off x="1815011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3" name="object 393"/>
            <p:cNvSpPr/>
            <p:nvPr/>
          </p:nvSpPr>
          <p:spPr>
            <a:xfrm>
              <a:off x="1913140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20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20" y="82461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4" name="object 394"/>
            <p:cNvSpPr/>
            <p:nvPr/>
          </p:nvSpPr>
          <p:spPr>
            <a:xfrm>
              <a:off x="1913140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20" y="0"/>
                  </a:lnTo>
                  <a:lnTo>
                    <a:pt x="98120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5" name="object 395"/>
            <p:cNvSpPr/>
            <p:nvPr/>
          </p:nvSpPr>
          <p:spPr>
            <a:xfrm>
              <a:off x="2011265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6" name="object 396"/>
            <p:cNvSpPr/>
            <p:nvPr/>
          </p:nvSpPr>
          <p:spPr>
            <a:xfrm>
              <a:off x="2011265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7" name="object 397"/>
            <p:cNvSpPr/>
            <p:nvPr/>
          </p:nvSpPr>
          <p:spPr>
            <a:xfrm>
              <a:off x="2109395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8" name="object 398"/>
            <p:cNvSpPr/>
            <p:nvPr/>
          </p:nvSpPr>
          <p:spPr>
            <a:xfrm>
              <a:off x="2109395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9" name="object 399"/>
            <p:cNvSpPr/>
            <p:nvPr/>
          </p:nvSpPr>
          <p:spPr>
            <a:xfrm>
              <a:off x="2207524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20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20" y="82461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0" name="object 400"/>
            <p:cNvSpPr/>
            <p:nvPr/>
          </p:nvSpPr>
          <p:spPr>
            <a:xfrm>
              <a:off x="2207524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20" y="0"/>
                  </a:lnTo>
                  <a:lnTo>
                    <a:pt x="98120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1" name="object 401"/>
            <p:cNvSpPr/>
            <p:nvPr/>
          </p:nvSpPr>
          <p:spPr>
            <a:xfrm>
              <a:off x="2305648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2" name="object 402"/>
            <p:cNvSpPr/>
            <p:nvPr/>
          </p:nvSpPr>
          <p:spPr>
            <a:xfrm>
              <a:off x="2305648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3" name="object 403"/>
            <p:cNvSpPr/>
            <p:nvPr/>
          </p:nvSpPr>
          <p:spPr>
            <a:xfrm>
              <a:off x="2403777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4" name="object 404"/>
            <p:cNvSpPr/>
            <p:nvPr/>
          </p:nvSpPr>
          <p:spPr>
            <a:xfrm>
              <a:off x="2403777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5" name="object 405"/>
            <p:cNvSpPr/>
            <p:nvPr/>
          </p:nvSpPr>
          <p:spPr>
            <a:xfrm>
              <a:off x="2501906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6" name="object 406"/>
            <p:cNvSpPr/>
            <p:nvPr/>
          </p:nvSpPr>
          <p:spPr>
            <a:xfrm>
              <a:off x="2501906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7" name="object 407"/>
            <p:cNvSpPr/>
            <p:nvPr/>
          </p:nvSpPr>
          <p:spPr>
            <a:xfrm>
              <a:off x="2600035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20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20" y="82461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8" name="object 408"/>
            <p:cNvSpPr/>
            <p:nvPr/>
          </p:nvSpPr>
          <p:spPr>
            <a:xfrm>
              <a:off x="2600035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20" y="0"/>
                  </a:lnTo>
                  <a:lnTo>
                    <a:pt x="98120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9" name="object 409"/>
            <p:cNvSpPr/>
            <p:nvPr/>
          </p:nvSpPr>
          <p:spPr>
            <a:xfrm>
              <a:off x="2895836" y="4015914"/>
              <a:ext cx="115570" cy="82550"/>
            </a:xfrm>
            <a:custGeom>
              <a:avLst/>
              <a:gdLst/>
              <a:ahLst/>
              <a:cxnLst/>
              <a:rect l="l" t="t" r="r" b="b"/>
              <a:pathLst>
                <a:path w="115569" h="82550">
                  <a:moveTo>
                    <a:pt x="94297" y="0"/>
                  </a:moveTo>
                  <a:lnTo>
                    <a:pt x="0" y="0"/>
                  </a:lnTo>
                  <a:lnTo>
                    <a:pt x="0" y="81711"/>
                  </a:lnTo>
                  <a:lnTo>
                    <a:pt x="115570" y="82283"/>
                  </a:lnTo>
                  <a:lnTo>
                    <a:pt x="94297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0" name="object 410"/>
            <p:cNvSpPr/>
            <p:nvPr/>
          </p:nvSpPr>
          <p:spPr>
            <a:xfrm>
              <a:off x="2895836" y="4015914"/>
              <a:ext cx="115570" cy="82550"/>
            </a:xfrm>
            <a:custGeom>
              <a:avLst/>
              <a:gdLst/>
              <a:ahLst/>
              <a:cxnLst/>
              <a:rect l="l" t="t" r="r" b="b"/>
              <a:pathLst>
                <a:path w="115569" h="82550">
                  <a:moveTo>
                    <a:pt x="0" y="0"/>
                  </a:moveTo>
                  <a:lnTo>
                    <a:pt x="94297" y="0"/>
                  </a:lnTo>
                  <a:lnTo>
                    <a:pt x="115570" y="82283"/>
                  </a:lnTo>
                  <a:lnTo>
                    <a:pt x="0" y="817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1" name="object 411"/>
            <p:cNvSpPr/>
            <p:nvPr/>
          </p:nvSpPr>
          <p:spPr>
            <a:xfrm>
              <a:off x="2699412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2" name="object 412"/>
            <p:cNvSpPr/>
            <p:nvPr/>
          </p:nvSpPr>
          <p:spPr>
            <a:xfrm>
              <a:off x="2699412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3" name="object 413"/>
            <p:cNvSpPr/>
            <p:nvPr/>
          </p:nvSpPr>
          <p:spPr>
            <a:xfrm>
              <a:off x="2797376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20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20" y="82461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4" name="object 414"/>
            <p:cNvSpPr/>
            <p:nvPr/>
          </p:nvSpPr>
          <p:spPr>
            <a:xfrm>
              <a:off x="2797376" y="4015451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20" y="0"/>
                  </a:lnTo>
                  <a:lnTo>
                    <a:pt x="98120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5" name="object 415"/>
            <p:cNvSpPr/>
            <p:nvPr/>
          </p:nvSpPr>
          <p:spPr>
            <a:xfrm>
              <a:off x="293420" y="4098016"/>
              <a:ext cx="105410" cy="82550"/>
            </a:xfrm>
            <a:custGeom>
              <a:avLst/>
              <a:gdLst/>
              <a:ahLst/>
              <a:cxnLst/>
              <a:rect l="l" t="t" r="r" b="b"/>
              <a:pathLst>
                <a:path w="105410" h="82550">
                  <a:moveTo>
                    <a:pt x="105067" y="0"/>
                  </a:moveTo>
                  <a:lnTo>
                    <a:pt x="26327" y="0"/>
                  </a:lnTo>
                  <a:lnTo>
                    <a:pt x="0" y="82461"/>
                  </a:lnTo>
                  <a:lnTo>
                    <a:pt x="105067" y="82461"/>
                  </a:lnTo>
                  <a:lnTo>
                    <a:pt x="105067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6" name="object 416"/>
            <p:cNvSpPr/>
            <p:nvPr/>
          </p:nvSpPr>
          <p:spPr>
            <a:xfrm>
              <a:off x="293420" y="4098016"/>
              <a:ext cx="105410" cy="82550"/>
            </a:xfrm>
            <a:custGeom>
              <a:avLst/>
              <a:gdLst/>
              <a:ahLst/>
              <a:cxnLst/>
              <a:rect l="l" t="t" r="r" b="b"/>
              <a:pathLst>
                <a:path w="105410" h="82550">
                  <a:moveTo>
                    <a:pt x="26327" y="0"/>
                  </a:moveTo>
                  <a:lnTo>
                    <a:pt x="105067" y="0"/>
                  </a:lnTo>
                  <a:lnTo>
                    <a:pt x="105067" y="82461"/>
                  </a:lnTo>
                  <a:lnTo>
                    <a:pt x="0" y="82461"/>
                  </a:lnTo>
                  <a:lnTo>
                    <a:pt x="2632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7" name="object 417"/>
            <p:cNvSpPr/>
            <p:nvPr/>
          </p:nvSpPr>
          <p:spPr>
            <a:xfrm>
              <a:off x="398484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20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20" y="82461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8" name="object 418"/>
            <p:cNvSpPr/>
            <p:nvPr/>
          </p:nvSpPr>
          <p:spPr>
            <a:xfrm>
              <a:off x="398484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20" y="0"/>
                  </a:lnTo>
                  <a:lnTo>
                    <a:pt x="98120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9" name="object 419"/>
            <p:cNvSpPr/>
            <p:nvPr/>
          </p:nvSpPr>
          <p:spPr>
            <a:xfrm>
              <a:off x="496609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0" name="object 420"/>
            <p:cNvSpPr/>
            <p:nvPr/>
          </p:nvSpPr>
          <p:spPr>
            <a:xfrm>
              <a:off x="496609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1" name="object 421"/>
            <p:cNvSpPr/>
            <p:nvPr/>
          </p:nvSpPr>
          <p:spPr>
            <a:xfrm>
              <a:off x="594738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2" name="object 422"/>
            <p:cNvSpPr/>
            <p:nvPr/>
          </p:nvSpPr>
          <p:spPr>
            <a:xfrm>
              <a:off x="594738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3" name="object 423"/>
            <p:cNvSpPr/>
            <p:nvPr/>
          </p:nvSpPr>
          <p:spPr>
            <a:xfrm>
              <a:off x="692866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4" name="object 424"/>
            <p:cNvSpPr/>
            <p:nvPr/>
          </p:nvSpPr>
          <p:spPr>
            <a:xfrm>
              <a:off x="692866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5" name="object 425"/>
            <p:cNvSpPr/>
            <p:nvPr/>
          </p:nvSpPr>
          <p:spPr>
            <a:xfrm>
              <a:off x="790995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20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20" y="82461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6" name="object 426"/>
            <p:cNvSpPr/>
            <p:nvPr/>
          </p:nvSpPr>
          <p:spPr>
            <a:xfrm>
              <a:off x="790995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20" y="0"/>
                  </a:lnTo>
                  <a:lnTo>
                    <a:pt x="98120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7" name="object 427"/>
            <p:cNvSpPr/>
            <p:nvPr/>
          </p:nvSpPr>
          <p:spPr>
            <a:xfrm>
              <a:off x="889120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8" name="object 428"/>
            <p:cNvSpPr/>
            <p:nvPr/>
          </p:nvSpPr>
          <p:spPr>
            <a:xfrm>
              <a:off x="889120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9" name="object 429"/>
            <p:cNvSpPr/>
            <p:nvPr/>
          </p:nvSpPr>
          <p:spPr>
            <a:xfrm>
              <a:off x="987249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0" name="object 430"/>
            <p:cNvSpPr/>
            <p:nvPr/>
          </p:nvSpPr>
          <p:spPr>
            <a:xfrm>
              <a:off x="987249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1" name="object 431"/>
            <p:cNvSpPr/>
            <p:nvPr/>
          </p:nvSpPr>
          <p:spPr>
            <a:xfrm>
              <a:off x="1085378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20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20" y="82461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2" name="object 432"/>
            <p:cNvSpPr/>
            <p:nvPr/>
          </p:nvSpPr>
          <p:spPr>
            <a:xfrm>
              <a:off x="1085378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20" y="0"/>
                  </a:lnTo>
                  <a:lnTo>
                    <a:pt x="98120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3" name="object 433"/>
            <p:cNvSpPr/>
            <p:nvPr/>
          </p:nvSpPr>
          <p:spPr>
            <a:xfrm>
              <a:off x="1183504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4" name="object 434"/>
            <p:cNvSpPr/>
            <p:nvPr/>
          </p:nvSpPr>
          <p:spPr>
            <a:xfrm>
              <a:off x="1183504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5" name="object 435"/>
            <p:cNvSpPr/>
            <p:nvPr/>
          </p:nvSpPr>
          <p:spPr>
            <a:xfrm>
              <a:off x="1281631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6" name="object 436"/>
            <p:cNvSpPr/>
            <p:nvPr/>
          </p:nvSpPr>
          <p:spPr>
            <a:xfrm>
              <a:off x="1281631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7" name="object 437"/>
            <p:cNvSpPr/>
            <p:nvPr/>
          </p:nvSpPr>
          <p:spPr>
            <a:xfrm>
              <a:off x="1379761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8" name="object 438"/>
            <p:cNvSpPr/>
            <p:nvPr/>
          </p:nvSpPr>
          <p:spPr>
            <a:xfrm>
              <a:off x="1379761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9" name="object 439"/>
            <p:cNvSpPr/>
            <p:nvPr/>
          </p:nvSpPr>
          <p:spPr>
            <a:xfrm>
              <a:off x="1477890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20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20" y="82461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0" name="object 440"/>
            <p:cNvSpPr/>
            <p:nvPr/>
          </p:nvSpPr>
          <p:spPr>
            <a:xfrm>
              <a:off x="1477890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20" y="0"/>
                  </a:lnTo>
                  <a:lnTo>
                    <a:pt x="98120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1" name="object 441"/>
            <p:cNvSpPr/>
            <p:nvPr/>
          </p:nvSpPr>
          <p:spPr>
            <a:xfrm>
              <a:off x="1576015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2" name="object 442"/>
            <p:cNvSpPr/>
            <p:nvPr/>
          </p:nvSpPr>
          <p:spPr>
            <a:xfrm>
              <a:off x="1576015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3" name="object 443"/>
            <p:cNvSpPr/>
            <p:nvPr/>
          </p:nvSpPr>
          <p:spPr>
            <a:xfrm>
              <a:off x="1674144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4" name="object 444"/>
            <p:cNvSpPr/>
            <p:nvPr/>
          </p:nvSpPr>
          <p:spPr>
            <a:xfrm>
              <a:off x="1674144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5" name="object 445"/>
            <p:cNvSpPr/>
            <p:nvPr/>
          </p:nvSpPr>
          <p:spPr>
            <a:xfrm>
              <a:off x="1772272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6" name="object 446"/>
            <p:cNvSpPr/>
            <p:nvPr/>
          </p:nvSpPr>
          <p:spPr>
            <a:xfrm>
              <a:off x="1772272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7" name="object 447"/>
            <p:cNvSpPr/>
            <p:nvPr/>
          </p:nvSpPr>
          <p:spPr>
            <a:xfrm>
              <a:off x="1870401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20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20" y="82461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8" name="object 448"/>
            <p:cNvSpPr/>
            <p:nvPr/>
          </p:nvSpPr>
          <p:spPr>
            <a:xfrm>
              <a:off x="1870401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20" y="0"/>
                  </a:lnTo>
                  <a:lnTo>
                    <a:pt x="98120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9" name="object 449"/>
            <p:cNvSpPr/>
            <p:nvPr/>
          </p:nvSpPr>
          <p:spPr>
            <a:xfrm>
              <a:off x="1968526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0" name="object 450"/>
            <p:cNvSpPr/>
            <p:nvPr/>
          </p:nvSpPr>
          <p:spPr>
            <a:xfrm>
              <a:off x="1968526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1" name="object 451"/>
            <p:cNvSpPr/>
            <p:nvPr/>
          </p:nvSpPr>
          <p:spPr>
            <a:xfrm>
              <a:off x="2066655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2" name="object 452"/>
            <p:cNvSpPr/>
            <p:nvPr/>
          </p:nvSpPr>
          <p:spPr>
            <a:xfrm>
              <a:off x="2066655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3" name="object 453"/>
            <p:cNvSpPr/>
            <p:nvPr/>
          </p:nvSpPr>
          <p:spPr>
            <a:xfrm>
              <a:off x="2164784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4" name="object 454"/>
            <p:cNvSpPr/>
            <p:nvPr/>
          </p:nvSpPr>
          <p:spPr>
            <a:xfrm>
              <a:off x="2164784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5" name="object 455"/>
            <p:cNvSpPr/>
            <p:nvPr/>
          </p:nvSpPr>
          <p:spPr>
            <a:xfrm>
              <a:off x="2262912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20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20" y="82461"/>
                  </a:lnTo>
                  <a:lnTo>
                    <a:pt x="9812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6" name="object 456"/>
            <p:cNvSpPr/>
            <p:nvPr/>
          </p:nvSpPr>
          <p:spPr>
            <a:xfrm>
              <a:off x="2262912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20" y="0"/>
                  </a:lnTo>
                  <a:lnTo>
                    <a:pt x="98120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7" name="object 457"/>
            <p:cNvSpPr/>
            <p:nvPr/>
          </p:nvSpPr>
          <p:spPr>
            <a:xfrm>
              <a:off x="2361037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8" name="object 458"/>
            <p:cNvSpPr/>
            <p:nvPr/>
          </p:nvSpPr>
          <p:spPr>
            <a:xfrm>
              <a:off x="2361037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9" name="object 459"/>
            <p:cNvSpPr/>
            <p:nvPr/>
          </p:nvSpPr>
          <p:spPr>
            <a:xfrm>
              <a:off x="2459167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0" name="object 460"/>
            <p:cNvSpPr/>
            <p:nvPr/>
          </p:nvSpPr>
          <p:spPr>
            <a:xfrm>
              <a:off x="2459167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1" name="object 461"/>
            <p:cNvSpPr/>
            <p:nvPr/>
          </p:nvSpPr>
          <p:spPr>
            <a:xfrm>
              <a:off x="2557296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2" name="object 462"/>
            <p:cNvSpPr/>
            <p:nvPr/>
          </p:nvSpPr>
          <p:spPr>
            <a:xfrm>
              <a:off x="2557296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3" name="object 463"/>
            <p:cNvSpPr/>
            <p:nvPr/>
          </p:nvSpPr>
          <p:spPr>
            <a:xfrm>
              <a:off x="2957514" y="4098485"/>
              <a:ext cx="81280" cy="82550"/>
            </a:xfrm>
            <a:custGeom>
              <a:avLst/>
              <a:gdLst/>
              <a:ahLst/>
              <a:cxnLst/>
              <a:rect l="l" t="t" r="r" b="b"/>
              <a:pathLst>
                <a:path w="81280" h="82550">
                  <a:moveTo>
                    <a:pt x="59474" y="0"/>
                  </a:moveTo>
                  <a:lnTo>
                    <a:pt x="0" y="0"/>
                  </a:lnTo>
                  <a:lnTo>
                    <a:pt x="0" y="81711"/>
                  </a:lnTo>
                  <a:lnTo>
                    <a:pt x="81241" y="82283"/>
                  </a:lnTo>
                  <a:lnTo>
                    <a:pt x="5947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4" name="object 464"/>
            <p:cNvSpPr/>
            <p:nvPr/>
          </p:nvSpPr>
          <p:spPr>
            <a:xfrm>
              <a:off x="2957514" y="4098485"/>
              <a:ext cx="81280" cy="82550"/>
            </a:xfrm>
            <a:custGeom>
              <a:avLst/>
              <a:gdLst/>
              <a:ahLst/>
              <a:cxnLst/>
              <a:rect l="l" t="t" r="r" b="b"/>
              <a:pathLst>
                <a:path w="81280" h="82550">
                  <a:moveTo>
                    <a:pt x="0" y="0"/>
                  </a:moveTo>
                  <a:lnTo>
                    <a:pt x="59474" y="0"/>
                  </a:lnTo>
                  <a:lnTo>
                    <a:pt x="81241" y="82283"/>
                  </a:lnTo>
                  <a:lnTo>
                    <a:pt x="0" y="817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5" name="object 465"/>
            <p:cNvSpPr/>
            <p:nvPr/>
          </p:nvSpPr>
          <p:spPr>
            <a:xfrm>
              <a:off x="2656673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6" name="object 466"/>
            <p:cNvSpPr/>
            <p:nvPr/>
          </p:nvSpPr>
          <p:spPr>
            <a:xfrm>
              <a:off x="2656673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7" name="object 467"/>
            <p:cNvSpPr/>
            <p:nvPr/>
          </p:nvSpPr>
          <p:spPr>
            <a:xfrm>
              <a:off x="2754637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98132" y="0"/>
                  </a:moveTo>
                  <a:lnTo>
                    <a:pt x="0" y="0"/>
                  </a:lnTo>
                  <a:lnTo>
                    <a:pt x="0" y="82461"/>
                  </a:lnTo>
                  <a:lnTo>
                    <a:pt x="98132" y="82461"/>
                  </a:lnTo>
                  <a:lnTo>
                    <a:pt x="9813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8" name="object 468"/>
            <p:cNvSpPr/>
            <p:nvPr/>
          </p:nvSpPr>
          <p:spPr>
            <a:xfrm>
              <a:off x="2754637" y="4098016"/>
              <a:ext cx="98425" cy="82550"/>
            </a:xfrm>
            <a:custGeom>
              <a:avLst/>
              <a:gdLst/>
              <a:ahLst/>
              <a:cxnLst/>
              <a:rect l="l" t="t" r="r" b="b"/>
              <a:pathLst>
                <a:path w="98425" h="82550">
                  <a:moveTo>
                    <a:pt x="0" y="0"/>
                  </a:moveTo>
                  <a:lnTo>
                    <a:pt x="98132" y="0"/>
                  </a:lnTo>
                  <a:lnTo>
                    <a:pt x="98132" y="82461"/>
                  </a:lnTo>
                  <a:lnTo>
                    <a:pt x="0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9" name="object 469"/>
            <p:cNvSpPr/>
            <p:nvPr/>
          </p:nvSpPr>
          <p:spPr>
            <a:xfrm>
              <a:off x="2852445" y="4098016"/>
              <a:ext cx="104775" cy="82550"/>
            </a:xfrm>
            <a:custGeom>
              <a:avLst/>
              <a:gdLst/>
              <a:ahLst/>
              <a:cxnLst/>
              <a:rect l="l" t="t" r="r" b="b"/>
              <a:pathLst>
                <a:path w="104775" h="82550">
                  <a:moveTo>
                    <a:pt x="104457" y="0"/>
                  </a:moveTo>
                  <a:lnTo>
                    <a:pt x="0" y="0"/>
                  </a:lnTo>
                  <a:lnTo>
                    <a:pt x="482" y="82461"/>
                  </a:lnTo>
                  <a:lnTo>
                    <a:pt x="104457" y="82461"/>
                  </a:lnTo>
                  <a:lnTo>
                    <a:pt x="104457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0" name="object 470"/>
            <p:cNvSpPr/>
            <p:nvPr/>
          </p:nvSpPr>
          <p:spPr>
            <a:xfrm>
              <a:off x="2852445" y="4098016"/>
              <a:ext cx="104775" cy="82550"/>
            </a:xfrm>
            <a:custGeom>
              <a:avLst/>
              <a:gdLst/>
              <a:ahLst/>
              <a:cxnLst/>
              <a:rect l="l" t="t" r="r" b="b"/>
              <a:pathLst>
                <a:path w="104775" h="82550">
                  <a:moveTo>
                    <a:pt x="0" y="0"/>
                  </a:moveTo>
                  <a:lnTo>
                    <a:pt x="104457" y="0"/>
                  </a:lnTo>
                  <a:lnTo>
                    <a:pt x="104457" y="82461"/>
                  </a:lnTo>
                  <a:lnTo>
                    <a:pt x="482" y="824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1" name="object 471"/>
            <p:cNvSpPr/>
            <p:nvPr/>
          </p:nvSpPr>
          <p:spPr>
            <a:xfrm>
              <a:off x="456501" y="3274822"/>
              <a:ext cx="683260" cy="494665"/>
            </a:xfrm>
            <a:custGeom>
              <a:avLst/>
              <a:gdLst/>
              <a:ahLst/>
              <a:cxnLst/>
              <a:rect l="l" t="t" r="r" b="b"/>
              <a:pathLst>
                <a:path w="683260" h="494664">
                  <a:moveTo>
                    <a:pt x="682739" y="0"/>
                  </a:moveTo>
                  <a:lnTo>
                    <a:pt x="0" y="0"/>
                  </a:lnTo>
                  <a:lnTo>
                    <a:pt x="0" y="494093"/>
                  </a:lnTo>
                  <a:lnTo>
                    <a:pt x="682739" y="494093"/>
                  </a:lnTo>
                  <a:lnTo>
                    <a:pt x="682739" y="0"/>
                  </a:lnTo>
                  <a:close/>
                </a:path>
              </a:pathLst>
            </a:custGeom>
            <a:solidFill>
              <a:srgbClr val="A059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2" name="object 472"/>
            <p:cNvSpPr/>
            <p:nvPr/>
          </p:nvSpPr>
          <p:spPr>
            <a:xfrm>
              <a:off x="456501" y="3274822"/>
              <a:ext cx="683260" cy="494665"/>
            </a:xfrm>
            <a:custGeom>
              <a:avLst/>
              <a:gdLst/>
              <a:ahLst/>
              <a:cxnLst/>
              <a:rect l="l" t="t" r="r" b="b"/>
              <a:pathLst>
                <a:path w="683260" h="494664">
                  <a:moveTo>
                    <a:pt x="0" y="0"/>
                  </a:moveTo>
                  <a:lnTo>
                    <a:pt x="682739" y="0"/>
                  </a:lnTo>
                  <a:lnTo>
                    <a:pt x="682739" y="494093"/>
                  </a:lnTo>
                  <a:lnTo>
                    <a:pt x="0" y="49409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3" name="object 473"/>
            <p:cNvSpPr/>
            <p:nvPr/>
          </p:nvSpPr>
          <p:spPr>
            <a:xfrm>
              <a:off x="490536" y="3306740"/>
              <a:ext cx="621030" cy="429259"/>
            </a:xfrm>
            <a:custGeom>
              <a:avLst/>
              <a:gdLst/>
              <a:ahLst/>
              <a:cxnLst/>
              <a:rect l="l" t="t" r="r" b="b"/>
              <a:pathLst>
                <a:path w="621030" h="429260">
                  <a:moveTo>
                    <a:pt x="620522" y="0"/>
                  </a:moveTo>
                  <a:lnTo>
                    <a:pt x="0" y="0"/>
                  </a:lnTo>
                  <a:lnTo>
                    <a:pt x="0" y="428663"/>
                  </a:lnTo>
                  <a:lnTo>
                    <a:pt x="620522" y="428663"/>
                  </a:lnTo>
                  <a:lnTo>
                    <a:pt x="6205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4" name="object 474"/>
            <p:cNvSpPr/>
            <p:nvPr/>
          </p:nvSpPr>
          <p:spPr>
            <a:xfrm>
              <a:off x="490536" y="3306740"/>
              <a:ext cx="621030" cy="429259"/>
            </a:xfrm>
            <a:custGeom>
              <a:avLst/>
              <a:gdLst/>
              <a:ahLst/>
              <a:cxnLst/>
              <a:rect l="l" t="t" r="r" b="b"/>
              <a:pathLst>
                <a:path w="621030" h="429260">
                  <a:moveTo>
                    <a:pt x="0" y="0"/>
                  </a:moveTo>
                  <a:lnTo>
                    <a:pt x="620522" y="0"/>
                  </a:lnTo>
                  <a:lnTo>
                    <a:pt x="620522" y="428663"/>
                  </a:lnTo>
                  <a:lnTo>
                    <a:pt x="0" y="428663"/>
                  </a:lnTo>
                  <a:lnTo>
                    <a:pt x="0" y="0"/>
                  </a:lnTo>
                  <a:close/>
                </a:path>
                <a:path w="621030" h="429260">
                  <a:moveTo>
                    <a:pt x="0" y="0"/>
                  </a:moveTo>
                  <a:lnTo>
                    <a:pt x="309981" y="0"/>
                  </a:lnTo>
                  <a:lnTo>
                    <a:pt x="309981" y="107162"/>
                  </a:lnTo>
                  <a:lnTo>
                    <a:pt x="0" y="107162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5" name="object 475"/>
            <p:cNvSpPr/>
            <p:nvPr/>
          </p:nvSpPr>
          <p:spPr>
            <a:xfrm>
              <a:off x="445597" y="3768245"/>
              <a:ext cx="710565" cy="33020"/>
            </a:xfrm>
            <a:custGeom>
              <a:avLst/>
              <a:gdLst/>
              <a:ahLst/>
              <a:cxnLst/>
              <a:rect l="l" t="t" r="r" b="b"/>
              <a:pathLst>
                <a:path w="710565" h="33020">
                  <a:moveTo>
                    <a:pt x="710412" y="0"/>
                  </a:moveTo>
                  <a:lnTo>
                    <a:pt x="0" y="0"/>
                  </a:lnTo>
                  <a:lnTo>
                    <a:pt x="0" y="32842"/>
                  </a:lnTo>
                  <a:lnTo>
                    <a:pt x="710412" y="32842"/>
                  </a:lnTo>
                  <a:lnTo>
                    <a:pt x="710412" y="0"/>
                  </a:lnTo>
                  <a:close/>
                </a:path>
              </a:pathLst>
            </a:custGeom>
            <a:solidFill>
              <a:srgbClr val="A059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6" name="object 476"/>
            <p:cNvSpPr/>
            <p:nvPr/>
          </p:nvSpPr>
          <p:spPr>
            <a:xfrm>
              <a:off x="445597" y="3768245"/>
              <a:ext cx="710565" cy="33020"/>
            </a:xfrm>
            <a:custGeom>
              <a:avLst/>
              <a:gdLst/>
              <a:ahLst/>
              <a:cxnLst/>
              <a:rect l="l" t="t" r="r" b="b"/>
              <a:pathLst>
                <a:path w="710565" h="33020">
                  <a:moveTo>
                    <a:pt x="0" y="0"/>
                  </a:moveTo>
                  <a:lnTo>
                    <a:pt x="710412" y="0"/>
                  </a:lnTo>
                  <a:lnTo>
                    <a:pt x="710412" y="32842"/>
                  </a:lnTo>
                  <a:lnTo>
                    <a:pt x="0" y="3284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7" name="object 477"/>
            <p:cNvSpPr/>
            <p:nvPr/>
          </p:nvSpPr>
          <p:spPr>
            <a:xfrm>
              <a:off x="798649" y="3306740"/>
              <a:ext cx="310515" cy="107314"/>
            </a:xfrm>
            <a:custGeom>
              <a:avLst/>
              <a:gdLst/>
              <a:ahLst/>
              <a:cxnLst/>
              <a:rect l="l" t="t" r="r" b="b"/>
              <a:pathLst>
                <a:path w="310515" h="107314">
                  <a:moveTo>
                    <a:pt x="0" y="0"/>
                  </a:moveTo>
                  <a:lnTo>
                    <a:pt x="309994" y="0"/>
                  </a:lnTo>
                  <a:lnTo>
                    <a:pt x="309994" y="107162"/>
                  </a:lnTo>
                  <a:lnTo>
                    <a:pt x="0" y="107162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8" name="object 478"/>
            <p:cNvSpPr/>
            <p:nvPr/>
          </p:nvSpPr>
          <p:spPr>
            <a:xfrm>
              <a:off x="1327895" y="3274822"/>
              <a:ext cx="683260" cy="494665"/>
            </a:xfrm>
            <a:custGeom>
              <a:avLst/>
              <a:gdLst/>
              <a:ahLst/>
              <a:cxnLst/>
              <a:rect l="l" t="t" r="r" b="b"/>
              <a:pathLst>
                <a:path w="683260" h="494664">
                  <a:moveTo>
                    <a:pt x="682752" y="0"/>
                  </a:moveTo>
                  <a:lnTo>
                    <a:pt x="0" y="0"/>
                  </a:lnTo>
                  <a:lnTo>
                    <a:pt x="0" y="494093"/>
                  </a:lnTo>
                  <a:lnTo>
                    <a:pt x="682752" y="494093"/>
                  </a:lnTo>
                  <a:lnTo>
                    <a:pt x="682752" y="0"/>
                  </a:lnTo>
                  <a:close/>
                </a:path>
              </a:pathLst>
            </a:custGeom>
            <a:solidFill>
              <a:srgbClr val="A059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9" name="object 479"/>
            <p:cNvSpPr/>
            <p:nvPr/>
          </p:nvSpPr>
          <p:spPr>
            <a:xfrm>
              <a:off x="1327895" y="3274822"/>
              <a:ext cx="683260" cy="494665"/>
            </a:xfrm>
            <a:custGeom>
              <a:avLst/>
              <a:gdLst/>
              <a:ahLst/>
              <a:cxnLst/>
              <a:rect l="l" t="t" r="r" b="b"/>
              <a:pathLst>
                <a:path w="683260" h="494664">
                  <a:moveTo>
                    <a:pt x="0" y="0"/>
                  </a:moveTo>
                  <a:lnTo>
                    <a:pt x="682752" y="0"/>
                  </a:lnTo>
                  <a:lnTo>
                    <a:pt x="682752" y="494093"/>
                  </a:lnTo>
                  <a:lnTo>
                    <a:pt x="0" y="49409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0" name="object 480"/>
            <p:cNvSpPr/>
            <p:nvPr/>
          </p:nvSpPr>
          <p:spPr>
            <a:xfrm>
              <a:off x="1361934" y="3306740"/>
              <a:ext cx="621030" cy="429259"/>
            </a:xfrm>
            <a:custGeom>
              <a:avLst/>
              <a:gdLst/>
              <a:ahLst/>
              <a:cxnLst/>
              <a:rect l="l" t="t" r="r" b="b"/>
              <a:pathLst>
                <a:path w="621030" h="429260">
                  <a:moveTo>
                    <a:pt x="620522" y="0"/>
                  </a:moveTo>
                  <a:lnTo>
                    <a:pt x="0" y="0"/>
                  </a:lnTo>
                  <a:lnTo>
                    <a:pt x="0" y="428663"/>
                  </a:lnTo>
                  <a:lnTo>
                    <a:pt x="620522" y="428663"/>
                  </a:lnTo>
                  <a:lnTo>
                    <a:pt x="6205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1" name="object 481"/>
            <p:cNvSpPr/>
            <p:nvPr/>
          </p:nvSpPr>
          <p:spPr>
            <a:xfrm>
              <a:off x="1361934" y="3306740"/>
              <a:ext cx="621030" cy="429259"/>
            </a:xfrm>
            <a:custGeom>
              <a:avLst/>
              <a:gdLst/>
              <a:ahLst/>
              <a:cxnLst/>
              <a:rect l="l" t="t" r="r" b="b"/>
              <a:pathLst>
                <a:path w="621030" h="429260">
                  <a:moveTo>
                    <a:pt x="0" y="0"/>
                  </a:moveTo>
                  <a:lnTo>
                    <a:pt x="620522" y="0"/>
                  </a:lnTo>
                  <a:lnTo>
                    <a:pt x="620522" y="428663"/>
                  </a:lnTo>
                  <a:lnTo>
                    <a:pt x="0" y="428663"/>
                  </a:lnTo>
                  <a:lnTo>
                    <a:pt x="0" y="0"/>
                  </a:lnTo>
                  <a:close/>
                </a:path>
                <a:path w="621030" h="429260">
                  <a:moveTo>
                    <a:pt x="0" y="0"/>
                  </a:moveTo>
                  <a:lnTo>
                    <a:pt x="309981" y="0"/>
                  </a:lnTo>
                  <a:lnTo>
                    <a:pt x="309981" y="107162"/>
                  </a:lnTo>
                  <a:lnTo>
                    <a:pt x="0" y="107162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2" name="object 482"/>
            <p:cNvSpPr/>
            <p:nvPr/>
          </p:nvSpPr>
          <p:spPr>
            <a:xfrm>
              <a:off x="1316995" y="3768245"/>
              <a:ext cx="710565" cy="33020"/>
            </a:xfrm>
            <a:custGeom>
              <a:avLst/>
              <a:gdLst/>
              <a:ahLst/>
              <a:cxnLst/>
              <a:rect l="l" t="t" r="r" b="b"/>
              <a:pathLst>
                <a:path w="710564" h="33020">
                  <a:moveTo>
                    <a:pt x="710399" y="0"/>
                  </a:moveTo>
                  <a:lnTo>
                    <a:pt x="0" y="0"/>
                  </a:lnTo>
                  <a:lnTo>
                    <a:pt x="0" y="32842"/>
                  </a:lnTo>
                  <a:lnTo>
                    <a:pt x="710399" y="32842"/>
                  </a:lnTo>
                  <a:lnTo>
                    <a:pt x="710399" y="0"/>
                  </a:lnTo>
                  <a:close/>
                </a:path>
              </a:pathLst>
            </a:custGeom>
            <a:solidFill>
              <a:srgbClr val="A059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3" name="object 483"/>
            <p:cNvSpPr/>
            <p:nvPr/>
          </p:nvSpPr>
          <p:spPr>
            <a:xfrm>
              <a:off x="1316995" y="3768245"/>
              <a:ext cx="710565" cy="33020"/>
            </a:xfrm>
            <a:custGeom>
              <a:avLst/>
              <a:gdLst/>
              <a:ahLst/>
              <a:cxnLst/>
              <a:rect l="l" t="t" r="r" b="b"/>
              <a:pathLst>
                <a:path w="710564" h="33020">
                  <a:moveTo>
                    <a:pt x="0" y="0"/>
                  </a:moveTo>
                  <a:lnTo>
                    <a:pt x="710399" y="0"/>
                  </a:lnTo>
                  <a:lnTo>
                    <a:pt x="710399" y="32842"/>
                  </a:lnTo>
                  <a:lnTo>
                    <a:pt x="0" y="3284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4" name="object 484"/>
            <p:cNvSpPr/>
            <p:nvPr/>
          </p:nvSpPr>
          <p:spPr>
            <a:xfrm>
              <a:off x="1670047" y="3306740"/>
              <a:ext cx="310515" cy="107314"/>
            </a:xfrm>
            <a:custGeom>
              <a:avLst/>
              <a:gdLst/>
              <a:ahLst/>
              <a:cxnLst/>
              <a:rect l="l" t="t" r="r" b="b"/>
              <a:pathLst>
                <a:path w="310514" h="107314">
                  <a:moveTo>
                    <a:pt x="0" y="0"/>
                  </a:moveTo>
                  <a:lnTo>
                    <a:pt x="309994" y="0"/>
                  </a:lnTo>
                  <a:lnTo>
                    <a:pt x="309994" y="107162"/>
                  </a:lnTo>
                  <a:lnTo>
                    <a:pt x="0" y="107162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5" name="object 485"/>
            <p:cNvSpPr/>
            <p:nvPr/>
          </p:nvSpPr>
          <p:spPr>
            <a:xfrm>
              <a:off x="2199297" y="3274822"/>
              <a:ext cx="683260" cy="494665"/>
            </a:xfrm>
            <a:custGeom>
              <a:avLst/>
              <a:gdLst/>
              <a:ahLst/>
              <a:cxnLst/>
              <a:rect l="l" t="t" r="r" b="b"/>
              <a:pathLst>
                <a:path w="683260" h="494664">
                  <a:moveTo>
                    <a:pt x="682739" y="0"/>
                  </a:moveTo>
                  <a:lnTo>
                    <a:pt x="0" y="0"/>
                  </a:lnTo>
                  <a:lnTo>
                    <a:pt x="0" y="494093"/>
                  </a:lnTo>
                  <a:lnTo>
                    <a:pt x="682739" y="494093"/>
                  </a:lnTo>
                  <a:lnTo>
                    <a:pt x="682739" y="0"/>
                  </a:lnTo>
                  <a:close/>
                </a:path>
              </a:pathLst>
            </a:custGeom>
            <a:solidFill>
              <a:srgbClr val="A059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6" name="object 486"/>
            <p:cNvSpPr/>
            <p:nvPr/>
          </p:nvSpPr>
          <p:spPr>
            <a:xfrm>
              <a:off x="2199297" y="3274822"/>
              <a:ext cx="683260" cy="494665"/>
            </a:xfrm>
            <a:custGeom>
              <a:avLst/>
              <a:gdLst/>
              <a:ahLst/>
              <a:cxnLst/>
              <a:rect l="l" t="t" r="r" b="b"/>
              <a:pathLst>
                <a:path w="683260" h="494664">
                  <a:moveTo>
                    <a:pt x="0" y="0"/>
                  </a:moveTo>
                  <a:lnTo>
                    <a:pt x="682739" y="0"/>
                  </a:lnTo>
                  <a:lnTo>
                    <a:pt x="682739" y="494093"/>
                  </a:lnTo>
                  <a:lnTo>
                    <a:pt x="0" y="49409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7" name="object 487"/>
            <p:cNvSpPr/>
            <p:nvPr/>
          </p:nvSpPr>
          <p:spPr>
            <a:xfrm>
              <a:off x="2233335" y="3306740"/>
              <a:ext cx="621030" cy="429259"/>
            </a:xfrm>
            <a:custGeom>
              <a:avLst/>
              <a:gdLst/>
              <a:ahLst/>
              <a:cxnLst/>
              <a:rect l="l" t="t" r="r" b="b"/>
              <a:pathLst>
                <a:path w="621030" h="429260">
                  <a:moveTo>
                    <a:pt x="620522" y="0"/>
                  </a:moveTo>
                  <a:lnTo>
                    <a:pt x="0" y="0"/>
                  </a:lnTo>
                  <a:lnTo>
                    <a:pt x="0" y="428663"/>
                  </a:lnTo>
                  <a:lnTo>
                    <a:pt x="620522" y="428663"/>
                  </a:lnTo>
                  <a:lnTo>
                    <a:pt x="6205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8" name="object 488"/>
            <p:cNvSpPr/>
            <p:nvPr/>
          </p:nvSpPr>
          <p:spPr>
            <a:xfrm>
              <a:off x="2233335" y="3306740"/>
              <a:ext cx="621030" cy="429259"/>
            </a:xfrm>
            <a:custGeom>
              <a:avLst/>
              <a:gdLst/>
              <a:ahLst/>
              <a:cxnLst/>
              <a:rect l="l" t="t" r="r" b="b"/>
              <a:pathLst>
                <a:path w="621030" h="429260">
                  <a:moveTo>
                    <a:pt x="0" y="0"/>
                  </a:moveTo>
                  <a:lnTo>
                    <a:pt x="620522" y="0"/>
                  </a:lnTo>
                  <a:lnTo>
                    <a:pt x="620522" y="428663"/>
                  </a:lnTo>
                  <a:lnTo>
                    <a:pt x="0" y="428663"/>
                  </a:lnTo>
                  <a:lnTo>
                    <a:pt x="0" y="0"/>
                  </a:lnTo>
                  <a:close/>
                </a:path>
                <a:path w="621030" h="429260">
                  <a:moveTo>
                    <a:pt x="0" y="0"/>
                  </a:moveTo>
                  <a:lnTo>
                    <a:pt x="309981" y="0"/>
                  </a:lnTo>
                  <a:lnTo>
                    <a:pt x="309981" y="107162"/>
                  </a:lnTo>
                  <a:lnTo>
                    <a:pt x="0" y="107162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9" name="object 489"/>
            <p:cNvSpPr/>
            <p:nvPr/>
          </p:nvSpPr>
          <p:spPr>
            <a:xfrm>
              <a:off x="2188392" y="3768245"/>
              <a:ext cx="710565" cy="33020"/>
            </a:xfrm>
            <a:custGeom>
              <a:avLst/>
              <a:gdLst/>
              <a:ahLst/>
              <a:cxnLst/>
              <a:rect l="l" t="t" r="r" b="b"/>
              <a:pathLst>
                <a:path w="710564" h="33020">
                  <a:moveTo>
                    <a:pt x="710412" y="0"/>
                  </a:moveTo>
                  <a:lnTo>
                    <a:pt x="0" y="0"/>
                  </a:lnTo>
                  <a:lnTo>
                    <a:pt x="0" y="32842"/>
                  </a:lnTo>
                  <a:lnTo>
                    <a:pt x="710412" y="32842"/>
                  </a:lnTo>
                  <a:lnTo>
                    <a:pt x="710412" y="0"/>
                  </a:lnTo>
                  <a:close/>
                </a:path>
              </a:pathLst>
            </a:custGeom>
            <a:solidFill>
              <a:srgbClr val="A059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0" name="object 490"/>
            <p:cNvSpPr/>
            <p:nvPr/>
          </p:nvSpPr>
          <p:spPr>
            <a:xfrm>
              <a:off x="2188392" y="3768245"/>
              <a:ext cx="710565" cy="33020"/>
            </a:xfrm>
            <a:custGeom>
              <a:avLst/>
              <a:gdLst/>
              <a:ahLst/>
              <a:cxnLst/>
              <a:rect l="l" t="t" r="r" b="b"/>
              <a:pathLst>
                <a:path w="710564" h="33020">
                  <a:moveTo>
                    <a:pt x="0" y="0"/>
                  </a:moveTo>
                  <a:lnTo>
                    <a:pt x="710412" y="0"/>
                  </a:lnTo>
                  <a:lnTo>
                    <a:pt x="710412" y="32842"/>
                  </a:lnTo>
                  <a:lnTo>
                    <a:pt x="0" y="3284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1" name="object 491"/>
            <p:cNvSpPr/>
            <p:nvPr/>
          </p:nvSpPr>
          <p:spPr>
            <a:xfrm>
              <a:off x="2541445" y="3306740"/>
              <a:ext cx="310515" cy="107314"/>
            </a:xfrm>
            <a:custGeom>
              <a:avLst/>
              <a:gdLst/>
              <a:ahLst/>
              <a:cxnLst/>
              <a:rect l="l" t="t" r="r" b="b"/>
              <a:pathLst>
                <a:path w="310514" h="107314">
                  <a:moveTo>
                    <a:pt x="0" y="0"/>
                  </a:moveTo>
                  <a:lnTo>
                    <a:pt x="309994" y="0"/>
                  </a:lnTo>
                  <a:lnTo>
                    <a:pt x="309994" y="107162"/>
                  </a:lnTo>
                  <a:lnTo>
                    <a:pt x="0" y="107162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2" name="object 492"/>
            <p:cNvSpPr/>
            <p:nvPr/>
          </p:nvSpPr>
          <p:spPr>
            <a:xfrm>
              <a:off x="2126472" y="4274909"/>
              <a:ext cx="787400" cy="570230"/>
            </a:xfrm>
            <a:custGeom>
              <a:avLst/>
              <a:gdLst/>
              <a:ahLst/>
              <a:cxnLst/>
              <a:rect l="l" t="t" r="r" b="b"/>
              <a:pathLst>
                <a:path w="787400" h="570229">
                  <a:moveTo>
                    <a:pt x="787196" y="0"/>
                  </a:moveTo>
                  <a:lnTo>
                    <a:pt x="0" y="0"/>
                  </a:lnTo>
                  <a:lnTo>
                    <a:pt x="0" y="569683"/>
                  </a:lnTo>
                  <a:lnTo>
                    <a:pt x="787196" y="569683"/>
                  </a:lnTo>
                  <a:lnTo>
                    <a:pt x="787196" y="0"/>
                  </a:lnTo>
                  <a:close/>
                </a:path>
              </a:pathLst>
            </a:custGeom>
            <a:solidFill>
              <a:srgbClr val="A059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3" name="object 493"/>
            <p:cNvSpPr/>
            <p:nvPr/>
          </p:nvSpPr>
          <p:spPr>
            <a:xfrm>
              <a:off x="2126472" y="4274909"/>
              <a:ext cx="787400" cy="570230"/>
            </a:xfrm>
            <a:custGeom>
              <a:avLst/>
              <a:gdLst/>
              <a:ahLst/>
              <a:cxnLst/>
              <a:rect l="l" t="t" r="r" b="b"/>
              <a:pathLst>
                <a:path w="787400" h="570229">
                  <a:moveTo>
                    <a:pt x="0" y="0"/>
                  </a:moveTo>
                  <a:lnTo>
                    <a:pt x="787196" y="0"/>
                  </a:lnTo>
                  <a:lnTo>
                    <a:pt x="787196" y="569683"/>
                  </a:lnTo>
                  <a:lnTo>
                    <a:pt x="0" y="56968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4" name="object 494"/>
            <p:cNvSpPr/>
            <p:nvPr/>
          </p:nvSpPr>
          <p:spPr>
            <a:xfrm>
              <a:off x="2165716" y="4311709"/>
              <a:ext cx="715645" cy="494665"/>
            </a:xfrm>
            <a:custGeom>
              <a:avLst/>
              <a:gdLst/>
              <a:ahLst/>
              <a:cxnLst/>
              <a:rect l="l" t="t" r="r" b="b"/>
              <a:pathLst>
                <a:path w="715644" h="494664">
                  <a:moveTo>
                    <a:pt x="715454" y="0"/>
                  </a:moveTo>
                  <a:lnTo>
                    <a:pt x="0" y="0"/>
                  </a:lnTo>
                  <a:lnTo>
                    <a:pt x="0" y="494245"/>
                  </a:lnTo>
                  <a:lnTo>
                    <a:pt x="715454" y="494245"/>
                  </a:lnTo>
                  <a:lnTo>
                    <a:pt x="7154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5" name="object 495"/>
            <p:cNvSpPr/>
            <p:nvPr/>
          </p:nvSpPr>
          <p:spPr>
            <a:xfrm>
              <a:off x="2165716" y="4311709"/>
              <a:ext cx="715645" cy="494665"/>
            </a:xfrm>
            <a:custGeom>
              <a:avLst/>
              <a:gdLst/>
              <a:ahLst/>
              <a:cxnLst/>
              <a:rect l="l" t="t" r="r" b="b"/>
              <a:pathLst>
                <a:path w="715644" h="494664">
                  <a:moveTo>
                    <a:pt x="0" y="0"/>
                  </a:moveTo>
                  <a:lnTo>
                    <a:pt x="715454" y="0"/>
                  </a:lnTo>
                  <a:lnTo>
                    <a:pt x="715454" y="494245"/>
                  </a:lnTo>
                  <a:lnTo>
                    <a:pt x="0" y="494245"/>
                  </a:lnTo>
                  <a:lnTo>
                    <a:pt x="0" y="0"/>
                  </a:lnTo>
                  <a:close/>
                </a:path>
                <a:path w="715644" h="494664">
                  <a:moveTo>
                    <a:pt x="0" y="0"/>
                  </a:moveTo>
                  <a:lnTo>
                    <a:pt x="357403" y="0"/>
                  </a:lnTo>
                  <a:lnTo>
                    <a:pt x="357403" y="123558"/>
                  </a:lnTo>
                  <a:lnTo>
                    <a:pt x="0" y="123558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6" name="object 496"/>
            <p:cNvSpPr/>
            <p:nvPr/>
          </p:nvSpPr>
          <p:spPr>
            <a:xfrm>
              <a:off x="2113902" y="4843817"/>
              <a:ext cx="819150" cy="38100"/>
            </a:xfrm>
            <a:custGeom>
              <a:avLst/>
              <a:gdLst/>
              <a:ahLst/>
              <a:cxnLst/>
              <a:rect l="l" t="t" r="r" b="b"/>
              <a:pathLst>
                <a:path w="819150" h="38100">
                  <a:moveTo>
                    <a:pt x="819086" y="0"/>
                  </a:moveTo>
                  <a:lnTo>
                    <a:pt x="0" y="0"/>
                  </a:lnTo>
                  <a:lnTo>
                    <a:pt x="0" y="37858"/>
                  </a:lnTo>
                  <a:lnTo>
                    <a:pt x="819086" y="37858"/>
                  </a:lnTo>
                  <a:lnTo>
                    <a:pt x="819086" y="0"/>
                  </a:lnTo>
                  <a:close/>
                </a:path>
              </a:pathLst>
            </a:custGeom>
            <a:solidFill>
              <a:srgbClr val="A059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7" name="object 497"/>
            <p:cNvSpPr/>
            <p:nvPr/>
          </p:nvSpPr>
          <p:spPr>
            <a:xfrm>
              <a:off x="2113902" y="4843817"/>
              <a:ext cx="819150" cy="38100"/>
            </a:xfrm>
            <a:custGeom>
              <a:avLst/>
              <a:gdLst/>
              <a:ahLst/>
              <a:cxnLst/>
              <a:rect l="l" t="t" r="r" b="b"/>
              <a:pathLst>
                <a:path w="819150" h="38100">
                  <a:moveTo>
                    <a:pt x="0" y="0"/>
                  </a:moveTo>
                  <a:lnTo>
                    <a:pt x="819086" y="0"/>
                  </a:lnTo>
                  <a:lnTo>
                    <a:pt x="819086" y="37858"/>
                  </a:lnTo>
                  <a:lnTo>
                    <a:pt x="0" y="3785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8" name="object 498"/>
            <p:cNvSpPr/>
            <p:nvPr/>
          </p:nvSpPr>
          <p:spPr>
            <a:xfrm>
              <a:off x="2520967" y="4311709"/>
              <a:ext cx="357505" cy="123825"/>
            </a:xfrm>
            <a:custGeom>
              <a:avLst/>
              <a:gdLst/>
              <a:ahLst/>
              <a:cxnLst/>
              <a:rect l="l" t="t" r="r" b="b"/>
              <a:pathLst>
                <a:path w="357505" h="123825">
                  <a:moveTo>
                    <a:pt x="0" y="0"/>
                  </a:moveTo>
                  <a:lnTo>
                    <a:pt x="357416" y="0"/>
                  </a:lnTo>
                  <a:lnTo>
                    <a:pt x="357416" y="123558"/>
                  </a:lnTo>
                  <a:lnTo>
                    <a:pt x="0" y="123558"/>
                  </a:lnTo>
                  <a:lnTo>
                    <a:pt x="0" y="0"/>
                  </a:lnTo>
                  <a:close/>
                </a:path>
              </a:pathLst>
            </a:custGeom>
            <a:ln w="126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9" name="object 499"/>
            <p:cNvSpPr/>
            <p:nvPr/>
          </p:nvSpPr>
          <p:spPr>
            <a:xfrm>
              <a:off x="1474481" y="4272419"/>
              <a:ext cx="549275" cy="826769"/>
            </a:xfrm>
            <a:custGeom>
              <a:avLst/>
              <a:gdLst/>
              <a:ahLst/>
              <a:cxnLst/>
              <a:rect l="l" t="t" r="r" b="b"/>
              <a:pathLst>
                <a:path w="549275" h="826770">
                  <a:moveTo>
                    <a:pt x="548982" y="0"/>
                  </a:moveTo>
                  <a:lnTo>
                    <a:pt x="0" y="0"/>
                  </a:lnTo>
                  <a:lnTo>
                    <a:pt x="0" y="826630"/>
                  </a:lnTo>
                  <a:lnTo>
                    <a:pt x="548982" y="826630"/>
                  </a:lnTo>
                  <a:lnTo>
                    <a:pt x="548982" y="0"/>
                  </a:lnTo>
                  <a:close/>
                </a:path>
              </a:pathLst>
            </a:custGeom>
            <a:solidFill>
              <a:srgbClr val="A059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0" name="object 500"/>
            <p:cNvSpPr/>
            <p:nvPr/>
          </p:nvSpPr>
          <p:spPr>
            <a:xfrm>
              <a:off x="1474481" y="4272419"/>
              <a:ext cx="549275" cy="826769"/>
            </a:xfrm>
            <a:custGeom>
              <a:avLst/>
              <a:gdLst/>
              <a:ahLst/>
              <a:cxnLst/>
              <a:rect l="l" t="t" r="r" b="b"/>
              <a:pathLst>
                <a:path w="549275" h="826770">
                  <a:moveTo>
                    <a:pt x="0" y="0"/>
                  </a:moveTo>
                  <a:lnTo>
                    <a:pt x="548982" y="0"/>
                  </a:lnTo>
                  <a:lnTo>
                    <a:pt x="548982" y="826630"/>
                  </a:lnTo>
                  <a:lnTo>
                    <a:pt x="0" y="82663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1" name="object 501"/>
            <p:cNvSpPr/>
            <p:nvPr/>
          </p:nvSpPr>
          <p:spPr>
            <a:xfrm>
              <a:off x="1502877" y="4303968"/>
              <a:ext cx="60325" cy="379095"/>
            </a:xfrm>
            <a:custGeom>
              <a:avLst/>
              <a:gdLst/>
              <a:ahLst/>
              <a:cxnLst/>
              <a:rect l="l" t="t" r="r" b="b"/>
              <a:pathLst>
                <a:path w="60325" h="379095">
                  <a:moveTo>
                    <a:pt x="60312" y="0"/>
                  </a:moveTo>
                  <a:lnTo>
                    <a:pt x="0" y="0"/>
                  </a:lnTo>
                  <a:lnTo>
                    <a:pt x="0" y="378612"/>
                  </a:lnTo>
                  <a:lnTo>
                    <a:pt x="60312" y="378612"/>
                  </a:lnTo>
                  <a:lnTo>
                    <a:pt x="603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2" name="object 502"/>
            <p:cNvSpPr/>
            <p:nvPr/>
          </p:nvSpPr>
          <p:spPr>
            <a:xfrm>
              <a:off x="1502877" y="4303968"/>
              <a:ext cx="60325" cy="379095"/>
            </a:xfrm>
            <a:custGeom>
              <a:avLst/>
              <a:gdLst/>
              <a:ahLst/>
              <a:cxnLst/>
              <a:rect l="l" t="t" r="r" b="b"/>
              <a:pathLst>
                <a:path w="60325" h="379095">
                  <a:moveTo>
                    <a:pt x="0" y="0"/>
                  </a:moveTo>
                  <a:lnTo>
                    <a:pt x="60312" y="0"/>
                  </a:lnTo>
                  <a:lnTo>
                    <a:pt x="60312" y="378612"/>
                  </a:lnTo>
                  <a:lnTo>
                    <a:pt x="0" y="37861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3" name="object 503"/>
            <p:cNvSpPr/>
            <p:nvPr/>
          </p:nvSpPr>
          <p:spPr>
            <a:xfrm>
              <a:off x="1578844" y="4303968"/>
              <a:ext cx="60325" cy="379095"/>
            </a:xfrm>
            <a:custGeom>
              <a:avLst/>
              <a:gdLst/>
              <a:ahLst/>
              <a:cxnLst/>
              <a:rect l="l" t="t" r="r" b="b"/>
              <a:pathLst>
                <a:path w="60325" h="379095">
                  <a:moveTo>
                    <a:pt x="60312" y="0"/>
                  </a:moveTo>
                  <a:lnTo>
                    <a:pt x="0" y="0"/>
                  </a:lnTo>
                  <a:lnTo>
                    <a:pt x="0" y="378612"/>
                  </a:lnTo>
                  <a:lnTo>
                    <a:pt x="60312" y="378612"/>
                  </a:lnTo>
                  <a:lnTo>
                    <a:pt x="603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4" name="object 504"/>
            <p:cNvSpPr/>
            <p:nvPr/>
          </p:nvSpPr>
          <p:spPr>
            <a:xfrm>
              <a:off x="1578844" y="4303968"/>
              <a:ext cx="60325" cy="379095"/>
            </a:xfrm>
            <a:custGeom>
              <a:avLst/>
              <a:gdLst/>
              <a:ahLst/>
              <a:cxnLst/>
              <a:rect l="l" t="t" r="r" b="b"/>
              <a:pathLst>
                <a:path w="60325" h="379095">
                  <a:moveTo>
                    <a:pt x="0" y="0"/>
                  </a:moveTo>
                  <a:lnTo>
                    <a:pt x="60312" y="0"/>
                  </a:lnTo>
                  <a:lnTo>
                    <a:pt x="60312" y="378612"/>
                  </a:lnTo>
                  <a:lnTo>
                    <a:pt x="0" y="37861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5" name="object 505"/>
            <p:cNvSpPr/>
            <p:nvPr/>
          </p:nvSpPr>
          <p:spPr>
            <a:xfrm>
              <a:off x="1709531" y="4303968"/>
              <a:ext cx="82550" cy="379095"/>
            </a:xfrm>
            <a:custGeom>
              <a:avLst/>
              <a:gdLst/>
              <a:ahLst/>
              <a:cxnLst/>
              <a:rect l="l" t="t" r="r" b="b"/>
              <a:pathLst>
                <a:path w="82550" h="379095">
                  <a:moveTo>
                    <a:pt x="82029" y="0"/>
                  </a:moveTo>
                  <a:lnTo>
                    <a:pt x="0" y="0"/>
                  </a:lnTo>
                  <a:lnTo>
                    <a:pt x="0" y="378612"/>
                  </a:lnTo>
                  <a:lnTo>
                    <a:pt x="82029" y="378612"/>
                  </a:lnTo>
                  <a:lnTo>
                    <a:pt x="8202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6" name="object 506"/>
            <p:cNvSpPr/>
            <p:nvPr/>
          </p:nvSpPr>
          <p:spPr>
            <a:xfrm>
              <a:off x="1709531" y="4303968"/>
              <a:ext cx="82550" cy="379095"/>
            </a:xfrm>
            <a:custGeom>
              <a:avLst/>
              <a:gdLst/>
              <a:ahLst/>
              <a:cxnLst/>
              <a:rect l="l" t="t" r="r" b="b"/>
              <a:pathLst>
                <a:path w="82550" h="379095">
                  <a:moveTo>
                    <a:pt x="0" y="0"/>
                  </a:moveTo>
                  <a:lnTo>
                    <a:pt x="82029" y="0"/>
                  </a:lnTo>
                  <a:lnTo>
                    <a:pt x="82029" y="378612"/>
                  </a:lnTo>
                  <a:lnTo>
                    <a:pt x="0" y="37861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7" name="object 507"/>
            <p:cNvSpPr/>
            <p:nvPr/>
          </p:nvSpPr>
          <p:spPr>
            <a:xfrm>
              <a:off x="1812862" y="4303968"/>
              <a:ext cx="82550" cy="379095"/>
            </a:xfrm>
            <a:custGeom>
              <a:avLst/>
              <a:gdLst/>
              <a:ahLst/>
              <a:cxnLst/>
              <a:rect l="l" t="t" r="r" b="b"/>
              <a:pathLst>
                <a:path w="82550" h="379095">
                  <a:moveTo>
                    <a:pt x="82029" y="0"/>
                  </a:moveTo>
                  <a:lnTo>
                    <a:pt x="0" y="0"/>
                  </a:lnTo>
                  <a:lnTo>
                    <a:pt x="0" y="378612"/>
                  </a:lnTo>
                  <a:lnTo>
                    <a:pt x="82029" y="378612"/>
                  </a:lnTo>
                  <a:lnTo>
                    <a:pt x="8202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8" name="object 508"/>
            <p:cNvSpPr/>
            <p:nvPr/>
          </p:nvSpPr>
          <p:spPr>
            <a:xfrm>
              <a:off x="1812862" y="4303968"/>
              <a:ext cx="82550" cy="379095"/>
            </a:xfrm>
            <a:custGeom>
              <a:avLst/>
              <a:gdLst/>
              <a:ahLst/>
              <a:cxnLst/>
              <a:rect l="l" t="t" r="r" b="b"/>
              <a:pathLst>
                <a:path w="82550" h="379095">
                  <a:moveTo>
                    <a:pt x="0" y="0"/>
                  </a:moveTo>
                  <a:lnTo>
                    <a:pt x="82029" y="0"/>
                  </a:lnTo>
                  <a:lnTo>
                    <a:pt x="82029" y="378612"/>
                  </a:lnTo>
                  <a:lnTo>
                    <a:pt x="0" y="37861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9" name="object 509"/>
            <p:cNvSpPr/>
            <p:nvPr/>
          </p:nvSpPr>
          <p:spPr>
            <a:xfrm>
              <a:off x="1916193" y="4303968"/>
              <a:ext cx="82550" cy="379095"/>
            </a:xfrm>
            <a:custGeom>
              <a:avLst/>
              <a:gdLst/>
              <a:ahLst/>
              <a:cxnLst/>
              <a:rect l="l" t="t" r="r" b="b"/>
              <a:pathLst>
                <a:path w="82550" h="379095">
                  <a:moveTo>
                    <a:pt x="82029" y="0"/>
                  </a:moveTo>
                  <a:lnTo>
                    <a:pt x="0" y="0"/>
                  </a:lnTo>
                  <a:lnTo>
                    <a:pt x="0" y="378612"/>
                  </a:lnTo>
                  <a:lnTo>
                    <a:pt x="82029" y="378612"/>
                  </a:lnTo>
                  <a:lnTo>
                    <a:pt x="8202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0" name="object 510"/>
            <p:cNvSpPr/>
            <p:nvPr/>
          </p:nvSpPr>
          <p:spPr>
            <a:xfrm>
              <a:off x="1916193" y="4303968"/>
              <a:ext cx="82550" cy="379095"/>
            </a:xfrm>
            <a:custGeom>
              <a:avLst/>
              <a:gdLst/>
              <a:ahLst/>
              <a:cxnLst/>
              <a:rect l="l" t="t" r="r" b="b"/>
              <a:pathLst>
                <a:path w="82550" h="379095">
                  <a:moveTo>
                    <a:pt x="0" y="0"/>
                  </a:moveTo>
                  <a:lnTo>
                    <a:pt x="82029" y="0"/>
                  </a:lnTo>
                  <a:lnTo>
                    <a:pt x="82029" y="378612"/>
                  </a:lnTo>
                  <a:lnTo>
                    <a:pt x="0" y="37861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1" name="object 511"/>
            <p:cNvSpPr/>
            <p:nvPr/>
          </p:nvSpPr>
          <p:spPr>
            <a:xfrm>
              <a:off x="1502877" y="4764610"/>
              <a:ext cx="60325" cy="318770"/>
            </a:xfrm>
            <a:custGeom>
              <a:avLst/>
              <a:gdLst/>
              <a:ahLst/>
              <a:cxnLst/>
              <a:rect l="l" t="t" r="r" b="b"/>
              <a:pathLst>
                <a:path w="60325" h="318770">
                  <a:moveTo>
                    <a:pt x="60312" y="0"/>
                  </a:moveTo>
                  <a:lnTo>
                    <a:pt x="0" y="0"/>
                  </a:lnTo>
                  <a:lnTo>
                    <a:pt x="0" y="318655"/>
                  </a:lnTo>
                  <a:lnTo>
                    <a:pt x="60312" y="318655"/>
                  </a:lnTo>
                  <a:lnTo>
                    <a:pt x="603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2" name="object 512"/>
            <p:cNvSpPr/>
            <p:nvPr/>
          </p:nvSpPr>
          <p:spPr>
            <a:xfrm>
              <a:off x="1502877" y="4764610"/>
              <a:ext cx="60325" cy="318770"/>
            </a:xfrm>
            <a:custGeom>
              <a:avLst/>
              <a:gdLst/>
              <a:ahLst/>
              <a:cxnLst/>
              <a:rect l="l" t="t" r="r" b="b"/>
              <a:pathLst>
                <a:path w="60325" h="318770">
                  <a:moveTo>
                    <a:pt x="0" y="0"/>
                  </a:moveTo>
                  <a:lnTo>
                    <a:pt x="60312" y="0"/>
                  </a:lnTo>
                  <a:lnTo>
                    <a:pt x="60312" y="318655"/>
                  </a:lnTo>
                  <a:lnTo>
                    <a:pt x="0" y="31865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3" name="object 513"/>
            <p:cNvSpPr/>
            <p:nvPr/>
          </p:nvSpPr>
          <p:spPr>
            <a:xfrm>
              <a:off x="1578844" y="4764610"/>
              <a:ext cx="60325" cy="318770"/>
            </a:xfrm>
            <a:custGeom>
              <a:avLst/>
              <a:gdLst/>
              <a:ahLst/>
              <a:cxnLst/>
              <a:rect l="l" t="t" r="r" b="b"/>
              <a:pathLst>
                <a:path w="60325" h="318770">
                  <a:moveTo>
                    <a:pt x="60312" y="0"/>
                  </a:moveTo>
                  <a:lnTo>
                    <a:pt x="0" y="0"/>
                  </a:lnTo>
                  <a:lnTo>
                    <a:pt x="0" y="318655"/>
                  </a:lnTo>
                  <a:lnTo>
                    <a:pt x="60312" y="318655"/>
                  </a:lnTo>
                  <a:lnTo>
                    <a:pt x="603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4" name="object 514"/>
            <p:cNvSpPr/>
            <p:nvPr/>
          </p:nvSpPr>
          <p:spPr>
            <a:xfrm>
              <a:off x="1578844" y="4764610"/>
              <a:ext cx="60325" cy="318770"/>
            </a:xfrm>
            <a:custGeom>
              <a:avLst/>
              <a:gdLst/>
              <a:ahLst/>
              <a:cxnLst/>
              <a:rect l="l" t="t" r="r" b="b"/>
              <a:pathLst>
                <a:path w="60325" h="318770">
                  <a:moveTo>
                    <a:pt x="0" y="0"/>
                  </a:moveTo>
                  <a:lnTo>
                    <a:pt x="60312" y="0"/>
                  </a:lnTo>
                  <a:lnTo>
                    <a:pt x="60312" y="318655"/>
                  </a:lnTo>
                  <a:lnTo>
                    <a:pt x="0" y="31865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5" name="object 515"/>
            <p:cNvSpPr/>
            <p:nvPr/>
          </p:nvSpPr>
          <p:spPr>
            <a:xfrm>
              <a:off x="1709531" y="4764610"/>
              <a:ext cx="82550" cy="318770"/>
            </a:xfrm>
            <a:custGeom>
              <a:avLst/>
              <a:gdLst/>
              <a:ahLst/>
              <a:cxnLst/>
              <a:rect l="l" t="t" r="r" b="b"/>
              <a:pathLst>
                <a:path w="82550" h="318770">
                  <a:moveTo>
                    <a:pt x="82029" y="0"/>
                  </a:moveTo>
                  <a:lnTo>
                    <a:pt x="0" y="0"/>
                  </a:lnTo>
                  <a:lnTo>
                    <a:pt x="0" y="318655"/>
                  </a:lnTo>
                  <a:lnTo>
                    <a:pt x="82029" y="318655"/>
                  </a:lnTo>
                  <a:lnTo>
                    <a:pt x="8202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6" name="object 516"/>
            <p:cNvSpPr/>
            <p:nvPr/>
          </p:nvSpPr>
          <p:spPr>
            <a:xfrm>
              <a:off x="1709531" y="4764610"/>
              <a:ext cx="82550" cy="318770"/>
            </a:xfrm>
            <a:custGeom>
              <a:avLst/>
              <a:gdLst/>
              <a:ahLst/>
              <a:cxnLst/>
              <a:rect l="l" t="t" r="r" b="b"/>
              <a:pathLst>
                <a:path w="82550" h="318770">
                  <a:moveTo>
                    <a:pt x="0" y="0"/>
                  </a:moveTo>
                  <a:lnTo>
                    <a:pt x="82029" y="0"/>
                  </a:lnTo>
                  <a:lnTo>
                    <a:pt x="82029" y="318655"/>
                  </a:lnTo>
                  <a:lnTo>
                    <a:pt x="0" y="31865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7" name="object 517"/>
            <p:cNvSpPr/>
            <p:nvPr/>
          </p:nvSpPr>
          <p:spPr>
            <a:xfrm>
              <a:off x="1812862" y="4764610"/>
              <a:ext cx="82550" cy="318770"/>
            </a:xfrm>
            <a:custGeom>
              <a:avLst/>
              <a:gdLst/>
              <a:ahLst/>
              <a:cxnLst/>
              <a:rect l="l" t="t" r="r" b="b"/>
              <a:pathLst>
                <a:path w="82550" h="318770">
                  <a:moveTo>
                    <a:pt x="82029" y="0"/>
                  </a:moveTo>
                  <a:lnTo>
                    <a:pt x="0" y="0"/>
                  </a:lnTo>
                  <a:lnTo>
                    <a:pt x="0" y="318655"/>
                  </a:lnTo>
                  <a:lnTo>
                    <a:pt x="82029" y="318655"/>
                  </a:lnTo>
                  <a:lnTo>
                    <a:pt x="8202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8" name="object 518"/>
            <p:cNvSpPr/>
            <p:nvPr/>
          </p:nvSpPr>
          <p:spPr>
            <a:xfrm>
              <a:off x="1812862" y="4764610"/>
              <a:ext cx="82550" cy="318770"/>
            </a:xfrm>
            <a:custGeom>
              <a:avLst/>
              <a:gdLst/>
              <a:ahLst/>
              <a:cxnLst/>
              <a:rect l="l" t="t" r="r" b="b"/>
              <a:pathLst>
                <a:path w="82550" h="318770">
                  <a:moveTo>
                    <a:pt x="0" y="0"/>
                  </a:moveTo>
                  <a:lnTo>
                    <a:pt x="82029" y="0"/>
                  </a:lnTo>
                  <a:lnTo>
                    <a:pt x="82029" y="318655"/>
                  </a:lnTo>
                  <a:lnTo>
                    <a:pt x="0" y="31865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9" name="object 519"/>
            <p:cNvSpPr/>
            <p:nvPr/>
          </p:nvSpPr>
          <p:spPr>
            <a:xfrm>
              <a:off x="1916193" y="4764610"/>
              <a:ext cx="82550" cy="318770"/>
            </a:xfrm>
            <a:custGeom>
              <a:avLst/>
              <a:gdLst/>
              <a:ahLst/>
              <a:cxnLst/>
              <a:rect l="l" t="t" r="r" b="b"/>
              <a:pathLst>
                <a:path w="82550" h="318770">
                  <a:moveTo>
                    <a:pt x="82029" y="0"/>
                  </a:moveTo>
                  <a:lnTo>
                    <a:pt x="0" y="0"/>
                  </a:lnTo>
                  <a:lnTo>
                    <a:pt x="0" y="318655"/>
                  </a:lnTo>
                  <a:lnTo>
                    <a:pt x="82029" y="318655"/>
                  </a:lnTo>
                  <a:lnTo>
                    <a:pt x="8202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0" name="object 520"/>
            <p:cNvSpPr/>
            <p:nvPr/>
          </p:nvSpPr>
          <p:spPr>
            <a:xfrm>
              <a:off x="1916193" y="4764610"/>
              <a:ext cx="82550" cy="318770"/>
            </a:xfrm>
            <a:custGeom>
              <a:avLst/>
              <a:gdLst/>
              <a:ahLst/>
              <a:cxnLst/>
              <a:rect l="l" t="t" r="r" b="b"/>
              <a:pathLst>
                <a:path w="82550" h="318770">
                  <a:moveTo>
                    <a:pt x="0" y="0"/>
                  </a:moveTo>
                  <a:lnTo>
                    <a:pt x="82029" y="0"/>
                  </a:lnTo>
                  <a:lnTo>
                    <a:pt x="82029" y="318655"/>
                  </a:lnTo>
                  <a:lnTo>
                    <a:pt x="0" y="31865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1" name="object 521"/>
            <p:cNvSpPr/>
            <p:nvPr/>
          </p:nvSpPr>
          <p:spPr>
            <a:xfrm>
              <a:off x="1430308" y="5102200"/>
              <a:ext cx="634365" cy="34925"/>
            </a:xfrm>
            <a:custGeom>
              <a:avLst/>
              <a:gdLst/>
              <a:ahLst/>
              <a:cxnLst/>
              <a:rect l="l" t="t" r="r" b="b"/>
              <a:pathLst>
                <a:path w="634364" h="34925">
                  <a:moveTo>
                    <a:pt x="634174" y="0"/>
                  </a:moveTo>
                  <a:lnTo>
                    <a:pt x="0" y="0"/>
                  </a:lnTo>
                  <a:lnTo>
                    <a:pt x="0" y="34709"/>
                  </a:lnTo>
                  <a:lnTo>
                    <a:pt x="634174" y="34709"/>
                  </a:lnTo>
                  <a:lnTo>
                    <a:pt x="634174" y="0"/>
                  </a:lnTo>
                  <a:close/>
                </a:path>
              </a:pathLst>
            </a:custGeom>
            <a:solidFill>
              <a:srgbClr val="A059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2" name="object 522"/>
            <p:cNvSpPr/>
            <p:nvPr/>
          </p:nvSpPr>
          <p:spPr>
            <a:xfrm>
              <a:off x="1430308" y="5102200"/>
              <a:ext cx="634365" cy="34925"/>
            </a:xfrm>
            <a:custGeom>
              <a:avLst/>
              <a:gdLst/>
              <a:ahLst/>
              <a:cxnLst/>
              <a:rect l="l" t="t" r="r" b="b"/>
              <a:pathLst>
                <a:path w="634364" h="34925">
                  <a:moveTo>
                    <a:pt x="0" y="0"/>
                  </a:moveTo>
                  <a:lnTo>
                    <a:pt x="634174" y="0"/>
                  </a:lnTo>
                  <a:lnTo>
                    <a:pt x="634174" y="34709"/>
                  </a:lnTo>
                  <a:lnTo>
                    <a:pt x="0" y="3470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3" name="object 523"/>
            <p:cNvSpPr/>
            <p:nvPr/>
          </p:nvSpPr>
          <p:spPr>
            <a:xfrm>
              <a:off x="1669823" y="4272984"/>
              <a:ext cx="0" cy="822325"/>
            </a:xfrm>
            <a:custGeom>
              <a:avLst/>
              <a:gdLst/>
              <a:ahLst/>
              <a:cxnLst/>
              <a:rect l="l" t="t" r="r" b="b"/>
              <a:pathLst>
                <a:path h="822325">
                  <a:moveTo>
                    <a:pt x="0" y="0"/>
                  </a:moveTo>
                  <a:lnTo>
                    <a:pt x="0" y="821956"/>
                  </a:lnTo>
                </a:path>
              </a:pathLst>
            </a:custGeom>
            <a:ln w="127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4" name="object 524"/>
            <p:cNvSpPr/>
            <p:nvPr/>
          </p:nvSpPr>
          <p:spPr>
            <a:xfrm>
              <a:off x="1712761" y="4717688"/>
              <a:ext cx="43180" cy="0"/>
            </a:xfrm>
            <a:custGeom>
              <a:avLst/>
              <a:gdLst/>
              <a:ahLst/>
              <a:cxnLst/>
              <a:rect l="l" t="t" r="r" b="b"/>
              <a:pathLst>
                <a:path w="43180">
                  <a:moveTo>
                    <a:pt x="0" y="0"/>
                  </a:moveTo>
                  <a:lnTo>
                    <a:pt x="42938" y="0"/>
                  </a:lnTo>
                </a:path>
              </a:pathLst>
            </a:custGeom>
            <a:ln w="254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5" name="object 525"/>
            <p:cNvSpPr/>
            <p:nvPr/>
          </p:nvSpPr>
          <p:spPr>
            <a:xfrm>
              <a:off x="445597" y="4274795"/>
              <a:ext cx="863600" cy="72390"/>
            </a:xfrm>
            <a:custGeom>
              <a:avLst/>
              <a:gdLst/>
              <a:ahLst/>
              <a:cxnLst/>
              <a:rect l="l" t="t" r="r" b="b"/>
              <a:pathLst>
                <a:path w="863600" h="72389">
                  <a:moveTo>
                    <a:pt x="0" y="0"/>
                  </a:moveTo>
                  <a:lnTo>
                    <a:pt x="863320" y="0"/>
                  </a:lnTo>
                  <a:lnTo>
                    <a:pt x="863320" y="71945"/>
                  </a:lnTo>
                  <a:lnTo>
                    <a:pt x="0" y="7194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6" name="object 526"/>
            <p:cNvSpPr/>
            <p:nvPr/>
          </p:nvSpPr>
          <p:spPr>
            <a:xfrm>
              <a:off x="445597" y="4346733"/>
              <a:ext cx="863600" cy="72390"/>
            </a:xfrm>
            <a:custGeom>
              <a:avLst/>
              <a:gdLst/>
              <a:ahLst/>
              <a:cxnLst/>
              <a:rect l="l" t="t" r="r" b="b"/>
              <a:pathLst>
                <a:path w="863600" h="72389">
                  <a:moveTo>
                    <a:pt x="0" y="0"/>
                  </a:moveTo>
                  <a:lnTo>
                    <a:pt x="863320" y="0"/>
                  </a:lnTo>
                  <a:lnTo>
                    <a:pt x="863320" y="71945"/>
                  </a:lnTo>
                  <a:lnTo>
                    <a:pt x="0" y="7194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7" name="object 527"/>
            <p:cNvSpPr/>
            <p:nvPr/>
          </p:nvSpPr>
          <p:spPr>
            <a:xfrm>
              <a:off x="445597" y="4418676"/>
              <a:ext cx="863600" cy="72390"/>
            </a:xfrm>
            <a:custGeom>
              <a:avLst/>
              <a:gdLst/>
              <a:ahLst/>
              <a:cxnLst/>
              <a:rect l="l" t="t" r="r" b="b"/>
              <a:pathLst>
                <a:path w="863600" h="72389">
                  <a:moveTo>
                    <a:pt x="0" y="0"/>
                  </a:moveTo>
                  <a:lnTo>
                    <a:pt x="863320" y="0"/>
                  </a:lnTo>
                  <a:lnTo>
                    <a:pt x="863320" y="71945"/>
                  </a:lnTo>
                  <a:lnTo>
                    <a:pt x="0" y="7194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8" name="object 528"/>
            <p:cNvSpPr/>
            <p:nvPr/>
          </p:nvSpPr>
          <p:spPr>
            <a:xfrm>
              <a:off x="445597" y="4490618"/>
              <a:ext cx="863600" cy="72390"/>
            </a:xfrm>
            <a:custGeom>
              <a:avLst/>
              <a:gdLst/>
              <a:ahLst/>
              <a:cxnLst/>
              <a:rect l="l" t="t" r="r" b="b"/>
              <a:pathLst>
                <a:path w="863600" h="72389">
                  <a:moveTo>
                    <a:pt x="0" y="0"/>
                  </a:moveTo>
                  <a:lnTo>
                    <a:pt x="863320" y="0"/>
                  </a:lnTo>
                  <a:lnTo>
                    <a:pt x="863320" y="71945"/>
                  </a:lnTo>
                  <a:lnTo>
                    <a:pt x="0" y="7194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9" name="object 529"/>
            <p:cNvSpPr/>
            <p:nvPr/>
          </p:nvSpPr>
          <p:spPr>
            <a:xfrm>
              <a:off x="445597" y="4562561"/>
              <a:ext cx="863600" cy="72390"/>
            </a:xfrm>
            <a:custGeom>
              <a:avLst/>
              <a:gdLst/>
              <a:ahLst/>
              <a:cxnLst/>
              <a:rect l="l" t="t" r="r" b="b"/>
              <a:pathLst>
                <a:path w="863600" h="72389">
                  <a:moveTo>
                    <a:pt x="0" y="0"/>
                  </a:moveTo>
                  <a:lnTo>
                    <a:pt x="863320" y="0"/>
                  </a:lnTo>
                  <a:lnTo>
                    <a:pt x="863320" y="71945"/>
                  </a:lnTo>
                  <a:lnTo>
                    <a:pt x="0" y="7194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0" name="object 530"/>
            <p:cNvSpPr/>
            <p:nvPr/>
          </p:nvSpPr>
          <p:spPr>
            <a:xfrm>
              <a:off x="445597" y="4634502"/>
              <a:ext cx="863600" cy="72390"/>
            </a:xfrm>
            <a:custGeom>
              <a:avLst/>
              <a:gdLst/>
              <a:ahLst/>
              <a:cxnLst/>
              <a:rect l="l" t="t" r="r" b="b"/>
              <a:pathLst>
                <a:path w="863600" h="72389">
                  <a:moveTo>
                    <a:pt x="0" y="0"/>
                  </a:moveTo>
                  <a:lnTo>
                    <a:pt x="863320" y="0"/>
                  </a:lnTo>
                  <a:lnTo>
                    <a:pt x="863320" y="71945"/>
                  </a:lnTo>
                  <a:lnTo>
                    <a:pt x="0" y="7194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1" name="object 531"/>
            <p:cNvSpPr/>
            <p:nvPr/>
          </p:nvSpPr>
          <p:spPr>
            <a:xfrm>
              <a:off x="445597" y="4706445"/>
              <a:ext cx="863600" cy="72390"/>
            </a:xfrm>
            <a:custGeom>
              <a:avLst/>
              <a:gdLst/>
              <a:ahLst/>
              <a:cxnLst/>
              <a:rect l="l" t="t" r="r" b="b"/>
              <a:pathLst>
                <a:path w="863600" h="72389">
                  <a:moveTo>
                    <a:pt x="0" y="0"/>
                  </a:moveTo>
                  <a:lnTo>
                    <a:pt x="863320" y="0"/>
                  </a:lnTo>
                  <a:lnTo>
                    <a:pt x="863320" y="71945"/>
                  </a:lnTo>
                  <a:lnTo>
                    <a:pt x="0" y="7194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2" name="object 532"/>
            <p:cNvSpPr/>
            <p:nvPr/>
          </p:nvSpPr>
          <p:spPr>
            <a:xfrm>
              <a:off x="445597" y="4778384"/>
              <a:ext cx="863600" cy="72390"/>
            </a:xfrm>
            <a:custGeom>
              <a:avLst/>
              <a:gdLst/>
              <a:ahLst/>
              <a:cxnLst/>
              <a:rect l="l" t="t" r="r" b="b"/>
              <a:pathLst>
                <a:path w="863600" h="72389">
                  <a:moveTo>
                    <a:pt x="0" y="0"/>
                  </a:moveTo>
                  <a:lnTo>
                    <a:pt x="863320" y="0"/>
                  </a:lnTo>
                  <a:lnTo>
                    <a:pt x="863320" y="71945"/>
                  </a:lnTo>
                  <a:lnTo>
                    <a:pt x="0" y="7194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3" name="object 533"/>
            <p:cNvSpPr/>
            <p:nvPr/>
          </p:nvSpPr>
          <p:spPr>
            <a:xfrm>
              <a:off x="445597" y="4850326"/>
              <a:ext cx="863600" cy="72390"/>
            </a:xfrm>
            <a:custGeom>
              <a:avLst/>
              <a:gdLst/>
              <a:ahLst/>
              <a:cxnLst/>
              <a:rect l="l" t="t" r="r" b="b"/>
              <a:pathLst>
                <a:path w="863600" h="72389">
                  <a:moveTo>
                    <a:pt x="0" y="0"/>
                  </a:moveTo>
                  <a:lnTo>
                    <a:pt x="863320" y="0"/>
                  </a:lnTo>
                  <a:lnTo>
                    <a:pt x="863320" y="71945"/>
                  </a:lnTo>
                  <a:lnTo>
                    <a:pt x="0" y="7194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4" name="object 534"/>
            <p:cNvSpPr/>
            <p:nvPr/>
          </p:nvSpPr>
          <p:spPr>
            <a:xfrm>
              <a:off x="445597" y="4922269"/>
              <a:ext cx="863600" cy="72390"/>
            </a:xfrm>
            <a:custGeom>
              <a:avLst/>
              <a:gdLst/>
              <a:ahLst/>
              <a:cxnLst/>
              <a:rect l="l" t="t" r="r" b="b"/>
              <a:pathLst>
                <a:path w="863600" h="72389">
                  <a:moveTo>
                    <a:pt x="0" y="0"/>
                  </a:moveTo>
                  <a:lnTo>
                    <a:pt x="863320" y="0"/>
                  </a:lnTo>
                  <a:lnTo>
                    <a:pt x="863320" y="71945"/>
                  </a:lnTo>
                  <a:lnTo>
                    <a:pt x="0" y="7194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5" name="object 535"/>
            <p:cNvSpPr/>
            <p:nvPr/>
          </p:nvSpPr>
          <p:spPr>
            <a:xfrm>
              <a:off x="445597" y="4994211"/>
              <a:ext cx="863600" cy="72390"/>
            </a:xfrm>
            <a:custGeom>
              <a:avLst/>
              <a:gdLst/>
              <a:ahLst/>
              <a:cxnLst/>
              <a:rect l="l" t="t" r="r" b="b"/>
              <a:pathLst>
                <a:path w="863600" h="72389">
                  <a:moveTo>
                    <a:pt x="0" y="0"/>
                  </a:moveTo>
                  <a:lnTo>
                    <a:pt x="863320" y="0"/>
                  </a:lnTo>
                  <a:lnTo>
                    <a:pt x="863320" y="71945"/>
                  </a:lnTo>
                  <a:lnTo>
                    <a:pt x="0" y="7194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6" name="object 536"/>
            <p:cNvSpPr/>
            <p:nvPr/>
          </p:nvSpPr>
          <p:spPr>
            <a:xfrm>
              <a:off x="445597" y="5066154"/>
              <a:ext cx="863600" cy="72390"/>
            </a:xfrm>
            <a:custGeom>
              <a:avLst/>
              <a:gdLst/>
              <a:ahLst/>
              <a:cxnLst/>
              <a:rect l="l" t="t" r="r" b="b"/>
              <a:pathLst>
                <a:path w="863600" h="72389">
                  <a:moveTo>
                    <a:pt x="0" y="0"/>
                  </a:moveTo>
                  <a:lnTo>
                    <a:pt x="863320" y="0"/>
                  </a:lnTo>
                  <a:lnTo>
                    <a:pt x="863320" y="71945"/>
                  </a:lnTo>
                  <a:lnTo>
                    <a:pt x="0" y="7194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7" name="object 537"/>
            <p:cNvSpPr/>
            <p:nvPr/>
          </p:nvSpPr>
          <p:spPr>
            <a:xfrm>
              <a:off x="816778" y="4656087"/>
              <a:ext cx="121285" cy="17145"/>
            </a:xfrm>
            <a:custGeom>
              <a:avLst/>
              <a:gdLst/>
              <a:ahLst/>
              <a:cxnLst/>
              <a:rect l="l" t="t" r="r" b="b"/>
              <a:pathLst>
                <a:path w="121284" h="17145">
                  <a:moveTo>
                    <a:pt x="0" y="15848"/>
                  </a:moveTo>
                  <a:lnTo>
                    <a:pt x="10540" y="10465"/>
                  </a:lnTo>
                  <a:lnTo>
                    <a:pt x="38165" y="1560"/>
                  </a:lnTo>
                  <a:lnTo>
                    <a:pt x="76879" y="0"/>
                  </a:lnTo>
                  <a:lnTo>
                    <a:pt x="120688" y="16648"/>
                  </a:lnTo>
                </a:path>
              </a:pathLst>
            </a:custGeom>
            <a:ln w="253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8" name="object 538"/>
          <p:cNvSpPr txBox="1"/>
          <p:nvPr/>
        </p:nvSpPr>
        <p:spPr>
          <a:xfrm>
            <a:off x="2510644" y="5004393"/>
            <a:ext cx="483234" cy="1441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50" dirty="0">
                <a:solidFill>
                  <a:srgbClr val="E41346"/>
                </a:solidFill>
                <a:latin typeface="Arial"/>
                <a:cs typeface="Arial"/>
              </a:rPr>
              <a:t>By</a:t>
            </a:r>
            <a:r>
              <a:rPr sz="750" spc="30" dirty="0">
                <a:solidFill>
                  <a:srgbClr val="E41346"/>
                </a:solidFill>
                <a:latin typeface="Arial"/>
                <a:cs typeface="Arial"/>
              </a:rPr>
              <a:t> </a:t>
            </a:r>
            <a:r>
              <a:rPr sz="750" spc="-10" dirty="0">
                <a:solidFill>
                  <a:srgbClr val="E41346"/>
                </a:solidFill>
                <a:latin typeface="Arial"/>
                <a:cs typeface="Arial"/>
              </a:rPr>
              <a:t>V.Ryan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539" name="object 539"/>
          <p:cNvGrpSpPr/>
          <p:nvPr/>
        </p:nvGrpSpPr>
        <p:grpSpPr>
          <a:xfrm>
            <a:off x="507638" y="2244690"/>
            <a:ext cx="991869" cy="656590"/>
            <a:chOff x="507638" y="2244690"/>
            <a:chExt cx="991869" cy="656590"/>
          </a:xfrm>
        </p:grpSpPr>
        <p:sp>
          <p:nvSpPr>
            <p:cNvPr id="540" name="object 540"/>
            <p:cNvSpPr/>
            <p:nvPr/>
          </p:nvSpPr>
          <p:spPr>
            <a:xfrm>
              <a:off x="1004868" y="2246658"/>
              <a:ext cx="494665" cy="654685"/>
            </a:xfrm>
            <a:custGeom>
              <a:avLst/>
              <a:gdLst/>
              <a:ahLst/>
              <a:cxnLst/>
              <a:rect l="l" t="t" r="r" b="b"/>
              <a:pathLst>
                <a:path w="494665" h="654685">
                  <a:moveTo>
                    <a:pt x="494499" y="0"/>
                  </a:moveTo>
                  <a:lnTo>
                    <a:pt x="0" y="0"/>
                  </a:lnTo>
                  <a:lnTo>
                    <a:pt x="0" y="654570"/>
                  </a:lnTo>
                  <a:lnTo>
                    <a:pt x="494499" y="654570"/>
                  </a:lnTo>
                  <a:lnTo>
                    <a:pt x="494499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1" name="object 541"/>
            <p:cNvSpPr/>
            <p:nvPr/>
          </p:nvSpPr>
          <p:spPr>
            <a:xfrm>
              <a:off x="1018627" y="2257495"/>
              <a:ext cx="465455" cy="629285"/>
            </a:xfrm>
            <a:custGeom>
              <a:avLst/>
              <a:gdLst/>
              <a:ahLst/>
              <a:cxnLst/>
              <a:rect l="l" t="t" r="r" b="b"/>
              <a:pathLst>
                <a:path w="465455" h="629285">
                  <a:moveTo>
                    <a:pt x="465099" y="0"/>
                  </a:moveTo>
                  <a:lnTo>
                    <a:pt x="0" y="0"/>
                  </a:lnTo>
                  <a:lnTo>
                    <a:pt x="0" y="629259"/>
                  </a:lnTo>
                  <a:lnTo>
                    <a:pt x="465099" y="629259"/>
                  </a:lnTo>
                  <a:lnTo>
                    <a:pt x="465099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2" name="object 542"/>
            <p:cNvSpPr/>
            <p:nvPr/>
          </p:nvSpPr>
          <p:spPr>
            <a:xfrm>
              <a:off x="1018627" y="2257495"/>
              <a:ext cx="465455" cy="629285"/>
            </a:xfrm>
            <a:custGeom>
              <a:avLst/>
              <a:gdLst/>
              <a:ahLst/>
              <a:cxnLst/>
              <a:rect l="l" t="t" r="r" b="b"/>
              <a:pathLst>
                <a:path w="465455" h="629285">
                  <a:moveTo>
                    <a:pt x="0" y="0"/>
                  </a:moveTo>
                  <a:lnTo>
                    <a:pt x="465099" y="0"/>
                  </a:lnTo>
                  <a:lnTo>
                    <a:pt x="465099" y="629259"/>
                  </a:lnTo>
                  <a:lnTo>
                    <a:pt x="0" y="62925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3" name="object 543"/>
            <p:cNvSpPr/>
            <p:nvPr/>
          </p:nvSpPr>
          <p:spPr>
            <a:xfrm>
              <a:off x="1079187" y="2258092"/>
              <a:ext cx="3175" cy="629285"/>
            </a:xfrm>
            <a:custGeom>
              <a:avLst/>
              <a:gdLst/>
              <a:ahLst/>
              <a:cxnLst/>
              <a:rect l="l" t="t" r="r" b="b"/>
              <a:pathLst>
                <a:path w="3175" h="629285">
                  <a:moveTo>
                    <a:pt x="2857" y="0"/>
                  </a:moveTo>
                  <a:lnTo>
                    <a:pt x="0" y="62884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4" name="object 544"/>
            <p:cNvSpPr/>
            <p:nvPr/>
          </p:nvSpPr>
          <p:spPr>
            <a:xfrm>
              <a:off x="1113487" y="2258092"/>
              <a:ext cx="3175" cy="629285"/>
            </a:xfrm>
            <a:custGeom>
              <a:avLst/>
              <a:gdLst/>
              <a:ahLst/>
              <a:cxnLst/>
              <a:rect l="l" t="t" r="r" b="b"/>
              <a:pathLst>
                <a:path w="3175" h="629285">
                  <a:moveTo>
                    <a:pt x="2857" y="0"/>
                  </a:moveTo>
                  <a:lnTo>
                    <a:pt x="0" y="62884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5" name="object 545"/>
            <p:cNvSpPr/>
            <p:nvPr/>
          </p:nvSpPr>
          <p:spPr>
            <a:xfrm>
              <a:off x="1147789" y="2258092"/>
              <a:ext cx="3175" cy="629285"/>
            </a:xfrm>
            <a:custGeom>
              <a:avLst/>
              <a:gdLst/>
              <a:ahLst/>
              <a:cxnLst/>
              <a:rect l="l" t="t" r="r" b="b"/>
              <a:pathLst>
                <a:path w="3175" h="629285">
                  <a:moveTo>
                    <a:pt x="2857" y="0"/>
                  </a:moveTo>
                  <a:lnTo>
                    <a:pt x="0" y="62884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6" name="object 546"/>
            <p:cNvSpPr/>
            <p:nvPr/>
          </p:nvSpPr>
          <p:spPr>
            <a:xfrm>
              <a:off x="1182089" y="2258092"/>
              <a:ext cx="3175" cy="629285"/>
            </a:xfrm>
            <a:custGeom>
              <a:avLst/>
              <a:gdLst/>
              <a:ahLst/>
              <a:cxnLst/>
              <a:rect l="l" t="t" r="r" b="b"/>
              <a:pathLst>
                <a:path w="3175" h="629285">
                  <a:moveTo>
                    <a:pt x="2857" y="0"/>
                  </a:moveTo>
                  <a:lnTo>
                    <a:pt x="0" y="62884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7" name="object 547"/>
            <p:cNvSpPr/>
            <p:nvPr/>
          </p:nvSpPr>
          <p:spPr>
            <a:xfrm>
              <a:off x="1216390" y="2258092"/>
              <a:ext cx="3175" cy="629285"/>
            </a:xfrm>
            <a:custGeom>
              <a:avLst/>
              <a:gdLst/>
              <a:ahLst/>
              <a:cxnLst/>
              <a:rect l="l" t="t" r="r" b="b"/>
              <a:pathLst>
                <a:path w="3175" h="629285">
                  <a:moveTo>
                    <a:pt x="2857" y="0"/>
                  </a:moveTo>
                  <a:lnTo>
                    <a:pt x="0" y="62884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8" name="object 548"/>
            <p:cNvSpPr/>
            <p:nvPr/>
          </p:nvSpPr>
          <p:spPr>
            <a:xfrm>
              <a:off x="1250690" y="2258092"/>
              <a:ext cx="3175" cy="629285"/>
            </a:xfrm>
            <a:custGeom>
              <a:avLst/>
              <a:gdLst/>
              <a:ahLst/>
              <a:cxnLst/>
              <a:rect l="l" t="t" r="r" b="b"/>
              <a:pathLst>
                <a:path w="3175" h="629285">
                  <a:moveTo>
                    <a:pt x="2857" y="0"/>
                  </a:moveTo>
                  <a:lnTo>
                    <a:pt x="0" y="62884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9" name="object 549"/>
            <p:cNvSpPr/>
            <p:nvPr/>
          </p:nvSpPr>
          <p:spPr>
            <a:xfrm>
              <a:off x="1284992" y="2258092"/>
              <a:ext cx="3175" cy="629285"/>
            </a:xfrm>
            <a:custGeom>
              <a:avLst/>
              <a:gdLst/>
              <a:ahLst/>
              <a:cxnLst/>
              <a:rect l="l" t="t" r="r" b="b"/>
              <a:pathLst>
                <a:path w="3175" h="629285">
                  <a:moveTo>
                    <a:pt x="2857" y="0"/>
                  </a:moveTo>
                  <a:lnTo>
                    <a:pt x="0" y="62884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0" name="object 550"/>
            <p:cNvSpPr/>
            <p:nvPr/>
          </p:nvSpPr>
          <p:spPr>
            <a:xfrm>
              <a:off x="1319292" y="2258092"/>
              <a:ext cx="3175" cy="629285"/>
            </a:xfrm>
            <a:custGeom>
              <a:avLst/>
              <a:gdLst/>
              <a:ahLst/>
              <a:cxnLst/>
              <a:rect l="l" t="t" r="r" b="b"/>
              <a:pathLst>
                <a:path w="3175" h="629285">
                  <a:moveTo>
                    <a:pt x="2857" y="0"/>
                  </a:moveTo>
                  <a:lnTo>
                    <a:pt x="0" y="62884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1" name="object 551"/>
            <p:cNvSpPr/>
            <p:nvPr/>
          </p:nvSpPr>
          <p:spPr>
            <a:xfrm>
              <a:off x="1353593" y="2258092"/>
              <a:ext cx="3175" cy="629285"/>
            </a:xfrm>
            <a:custGeom>
              <a:avLst/>
              <a:gdLst/>
              <a:ahLst/>
              <a:cxnLst/>
              <a:rect l="l" t="t" r="r" b="b"/>
              <a:pathLst>
                <a:path w="3175" h="629285">
                  <a:moveTo>
                    <a:pt x="2857" y="0"/>
                  </a:moveTo>
                  <a:lnTo>
                    <a:pt x="0" y="62884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2" name="object 552"/>
            <p:cNvSpPr/>
            <p:nvPr/>
          </p:nvSpPr>
          <p:spPr>
            <a:xfrm>
              <a:off x="1387894" y="2258092"/>
              <a:ext cx="3175" cy="629285"/>
            </a:xfrm>
            <a:custGeom>
              <a:avLst/>
              <a:gdLst/>
              <a:ahLst/>
              <a:cxnLst/>
              <a:rect l="l" t="t" r="r" b="b"/>
              <a:pathLst>
                <a:path w="3175" h="629285">
                  <a:moveTo>
                    <a:pt x="2857" y="0"/>
                  </a:moveTo>
                  <a:lnTo>
                    <a:pt x="0" y="62884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3" name="object 553"/>
            <p:cNvSpPr/>
            <p:nvPr/>
          </p:nvSpPr>
          <p:spPr>
            <a:xfrm>
              <a:off x="1422191" y="2258092"/>
              <a:ext cx="3175" cy="629285"/>
            </a:xfrm>
            <a:custGeom>
              <a:avLst/>
              <a:gdLst/>
              <a:ahLst/>
              <a:cxnLst/>
              <a:rect l="l" t="t" r="r" b="b"/>
              <a:pathLst>
                <a:path w="3175" h="629285">
                  <a:moveTo>
                    <a:pt x="2857" y="0"/>
                  </a:moveTo>
                  <a:lnTo>
                    <a:pt x="0" y="62884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4" name="object 554"/>
            <p:cNvSpPr/>
            <p:nvPr/>
          </p:nvSpPr>
          <p:spPr>
            <a:xfrm>
              <a:off x="1456491" y="2258092"/>
              <a:ext cx="3175" cy="629285"/>
            </a:xfrm>
            <a:custGeom>
              <a:avLst/>
              <a:gdLst/>
              <a:ahLst/>
              <a:cxnLst/>
              <a:rect l="l" t="t" r="r" b="b"/>
              <a:pathLst>
                <a:path w="3175" h="629285">
                  <a:moveTo>
                    <a:pt x="2857" y="0"/>
                  </a:moveTo>
                  <a:lnTo>
                    <a:pt x="0" y="62884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5" name="object 555"/>
            <p:cNvSpPr/>
            <p:nvPr/>
          </p:nvSpPr>
          <p:spPr>
            <a:xfrm>
              <a:off x="1019159" y="2292394"/>
              <a:ext cx="463550" cy="0"/>
            </a:xfrm>
            <a:custGeom>
              <a:avLst/>
              <a:gdLst/>
              <a:ahLst/>
              <a:cxnLst/>
              <a:rect l="l" t="t" r="r" b="b"/>
              <a:pathLst>
                <a:path w="463550">
                  <a:moveTo>
                    <a:pt x="0" y="0"/>
                  </a:moveTo>
                  <a:lnTo>
                    <a:pt x="463092" y="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6" name="object 556"/>
            <p:cNvSpPr/>
            <p:nvPr/>
          </p:nvSpPr>
          <p:spPr>
            <a:xfrm>
              <a:off x="1019159" y="2329552"/>
              <a:ext cx="463550" cy="0"/>
            </a:xfrm>
            <a:custGeom>
              <a:avLst/>
              <a:gdLst/>
              <a:ahLst/>
              <a:cxnLst/>
              <a:rect l="l" t="t" r="r" b="b"/>
              <a:pathLst>
                <a:path w="463550">
                  <a:moveTo>
                    <a:pt x="0" y="0"/>
                  </a:moveTo>
                  <a:lnTo>
                    <a:pt x="463092" y="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7" name="object 557"/>
            <p:cNvSpPr/>
            <p:nvPr/>
          </p:nvSpPr>
          <p:spPr>
            <a:xfrm>
              <a:off x="1019159" y="2363853"/>
              <a:ext cx="463550" cy="0"/>
            </a:xfrm>
            <a:custGeom>
              <a:avLst/>
              <a:gdLst/>
              <a:ahLst/>
              <a:cxnLst/>
              <a:rect l="l" t="t" r="r" b="b"/>
              <a:pathLst>
                <a:path w="463550">
                  <a:moveTo>
                    <a:pt x="0" y="0"/>
                  </a:moveTo>
                  <a:lnTo>
                    <a:pt x="463092" y="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8" name="object 558"/>
            <p:cNvSpPr/>
            <p:nvPr/>
          </p:nvSpPr>
          <p:spPr>
            <a:xfrm>
              <a:off x="1019159" y="2401013"/>
              <a:ext cx="463550" cy="0"/>
            </a:xfrm>
            <a:custGeom>
              <a:avLst/>
              <a:gdLst/>
              <a:ahLst/>
              <a:cxnLst/>
              <a:rect l="l" t="t" r="r" b="b"/>
              <a:pathLst>
                <a:path w="463550">
                  <a:moveTo>
                    <a:pt x="0" y="0"/>
                  </a:moveTo>
                  <a:lnTo>
                    <a:pt x="463092" y="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9" name="object 559"/>
            <p:cNvSpPr/>
            <p:nvPr/>
          </p:nvSpPr>
          <p:spPr>
            <a:xfrm>
              <a:off x="1019159" y="2432452"/>
              <a:ext cx="463550" cy="0"/>
            </a:xfrm>
            <a:custGeom>
              <a:avLst/>
              <a:gdLst/>
              <a:ahLst/>
              <a:cxnLst/>
              <a:rect l="l" t="t" r="r" b="b"/>
              <a:pathLst>
                <a:path w="463550">
                  <a:moveTo>
                    <a:pt x="0" y="0"/>
                  </a:moveTo>
                  <a:lnTo>
                    <a:pt x="463092" y="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0" name="object 560"/>
            <p:cNvSpPr/>
            <p:nvPr/>
          </p:nvSpPr>
          <p:spPr>
            <a:xfrm>
              <a:off x="1019159" y="2469611"/>
              <a:ext cx="463550" cy="0"/>
            </a:xfrm>
            <a:custGeom>
              <a:avLst/>
              <a:gdLst/>
              <a:ahLst/>
              <a:cxnLst/>
              <a:rect l="l" t="t" r="r" b="b"/>
              <a:pathLst>
                <a:path w="463550">
                  <a:moveTo>
                    <a:pt x="0" y="0"/>
                  </a:moveTo>
                  <a:lnTo>
                    <a:pt x="463092" y="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1" name="object 561"/>
            <p:cNvSpPr/>
            <p:nvPr/>
          </p:nvSpPr>
          <p:spPr>
            <a:xfrm>
              <a:off x="1019159" y="2503911"/>
              <a:ext cx="463550" cy="0"/>
            </a:xfrm>
            <a:custGeom>
              <a:avLst/>
              <a:gdLst/>
              <a:ahLst/>
              <a:cxnLst/>
              <a:rect l="l" t="t" r="r" b="b"/>
              <a:pathLst>
                <a:path w="463550">
                  <a:moveTo>
                    <a:pt x="0" y="0"/>
                  </a:moveTo>
                  <a:lnTo>
                    <a:pt x="463092" y="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2" name="object 562"/>
            <p:cNvSpPr/>
            <p:nvPr/>
          </p:nvSpPr>
          <p:spPr>
            <a:xfrm>
              <a:off x="1019159" y="2541071"/>
              <a:ext cx="463550" cy="0"/>
            </a:xfrm>
            <a:custGeom>
              <a:avLst/>
              <a:gdLst/>
              <a:ahLst/>
              <a:cxnLst/>
              <a:rect l="l" t="t" r="r" b="b"/>
              <a:pathLst>
                <a:path w="463550">
                  <a:moveTo>
                    <a:pt x="0" y="0"/>
                  </a:moveTo>
                  <a:lnTo>
                    <a:pt x="463092" y="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3" name="object 563"/>
            <p:cNvSpPr/>
            <p:nvPr/>
          </p:nvSpPr>
          <p:spPr>
            <a:xfrm>
              <a:off x="1019159" y="2572512"/>
              <a:ext cx="463550" cy="0"/>
            </a:xfrm>
            <a:custGeom>
              <a:avLst/>
              <a:gdLst/>
              <a:ahLst/>
              <a:cxnLst/>
              <a:rect l="l" t="t" r="r" b="b"/>
              <a:pathLst>
                <a:path w="463550">
                  <a:moveTo>
                    <a:pt x="0" y="0"/>
                  </a:moveTo>
                  <a:lnTo>
                    <a:pt x="463092" y="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4" name="object 564"/>
            <p:cNvSpPr/>
            <p:nvPr/>
          </p:nvSpPr>
          <p:spPr>
            <a:xfrm>
              <a:off x="1019159" y="2609673"/>
              <a:ext cx="463550" cy="0"/>
            </a:xfrm>
            <a:custGeom>
              <a:avLst/>
              <a:gdLst/>
              <a:ahLst/>
              <a:cxnLst/>
              <a:rect l="l" t="t" r="r" b="b"/>
              <a:pathLst>
                <a:path w="463550">
                  <a:moveTo>
                    <a:pt x="0" y="0"/>
                  </a:moveTo>
                  <a:lnTo>
                    <a:pt x="463092" y="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5" name="object 565"/>
            <p:cNvSpPr/>
            <p:nvPr/>
          </p:nvSpPr>
          <p:spPr>
            <a:xfrm>
              <a:off x="1019159" y="2643973"/>
              <a:ext cx="463550" cy="0"/>
            </a:xfrm>
            <a:custGeom>
              <a:avLst/>
              <a:gdLst/>
              <a:ahLst/>
              <a:cxnLst/>
              <a:rect l="l" t="t" r="r" b="b"/>
              <a:pathLst>
                <a:path w="463550">
                  <a:moveTo>
                    <a:pt x="0" y="0"/>
                  </a:moveTo>
                  <a:lnTo>
                    <a:pt x="463092" y="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6" name="object 566"/>
            <p:cNvSpPr/>
            <p:nvPr/>
          </p:nvSpPr>
          <p:spPr>
            <a:xfrm>
              <a:off x="1019159" y="2681132"/>
              <a:ext cx="463550" cy="0"/>
            </a:xfrm>
            <a:custGeom>
              <a:avLst/>
              <a:gdLst/>
              <a:ahLst/>
              <a:cxnLst/>
              <a:rect l="l" t="t" r="r" b="b"/>
              <a:pathLst>
                <a:path w="463550">
                  <a:moveTo>
                    <a:pt x="0" y="0"/>
                  </a:moveTo>
                  <a:lnTo>
                    <a:pt x="463092" y="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7" name="object 567"/>
            <p:cNvSpPr/>
            <p:nvPr/>
          </p:nvSpPr>
          <p:spPr>
            <a:xfrm>
              <a:off x="1019159" y="2712571"/>
              <a:ext cx="463550" cy="0"/>
            </a:xfrm>
            <a:custGeom>
              <a:avLst/>
              <a:gdLst/>
              <a:ahLst/>
              <a:cxnLst/>
              <a:rect l="l" t="t" r="r" b="b"/>
              <a:pathLst>
                <a:path w="463550">
                  <a:moveTo>
                    <a:pt x="0" y="0"/>
                  </a:moveTo>
                  <a:lnTo>
                    <a:pt x="463092" y="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8" name="object 568"/>
            <p:cNvSpPr/>
            <p:nvPr/>
          </p:nvSpPr>
          <p:spPr>
            <a:xfrm>
              <a:off x="1019159" y="2749729"/>
              <a:ext cx="463550" cy="0"/>
            </a:xfrm>
            <a:custGeom>
              <a:avLst/>
              <a:gdLst/>
              <a:ahLst/>
              <a:cxnLst/>
              <a:rect l="l" t="t" r="r" b="b"/>
              <a:pathLst>
                <a:path w="463550">
                  <a:moveTo>
                    <a:pt x="0" y="0"/>
                  </a:moveTo>
                  <a:lnTo>
                    <a:pt x="463092" y="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9" name="object 569"/>
            <p:cNvSpPr/>
            <p:nvPr/>
          </p:nvSpPr>
          <p:spPr>
            <a:xfrm>
              <a:off x="1019159" y="2784031"/>
              <a:ext cx="463550" cy="0"/>
            </a:xfrm>
            <a:custGeom>
              <a:avLst/>
              <a:gdLst/>
              <a:ahLst/>
              <a:cxnLst/>
              <a:rect l="l" t="t" r="r" b="b"/>
              <a:pathLst>
                <a:path w="463550">
                  <a:moveTo>
                    <a:pt x="0" y="0"/>
                  </a:moveTo>
                  <a:lnTo>
                    <a:pt x="463092" y="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0" name="object 570"/>
            <p:cNvSpPr/>
            <p:nvPr/>
          </p:nvSpPr>
          <p:spPr>
            <a:xfrm>
              <a:off x="1019159" y="2821190"/>
              <a:ext cx="463550" cy="0"/>
            </a:xfrm>
            <a:custGeom>
              <a:avLst/>
              <a:gdLst/>
              <a:ahLst/>
              <a:cxnLst/>
              <a:rect l="l" t="t" r="r" b="b"/>
              <a:pathLst>
                <a:path w="463550">
                  <a:moveTo>
                    <a:pt x="0" y="0"/>
                  </a:moveTo>
                  <a:lnTo>
                    <a:pt x="463092" y="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1" name="object 571"/>
            <p:cNvSpPr/>
            <p:nvPr/>
          </p:nvSpPr>
          <p:spPr>
            <a:xfrm>
              <a:off x="1019159" y="2858349"/>
              <a:ext cx="463550" cy="0"/>
            </a:xfrm>
            <a:custGeom>
              <a:avLst/>
              <a:gdLst/>
              <a:ahLst/>
              <a:cxnLst/>
              <a:rect l="l" t="t" r="r" b="b"/>
              <a:pathLst>
                <a:path w="463550">
                  <a:moveTo>
                    <a:pt x="0" y="0"/>
                  </a:moveTo>
                  <a:lnTo>
                    <a:pt x="463092" y="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2" name="object 572"/>
            <p:cNvSpPr/>
            <p:nvPr/>
          </p:nvSpPr>
          <p:spPr>
            <a:xfrm>
              <a:off x="509009" y="2246061"/>
              <a:ext cx="487680" cy="652145"/>
            </a:xfrm>
            <a:custGeom>
              <a:avLst/>
              <a:gdLst/>
              <a:ahLst/>
              <a:cxnLst/>
              <a:rect l="l" t="t" r="r" b="b"/>
              <a:pathLst>
                <a:path w="487680" h="652144">
                  <a:moveTo>
                    <a:pt x="487426" y="0"/>
                  </a:moveTo>
                  <a:lnTo>
                    <a:pt x="106032" y="0"/>
                  </a:lnTo>
                  <a:lnTo>
                    <a:pt x="0" y="652132"/>
                  </a:lnTo>
                  <a:lnTo>
                    <a:pt x="487426" y="652132"/>
                  </a:lnTo>
                  <a:lnTo>
                    <a:pt x="48742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3" name="object 573"/>
            <p:cNvSpPr/>
            <p:nvPr/>
          </p:nvSpPr>
          <p:spPr>
            <a:xfrm>
              <a:off x="509009" y="2246061"/>
              <a:ext cx="487680" cy="652145"/>
            </a:xfrm>
            <a:custGeom>
              <a:avLst/>
              <a:gdLst/>
              <a:ahLst/>
              <a:cxnLst/>
              <a:rect l="l" t="t" r="r" b="b"/>
              <a:pathLst>
                <a:path w="487680" h="652144">
                  <a:moveTo>
                    <a:pt x="106032" y="0"/>
                  </a:moveTo>
                  <a:lnTo>
                    <a:pt x="487426" y="0"/>
                  </a:lnTo>
                  <a:lnTo>
                    <a:pt x="487426" y="652132"/>
                  </a:lnTo>
                  <a:lnTo>
                    <a:pt x="0" y="652132"/>
                  </a:lnTo>
                  <a:lnTo>
                    <a:pt x="106032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4" name="object 574"/>
            <p:cNvSpPr/>
            <p:nvPr/>
          </p:nvSpPr>
          <p:spPr>
            <a:xfrm>
              <a:off x="526158" y="2257495"/>
              <a:ext cx="456565" cy="629285"/>
            </a:xfrm>
            <a:custGeom>
              <a:avLst/>
              <a:gdLst/>
              <a:ahLst/>
              <a:cxnLst/>
              <a:rect l="l" t="t" r="r" b="b"/>
              <a:pathLst>
                <a:path w="456565" h="629285">
                  <a:moveTo>
                    <a:pt x="455980" y="0"/>
                  </a:moveTo>
                  <a:lnTo>
                    <a:pt x="100317" y="0"/>
                  </a:lnTo>
                  <a:lnTo>
                    <a:pt x="0" y="629259"/>
                  </a:lnTo>
                  <a:lnTo>
                    <a:pt x="455980" y="629259"/>
                  </a:lnTo>
                  <a:lnTo>
                    <a:pt x="455980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5" name="object 575"/>
            <p:cNvSpPr/>
            <p:nvPr/>
          </p:nvSpPr>
          <p:spPr>
            <a:xfrm>
              <a:off x="526158" y="2257495"/>
              <a:ext cx="456565" cy="629285"/>
            </a:xfrm>
            <a:custGeom>
              <a:avLst/>
              <a:gdLst/>
              <a:ahLst/>
              <a:cxnLst/>
              <a:rect l="l" t="t" r="r" b="b"/>
              <a:pathLst>
                <a:path w="456565" h="629285">
                  <a:moveTo>
                    <a:pt x="100317" y="0"/>
                  </a:moveTo>
                  <a:lnTo>
                    <a:pt x="455980" y="0"/>
                  </a:lnTo>
                  <a:lnTo>
                    <a:pt x="455980" y="629259"/>
                  </a:lnTo>
                  <a:lnTo>
                    <a:pt x="0" y="629259"/>
                  </a:lnTo>
                  <a:lnTo>
                    <a:pt x="10031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6" name="object 576"/>
            <p:cNvSpPr/>
            <p:nvPr/>
          </p:nvSpPr>
          <p:spPr>
            <a:xfrm>
              <a:off x="1044886" y="2258092"/>
              <a:ext cx="3175" cy="629285"/>
            </a:xfrm>
            <a:custGeom>
              <a:avLst/>
              <a:gdLst/>
              <a:ahLst/>
              <a:cxnLst/>
              <a:rect l="l" t="t" r="r" b="b"/>
              <a:pathLst>
                <a:path w="3175" h="629285">
                  <a:moveTo>
                    <a:pt x="2857" y="0"/>
                  </a:moveTo>
                  <a:lnTo>
                    <a:pt x="0" y="62884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7" name="object 577"/>
            <p:cNvSpPr/>
            <p:nvPr/>
          </p:nvSpPr>
          <p:spPr>
            <a:xfrm>
              <a:off x="541816" y="2258092"/>
              <a:ext cx="107950" cy="629285"/>
            </a:xfrm>
            <a:custGeom>
              <a:avLst/>
              <a:gdLst/>
              <a:ahLst/>
              <a:cxnLst/>
              <a:rect l="l" t="t" r="r" b="b"/>
              <a:pathLst>
                <a:path w="107950" h="629285">
                  <a:moveTo>
                    <a:pt x="107810" y="0"/>
                  </a:moveTo>
                  <a:lnTo>
                    <a:pt x="99246" y="49893"/>
                  </a:lnTo>
                  <a:lnTo>
                    <a:pt x="90360" y="101651"/>
                  </a:lnTo>
                  <a:lnTo>
                    <a:pt x="81147" y="155315"/>
                  </a:lnTo>
                  <a:lnTo>
                    <a:pt x="71602" y="210923"/>
                  </a:lnTo>
                  <a:lnTo>
                    <a:pt x="61721" y="268516"/>
                  </a:lnTo>
                  <a:lnTo>
                    <a:pt x="53675" y="315477"/>
                  </a:lnTo>
                  <a:lnTo>
                    <a:pt x="45380" y="363889"/>
                  </a:lnTo>
                  <a:lnTo>
                    <a:pt x="36831" y="413783"/>
                  </a:lnTo>
                  <a:lnTo>
                    <a:pt x="28025" y="465192"/>
                  </a:lnTo>
                  <a:lnTo>
                    <a:pt x="18954" y="518149"/>
                  </a:lnTo>
                  <a:lnTo>
                    <a:pt x="9614" y="572688"/>
                  </a:lnTo>
                  <a:lnTo>
                    <a:pt x="0" y="62884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8" name="object 578"/>
            <p:cNvSpPr/>
            <p:nvPr/>
          </p:nvSpPr>
          <p:spPr>
            <a:xfrm>
              <a:off x="576041" y="2258092"/>
              <a:ext cx="99695" cy="629285"/>
            </a:xfrm>
            <a:custGeom>
              <a:avLst/>
              <a:gdLst/>
              <a:ahLst/>
              <a:cxnLst/>
              <a:rect l="l" t="t" r="r" b="b"/>
              <a:pathLst>
                <a:path w="99695" h="629285">
                  <a:moveTo>
                    <a:pt x="99148" y="0"/>
                  </a:moveTo>
                  <a:lnTo>
                    <a:pt x="91276" y="49893"/>
                  </a:lnTo>
                  <a:lnTo>
                    <a:pt x="83109" y="101651"/>
                  </a:lnTo>
                  <a:lnTo>
                    <a:pt x="74643" y="155315"/>
                  </a:lnTo>
                  <a:lnTo>
                    <a:pt x="65873" y="210923"/>
                  </a:lnTo>
                  <a:lnTo>
                    <a:pt x="56794" y="268516"/>
                  </a:lnTo>
                  <a:lnTo>
                    <a:pt x="49397" y="315477"/>
                  </a:lnTo>
                  <a:lnTo>
                    <a:pt x="41769" y="363889"/>
                  </a:lnTo>
                  <a:lnTo>
                    <a:pt x="33905" y="413783"/>
                  </a:lnTo>
                  <a:lnTo>
                    <a:pt x="25800" y="465192"/>
                  </a:lnTo>
                  <a:lnTo>
                    <a:pt x="17451" y="518149"/>
                  </a:lnTo>
                  <a:lnTo>
                    <a:pt x="8852" y="572688"/>
                  </a:lnTo>
                  <a:lnTo>
                    <a:pt x="0" y="62884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9" name="object 579"/>
            <p:cNvSpPr/>
            <p:nvPr/>
          </p:nvSpPr>
          <p:spPr>
            <a:xfrm>
              <a:off x="610364" y="2258092"/>
              <a:ext cx="90805" cy="629285"/>
            </a:xfrm>
            <a:custGeom>
              <a:avLst/>
              <a:gdLst/>
              <a:ahLst/>
              <a:cxnLst/>
              <a:rect l="l" t="t" r="r" b="b"/>
              <a:pathLst>
                <a:path w="90804" h="629285">
                  <a:moveTo>
                    <a:pt x="90385" y="0"/>
                  </a:moveTo>
                  <a:lnTo>
                    <a:pt x="83210" y="49893"/>
                  </a:lnTo>
                  <a:lnTo>
                    <a:pt x="75764" y="101651"/>
                  </a:lnTo>
                  <a:lnTo>
                    <a:pt x="68045" y="155315"/>
                  </a:lnTo>
                  <a:lnTo>
                    <a:pt x="60050" y="210923"/>
                  </a:lnTo>
                  <a:lnTo>
                    <a:pt x="51777" y="268516"/>
                  </a:lnTo>
                  <a:lnTo>
                    <a:pt x="45033" y="315477"/>
                  </a:lnTo>
                  <a:lnTo>
                    <a:pt x="38078" y="363889"/>
                  </a:lnTo>
                  <a:lnTo>
                    <a:pt x="30908" y="413783"/>
                  </a:lnTo>
                  <a:lnTo>
                    <a:pt x="23519" y="465192"/>
                  </a:lnTo>
                  <a:lnTo>
                    <a:pt x="15907" y="518149"/>
                  </a:lnTo>
                  <a:lnTo>
                    <a:pt x="8069" y="572688"/>
                  </a:lnTo>
                  <a:lnTo>
                    <a:pt x="0" y="62884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0" name="object 580"/>
            <p:cNvSpPr/>
            <p:nvPr/>
          </p:nvSpPr>
          <p:spPr>
            <a:xfrm>
              <a:off x="644646" y="2258092"/>
              <a:ext cx="81915" cy="629285"/>
            </a:xfrm>
            <a:custGeom>
              <a:avLst/>
              <a:gdLst/>
              <a:ahLst/>
              <a:cxnLst/>
              <a:rect l="l" t="t" r="r" b="b"/>
              <a:pathLst>
                <a:path w="81915" h="629285">
                  <a:moveTo>
                    <a:pt x="81635" y="0"/>
                  </a:moveTo>
                  <a:lnTo>
                    <a:pt x="75152" y="49893"/>
                  </a:lnTo>
                  <a:lnTo>
                    <a:pt x="68425" y="101651"/>
                  </a:lnTo>
                  <a:lnTo>
                    <a:pt x="61452" y="155315"/>
                  </a:lnTo>
                  <a:lnTo>
                    <a:pt x="54232" y="210923"/>
                  </a:lnTo>
                  <a:lnTo>
                    <a:pt x="46761" y="268516"/>
                  </a:lnTo>
                  <a:lnTo>
                    <a:pt x="40669" y="315477"/>
                  </a:lnTo>
                  <a:lnTo>
                    <a:pt x="34387" y="363889"/>
                  </a:lnTo>
                  <a:lnTo>
                    <a:pt x="27911" y="413783"/>
                  </a:lnTo>
                  <a:lnTo>
                    <a:pt x="21238" y="465192"/>
                  </a:lnTo>
                  <a:lnTo>
                    <a:pt x="14364" y="518149"/>
                  </a:lnTo>
                  <a:lnTo>
                    <a:pt x="7286" y="572688"/>
                  </a:lnTo>
                  <a:lnTo>
                    <a:pt x="0" y="62884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1" name="object 581"/>
            <p:cNvSpPr/>
            <p:nvPr/>
          </p:nvSpPr>
          <p:spPr>
            <a:xfrm>
              <a:off x="678959" y="2258092"/>
              <a:ext cx="73025" cy="629285"/>
            </a:xfrm>
            <a:custGeom>
              <a:avLst/>
              <a:gdLst/>
              <a:ahLst/>
              <a:cxnLst/>
              <a:rect l="l" t="t" r="r" b="b"/>
              <a:pathLst>
                <a:path w="73025" h="629285">
                  <a:moveTo>
                    <a:pt x="72885" y="0"/>
                  </a:moveTo>
                  <a:lnTo>
                    <a:pt x="67093" y="49893"/>
                  </a:lnTo>
                  <a:lnTo>
                    <a:pt x="61086" y="101651"/>
                  </a:lnTo>
                  <a:lnTo>
                    <a:pt x="54860" y="155315"/>
                  </a:lnTo>
                  <a:lnTo>
                    <a:pt x="48414" y="210923"/>
                  </a:lnTo>
                  <a:lnTo>
                    <a:pt x="41744" y="268516"/>
                  </a:lnTo>
                  <a:lnTo>
                    <a:pt x="36309" y="315477"/>
                  </a:lnTo>
                  <a:lnTo>
                    <a:pt x="30701" y="363889"/>
                  </a:lnTo>
                  <a:lnTo>
                    <a:pt x="24920" y="413783"/>
                  </a:lnTo>
                  <a:lnTo>
                    <a:pt x="18961" y="465192"/>
                  </a:lnTo>
                  <a:lnTo>
                    <a:pt x="12823" y="518149"/>
                  </a:lnTo>
                  <a:lnTo>
                    <a:pt x="6503" y="572688"/>
                  </a:lnTo>
                  <a:lnTo>
                    <a:pt x="0" y="62884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2" name="object 582"/>
            <p:cNvSpPr/>
            <p:nvPr/>
          </p:nvSpPr>
          <p:spPr>
            <a:xfrm>
              <a:off x="713242" y="2258092"/>
              <a:ext cx="64135" cy="629285"/>
            </a:xfrm>
            <a:custGeom>
              <a:avLst/>
              <a:gdLst/>
              <a:ahLst/>
              <a:cxnLst/>
              <a:rect l="l" t="t" r="r" b="b"/>
              <a:pathLst>
                <a:path w="64134" h="629285">
                  <a:moveTo>
                    <a:pt x="64134" y="0"/>
                  </a:moveTo>
                  <a:lnTo>
                    <a:pt x="59035" y="49893"/>
                  </a:lnTo>
                  <a:lnTo>
                    <a:pt x="53747" y="101651"/>
                  </a:lnTo>
                  <a:lnTo>
                    <a:pt x="48268" y="155315"/>
                  </a:lnTo>
                  <a:lnTo>
                    <a:pt x="42596" y="210923"/>
                  </a:lnTo>
                  <a:lnTo>
                    <a:pt x="36728" y="268516"/>
                  </a:lnTo>
                  <a:lnTo>
                    <a:pt x="31945" y="315477"/>
                  </a:lnTo>
                  <a:lnTo>
                    <a:pt x="27011" y="363889"/>
                  </a:lnTo>
                  <a:lnTo>
                    <a:pt x="21923" y="413783"/>
                  </a:lnTo>
                  <a:lnTo>
                    <a:pt x="16680" y="465192"/>
                  </a:lnTo>
                  <a:lnTo>
                    <a:pt x="11280" y="518149"/>
                  </a:lnTo>
                  <a:lnTo>
                    <a:pt x="5720" y="572688"/>
                  </a:lnTo>
                  <a:lnTo>
                    <a:pt x="0" y="62884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3" name="object 583"/>
            <p:cNvSpPr/>
            <p:nvPr/>
          </p:nvSpPr>
          <p:spPr>
            <a:xfrm>
              <a:off x="747552" y="2258092"/>
              <a:ext cx="55880" cy="629285"/>
            </a:xfrm>
            <a:custGeom>
              <a:avLst/>
              <a:gdLst/>
              <a:ahLst/>
              <a:cxnLst/>
              <a:rect l="l" t="t" r="r" b="b"/>
              <a:pathLst>
                <a:path w="55879" h="629285">
                  <a:moveTo>
                    <a:pt x="55384" y="0"/>
                  </a:moveTo>
                  <a:lnTo>
                    <a:pt x="50983" y="49893"/>
                  </a:lnTo>
                  <a:lnTo>
                    <a:pt x="46418" y="101651"/>
                  </a:lnTo>
                  <a:lnTo>
                    <a:pt x="41687" y="155315"/>
                  </a:lnTo>
                  <a:lnTo>
                    <a:pt x="36790" y="210923"/>
                  </a:lnTo>
                  <a:lnTo>
                    <a:pt x="31724" y="268516"/>
                  </a:lnTo>
                  <a:lnTo>
                    <a:pt x="27593" y="315477"/>
                  </a:lnTo>
                  <a:lnTo>
                    <a:pt x="23332" y="363889"/>
                  </a:lnTo>
                  <a:lnTo>
                    <a:pt x="18938" y="413783"/>
                  </a:lnTo>
                  <a:lnTo>
                    <a:pt x="14409" y="465192"/>
                  </a:lnTo>
                  <a:lnTo>
                    <a:pt x="9745" y="518149"/>
                  </a:lnTo>
                  <a:lnTo>
                    <a:pt x="4942" y="572688"/>
                  </a:lnTo>
                  <a:lnTo>
                    <a:pt x="0" y="62884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4" name="object 584"/>
            <p:cNvSpPr/>
            <p:nvPr/>
          </p:nvSpPr>
          <p:spPr>
            <a:xfrm>
              <a:off x="781879" y="2258092"/>
              <a:ext cx="46990" cy="629285"/>
            </a:xfrm>
            <a:custGeom>
              <a:avLst/>
              <a:gdLst/>
              <a:ahLst/>
              <a:cxnLst/>
              <a:rect l="l" t="t" r="r" b="b"/>
              <a:pathLst>
                <a:path w="46990" h="629285">
                  <a:moveTo>
                    <a:pt x="46621" y="0"/>
                  </a:moveTo>
                  <a:lnTo>
                    <a:pt x="42916" y="49893"/>
                  </a:lnTo>
                  <a:lnTo>
                    <a:pt x="39071" y="101651"/>
                  </a:lnTo>
                  <a:lnTo>
                    <a:pt x="35086" y="155315"/>
                  </a:lnTo>
                  <a:lnTo>
                    <a:pt x="30961" y="210923"/>
                  </a:lnTo>
                  <a:lnTo>
                    <a:pt x="26695" y="268516"/>
                  </a:lnTo>
                  <a:lnTo>
                    <a:pt x="23217" y="315477"/>
                  </a:lnTo>
                  <a:lnTo>
                    <a:pt x="19629" y="363889"/>
                  </a:lnTo>
                  <a:lnTo>
                    <a:pt x="15929" y="413783"/>
                  </a:lnTo>
                  <a:lnTo>
                    <a:pt x="12118" y="465192"/>
                  </a:lnTo>
                  <a:lnTo>
                    <a:pt x="8193" y="518149"/>
                  </a:lnTo>
                  <a:lnTo>
                    <a:pt x="4154" y="572688"/>
                  </a:lnTo>
                  <a:lnTo>
                    <a:pt x="0" y="62884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5" name="object 585"/>
            <p:cNvSpPr/>
            <p:nvPr/>
          </p:nvSpPr>
          <p:spPr>
            <a:xfrm>
              <a:off x="816147" y="2258092"/>
              <a:ext cx="38100" cy="629285"/>
            </a:xfrm>
            <a:custGeom>
              <a:avLst/>
              <a:gdLst/>
              <a:ahLst/>
              <a:cxnLst/>
              <a:rect l="l" t="t" r="r" b="b"/>
              <a:pathLst>
                <a:path w="38100" h="629285">
                  <a:moveTo>
                    <a:pt x="37884" y="0"/>
                  </a:moveTo>
                  <a:lnTo>
                    <a:pt x="34871" y="49893"/>
                  </a:lnTo>
                  <a:lnTo>
                    <a:pt x="31745" y="101651"/>
                  </a:lnTo>
                  <a:lnTo>
                    <a:pt x="28506" y="155315"/>
                  </a:lnTo>
                  <a:lnTo>
                    <a:pt x="25155" y="210923"/>
                  </a:lnTo>
                  <a:lnTo>
                    <a:pt x="21691" y="268516"/>
                  </a:lnTo>
                  <a:lnTo>
                    <a:pt x="18865" y="315477"/>
                  </a:lnTo>
                  <a:lnTo>
                    <a:pt x="15950" y="363889"/>
                  </a:lnTo>
                  <a:lnTo>
                    <a:pt x="12944" y="413783"/>
                  </a:lnTo>
                  <a:lnTo>
                    <a:pt x="9847" y="465192"/>
                  </a:lnTo>
                  <a:lnTo>
                    <a:pt x="6658" y="518149"/>
                  </a:lnTo>
                  <a:lnTo>
                    <a:pt x="3376" y="572688"/>
                  </a:lnTo>
                  <a:lnTo>
                    <a:pt x="0" y="62884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6" name="object 586"/>
            <p:cNvSpPr/>
            <p:nvPr/>
          </p:nvSpPr>
          <p:spPr>
            <a:xfrm>
              <a:off x="850470" y="2258092"/>
              <a:ext cx="29209" cy="629285"/>
            </a:xfrm>
            <a:custGeom>
              <a:avLst/>
              <a:gdLst/>
              <a:ahLst/>
              <a:cxnLst/>
              <a:rect l="l" t="t" r="r" b="b"/>
              <a:pathLst>
                <a:path w="29209" h="629285">
                  <a:moveTo>
                    <a:pt x="29121" y="0"/>
                  </a:moveTo>
                  <a:lnTo>
                    <a:pt x="26800" y="49893"/>
                  </a:lnTo>
                  <a:lnTo>
                    <a:pt x="24393" y="101651"/>
                  </a:lnTo>
                  <a:lnTo>
                    <a:pt x="21901" y="155315"/>
                  </a:lnTo>
                  <a:lnTo>
                    <a:pt x="19324" y="210923"/>
                  </a:lnTo>
                  <a:lnTo>
                    <a:pt x="16662" y="268516"/>
                  </a:lnTo>
                  <a:lnTo>
                    <a:pt x="14493" y="315477"/>
                  </a:lnTo>
                  <a:lnTo>
                    <a:pt x="12254" y="363889"/>
                  </a:lnTo>
                  <a:lnTo>
                    <a:pt x="9945" y="413783"/>
                  </a:lnTo>
                  <a:lnTo>
                    <a:pt x="7565" y="465192"/>
                  </a:lnTo>
                  <a:lnTo>
                    <a:pt x="5115" y="518149"/>
                  </a:lnTo>
                  <a:lnTo>
                    <a:pt x="2593" y="572688"/>
                  </a:lnTo>
                  <a:lnTo>
                    <a:pt x="0" y="62884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7" name="object 587"/>
            <p:cNvSpPr/>
            <p:nvPr/>
          </p:nvSpPr>
          <p:spPr>
            <a:xfrm>
              <a:off x="884739" y="2258092"/>
              <a:ext cx="20955" cy="629285"/>
            </a:xfrm>
            <a:custGeom>
              <a:avLst/>
              <a:gdLst/>
              <a:ahLst/>
              <a:cxnLst/>
              <a:rect l="l" t="t" r="r" b="b"/>
              <a:pathLst>
                <a:path w="20955" h="629285">
                  <a:moveTo>
                    <a:pt x="20383" y="0"/>
                  </a:moveTo>
                  <a:lnTo>
                    <a:pt x="18760" y="49893"/>
                  </a:lnTo>
                  <a:lnTo>
                    <a:pt x="17076" y="101651"/>
                  </a:lnTo>
                  <a:lnTo>
                    <a:pt x="15331" y="155315"/>
                  </a:lnTo>
                  <a:lnTo>
                    <a:pt x="13525" y="210923"/>
                  </a:lnTo>
                  <a:lnTo>
                    <a:pt x="11658" y="268516"/>
                  </a:lnTo>
                  <a:lnTo>
                    <a:pt x="10146" y="315477"/>
                  </a:lnTo>
                  <a:lnTo>
                    <a:pt x="8581" y="363889"/>
                  </a:lnTo>
                  <a:lnTo>
                    <a:pt x="6965" y="413783"/>
                  </a:lnTo>
                  <a:lnTo>
                    <a:pt x="5299" y="465192"/>
                  </a:lnTo>
                  <a:lnTo>
                    <a:pt x="3582" y="518149"/>
                  </a:lnTo>
                  <a:lnTo>
                    <a:pt x="1815" y="572688"/>
                  </a:lnTo>
                  <a:lnTo>
                    <a:pt x="0" y="62884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8" name="object 588"/>
            <p:cNvSpPr/>
            <p:nvPr/>
          </p:nvSpPr>
          <p:spPr>
            <a:xfrm>
              <a:off x="919053" y="2258092"/>
              <a:ext cx="12065" cy="629285"/>
            </a:xfrm>
            <a:custGeom>
              <a:avLst/>
              <a:gdLst/>
              <a:ahLst/>
              <a:cxnLst/>
              <a:rect l="l" t="t" r="r" b="b"/>
              <a:pathLst>
                <a:path w="12065" h="629285">
                  <a:moveTo>
                    <a:pt x="11633" y="0"/>
                  </a:moveTo>
                  <a:lnTo>
                    <a:pt x="10702" y="49893"/>
                  </a:lnTo>
                  <a:lnTo>
                    <a:pt x="9738" y="101651"/>
                  </a:lnTo>
                  <a:lnTo>
                    <a:pt x="8741" y="155315"/>
                  </a:lnTo>
                  <a:lnTo>
                    <a:pt x="7713" y="210923"/>
                  </a:lnTo>
                  <a:lnTo>
                    <a:pt x="6654" y="268516"/>
                  </a:lnTo>
                  <a:lnTo>
                    <a:pt x="5790" y="315477"/>
                  </a:lnTo>
                  <a:lnTo>
                    <a:pt x="4897" y="363889"/>
                  </a:lnTo>
                  <a:lnTo>
                    <a:pt x="3975" y="413783"/>
                  </a:lnTo>
                  <a:lnTo>
                    <a:pt x="3024" y="465192"/>
                  </a:lnTo>
                  <a:lnTo>
                    <a:pt x="2044" y="518149"/>
                  </a:lnTo>
                  <a:lnTo>
                    <a:pt x="1036" y="572688"/>
                  </a:lnTo>
                  <a:lnTo>
                    <a:pt x="0" y="62884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9" name="object 589"/>
            <p:cNvSpPr/>
            <p:nvPr/>
          </p:nvSpPr>
          <p:spPr>
            <a:xfrm>
              <a:off x="953382" y="2258092"/>
              <a:ext cx="3175" cy="629285"/>
            </a:xfrm>
            <a:custGeom>
              <a:avLst/>
              <a:gdLst/>
              <a:ahLst/>
              <a:cxnLst/>
              <a:rect l="l" t="t" r="r" b="b"/>
              <a:pathLst>
                <a:path w="3175" h="629285">
                  <a:moveTo>
                    <a:pt x="2895" y="0"/>
                  </a:moveTo>
                  <a:lnTo>
                    <a:pt x="2642" y="49893"/>
                  </a:lnTo>
                  <a:lnTo>
                    <a:pt x="2388" y="101651"/>
                  </a:lnTo>
                  <a:lnTo>
                    <a:pt x="2132" y="155315"/>
                  </a:lnTo>
                  <a:lnTo>
                    <a:pt x="1878" y="210923"/>
                  </a:lnTo>
                  <a:lnTo>
                    <a:pt x="1625" y="268516"/>
                  </a:lnTo>
                  <a:lnTo>
                    <a:pt x="1418" y="315477"/>
                  </a:lnTo>
                  <a:lnTo>
                    <a:pt x="1200" y="363889"/>
                  </a:lnTo>
                  <a:lnTo>
                    <a:pt x="972" y="413783"/>
                  </a:lnTo>
                  <a:lnTo>
                    <a:pt x="737" y="465192"/>
                  </a:lnTo>
                  <a:lnTo>
                    <a:pt x="495" y="518149"/>
                  </a:lnTo>
                  <a:lnTo>
                    <a:pt x="249" y="572688"/>
                  </a:lnTo>
                  <a:lnTo>
                    <a:pt x="0" y="62884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0" name="object 590"/>
            <p:cNvSpPr/>
            <p:nvPr/>
          </p:nvSpPr>
          <p:spPr>
            <a:xfrm>
              <a:off x="618980" y="2292451"/>
              <a:ext cx="363220" cy="0"/>
            </a:xfrm>
            <a:custGeom>
              <a:avLst/>
              <a:gdLst/>
              <a:ahLst/>
              <a:cxnLst/>
              <a:rect l="l" t="t" r="r" b="b"/>
              <a:pathLst>
                <a:path w="363219">
                  <a:moveTo>
                    <a:pt x="0" y="0"/>
                  </a:moveTo>
                  <a:lnTo>
                    <a:pt x="0" y="0"/>
                  </a:lnTo>
                  <a:lnTo>
                    <a:pt x="317638" y="0"/>
                  </a:lnTo>
                  <a:lnTo>
                    <a:pt x="363054" y="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1" name="object 591"/>
            <p:cNvSpPr/>
            <p:nvPr/>
          </p:nvSpPr>
          <p:spPr>
            <a:xfrm>
              <a:off x="614246" y="2322730"/>
              <a:ext cx="368300" cy="0"/>
            </a:xfrm>
            <a:custGeom>
              <a:avLst/>
              <a:gdLst/>
              <a:ahLst/>
              <a:cxnLst/>
              <a:rect l="l" t="t" r="r" b="b"/>
              <a:pathLst>
                <a:path w="368300">
                  <a:moveTo>
                    <a:pt x="0" y="0"/>
                  </a:moveTo>
                  <a:lnTo>
                    <a:pt x="0" y="0"/>
                  </a:lnTo>
                  <a:lnTo>
                    <a:pt x="321779" y="0"/>
                  </a:lnTo>
                  <a:lnTo>
                    <a:pt x="367792" y="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2" name="object 592"/>
            <p:cNvSpPr/>
            <p:nvPr/>
          </p:nvSpPr>
          <p:spPr>
            <a:xfrm>
              <a:off x="609761" y="2351362"/>
              <a:ext cx="372745" cy="635"/>
            </a:xfrm>
            <a:custGeom>
              <a:avLst/>
              <a:gdLst/>
              <a:ahLst/>
              <a:cxnLst/>
              <a:rect l="l" t="t" r="r" b="b"/>
              <a:pathLst>
                <a:path w="372744" h="635">
                  <a:moveTo>
                    <a:pt x="0" y="63"/>
                  </a:moveTo>
                  <a:lnTo>
                    <a:pt x="46496" y="26"/>
                  </a:lnTo>
                  <a:lnTo>
                    <a:pt x="93014" y="7"/>
                  </a:lnTo>
                  <a:lnTo>
                    <a:pt x="139542" y="0"/>
                  </a:lnTo>
                  <a:lnTo>
                    <a:pt x="186067" y="0"/>
                  </a:lnTo>
                  <a:lnTo>
                    <a:pt x="232593" y="0"/>
                  </a:lnTo>
                  <a:lnTo>
                    <a:pt x="279142" y="0"/>
                  </a:lnTo>
                  <a:lnTo>
                    <a:pt x="325706" y="0"/>
                  </a:lnTo>
                  <a:lnTo>
                    <a:pt x="372275" y="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3" name="object 593"/>
            <p:cNvSpPr/>
            <p:nvPr/>
          </p:nvSpPr>
          <p:spPr>
            <a:xfrm>
              <a:off x="604771" y="2383232"/>
              <a:ext cx="377825" cy="0"/>
            </a:xfrm>
            <a:custGeom>
              <a:avLst/>
              <a:gdLst/>
              <a:ahLst/>
              <a:cxnLst/>
              <a:rect l="l" t="t" r="r" b="b"/>
              <a:pathLst>
                <a:path w="377825">
                  <a:moveTo>
                    <a:pt x="0" y="0"/>
                  </a:moveTo>
                  <a:lnTo>
                    <a:pt x="0" y="0"/>
                  </a:lnTo>
                  <a:lnTo>
                    <a:pt x="330071" y="0"/>
                  </a:lnTo>
                  <a:lnTo>
                    <a:pt x="377266" y="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4" name="object 594"/>
            <p:cNvSpPr/>
            <p:nvPr/>
          </p:nvSpPr>
          <p:spPr>
            <a:xfrm>
              <a:off x="600458" y="2410730"/>
              <a:ext cx="381635" cy="635"/>
            </a:xfrm>
            <a:custGeom>
              <a:avLst/>
              <a:gdLst/>
              <a:ahLst/>
              <a:cxnLst/>
              <a:rect l="l" t="t" r="r" b="b"/>
              <a:pathLst>
                <a:path w="381634" h="635">
                  <a:moveTo>
                    <a:pt x="0" y="63"/>
                  </a:moveTo>
                  <a:lnTo>
                    <a:pt x="47658" y="63"/>
                  </a:lnTo>
                  <a:lnTo>
                    <a:pt x="95337" y="63"/>
                  </a:lnTo>
                  <a:lnTo>
                    <a:pt x="143023" y="63"/>
                  </a:lnTo>
                  <a:lnTo>
                    <a:pt x="190703" y="63"/>
                  </a:lnTo>
                  <a:lnTo>
                    <a:pt x="238398" y="62"/>
                  </a:lnTo>
                  <a:lnTo>
                    <a:pt x="286113" y="55"/>
                  </a:lnTo>
                  <a:lnTo>
                    <a:pt x="333840" y="36"/>
                  </a:lnTo>
                  <a:lnTo>
                    <a:pt x="381571" y="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5" name="object 595"/>
            <p:cNvSpPr/>
            <p:nvPr/>
          </p:nvSpPr>
          <p:spPr>
            <a:xfrm>
              <a:off x="595217" y="2444224"/>
              <a:ext cx="387350" cy="635"/>
            </a:xfrm>
            <a:custGeom>
              <a:avLst/>
              <a:gdLst/>
              <a:ahLst/>
              <a:cxnLst/>
              <a:rect l="l" t="t" r="r" b="b"/>
              <a:pathLst>
                <a:path w="387350" h="635">
                  <a:moveTo>
                    <a:pt x="0" y="74"/>
                  </a:moveTo>
                  <a:lnTo>
                    <a:pt x="48315" y="69"/>
                  </a:lnTo>
                  <a:lnTo>
                    <a:pt x="96651" y="56"/>
                  </a:lnTo>
                  <a:lnTo>
                    <a:pt x="144994" y="36"/>
                  </a:lnTo>
                  <a:lnTo>
                    <a:pt x="193332" y="10"/>
                  </a:lnTo>
                  <a:lnTo>
                    <a:pt x="241677" y="0"/>
                  </a:lnTo>
                  <a:lnTo>
                    <a:pt x="290045" y="1"/>
                  </a:lnTo>
                  <a:lnTo>
                    <a:pt x="338428" y="7"/>
                  </a:lnTo>
                  <a:lnTo>
                    <a:pt x="386816" y="1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6" name="object 596"/>
            <p:cNvSpPr/>
            <p:nvPr/>
          </p:nvSpPr>
          <p:spPr>
            <a:xfrm>
              <a:off x="590256" y="2475935"/>
              <a:ext cx="391795" cy="0"/>
            </a:xfrm>
            <a:custGeom>
              <a:avLst/>
              <a:gdLst/>
              <a:ahLst/>
              <a:cxnLst/>
              <a:rect l="l" t="t" r="r" b="b"/>
              <a:pathLst>
                <a:path w="391794">
                  <a:moveTo>
                    <a:pt x="0" y="0"/>
                  </a:moveTo>
                  <a:lnTo>
                    <a:pt x="0" y="0"/>
                  </a:lnTo>
                  <a:lnTo>
                    <a:pt x="342768" y="0"/>
                  </a:lnTo>
                  <a:lnTo>
                    <a:pt x="391782" y="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7" name="object 597"/>
            <p:cNvSpPr/>
            <p:nvPr/>
          </p:nvSpPr>
          <p:spPr>
            <a:xfrm>
              <a:off x="584733" y="2511194"/>
              <a:ext cx="397510" cy="0"/>
            </a:xfrm>
            <a:custGeom>
              <a:avLst/>
              <a:gdLst/>
              <a:ahLst/>
              <a:cxnLst/>
              <a:rect l="l" t="t" r="r" b="b"/>
              <a:pathLst>
                <a:path w="397509">
                  <a:moveTo>
                    <a:pt x="0" y="0"/>
                  </a:moveTo>
                  <a:lnTo>
                    <a:pt x="0" y="0"/>
                  </a:lnTo>
                  <a:lnTo>
                    <a:pt x="347594" y="0"/>
                  </a:lnTo>
                  <a:lnTo>
                    <a:pt x="397294" y="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8" name="object 598"/>
            <p:cNvSpPr/>
            <p:nvPr/>
          </p:nvSpPr>
          <p:spPr>
            <a:xfrm>
              <a:off x="579935" y="2541870"/>
              <a:ext cx="402590" cy="0"/>
            </a:xfrm>
            <a:custGeom>
              <a:avLst/>
              <a:gdLst/>
              <a:ahLst/>
              <a:cxnLst/>
              <a:rect l="l" t="t" r="r" b="b"/>
              <a:pathLst>
                <a:path w="402590">
                  <a:moveTo>
                    <a:pt x="0" y="0"/>
                  </a:moveTo>
                  <a:lnTo>
                    <a:pt x="0" y="0"/>
                  </a:lnTo>
                  <a:lnTo>
                    <a:pt x="351794" y="0"/>
                  </a:lnTo>
                  <a:lnTo>
                    <a:pt x="402094" y="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9" name="object 599"/>
            <p:cNvSpPr/>
            <p:nvPr/>
          </p:nvSpPr>
          <p:spPr>
            <a:xfrm>
              <a:off x="574109" y="2579054"/>
              <a:ext cx="408305" cy="0"/>
            </a:xfrm>
            <a:custGeom>
              <a:avLst/>
              <a:gdLst/>
              <a:ahLst/>
              <a:cxnLst/>
              <a:rect l="l" t="t" r="r" b="b"/>
              <a:pathLst>
                <a:path w="408305">
                  <a:moveTo>
                    <a:pt x="0" y="0"/>
                  </a:moveTo>
                  <a:lnTo>
                    <a:pt x="0" y="0"/>
                  </a:lnTo>
                  <a:lnTo>
                    <a:pt x="356897" y="0"/>
                  </a:lnTo>
                  <a:lnTo>
                    <a:pt x="407923" y="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0" name="object 600"/>
            <p:cNvSpPr/>
            <p:nvPr/>
          </p:nvSpPr>
          <p:spPr>
            <a:xfrm>
              <a:off x="568587" y="2614312"/>
              <a:ext cx="414020" cy="0"/>
            </a:xfrm>
            <a:custGeom>
              <a:avLst/>
              <a:gdLst/>
              <a:ahLst/>
              <a:cxnLst/>
              <a:rect l="l" t="t" r="r" b="b"/>
              <a:pathLst>
                <a:path w="414019">
                  <a:moveTo>
                    <a:pt x="0" y="0"/>
                  </a:moveTo>
                  <a:lnTo>
                    <a:pt x="0" y="0"/>
                  </a:lnTo>
                  <a:lnTo>
                    <a:pt x="361728" y="0"/>
                  </a:lnTo>
                  <a:lnTo>
                    <a:pt x="413448" y="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1" name="object 601"/>
            <p:cNvSpPr/>
            <p:nvPr/>
          </p:nvSpPr>
          <p:spPr>
            <a:xfrm>
              <a:off x="562442" y="2653592"/>
              <a:ext cx="419734" cy="0"/>
            </a:xfrm>
            <a:custGeom>
              <a:avLst/>
              <a:gdLst/>
              <a:ahLst/>
              <a:cxnLst/>
              <a:rect l="l" t="t" r="r" b="b"/>
              <a:pathLst>
                <a:path w="419734">
                  <a:moveTo>
                    <a:pt x="0" y="0"/>
                  </a:moveTo>
                  <a:lnTo>
                    <a:pt x="0" y="0"/>
                  </a:lnTo>
                  <a:lnTo>
                    <a:pt x="367104" y="0"/>
                  </a:lnTo>
                  <a:lnTo>
                    <a:pt x="419595" y="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2" name="object 602"/>
            <p:cNvSpPr/>
            <p:nvPr/>
          </p:nvSpPr>
          <p:spPr>
            <a:xfrm>
              <a:off x="557081" y="2687828"/>
              <a:ext cx="425450" cy="0"/>
            </a:xfrm>
            <a:custGeom>
              <a:avLst/>
              <a:gdLst/>
              <a:ahLst/>
              <a:cxnLst/>
              <a:rect l="l" t="t" r="r" b="b"/>
              <a:pathLst>
                <a:path w="425450">
                  <a:moveTo>
                    <a:pt x="0" y="0"/>
                  </a:moveTo>
                  <a:lnTo>
                    <a:pt x="0" y="0"/>
                  </a:lnTo>
                  <a:lnTo>
                    <a:pt x="371795" y="0"/>
                  </a:lnTo>
                  <a:lnTo>
                    <a:pt x="424954" y="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3" name="object 603"/>
            <p:cNvSpPr/>
            <p:nvPr/>
          </p:nvSpPr>
          <p:spPr>
            <a:xfrm>
              <a:off x="550584" y="2729371"/>
              <a:ext cx="431800" cy="0"/>
            </a:xfrm>
            <a:custGeom>
              <a:avLst/>
              <a:gdLst/>
              <a:ahLst/>
              <a:cxnLst/>
              <a:rect l="l" t="t" r="r" b="b"/>
              <a:pathLst>
                <a:path w="431800">
                  <a:moveTo>
                    <a:pt x="0" y="0"/>
                  </a:moveTo>
                  <a:lnTo>
                    <a:pt x="0" y="0"/>
                  </a:lnTo>
                  <a:lnTo>
                    <a:pt x="377474" y="0"/>
                  </a:lnTo>
                  <a:lnTo>
                    <a:pt x="431444" y="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4" name="object 604"/>
            <p:cNvSpPr/>
            <p:nvPr/>
          </p:nvSpPr>
          <p:spPr>
            <a:xfrm>
              <a:off x="544399" y="2768818"/>
              <a:ext cx="438150" cy="635"/>
            </a:xfrm>
            <a:custGeom>
              <a:avLst/>
              <a:gdLst/>
              <a:ahLst/>
              <a:cxnLst/>
              <a:rect l="l" t="t" r="r" b="b"/>
              <a:pathLst>
                <a:path w="438150" h="635">
                  <a:moveTo>
                    <a:pt x="0" y="0"/>
                  </a:moveTo>
                  <a:lnTo>
                    <a:pt x="54666" y="9"/>
                  </a:lnTo>
                  <a:lnTo>
                    <a:pt x="109351" y="31"/>
                  </a:lnTo>
                  <a:lnTo>
                    <a:pt x="164043" y="53"/>
                  </a:lnTo>
                  <a:lnTo>
                    <a:pt x="218732" y="63"/>
                  </a:lnTo>
                  <a:lnTo>
                    <a:pt x="273428" y="63"/>
                  </a:lnTo>
                  <a:lnTo>
                    <a:pt x="328147" y="63"/>
                  </a:lnTo>
                  <a:lnTo>
                    <a:pt x="382882" y="63"/>
                  </a:lnTo>
                  <a:lnTo>
                    <a:pt x="437629" y="63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5" name="object 605"/>
            <p:cNvSpPr/>
            <p:nvPr/>
          </p:nvSpPr>
          <p:spPr>
            <a:xfrm>
              <a:off x="537494" y="2812964"/>
              <a:ext cx="445134" cy="0"/>
            </a:xfrm>
            <a:custGeom>
              <a:avLst/>
              <a:gdLst/>
              <a:ahLst/>
              <a:cxnLst/>
              <a:rect l="l" t="t" r="r" b="b"/>
              <a:pathLst>
                <a:path w="445134">
                  <a:moveTo>
                    <a:pt x="0" y="0"/>
                  </a:moveTo>
                  <a:lnTo>
                    <a:pt x="0" y="0"/>
                  </a:lnTo>
                  <a:lnTo>
                    <a:pt x="388930" y="0"/>
                  </a:lnTo>
                  <a:lnTo>
                    <a:pt x="444538" y="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6" name="object 606"/>
            <p:cNvSpPr/>
            <p:nvPr/>
          </p:nvSpPr>
          <p:spPr>
            <a:xfrm>
              <a:off x="530377" y="2858353"/>
              <a:ext cx="452120" cy="0"/>
            </a:xfrm>
            <a:custGeom>
              <a:avLst/>
              <a:gdLst/>
              <a:ahLst/>
              <a:cxnLst/>
              <a:rect l="l" t="t" r="r" b="b"/>
              <a:pathLst>
                <a:path w="452119">
                  <a:moveTo>
                    <a:pt x="0" y="0"/>
                  </a:moveTo>
                  <a:lnTo>
                    <a:pt x="0" y="0"/>
                  </a:lnTo>
                  <a:lnTo>
                    <a:pt x="395156" y="0"/>
                  </a:lnTo>
                  <a:lnTo>
                    <a:pt x="451650" y="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07" name="object 607"/>
          <p:cNvGrpSpPr/>
          <p:nvPr/>
        </p:nvGrpSpPr>
        <p:grpSpPr>
          <a:xfrm>
            <a:off x="3809544" y="3286921"/>
            <a:ext cx="3418204" cy="1614170"/>
            <a:chOff x="3809544" y="3286921"/>
            <a:chExt cx="3418204" cy="1614170"/>
          </a:xfrm>
        </p:grpSpPr>
        <p:sp>
          <p:nvSpPr>
            <p:cNvPr id="608" name="object 608"/>
            <p:cNvSpPr/>
            <p:nvPr/>
          </p:nvSpPr>
          <p:spPr>
            <a:xfrm>
              <a:off x="3810916" y="3291354"/>
              <a:ext cx="2983230" cy="1605915"/>
            </a:xfrm>
            <a:custGeom>
              <a:avLst/>
              <a:gdLst/>
              <a:ahLst/>
              <a:cxnLst/>
              <a:rect l="l" t="t" r="r" b="b"/>
              <a:pathLst>
                <a:path w="2983229" h="1605914">
                  <a:moveTo>
                    <a:pt x="2981297" y="3848"/>
                  </a:moveTo>
                  <a:lnTo>
                    <a:pt x="2982948" y="78206"/>
                  </a:lnTo>
                  <a:lnTo>
                    <a:pt x="1224163" y="73596"/>
                  </a:lnTo>
                  <a:lnTo>
                    <a:pt x="1188638" y="74519"/>
                  </a:lnTo>
                  <a:lnTo>
                    <a:pt x="1131466" y="100410"/>
                  </a:lnTo>
                  <a:lnTo>
                    <a:pt x="1099284" y="136880"/>
                  </a:lnTo>
                  <a:lnTo>
                    <a:pt x="1068619" y="177057"/>
                  </a:lnTo>
                  <a:lnTo>
                    <a:pt x="1037954" y="217234"/>
                  </a:lnTo>
                  <a:lnTo>
                    <a:pt x="1007290" y="257411"/>
                  </a:lnTo>
                  <a:lnTo>
                    <a:pt x="976625" y="297589"/>
                  </a:lnTo>
                  <a:lnTo>
                    <a:pt x="945961" y="337766"/>
                  </a:lnTo>
                  <a:lnTo>
                    <a:pt x="915296" y="377943"/>
                  </a:lnTo>
                  <a:lnTo>
                    <a:pt x="884632" y="418121"/>
                  </a:lnTo>
                  <a:lnTo>
                    <a:pt x="853968" y="458298"/>
                  </a:lnTo>
                  <a:lnTo>
                    <a:pt x="823304" y="498476"/>
                  </a:lnTo>
                  <a:lnTo>
                    <a:pt x="792639" y="538653"/>
                  </a:lnTo>
                  <a:lnTo>
                    <a:pt x="761975" y="578831"/>
                  </a:lnTo>
                  <a:lnTo>
                    <a:pt x="731311" y="619008"/>
                  </a:lnTo>
                  <a:lnTo>
                    <a:pt x="700647" y="659186"/>
                  </a:lnTo>
                  <a:lnTo>
                    <a:pt x="669982" y="699363"/>
                  </a:lnTo>
                  <a:lnTo>
                    <a:pt x="639318" y="739541"/>
                  </a:lnTo>
                  <a:lnTo>
                    <a:pt x="608654" y="779719"/>
                  </a:lnTo>
                  <a:lnTo>
                    <a:pt x="577990" y="819896"/>
                  </a:lnTo>
                  <a:lnTo>
                    <a:pt x="547326" y="860074"/>
                  </a:lnTo>
                  <a:lnTo>
                    <a:pt x="516662" y="900251"/>
                  </a:lnTo>
                  <a:lnTo>
                    <a:pt x="485998" y="940429"/>
                  </a:lnTo>
                  <a:lnTo>
                    <a:pt x="455333" y="980607"/>
                  </a:lnTo>
                  <a:lnTo>
                    <a:pt x="424669" y="1020784"/>
                  </a:lnTo>
                  <a:lnTo>
                    <a:pt x="394005" y="1060962"/>
                  </a:lnTo>
                  <a:lnTo>
                    <a:pt x="363341" y="1101139"/>
                  </a:lnTo>
                  <a:lnTo>
                    <a:pt x="332676" y="1141317"/>
                  </a:lnTo>
                  <a:lnTo>
                    <a:pt x="302012" y="1181494"/>
                  </a:lnTo>
                  <a:lnTo>
                    <a:pt x="271348" y="1221671"/>
                  </a:lnTo>
                  <a:lnTo>
                    <a:pt x="240683" y="1261849"/>
                  </a:lnTo>
                  <a:lnTo>
                    <a:pt x="210019" y="1302026"/>
                  </a:lnTo>
                  <a:lnTo>
                    <a:pt x="179354" y="1342203"/>
                  </a:lnTo>
                  <a:lnTo>
                    <a:pt x="148690" y="1382381"/>
                  </a:lnTo>
                  <a:lnTo>
                    <a:pt x="118025" y="1422558"/>
                  </a:lnTo>
                  <a:lnTo>
                    <a:pt x="87360" y="1462735"/>
                  </a:lnTo>
                  <a:lnTo>
                    <a:pt x="74523" y="1494258"/>
                  </a:lnTo>
                  <a:lnTo>
                    <a:pt x="79617" y="1516343"/>
                  </a:lnTo>
                  <a:lnTo>
                    <a:pt x="102641" y="1528991"/>
                  </a:lnTo>
                  <a:lnTo>
                    <a:pt x="143596" y="1532204"/>
                  </a:lnTo>
                  <a:lnTo>
                    <a:pt x="2963148" y="1530032"/>
                  </a:lnTo>
                  <a:lnTo>
                    <a:pt x="2960012" y="1602828"/>
                  </a:lnTo>
                  <a:lnTo>
                    <a:pt x="2915912" y="1602881"/>
                  </a:lnTo>
                  <a:lnTo>
                    <a:pt x="2871094" y="1602933"/>
                  </a:lnTo>
                  <a:lnTo>
                    <a:pt x="2825584" y="1602985"/>
                  </a:lnTo>
                  <a:lnTo>
                    <a:pt x="2779408" y="1603038"/>
                  </a:lnTo>
                  <a:lnTo>
                    <a:pt x="2732594" y="1603090"/>
                  </a:lnTo>
                  <a:lnTo>
                    <a:pt x="2685168" y="1603142"/>
                  </a:lnTo>
                  <a:lnTo>
                    <a:pt x="2637156" y="1603195"/>
                  </a:lnTo>
                  <a:lnTo>
                    <a:pt x="2588585" y="1603247"/>
                  </a:lnTo>
                  <a:lnTo>
                    <a:pt x="2539482" y="1603299"/>
                  </a:lnTo>
                  <a:lnTo>
                    <a:pt x="2489873" y="1603351"/>
                  </a:lnTo>
                  <a:lnTo>
                    <a:pt x="2439785" y="1603403"/>
                  </a:lnTo>
                  <a:lnTo>
                    <a:pt x="2389244" y="1603456"/>
                  </a:lnTo>
                  <a:lnTo>
                    <a:pt x="2338278" y="1603508"/>
                  </a:lnTo>
                  <a:lnTo>
                    <a:pt x="2286912" y="1603560"/>
                  </a:lnTo>
                  <a:lnTo>
                    <a:pt x="2235174" y="1603612"/>
                  </a:lnTo>
                  <a:lnTo>
                    <a:pt x="2183090" y="1603664"/>
                  </a:lnTo>
                  <a:lnTo>
                    <a:pt x="2130687" y="1603716"/>
                  </a:lnTo>
                  <a:lnTo>
                    <a:pt x="2077990" y="1603768"/>
                  </a:lnTo>
                  <a:lnTo>
                    <a:pt x="2025028" y="1603820"/>
                  </a:lnTo>
                  <a:lnTo>
                    <a:pt x="1971826" y="1603872"/>
                  </a:lnTo>
                  <a:lnTo>
                    <a:pt x="1918411" y="1603925"/>
                  </a:lnTo>
                  <a:lnTo>
                    <a:pt x="1864810" y="1603977"/>
                  </a:lnTo>
                  <a:lnTo>
                    <a:pt x="1811049" y="1604029"/>
                  </a:lnTo>
                  <a:lnTo>
                    <a:pt x="1757155" y="1604081"/>
                  </a:lnTo>
                  <a:lnTo>
                    <a:pt x="1703154" y="1604133"/>
                  </a:lnTo>
                  <a:lnTo>
                    <a:pt x="1649074" y="1604185"/>
                  </a:lnTo>
                  <a:lnTo>
                    <a:pt x="1594940" y="1604237"/>
                  </a:lnTo>
                  <a:lnTo>
                    <a:pt x="1540780" y="1604289"/>
                  </a:lnTo>
                  <a:lnTo>
                    <a:pt x="1486620" y="1604341"/>
                  </a:lnTo>
                  <a:lnTo>
                    <a:pt x="1432486" y="1604393"/>
                  </a:lnTo>
                  <a:lnTo>
                    <a:pt x="1378406" y="1604445"/>
                  </a:lnTo>
                  <a:lnTo>
                    <a:pt x="1324406" y="1604497"/>
                  </a:lnTo>
                  <a:lnTo>
                    <a:pt x="1270512" y="1604549"/>
                  </a:lnTo>
                  <a:lnTo>
                    <a:pt x="1216751" y="1604601"/>
                  </a:lnTo>
                  <a:lnTo>
                    <a:pt x="1163150" y="1604653"/>
                  </a:lnTo>
                  <a:lnTo>
                    <a:pt x="1109735" y="1604705"/>
                  </a:lnTo>
                  <a:lnTo>
                    <a:pt x="1056533" y="1604757"/>
                  </a:lnTo>
                  <a:lnTo>
                    <a:pt x="1003570" y="1604810"/>
                  </a:lnTo>
                  <a:lnTo>
                    <a:pt x="950874" y="1604862"/>
                  </a:lnTo>
                  <a:lnTo>
                    <a:pt x="898470" y="1604914"/>
                  </a:lnTo>
                  <a:lnTo>
                    <a:pt x="846386" y="1604966"/>
                  </a:lnTo>
                  <a:lnTo>
                    <a:pt x="794648" y="1605018"/>
                  </a:lnTo>
                  <a:lnTo>
                    <a:pt x="743283" y="1605070"/>
                  </a:lnTo>
                  <a:lnTo>
                    <a:pt x="692316" y="1605122"/>
                  </a:lnTo>
                  <a:lnTo>
                    <a:pt x="641776" y="1605174"/>
                  </a:lnTo>
                  <a:lnTo>
                    <a:pt x="591688" y="1605227"/>
                  </a:lnTo>
                  <a:lnTo>
                    <a:pt x="542079" y="1605279"/>
                  </a:lnTo>
                  <a:lnTo>
                    <a:pt x="492976" y="1605331"/>
                  </a:lnTo>
                  <a:lnTo>
                    <a:pt x="444405" y="1605383"/>
                  </a:lnTo>
                  <a:lnTo>
                    <a:pt x="396393" y="1605435"/>
                  </a:lnTo>
                  <a:lnTo>
                    <a:pt x="348966" y="1605488"/>
                  </a:lnTo>
                  <a:lnTo>
                    <a:pt x="302152" y="1605540"/>
                  </a:lnTo>
                  <a:lnTo>
                    <a:pt x="255977" y="1605592"/>
                  </a:lnTo>
                  <a:lnTo>
                    <a:pt x="210466" y="1605645"/>
                  </a:lnTo>
                  <a:lnTo>
                    <a:pt x="165648" y="1605697"/>
                  </a:lnTo>
                  <a:lnTo>
                    <a:pt x="121549" y="1605749"/>
                  </a:lnTo>
                  <a:lnTo>
                    <a:pt x="72548" y="1598189"/>
                  </a:lnTo>
                  <a:lnTo>
                    <a:pt x="35449" y="1576421"/>
                  </a:lnTo>
                  <a:lnTo>
                    <a:pt x="11013" y="1544823"/>
                  </a:lnTo>
                  <a:lnTo>
                    <a:pt x="0" y="1507773"/>
                  </a:lnTo>
                  <a:lnTo>
                    <a:pt x="3169" y="1469650"/>
                  </a:lnTo>
                  <a:lnTo>
                    <a:pt x="21282" y="1434833"/>
                  </a:lnTo>
                  <a:lnTo>
                    <a:pt x="1048890" y="70954"/>
                  </a:lnTo>
                  <a:lnTo>
                    <a:pt x="1086606" y="34016"/>
                  </a:lnTo>
                  <a:lnTo>
                    <a:pt x="1125492" y="13193"/>
                  </a:lnTo>
                  <a:lnTo>
                    <a:pt x="1165771" y="3512"/>
                  </a:lnTo>
                  <a:lnTo>
                    <a:pt x="1207666" y="0"/>
                  </a:lnTo>
                  <a:lnTo>
                    <a:pt x="2981297" y="384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9" name="object 609"/>
            <p:cNvSpPr/>
            <p:nvPr/>
          </p:nvSpPr>
          <p:spPr>
            <a:xfrm>
              <a:off x="4593977" y="4750629"/>
              <a:ext cx="542290" cy="0"/>
            </a:xfrm>
            <a:custGeom>
              <a:avLst/>
              <a:gdLst/>
              <a:ahLst/>
              <a:cxnLst/>
              <a:rect l="l" t="t" r="r" b="b"/>
              <a:pathLst>
                <a:path w="542289">
                  <a:moveTo>
                    <a:pt x="541883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0" name="object 610"/>
            <p:cNvSpPr/>
            <p:nvPr/>
          </p:nvSpPr>
          <p:spPr>
            <a:xfrm>
              <a:off x="4593980" y="4717162"/>
              <a:ext cx="60960" cy="67310"/>
            </a:xfrm>
            <a:custGeom>
              <a:avLst/>
              <a:gdLst/>
              <a:ahLst/>
              <a:cxnLst/>
              <a:rect l="l" t="t" r="r" b="b"/>
              <a:pathLst>
                <a:path w="60960" h="67310">
                  <a:moveTo>
                    <a:pt x="60833" y="0"/>
                  </a:moveTo>
                  <a:lnTo>
                    <a:pt x="0" y="33464"/>
                  </a:lnTo>
                  <a:lnTo>
                    <a:pt x="60833" y="66928"/>
                  </a:lnTo>
                  <a:lnTo>
                    <a:pt x="6083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1" name="object 611"/>
            <p:cNvSpPr/>
            <p:nvPr/>
          </p:nvSpPr>
          <p:spPr>
            <a:xfrm>
              <a:off x="6030039" y="3451788"/>
              <a:ext cx="326390" cy="0"/>
            </a:xfrm>
            <a:custGeom>
              <a:avLst/>
              <a:gdLst/>
              <a:ahLst/>
              <a:cxnLst/>
              <a:rect l="l" t="t" r="r" b="b"/>
              <a:pathLst>
                <a:path w="326389">
                  <a:moveTo>
                    <a:pt x="0" y="0"/>
                  </a:moveTo>
                  <a:lnTo>
                    <a:pt x="326339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2" name="object 612"/>
            <p:cNvSpPr/>
            <p:nvPr/>
          </p:nvSpPr>
          <p:spPr>
            <a:xfrm>
              <a:off x="6295545" y="3418326"/>
              <a:ext cx="60960" cy="67310"/>
            </a:xfrm>
            <a:custGeom>
              <a:avLst/>
              <a:gdLst/>
              <a:ahLst/>
              <a:cxnLst/>
              <a:rect l="l" t="t" r="r" b="b"/>
              <a:pathLst>
                <a:path w="60960" h="67310">
                  <a:moveTo>
                    <a:pt x="0" y="0"/>
                  </a:moveTo>
                  <a:lnTo>
                    <a:pt x="0" y="66929"/>
                  </a:lnTo>
                  <a:lnTo>
                    <a:pt x="60833" y="334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13" name="object 6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763039" y="4615053"/>
              <a:ext cx="160796" cy="285923"/>
            </a:xfrm>
            <a:prstGeom prst="rect">
              <a:avLst/>
            </a:prstGeom>
          </p:spPr>
        </p:pic>
        <p:sp>
          <p:nvSpPr>
            <p:cNvPr id="614" name="object 614"/>
            <p:cNvSpPr/>
            <p:nvPr/>
          </p:nvSpPr>
          <p:spPr>
            <a:xfrm>
              <a:off x="6556985" y="3722655"/>
              <a:ext cx="668020" cy="901065"/>
            </a:xfrm>
            <a:custGeom>
              <a:avLst/>
              <a:gdLst/>
              <a:ahLst/>
              <a:cxnLst/>
              <a:rect l="l" t="t" r="r" b="b"/>
              <a:pathLst>
                <a:path w="668020" h="901064">
                  <a:moveTo>
                    <a:pt x="0" y="0"/>
                  </a:moveTo>
                  <a:lnTo>
                    <a:pt x="667486" y="0"/>
                  </a:lnTo>
                  <a:lnTo>
                    <a:pt x="667486" y="50737"/>
                  </a:lnTo>
                  <a:lnTo>
                    <a:pt x="667486" y="101475"/>
                  </a:lnTo>
                  <a:lnTo>
                    <a:pt x="667486" y="811809"/>
                  </a:lnTo>
                  <a:lnTo>
                    <a:pt x="634662" y="833250"/>
                  </a:lnTo>
                  <a:lnTo>
                    <a:pt x="596834" y="851836"/>
                  </a:lnTo>
                  <a:lnTo>
                    <a:pt x="554772" y="867520"/>
                  </a:lnTo>
                  <a:lnTo>
                    <a:pt x="509247" y="880253"/>
                  </a:lnTo>
                  <a:lnTo>
                    <a:pt x="461027" y="889987"/>
                  </a:lnTo>
                  <a:lnTo>
                    <a:pt x="410883" y="896674"/>
                  </a:lnTo>
                  <a:lnTo>
                    <a:pt x="359585" y="900266"/>
                  </a:lnTo>
                  <a:lnTo>
                    <a:pt x="307901" y="900715"/>
                  </a:lnTo>
                  <a:lnTo>
                    <a:pt x="256602" y="897973"/>
                  </a:lnTo>
                  <a:lnTo>
                    <a:pt x="206458" y="891991"/>
                  </a:lnTo>
                  <a:lnTo>
                    <a:pt x="158239" y="882722"/>
                  </a:lnTo>
                  <a:lnTo>
                    <a:pt x="112713" y="870117"/>
                  </a:lnTo>
                  <a:lnTo>
                    <a:pt x="70652" y="854129"/>
                  </a:lnTo>
                  <a:lnTo>
                    <a:pt x="32824" y="834709"/>
                  </a:lnTo>
                  <a:lnTo>
                    <a:pt x="0" y="81180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5" name="object 615"/>
            <p:cNvSpPr/>
            <p:nvPr/>
          </p:nvSpPr>
          <p:spPr>
            <a:xfrm>
              <a:off x="6556981" y="3650497"/>
              <a:ext cx="669925" cy="135890"/>
            </a:xfrm>
            <a:custGeom>
              <a:avLst/>
              <a:gdLst/>
              <a:ahLst/>
              <a:cxnLst/>
              <a:rect l="l" t="t" r="r" b="b"/>
              <a:pathLst>
                <a:path w="669925" h="135889">
                  <a:moveTo>
                    <a:pt x="334670" y="0"/>
                  </a:moveTo>
                  <a:lnTo>
                    <a:pt x="257932" y="1786"/>
                  </a:lnTo>
                  <a:lnTo>
                    <a:pt x="187489" y="6876"/>
                  </a:lnTo>
                  <a:lnTo>
                    <a:pt x="125350" y="14862"/>
                  </a:lnTo>
                  <a:lnTo>
                    <a:pt x="73522" y="25339"/>
                  </a:lnTo>
                  <a:lnTo>
                    <a:pt x="34015" y="37900"/>
                  </a:lnTo>
                  <a:lnTo>
                    <a:pt x="0" y="67652"/>
                  </a:lnTo>
                  <a:lnTo>
                    <a:pt x="8838" y="83164"/>
                  </a:lnTo>
                  <a:lnTo>
                    <a:pt x="73522" y="109961"/>
                  </a:lnTo>
                  <a:lnTo>
                    <a:pt x="125350" y="120435"/>
                  </a:lnTo>
                  <a:lnTo>
                    <a:pt x="187489" y="128419"/>
                  </a:lnTo>
                  <a:lnTo>
                    <a:pt x="257932" y="133507"/>
                  </a:lnTo>
                  <a:lnTo>
                    <a:pt x="334670" y="135293"/>
                  </a:lnTo>
                  <a:lnTo>
                    <a:pt x="411408" y="133507"/>
                  </a:lnTo>
                  <a:lnTo>
                    <a:pt x="481851" y="128419"/>
                  </a:lnTo>
                  <a:lnTo>
                    <a:pt x="543990" y="120435"/>
                  </a:lnTo>
                  <a:lnTo>
                    <a:pt x="595818" y="109961"/>
                  </a:lnTo>
                  <a:lnTo>
                    <a:pt x="635324" y="97402"/>
                  </a:lnTo>
                  <a:lnTo>
                    <a:pt x="669340" y="67652"/>
                  </a:lnTo>
                  <a:lnTo>
                    <a:pt x="660502" y="52140"/>
                  </a:lnTo>
                  <a:lnTo>
                    <a:pt x="595818" y="25339"/>
                  </a:lnTo>
                  <a:lnTo>
                    <a:pt x="543990" y="14862"/>
                  </a:lnTo>
                  <a:lnTo>
                    <a:pt x="481851" y="6876"/>
                  </a:lnTo>
                  <a:lnTo>
                    <a:pt x="411408" y="1786"/>
                  </a:lnTo>
                  <a:lnTo>
                    <a:pt x="3346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6" name="object 616"/>
            <p:cNvSpPr/>
            <p:nvPr/>
          </p:nvSpPr>
          <p:spPr>
            <a:xfrm>
              <a:off x="6556981" y="3650497"/>
              <a:ext cx="669925" cy="135890"/>
            </a:xfrm>
            <a:custGeom>
              <a:avLst/>
              <a:gdLst/>
              <a:ahLst/>
              <a:cxnLst/>
              <a:rect l="l" t="t" r="r" b="b"/>
              <a:pathLst>
                <a:path w="669925" h="135889">
                  <a:moveTo>
                    <a:pt x="334670" y="0"/>
                  </a:moveTo>
                  <a:lnTo>
                    <a:pt x="411408" y="1786"/>
                  </a:lnTo>
                  <a:lnTo>
                    <a:pt x="481851" y="6876"/>
                  </a:lnTo>
                  <a:lnTo>
                    <a:pt x="543990" y="14862"/>
                  </a:lnTo>
                  <a:lnTo>
                    <a:pt x="595818" y="25339"/>
                  </a:lnTo>
                  <a:lnTo>
                    <a:pt x="635324" y="37900"/>
                  </a:lnTo>
                  <a:lnTo>
                    <a:pt x="669340" y="67652"/>
                  </a:lnTo>
                  <a:lnTo>
                    <a:pt x="660502" y="83164"/>
                  </a:lnTo>
                  <a:lnTo>
                    <a:pt x="595818" y="109961"/>
                  </a:lnTo>
                  <a:lnTo>
                    <a:pt x="543990" y="120435"/>
                  </a:lnTo>
                  <a:lnTo>
                    <a:pt x="481851" y="128419"/>
                  </a:lnTo>
                  <a:lnTo>
                    <a:pt x="411408" y="133507"/>
                  </a:lnTo>
                  <a:lnTo>
                    <a:pt x="334670" y="135293"/>
                  </a:lnTo>
                  <a:lnTo>
                    <a:pt x="257932" y="133507"/>
                  </a:lnTo>
                  <a:lnTo>
                    <a:pt x="187489" y="128419"/>
                  </a:lnTo>
                  <a:lnTo>
                    <a:pt x="125350" y="120435"/>
                  </a:lnTo>
                  <a:lnTo>
                    <a:pt x="73522" y="109961"/>
                  </a:lnTo>
                  <a:lnTo>
                    <a:pt x="34015" y="97402"/>
                  </a:lnTo>
                  <a:lnTo>
                    <a:pt x="0" y="67652"/>
                  </a:lnTo>
                  <a:lnTo>
                    <a:pt x="8838" y="52140"/>
                  </a:lnTo>
                  <a:lnTo>
                    <a:pt x="73522" y="25339"/>
                  </a:lnTo>
                  <a:lnTo>
                    <a:pt x="125350" y="14862"/>
                  </a:lnTo>
                  <a:lnTo>
                    <a:pt x="187489" y="6876"/>
                  </a:lnTo>
                  <a:lnTo>
                    <a:pt x="257932" y="1786"/>
                  </a:lnTo>
                  <a:lnTo>
                    <a:pt x="33467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7" name="object 617"/>
            <p:cNvSpPr/>
            <p:nvPr/>
          </p:nvSpPr>
          <p:spPr>
            <a:xfrm>
              <a:off x="6844208" y="3388560"/>
              <a:ext cx="68580" cy="321310"/>
            </a:xfrm>
            <a:custGeom>
              <a:avLst/>
              <a:gdLst/>
              <a:ahLst/>
              <a:cxnLst/>
              <a:rect l="l" t="t" r="r" b="b"/>
              <a:pathLst>
                <a:path w="68579" h="321310">
                  <a:moveTo>
                    <a:pt x="68084" y="0"/>
                  </a:moveTo>
                  <a:lnTo>
                    <a:pt x="0" y="0"/>
                  </a:lnTo>
                  <a:lnTo>
                    <a:pt x="0" y="314960"/>
                  </a:lnTo>
                  <a:lnTo>
                    <a:pt x="8623" y="314960"/>
                  </a:lnTo>
                  <a:lnTo>
                    <a:pt x="8623" y="320040"/>
                  </a:lnTo>
                  <a:lnTo>
                    <a:pt x="25285" y="320040"/>
                  </a:lnTo>
                  <a:lnTo>
                    <a:pt x="25285" y="321310"/>
                  </a:lnTo>
                  <a:lnTo>
                    <a:pt x="42735" y="321310"/>
                  </a:lnTo>
                  <a:lnTo>
                    <a:pt x="42735" y="320040"/>
                  </a:lnTo>
                  <a:lnTo>
                    <a:pt x="59397" y="320040"/>
                  </a:lnTo>
                  <a:lnTo>
                    <a:pt x="59397" y="314960"/>
                  </a:lnTo>
                  <a:lnTo>
                    <a:pt x="68084" y="314960"/>
                  </a:lnTo>
                  <a:lnTo>
                    <a:pt x="680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8" name="object 618"/>
            <p:cNvSpPr/>
            <p:nvPr/>
          </p:nvSpPr>
          <p:spPr>
            <a:xfrm>
              <a:off x="6844188" y="3388550"/>
              <a:ext cx="68580" cy="321945"/>
            </a:xfrm>
            <a:custGeom>
              <a:avLst/>
              <a:gdLst/>
              <a:ahLst/>
              <a:cxnLst/>
              <a:rect l="l" t="t" r="r" b="b"/>
              <a:pathLst>
                <a:path w="68579" h="321945">
                  <a:moveTo>
                    <a:pt x="68135" y="0"/>
                  </a:moveTo>
                  <a:lnTo>
                    <a:pt x="50" y="0"/>
                  </a:lnTo>
                  <a:lnTo>
                    <a:pt x="43" y="52502"/>
                  </a:lnTo>
                  <a:lnTo>
                    <a:pt x="34" y="105007"/>
                  </a:lnTo>
                  <a:lnTo>
                    <a:pt x="25" y="157513"/>
                  </a:lnTo>
                  <a:lnTo>
                    <a:pt x="15" y="210020"/>
                  </a:lnTo>
                  <a:lnTo>
                    <a:pt x="7" y="262528"/>
                  </a:lnTo>
                  <a:lnTo>
                    <a:pt x="0" y="315036"/>
                  </a:lnTo>
                  <a:lnTo>
                    <a:pt x="17015" y="319886"/>
                  </a:lnTo>
                  <a:lnTo>
                    <a:pt x="34036" y="321503"/>
                  </a:lnTo>
                  <a:lnTo>
                    <a:pt x="51056" y="319886"/>
                  </a:lnTo>
                  <a:lnTo>
                    <a:pt x="68072" y="315036"/>
                  </a:lnTo>
                  <a:lnTo>
                    <a:pt x="68135" y="0"/>
                  </a:lnTo>
                  <a:close/>
                </a:path>
              </a:pathLst>
            </a:custGeom>
            <a:ln w="3175">
              <a:solidFill>
                <a:srgbClr val="6868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9" name="object 619"/>
            <p:cNvSpPr/>
            <p:nvPr/>
          </p:nvSpPr>
          <p:spPr>
            <a:xfrm>
              <a:off x="6875475" y="3389055"/>
              <a:ext cx="36195" cy="313690"/>
            </a:xfrm>
            <a:custGeom>
              <a:avLst/>
              <a:gdLst/>
              <a:ahLst/>
              <a:cxnLst/>
              <a:rect l="l" t="t" r="r" b="b"/>
              <a:pathLst>
                <a:path w="36195" h="313689">
                  <a:moveTo>
                    <a:pt x="35839" y="0"/>
                  </a:moveTo>
                  <a:lnTo>
                    <a:pt x="15341" y="0"/>
                  </a:lnTo>
                  <a:lnTo>
                    <a:pt x="15328" y="190"/>
                  </a:lnTo>
                  <a:lnTo>
                    <a:pt x="50" y="190"/>
                  </a:lnTo>
                  <a:lnTo>
                    <a:pt x="0" y="313245"/>
                  </a:lnTo>
                  <a:lnTo>
                    <a:pt x="15290" y="313245"/>
                  </a:lnTo>
                  <a:lnTo>
                    <a:pt x="15290" y="313436"/>
                  </a:lnTo>
                  <a:lnTo>
                    <a:pt x="35775" y="313436"/>
                  </a:lnTo>
                  <a:lnTo>
                    <a:pt x="358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20" name="object 62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763039" y="3286921"/>
              <a:ext cx="160796" cy="159642"/>
            </a:xfrm>
            <a:prstGeom prst="rect">
              <a:avLst/>
            </a:prstGeom>
          </p:spPr>
        </p:pic>
        <p:sp>
          <p:nvSpPr>
            <p:cNvPr id="621" name="object 621"/>
            <p:cNvSpPr/>
            <p:nvPr/>
          </p:nvSpPr>
          <p:spPr>
            <a:xfrm>
              <a:off x="3859233" y="3497508"/>
              <a:ext cx="1036955" cy="1204595"/>
            </a:xfrm>
            <a:custGeom>
              <a:avLst/>
              <a:gdLst/>
              <a:ahLst/>
              <a:cxnLst/>
              <a:rect l="l" t="t" r="r" b="b"/>
              <a:pathLst>
                <a:path w="1036954" h="1204595">
                  <a:moveTo>
                    <a:pt x="832789" y="0"/>
                  </a:moveTo>
                  <a:lnTo>
                    <a:pt x="0" y="1024496"/>
                  </a:lnTo>
                  <a:lnTo>
                    <a:pt x="257632" y="1204239"/>
                  </a:lnTo>
                  <a:lnTo>
                    <a:pt x="1036497" y="137795"/>
                  </a:lnTo>
                  <a:lnTo>
                    <a:pt x="83278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2" name="object 622"/>
            <p:cNvSpPr/>
            <p:nvPr/>
          </p:nvSpPr>
          <p:spPr>
            <a:xfrm>
              <a:off x="6634285" y="3706103"/>
              <a:ext cx="492125" cy="907415"/>
            </a:xfrm>
            <a:custGeom>
              <a:avLst/>
              <a:gdLst/>
              <a:ahLst/>
              <a:cxnLst/>
              <a:rect l="l" t="t" r="r" b="b"/>
              <a:pathLst>
                <a:path w="492125" h="907414">
                  <a:moveTo>
                    <a:pt x="240461" y="0"/>
                  </a:moveTo>
                  <a:lnTo>
                    <a:pt x="240461" y="124167"/>
                  </a:lnTo>
                  <a:lnTo>
                    <a:pt x="4775" y="200571"/>
                  </a:lnTo>
                  <a:lnTo>
                    <a:pt x="482333" y="238785"/>
                  </a:lnTo>
                  <a:lnTo>
                    <a:pt x="4775" y="286537"/>
                  </a:lnTo>
                  <a:lnTo>
                    <a:pt x="491883" y="329514"/>
                  </a:lnTo>
                  <a:lnTo>
                    <a:pt x="9550" y="382041"/>
                  </a:lnTo>
                  <a:lnTo>
                    <a:pt x="491883" y="429806"/>
                  </a:lnTo>
                  <a:lnTo>
                    <a:pt x="0" y="463232"/>
                  </a:lnTo>
                  <a:lnTo>
                    <a:pt x="491883" y="491883"/>
                  </a:lnTo>
                  <a:lnTo>
                    <a:pt x="0" y="544423"/>
                  </a:lnTo>
                  <a:lnTo>
                    <a:pt x="487108" y="577850"/>
                  </a:lnTo>
                  <a:lnTo>
                    <a:pt x="0" y="630377"/>
                  </a:lnTo>
                  <a:lnTo>
                    <a:pt x="491883" y="659028"/>
                  </a:lnTo>
                  <a:lnTo>
                    <a:pt x="4775" y="692467"/>
                  </a:lnTo>
                  <a:lnTo>
                    <a:pt x="487108" y="725893"/>
                  </a:lnTo>
                  <a:lnTo>
                    <a:pt x="248323" y="797521"/>
                  </a:lnTo>
                  <a:lnTo>
                    <a:pt x="248323" y="907364"/>
                  </a:lnTo>
                </a:path>
              </a:pathLst>
            </a:custGeom>
            <a:ln w="25400">
              <a:solidFill>
                <a:srgbClr val="CCCC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3" name="object 623"/>
          <p:cNvSpPr txBox="1"/>
          <p:nvPr/>
        </p:nvSpPr>
        <p:spPr>
          <a:xfrm>
            <a:off x="260591" y="5649007"/>
            <a:ext cx="583628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solar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power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water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heating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system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above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works.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624" name="object 624"/>
          <p:cNvSpPr txBox="1"/>
          <p:nvPr/>
        </p:nvSpPr>
        <p:spPr>
          <a:xfrm>
            <a:off x="6269215" y="5649007"/>
            <a:ext cx="6978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216</Words>
  <Application>Microsoft Office PowerPoint</Application>
  <PresentationFormat>Custom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solar2.cdr</dc:title>
  <dc:creator>BY V.RYAN </dc:creator>
  <cp:keywords>EXAMINATION QUESTIONS - THE HEAT EXCHANGER</cp:keywords>
  <cp:lastModifiedBy>Vincent RYan</cp:lastModifiedBy>
  <cp:revision>1</cp:revision>
  <dcterms:created xsi:type="dcterms:W3CDTF">2023-08-24T13:01:40Z</dcterms:created>
  <dcterms:modified xsi:type="dcterms:W3CDTF">2023-08-24T13:01:57Z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2023-08-24T00:00:00Z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2023-08-24T00:00:00Z</vt:filetime>
  </property>
  <property fmtid="{D5CDD505-2E9C-101B-9397-08002B2CF9AE}" pid="5" name="Producer">
    <vt:lpwstr>Corel PDF Engine Version 19.1.0.419</vt:lpwstr>
  </property>
</Properties>
</file>