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https://technologystudent.com/energy1/solar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1133" y="58666"/>
            <a:ext cx="652462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 - </a:t>
            </a:r>
            <a:r>
              <a:rPr sz="14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PHOTOVOLTAICS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-</a:t>
            </a:r>
            <a:r>
              <a:rPr sz="1400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sz="1400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PRACTICAL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APPLICATION</a:t>
            </a:r>
            <a:endParaRPr sz="1400">
              <a:latin typeface="Arial"/>
              <a:cs typeface="Arial"/>
            </a:endParaRPr>
          </a:p>
          <a:p>
            <a:pPr marR="6985" algn="ctr">
              <a:lnSpc>
                <a:spcPct val="100000"/>
              </a:lnSpc>
              <a:spcBef>
                <a:spcPts val="459"/>
              </a:spcBef>
              <a:tabLst>
                <a:tab pos="2015489" algn="l"/>
                <a:tab pos="38976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7000" y="2075659"/>
            <a:ext cx="1176020" cy="3028950"/>
            <a:chOff x="307000" y="2075659"/>
            <a:chExt cx="1176020" cy="3028950"/>
          </a:xfrm>
        </p:grpSpPr>
        <p:pic>
          <p:nvPicPr>
            <p:cNvPr id="4" name="object 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7000" y="2075659"/>
              <a:ext cx="1176004" cy="108290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84491" y="3164500"/>
              <a:ext cx="377825" cy="635"/>
            </a:xfrm>
            <a:custGeom>
              <a:avLst/>
              <a:gdLst/>
              <a:ahLst/>
              <a:cxnLst/>
              <a:rect l="l" t="t" r="r" b="b"/>
              <a:pathLst>
                <a:path w="377825" h="635">
                  <a:moveTo>
                    <a:pt x="0" y="256"/>
                  </a:moveTo>
                  <a:lnTo>
                    <a:pt x="377654" y="256"/>
                  </a:lnTo>
                  <a:lnTo>
                    <a:pt x="377654" y="0"/>
                  </a:lnTo>
                  <a:lnTo>
                    <a:pt x="0" y="0"/>
                  </a:lnTo>
                  <a:lnTo>
                    <a:pt x="0" y="256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491" y="3224890"/>
              <a:ext cx="824112" cy="185861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84491" y="3164500"/>
              <a:ext cx="377825" cy="1917700"/>
            </a:xfrm>
            <a:custGeom>
              <a:avLst/>
              <a:gdLst/>
              <a:ahLst/>
              <a:cxnLst/>
              <a:rect l="l" t="t" r="r" b="b"/>
              <a:pathLst>
                <a:path w="377825" h="1917700">
                  <a:moveTo>
                    <a:pt x="0" y="0"/>
                  </a:moveTo>
                  <a:lnTo>
                    <a:pt x="377654" y="0"/>
                  </a:lnTo>
                  <a:lnTo>
                    <a:pt x="377654" y="1917630"/>
                  </a:lnTo>
                  <a:lnTo>
                    <a:pt x="0" y="191763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5953" y="3164500"/>
              <a:ext cx="546735" cy="1917700"/>
            </a:xfrm>
            <a:custGeom>
              <a:avLst/>
              <a:gdLst/>
              <a:ahLst/>
              <a:cxnLst/>
              <a:rect l="l" t="t" r="r" b="b"/>
              <a:pathLst>
                <a:path w="546735" h="1917700">
                  <a:moveTo>
                    <a:pt x="0" y="0"/>
                  </a:moveTo>
                  <a:lnTo>
                    <a:pt x="546422" y="0"/>
                  </a:lnTo>
                  <a:lnTo>
                    <a:pt x="546422" y="1917630"/>
                  </a:lnTo>
                  <a:lnTo>
                    <a:pt x="0" y="191763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1150" y="3164760"/>
              <a:ext cx="1075055" cy="1939289"/>
            </a:xfrm>
            <a:custGeom>
              <a:avLst/>
              <a:gdLst/>
              <a:ahLst/>
              <a:cxnLst/>
              <a:rect l="l" t="t" r="r" b="b"/>
              <a:pathLst>
                <a:path w="1075055" h="1939289">
                  <a:moveTo>
                    <a:pt x="1029766" y="0"/>
                  </a:moveTo>
                  <a:lnTo>
                    <a:pt x="45097" y="0"/>
                  </a:lnTo>
                  <a:lnTo>
                    <a:pt x="45097" y="60134"/>
                  </a:lnTo>
                  <a:lnTo>
                    <a:pt x="1029766" y="60134"/>
                  </a:lnTo>
                  <a:lnTo>
                    <a:pt x="1029766" y="0"/>
                  </a:lnTo>
                  <a:close/>
                </a:path>
                <a:path w="1075055" h="1939289">
                  <a:moveTo>
                    <a:pt x="1074864" y="1901685"/>
                  </a:moveTo>
                  <a:lnTo>
                    <a:pt x="0" y="1901685"/>
                  </a:lnTo>
                  <a:lnTo>
                    <a:pt x="0" y="1939277"/>
                  </a:lnTo>
                  <a:lnTo>
                    <a:pt x="1074864" y="1939277"/>
                  </a:lnTo>
                  <a:lnTo>
                    <a:pt x="1074864" y="190168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15097" y="2864235"/>
            <a:ext cx="1176020" cy="1498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PHOTOVOLTAIC</a:t>
            </a:r>
            <a:r>
              <a:rPr sz="8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CELLS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56486" y="4519878"/>
            <a:ext cx="1193165" cy="2654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910"/>
              </a:lnSpc>
              <a:spcBef>
                <a:spcPts val="18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BATTERIES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 FOR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 ELECTRICAL</a:t>
            </a:r>
            <a:r>
              <a:rPr sz="8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STORAGE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56486" y="3816230"/>
            <a:ext cx="652780" cy="1498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TELEPHONE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3825" y="5210211"/>
            <a:ext cx="191770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dirty="0">
                <a:solidFill>
                  <a:srgbClr val="DD2B1C"/>
                </a:solidFill>
                <a:latin typeface="Arial"/>
                <a:cs typeface="Arial"/>
              </a:rPr>
              <a:t>SOLAR</a:t>
            </a:r>
            <a:r>
              <a:rPr sz="1150" spc="10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DD2B1C"/>
                </a:solidFill>
                <a:latin typeface="Arial"/>
                <a:cs typeface="Arial"/>
              </a:rPr>
              <a:t>POWERED</a:t>
            </a:r>
            <a:r>
              <a:rPr sz="1150" spc="10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DD2B1C"/>
                </a:solidFill>
                <a:latin typeface="Arial"/>
                <a:cs typeface="Arial"/>
              </a:rPr>
              <a:t>PHONE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995194" y="2982157"/>
            <a:ext cx="813435" cy="1917700"/>
            <a:chOff x="995194" y="2982157"/>
            <a:chExt cx="813435" cy="1917700"/>
          </a:xfrm>
        </p:grpSpPr>
        <p:sp>
          <p:nvSpPr>
            <p:cNvPr id="15" name="object 15"/>
            <p:cNvSpPr/>
            <p:nvPr/>
          </p:nvSpPr>
          <p:spPr>
            <a:xfrm>
              <a:off x="1259560" y="3981560"/>
              <a:ext cx="549275" cy="0"/>
            </a:xfrm>
            <a:custGeom>
              <a:avLst/>
              <a:gdLst/>
              <a:ahLst/>
              <a:cxnLst/>
              <a:rect l="l" t="t" r="r" b="b"/>
              <a:pathLst>
                <a:path w="549275">
                  <a:moveTo>
                    <a:pt x="5490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59560" y="3948098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59" h="67310">
                  <a:moveTo>
                    <a:pt x="60833" y="0"/>
                  </a:moveTo>
                  <a:lnTo>
                    <a:pt x="0" y="33461"/>
                  </a:lnTo>
                  <a:lnTo>
                    <a:pt x="60833" y="66923"/>
                  </a:lnTo>
                  <a:lnTo>
                    <a:pt x="6083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5194" y="4866163"/>
              <a:ext cx="813435" cy="0"/>
            </a:xfrm>
            <a:custGeom>
              <a:avLst/>
              <a:gdLst/>
              <a:ahLst/>
              <a:cxnLst/>
              <a:rect l="l" t="t" r="r" b="b"/>
              <a:pathLst>
                <a:path w="813435">
                  <a:moveTo>
                    <a:pt x="81342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95194" y="4832701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59" h="67310">
                  <a:moveTo>
                    <a:pt x="60832" y="0"/>
                  </a:moveTo>
                  <a:lnTo>
                    <a:pt x="0" y="33461"/>
                  </a:lnTo>
                  <a:lnTo>
                    <a:pt x="60832" y="66923"/>
                  </a:lnTo>
                  <a:lnTo>
                    <a:pt x="6083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432411" y="3015619"/>
              <a:ext cx="376555" cy="0"/>
            </a:xfrm>
            <a:custGeom>
              <a:avLst/>
              <a:gdLst/>
              <a:ahLst/>
              <a:cxnLst/>
              <a:rect l="l" t="t" r="r" b="b"/>
              <a:pathLst>
                <a:path w="376555">
                  <a:moveTo>
                    <a:pt x="37621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32411" y="2982157"/>
              <a:ext cx="60960" cy="67310"/>
            </a:xfrm>
            <a:custGeom>
              <a:avLst/>
              <a:gdLst/>
              <a:ahLst/>
              <a:cxnLst/>
              <a:rect l="l" t="t" r="r" b="b"/>
              <a:pathLst>
                <a:path w="60959" h="67310">
                  <a:moveTo>
                    <a:pt x="60832" y="0"/>
                  </a:moveTo>
                  <a:lnTo>
                    <a:pt x="0" y="33461"/>
                  </a:lnTo>
                  <a:lnTo>
                    <a:pt x="60832" y="66923"/>
                  </a:lnTo>
                  <a:lnTo>
                    <a:pt x="6083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2927314" y="3003496"/>
            <a:ext cx="3625215" cy="2191385"/>
            <a:chOff x="2927314" y="3003496"/>
            <a:chExt cx="3625215" cy="2191385"/>
          </a:xfrm>
        </p:grpSpPr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7314" y="3706034"/>
              <a:ext cx="2538784" cy="1367265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85499" y="4143344"/>
              <a:ext cx="218361" cy="193140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505486" y="3704828"/>
              <a:ext cx="45720" cy="833755"/>
            </a:xfrm>
            <a:custGeom>
              <a:avLst/>
              <a:gdLst/>
              <a:ahLst/>
              <a:cxnLst/>
              <a:rect l="l" t="t" r="r" b="b"/>
              <a:pathLst>
                <a:path w="45720" h="833754">
                  <a:moveTo>
                    <a:pt x="45148" y="143408"/>
                  </a:moveTo>
                  <a:lnTo>
                    <a:pt x="0" y="143408"/>
                  </a:lnTo>
                  <a:lnTo>
                    <a:pt x="0" y="833450"/>
                  </a:lnTo>
                  <a:lnTo>
                    <a:pt x="45148" y="833450"/>
                  </a:lnTo>
                  <a:lnTo>
                    <a:pt x="45148" y="143408"/>
                  </a:lnTo>
                  <a:close/>
                </a:path>
                <a:path w="45720" h="833754">
                  <a:moveTo>
                    <a:pt x="45148" y="0"/>
                  </a:moveTo>
                  <a:lnTo>
                    <a:pt x="0" y="0"/>
                  </a:lnTo>
                  <a:lnTo>
                    <a:pt x="0" y="93319"/>
                  </a:lnTo>
                  <a:lnTo>
                    <a:pt x="45148" y="93319"/>
                  </a:lnTo>
                  <a:lnTo>
                    <a:pt x="4514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39098" y="3704828"/>
              <a:ext cx="311785" cy="1488440"/>
            </a:xfrm>
            <a:custGeom>
              <a:avLst/>
              <a:gdLst/>
              <a:ahLst/>
              <a:cxnLst/>
              <a:rect l="l" t="t" r="r" b="b"/>
              <a:pathLst>
                <a:path w="311784" h="1488439">
                  <a:moveTo>
                    <a:pt x="311547" y="0"/>
                  </a:moveTo>
                  <a:lnTo>
                    <a:pt x="311547" y="833450"/>
                  </a:lnTo>
                  <a:lnTo>
                    <a:pt x="266396" y="833450"/>
                  </a:lnTo>
                  <a:lnTo>
                    <a:pt x="266396" y="0"/>
                  </a:lnTo>
                  <a:lnTo>
                    <a:pt x="311547" y="0"/>
                  </a:lnTo>
                  <a:close/>
                </a:path>
                <a:path w="311784" h="1488439">
                  <a:moveTo>
                    <a:pt x="311547" y="831658"/>
                  </a:moveTo>
                  <a:lnTo>
                    <a:pt x="207105" y="831658"/>
                  </a:lnTo>
                  <a:lnTo>
                    <a:pt x="207105" y="1487901"/>
                  </a:lnTo>
                  <a:lnTo>
                    <a:pt x="123080" y="1487901"/>
                  </a:lnTo>
                  <a:lnTo>
                    <a:pt x="123080" y="831658"/>
                  </a:lnTo>
                  <a:lnTo>
                    <a:pt x="0" y="83165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84249" y="4328834"/>
              <a:ext cx="221615" cy="144780"/>
            </a:xfrm>
            <a:custGeom>
              <a:avLst/>
              <a:gdLst/>
              <a:ahLst/>
              <a:cxnLst/>
              <a:rect l="l" t="t" r="r" b="b"/>
              <a:pathLst>
                <a:path w="221615" h="144779">
                  <a:moveTo>
                    <a:pt x="221245" y="0"/>
                  </a:moveTo>
                  <a:lnTo>
                    <a:pt x="0" y="0"/>
                  </a:lnTo>
                  <a:lnTo>
                    <a:pt x="0" y="144490"/>
                  </a:lnTo>
                  <a:lnTo>
                    <a:pt x="221245" y="144490"/>
                  </a:lnTo>
                  <a:lnTo>
                    <a:pt x="22124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84249" y="4328834"/>
              <a:ext cx="221615" cy="144780"/>
            </a:xfrm>
            <a:custGeom>
              <a:avLst/>
              <a:gdLst/>
              <a:ahLst/>
              <a:cxnLst/>
              <a:rect l="l" t="t" r="r" b="b"/>
              <a:pathLst>
                <a:path w="221615" h="144779">
                  <a:moveTo>
                    <a:pt x="221245" y="0"/>
                  </a:moveTo>
                  <a:lnTo>
                    <a:pt x="221245" y="144490"/>
                  </a:lnTo>
                  <a:lnTo>
                    <a:pt x="0" y="144490"/>
                  </a:lnTo>
                  <a:lnTo>
                    <a:pt x="0" y="0"/>
                  </a:lnTo>
                  <a:lnTo>
                    <a:pt x="22124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373742" y="3005083"/>
              <a:ext cx="53340" cy="1309370"/>
            </a:xfrm>
            <a:custGeom>
              <a:avLst/>
              <a:gdLst/>
              <a:ahLst/>
              <a:cxnLst/>
              <a:rect l="l" t="t" r="r" b="b"/>
              <a:pathLst>
                <a:path w="53339" h="1309370">
                  <a:moveTo>
                    <a:pt x="22806" y="0"/>
                  </a:moveTo>
                  <a:lnTo>
                    <a:pt x="11463" y="3842"/>
                  </a:lnTo>
                  <a:lnTo>
                    <a:pt x="0" y="14693"/>
                  </a:lnTo>
                  <a:lnTo>
                    <a:pt x="1538" y="68356"/>
                  </a:lnTo>
                  <a:lnTo>
                    <a:pt x="2770" y="121431"/>
                  </a:lnTo>
                  <a:lnTo>
                    <a:pt x="4424" y="226017"/>
                  </a:lnTo>
                  <a:lnTo>
                    <a:pt x="5174" y="328863"/>
                  </a:lnTo>
                  <a:lnTo>
                    <a:pt x="5233" y="430378"/>
                  </a:lnTo>
                  <a:lnTo>
                    <a:pt x="2646" y="881703"/>
                  </a:lnTo>
                  <a:lnTo>
                    <a:pt x="2705" y="983217"/>
                  </a:lnTo>
                  <a:lnTo>
                    <a:pt x="3455" y="1086063"/>
                  </a:lnTo>
                  <a:lnTo>
                    <a:pt x="5109" y="1190650"/>
                  </a:lnTo>
                  <a:lnTo>
                    <a:pt x="6342" y="1243724"/>
                  </a:lnTo>
                  <a:lnTo>
                    <a:pt x="7880" y="1297387"/>
                  </a:lnTo>
                  <a:lnTo>
                    <a:pt x="27526" y="1309356"/>
                  </a:lnTo>
                  <a:lnTo>
                    <a:pt x="39538" y="1305856"/>
                  </a:lnTo>
                  <a:lnTo>
                    <a:pt x="53009" y="1296033"/>
                  </a:lnTo>
                  <a:lnTo>
                    <a:pt x="52097" y="1244931"/>
                  </a:lnTo>
                  <a:lnTo>
                    <a:pt x="50707" y="1142577"/>
                  </a:lnTo>
                  <a:lnTo>
                    <a:pt x="49515" y="988739"/>
                  </a:lnTo>
                  <a:lnTo>
                    <a:pt x="48331" y="269319"/>
                  </a:lnTo>
                  <a:lnTo>
                    <a:pt x="46808" y="115595"/>
                  </a:lnTo>
                  <a:lnTo>
                    <a:pt x="45133" y="13340"/>
                  </a:lnTo>
                  <a:lnTo>
                    <a:pt x="34029" y="3166"/>
                  </a:lnTo>
                  <a:lnTo>
                    <a:pt x="22806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373742" y="3005083"/>
              <a:ext cx="53340" cy="1309370"/>
            </a:xfrm>
            <a:custGeom>
              <a:avLst/>
              <a:gdLst/>
              <a:ahLst/>
              <a:cxnLst/>
              <a:rect l="l" t="t" r="r" b="b"/>
              <a:pathLst>
                <a:path w="53339" h="1309370">
                  <a:moveTo>
                    <a:pt x="45133" y="13340"/>
                  </a:moveTo>
                  <a:lnTo>
                    <a:pt x="46045" y="64442"/>
                  </a:lnTo>
                  <a:lnTo>
                    <a:pt x="46808" y="115595"/>
                  </a:lnTo>
                  <a:lnTo>
                    <a:pt x="47435" y="166796"/>
                  </a:lnTo>
                  <a:lnTo>
                    <a:pt x="47938" y="218039"/>
                  </a:lnTo>
                  <a:lnTo>
                    <a:pt x="48331" y="269319"/>
                  </a:lnTo>
                  <a:lnTo>
                    <a:pt x="48627" y="320634"/>
                  </a:lnTo>
                  <a:lnTo>
                    <a:pt x="48838" y="371977"/>
                  </a:lnTo>
                  <a:lnTo>
                    <a:pt x="48977" y="423346"/>
                  </a:lnTo>
                  <a:lnTo>
                    <a:pt x="49059" y="474734"/>
                  </a:lnTo>
                  <a:lnTo>
                    <a:pt x="49095" y="526138"/>
                  </a:lnTo>
                  <a:lnTo>
                    <a:pt x="49098" y="577553"/>
                  </a:lnTo>
                  <a:lnTo>
                    <a:pt x="49082" y="628974"/>
                  </a:lnTo>
                  <a:lnTo>
                    <a:pt x="49059" y="680398"/>
                  </a:lnTo>
                  <a:lnTo>
                    <a:pt x="49043" y="731820"/>
                  </a:lnTo>
                  <a:lnTo>
                    <a:pt x="49047" y="783235"/>
                  </a:lnTo>
                  <a:lnTo>
                    <a:pt x="49082" y="834639"/>
                  </a:lnTo>
                  <a:lnTo>
                    <a:pt x="49164" y="886027"/>
                  </a:lnTo>
                  <a:lnTo>
                    <a:pt x="49304" y="937395"/>
                  </a:lnTo>
                  <a:lnTo>
                    <a:pt x="49515" y="988739"/>
                  </a:lnTo>
                  <a:lnTo>
                    <a:pt x="49810" y="1040053"/>
                  </a:lnTo>
                  <a:lnTo>
                    <a:pt x="50203" y="1091334"/>
                  </a:lnTo>
                  <a:lnTo>
                    <a:pt x="50707" y="1142577"/>
                  </a:lnTo>
                  <a:lnTo>
                    <a:pt x="51334" y="1193778"/>
                  </a:lnTo>
                  <a:lnTo>
                    <a:pt x="52097" y="1244931"/>
                  </a:lnTo>
                  <a:lnTo>
                    <a:pt x="53009" y="1296033"/>
                  </a:lnTo>
                  <a:lnTo>
                    <a:pt x="39538" y="1305856"/>
                  </a:lnTo>
                  <a:lnTo>
                    <a:pt x="27526" y="1309356"/>
                  </a:lnTo>
                  <a:lnTo>
                    <a:pt x="16974" y="1306533"/>
                  </a:lnTo>
                  <a:lnTo>
                    <a:pt x="7880" y="1297387"/>
                  </a:lnTo>
                  <a:lnTo>
                    <a:pt x="6342" y="1243724"/>
                  </a:lnTo>
                  <a:lnTo>
                    <a:pt x="5109" y="1190650"/>
                  </a:lnTo>
                  <a:lnTo>
                    <a:pt x="4156" y="1138113"/>
                  </a:lnTo>
                  <a:lnTo>
                    <a:pt x="3455" y="1086063"/>
                  </a:lnTo>
                  <a:lnTo>
                    <a:pt x="2981" y="1034448"/>
                  </a:lnTo>
                  <a:lnTo>
                    <a:pt x="2705" y="983217"/>
                  </a:lnTo>
                  <a:lnTo>
                    <a:pt x="2603" y="932319"/>
                  </a:lnTo>
                  <a:lnTo>
                    <a:pt x="2646" y="881703"/>
                  </a:lnTo>
                  <a:lnTo>
                    <a:pt x="2810" y="831316"/>
                  </a:lnTo>
                  <a:lnTo>
                    <a:pt x="3066" y="781110"/>
                  </a:lnTo>
                  <a:lnTo>
                    <a:pt x="3389" y="731031"/>
                  </a:lnTo>
                  <a:lnTo>
                    <a:pt x="3752" y="681028"/>
                  </a:lnTo>
                  <a:lnTo>
                    <a:pt x="4128" y="631052"/>
                  </a:lnTo>
                  <a:lnTo>
                    <a:pt x="4490" y="581050"/>
                  </a:lnTo>
                  <a:lnTo>
                    <a:pt x="4813" y="530971"/>
                  </a:lnTo>
                  <a:lnTo>
                    <a:pt x="5070" y="480764"/>
                  </a:lnTo>
                  <a:lnTo>
                    <a:pt x="5233" y="430378"/>
                  </a:lnTo>
                  <a:lnTo>
                    <a:pt x="5277" y="379761"/>
                  </a:lnTo>
                  <a:lnTo>
                    <a:pt x="5174" y="328863"/>
                  </a:lnTo>
                  <a:lnTo>
                    <a:pt x="4899" y="277632"/>
                  </a:lnTo>
                  <a:lnTo>
                    <a:pt x="4424" y="226017"/>
                  </a:lnTo>
                  <a:lnTo>
                    <a:pt x="3723" y="173967"/>
                  </a:lnTo>
                  <a:lnTo>
                    <a:pt x="2770" y="121431"/>
                  </a:lnTo>
                  <a:lnTo>
                    <a:pt x="1538" y="68356"/>
                  </a:lnTo>
                  <a:lnTo>
                    <a:pt x="0" y="14693"/>
                  </a:lnTo>
                  <a:lnTo>
                    <a:pt x="11463" y="3842"/>
                  </a:lnTo>
                  <a:lnTo>
                    <a:pt x="22806" y="0"/>
                  </a:lnTo>
                  <a:lnTo>
                    <a:pt x="34029" y="3166"/>
                  </a:lnTo>
                  <a:lnTo>
                    <a:pt x="45133" y="1334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86810" y="3021033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2152" y="0"/>
                  </a:moveTo>
                  <a:lnTo>
                    <a:pt x="2551" y="3304"/>
                  </a:lnTo>
                  <a:lnTo>
                    <a:pt x="0" y="8539"/>
                  </a:lnTo>
                  <a:lnTo>
                    <a:pt x="3308" y="18140"/>
                  </a:lnTo>
                  <a:lnTo>
                    <a:pt x="8538" y="20693"/>
                  </a:lnTo>
                  <a:lnTo>
                    <a:pt x="18143" y="17383"/>
                  </a:lnTo>
                  <a:lnTo>
                    <a:pt x="20692" y="12153"/>
                  </a:lnTo>
                  <a:lnTo>
                    <a:pt x="19039" y="7350"/>
                  </a:lnTo>
                  <a:lnTo>
                    <a:pt x="17387" y="2548"/>
                  </a:lnTo>
                  <a:lnTo>
                    <a:pt x="1215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386810" y="3021033"/>
              <a:ext cx="20955" cy="20955"/>
            </a:xfrm>
            <a:custGeom>
              <a:avLst/>
              <a:gdLst/>
              <a:ahLst/>
              <a:cxnLst/>
              <a:rect l="l" t="t" r="r" b="b"/>
              <a:pathLst>
                <a:path w="20954" h="20955">
                  <a:moveTo>
                    <a:pt x="19039" y="7350"/>
                  </a:moveTo>
                  <a:lnTo>
                    <a:pt x="20692" y="12153"/>
                  </a:lnTo>
                  <a:lnTo>
                    <a:pt x="18143" y="17383"/>
                  </a:lnTo>
                  <a:lnTo>
                    <a:pt x="13341" y="19039"/>
                  </a:lnTo>
                  <a:lnTo>
                    <a:pt x="8538" y="20693"/>
                  </a:lnTo>
                  <a:lnTo>
                    <a:pt x="3308" y="18140"/>
                  </a:lnTo>
                  <a:lnTo>
                    <a:pt x="1652" y="13337"/>
                  </a:lnTo>
                  <a:lnTo>
                    <a:pt x="0" y="8539"/>
                  </a:lnTo>
                  <a:lnTo>
                    <a:pt x="2551" y="3304"/>
                  </a:lnTo>
                  <a:lnTo>
                    <a:pt x="7354" y="1652"/>
                  </a:lnTo>
                  <a:lnTo>
                    <a:pt x="12152" y="0"/>
                  </a:lnTo>
                  <a:lnTo>
                    <a:pt x="17387" y="2548"/>
                  </a:lnTo>
                  <a:lnTo>
                    <a:pt x="19039" y="735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394057" y="428333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11818" y="0"/>
                  </a:moveTo>
                  <a:lnTo>
                    <a:pt x="2484" y="3214"/>
                  </a:lnTo>
                  <a:lnTo>
                    <a:pt x="0" y="8305"/>
                  </a:lnTo>
                  <a:lnTo>
                    <a:pt x="3214" y="17640"/>
                  </a:lnTo>
                  <a:lnTo>
                    <a:pt x="8304" y="20124"/>
                  </a:lnTo>
                  <a:lnTo>
                    <a:pt x="17639" y="16908"/>
                  </a:lnTo>
                  <a:lnTo>
                    <a:pt x="20123" y="11818"/>
                  </a:lnTo>
                  <a:lnTo>
                    <a:pt x="18514" y="7150"/>
                  </a:lnTo>
                  <a:lnTo>
                    <a:pt x="16908" y="2484"/>
                  </a:lnTo>
                  <a:lnTo>
                    <a:pt x="1181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394057" y="4283337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18514" y="7150"/>
                  </a:moveTo>
                  <a:lnTo>
                    <a:pt x="20123" y="11818"/>
                  </a:lnTo>
                  <a:lnTo>
                    <a:pt x="17639" y="16908"/>
                  </a:lnTo>
                  <a:lnTo>
                    <a:pt x="12974" y="18515"/>
                  </a:lnTo>
                  <a:lnTo>
                    <a:pt x="8304" y="20124"/>
                  </a:lnTo>
                  <a:lnTo>
                    <a:pt x="3214" y="17640"/>
                  </a:lnTo>
                  <a:lnTo>
                    <a:pt x="1609" y="12974"/>
                  </a:lnTo>
                  <a:lnTo>
                    <a:pt x="0" y="8305"/>
                  </a:lnTo>
                  <a:lnTo>
                    <a:pt x="2484" y="3214"/>
                  </a:lnTo>
                  <a:lnTo>
                    <a:pt x="7148" y="1609"/>
                  </a:lnTo>
                  <a:lnTo>
                    <a:pt x="11818" y="0"/>
                  </a:lnTo>
                  <a:lnTo>
                    <a:pt x="16908" y="2484"/>
                  </a:lnTo>
                  <a:lnTo>
                    <a:pt x="18514" y="715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6547315" y="3930135"/>
            <a:ext cx="167640" cy="718820"/>
          </a:xfrm>
          <a:prstGeom prst="rect">
            <a:avLst/>
          </a:prstGeom>
        </p:spPr>
        <p:txBody>
          <a:bodyPr vert="vert" wrap="square" lIns="0" tIns="190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8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PUMP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044558" y="2382299"/>
            <a:ext cx="716280" cy="2810510"/>
            <a:chOff x="6044558" y="2382299"/>
            <a:chExt cx="716280" cy="2810510"/>
          </a:xfrm>
        </p:grpSpPr>
        <p:sp>
          <p:nvSpPr>
            <p:cNvPr id="36" name="object 36"/>
            <p:cNvSpPr/>
            <p:nvPr/>
          </p:nvSpPr>
          <p:spPr>
            <a:xfrm>
              <a:off x="6463656" y="3256768"/>
              <a:ext cx="273050" cy="106045"/>
            </a:xfrm>
            <a:custGeom>
              <a:avLst/>
              <a:gdLst/>
              <a:ahLst/>
              <a:cxnLst/>
              <a:rect l="l" t="t" r="r" b="b"/>
              <a:pathLst>
                <a:path w="273050" h="106045">
                  <a:moveTo>
                    <a:pt x="272876" y="0"/>
                  </a:moveTo>
                  <a:lnTo>
                    <a:pt x="0" y="105923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463656" y="3309483"/>
              <a:ext cx="69215" cy="62865"/>
            </a:xfrm>
            <a:custGeom>
              <a:avLst/>
              <a:gdLst/>
              <a:ahLst/>
              <a:cxnLst/>
              <a:rect l="l" t="t" r="r" b="b"/>
              <a:pathLst>
                <a:path w="69215" h="62864">
                  <a:moveTo>
                    <a:pt x="44599" y="0"/>
                  </a:moveTo>
                  <a:lnTo>
                    <a:pt x="0" y="53207"/>
                  </a:lnTo>
                  <a:lnTo>
                    <a:pt x="68821" y="62391"/>
                  </a:lnTo>
                  <a:lnTo>
                    <a:pt x="4459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238162" y="3704828"/>
              <a:ext cx="45720" cy="833755"/>
            </a:xfrm>
            <a:custGeom>
              <a:avLst/>
              <a:gdLst/>
              <a:ahLst/>
              <a:cxnLst/>
              <a:rect l="l" t="t" r="r" b="b"/>
              <a:pathLst>
                <a:path w="45720" h="833754">
                  <a:moveTo>
                    <a:pt x="45151" y="0"/>
                  </a:moveTo>
                  <a:lnTo>
                    <a:pt x="0" y="0"/>
                  </a:lnTo>
                  <a:lnTo>
                    <a:pt x="0" y="833450"/>
                  </a:lnTo>
                  <a:lnTo>
                    <a:pt x="45151" y="833450"/>
                  </a:lnTo>
                  <a:lnTo>
                    <a:pt x="45151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238162" y="3704828"/>
              <a:ext cx="45720" cy="833755"/>
            </a:xfrm>
            <a:custGeom>
              <a:avLst/>
              <a:gdLst/>
              <a:ahLst/>
              <a:cxnLst/>
              <a:rect l="l" t="t" r="r" b="b"/>
              <a:pathLst>
                <a:path w="45720" h="833754">
                  <a:moveTo>
                    <a:pt x="45151" y="0"/>
                  </a:moveTo>
                  <a:lnTo>
                    <a:pt x="45151" y="833450"/>
                  </a:lnTo>
                  <a:lnTo>
                    <a:pt x="0" y="833450"/>
                  </a:lnTo>
                  <a:lnTo>
                    <a:pt x="0" y="0"/>
                  </a:lnTo>
                  <a:lnTo>
                    <a:pt x="4515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22741" y="2660483"/>
              <a:ext cx="159705" cy="159701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6046146" y="2383887"/>
              <a:ext cx="713105" cy="713105"/>
            </a:xfrm>
            <a:custGeom>
              <a:avLst/>
              <a:gdLst/>
              <a:ahLst/>
              <a:cxnLst/>
              <a:rect l="l" t="t" r="r" b="b"/>
              <a:pathLst>
                <a:path w="713104" h="713105">
                  <a:moveTo>
                    <a:pt x="712890" y="356447"/>
                  </a:moveTo>
                  <a:lnTo>
                    <a:pt x="709636" y="404814"/>
                  </a:lnTo>
                  <a:lnTo>
                    <a:pt x="700157" y="451204"/>
                  </a:lnTo>
                  <a:lnTo>
                    <a:pt x="684878" y="495191"/>
                  </a:lnTo>
                  <a:lnTo>
                    <a:pt x="664224" y="536351"/>
                  </a:lnTo>
                  <a:lnTo>
                    <a:pt x="638619" y="574259"/>
                  </a:lnTo>
                  <a:lnTo>
                    <a:pt x="608488" y="608490"/>
                  </a:lnTo>
                  <a:lnTo>
                    <a:pt x="574256" y="638621"/>
                  </a:lnTo>
                  <a:lnTo>
                    <a:pt x="536348" y="664225"/>
                  </a:lnTo>
                  <a:lnTo>
                    <a:pt x="495187" y="684879"/>
                  </a:lnTo>
                  <a:lnTo>
                    <a:pt x="451200" y="700157"/>
                  </a:lnTo>
                  <a:lnTo>
                    <a:pt x="404810" y="709636"/>
                  </a:lnTo>
                  <a:lnTo>
                    <a:pt x="356443" y="712890"/>
                  </a:lnTo>
                  <a:lnTo>
                    <a:pt x="308075" y="709636"/>
                  </a:lnTo>
                  <a:lnTo>
                    <a:pt x="261686" y="700157"/>
                  </a:lnTo>
                  <a:lnTo>
                    <a:pt x="217699" y="684879"/>
                  </a:lnTo>
                  <a:lnTo>
                    <a:pt x="176539" y="664225"/>
                  </a:lnTo>
                  <a:lnTo>
                    <a:pt x="138631" y="638621"/>
                  </a:lnTo>
                  <a:lnTo>
                    <a:pt x="104399" y="608490"/>
                  </a:lnTo>
                  <a:lnTo>
                    <a:pt x="74269" y="574259"/>
                  </a:lnTo>
                  <a:lnTo>
                    <a:pt x="48664" y="536351"/>
                  </a:lnTo>
                  <a:lnTo>
                    <a:pt x="28010" y="495191"/>
                  </a:lnTo>
                  <a:lnTo>
                    <a:pt x="12732" y="451204"/>
                  </a:lnTo>
                  <a:lnTo>
                    <a:pt x="3253" y="404814"/>
                  </a:lnTo>
                  <a:lnTo>
                    <a:pt x="0" y="356447"/>
                  </a:lnTo>
                  <a:lnTo>
                    <a:pt x="3253" y="308078"/>
                  </a:lnTo>
                  <a:lnTo>
                    <a:pt x="12732" y="261688"/>
                  </a:lnTo>
                  <a:lnTo>
                    <a:pt x="28010" y="217700"/>
                  </a:lnTo>
                  <a:lnTo>
                    <a:pt x="48664" y="176540"/>
                  </a:lnTo>
                  <a:lnTo>
                    <a:pt x="74269" y="138631"/>
                  </a:lnTo>
                  <a:lnTo>
                    <a:pt x="104399" y="104400"/>
                  </a:lnTo>
                  <a:lnTo>
                    <a:pt x="138631" y="74269"/>
                  </a:lnTo>
                  <a:lnTo>
                    <a:pt x="176539" y="48664"/>
                  </a:lnTo>
                  <a:lnTo>
                    <a:pt x="217699" y="28011"/>
                  </a:lnTo>
                  <a:lnTo>
                    <a:pt x="261686" y="12732"/>
                  </a:lnTo>
                  <a:lnTo>
                    <a:pt x="308075" y="3253"/>
                  </a:lnTo>
                  <a:lnTo>
                    <a:pt x="356443" y="0"/>
                  </a:lnTo>
                  <a:lnTo>
                    <a:pt x="404810" y="3253"/>
                  </a:lnTo>
                  <a:lnTo>
                    <a:pt x="451200" y="12732"/>
                  </a:lnTo>
                  <a:lnTo>
                    <a:pt x="495187" y="28011"/>
                  </a:lnTo>
                  <a:lnTo>
                    <a:pt x="536348" y="48664"/>
                  </a:lnTo>
                  <a:lnTo>
                    <a:pt x="574256" y="74269"/>
                  </a:lnTo>
                  <a:lnTo>
                    <a:pt x="608488" y="104400"/>
                  </a:lnTo>
                  <a:lnTo>
                    <a:pt x="638619" y="138631"/>
                  </a:lnTo>
                  <a:lnTo>
                    <a:pt x="664224" y="176540"/>
                  </a:lnTo>
                  <a:lnTo>
                    <a:pt x="684878" y="217700"/>
                  </a:lnTo>
                  <a:lnTo>
                    <a:pt x="700157" y="261688"/>
                  </a:lnTo>
                  <a:lnTo>
                    <a:pt x="709636" y="308078"/>
                  </a:lnTo>
                  <a:lnTo>
                    <a:pt x="712890" y="35644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659437" y="2583079"/>
              <a:ext cx="51435" cy="325120"/>
            </a:xfrm>
            <a:custGeom>
              <a:avLst/>
              <a:gdLst/>
              <a:ahLst/>
              <a:cxnLst/>
              <a:rect l="l" t="t" r="r" b="b"/>
              <a:pathLst>
                <a:path w="51434" h="325119">
                  <a:moveTo>
                    <a:pt x="0" y="324993"/>
                  </a:moveTo>
                  <a:lnTo>
                    <a:pt x="16299" y="298538"/>
                  </a:lnTo>
                  <a:lnTo>
                    <a:pt x="43901" y="227364"/>
                  </a:lnTo>
                  <a:lnTo>
                    <a:pt x="50863" y="123756"/>
                  </a:lnTo>
                  <a:lnTo>
                    <a:pt x="5242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34853" y="2536207"/>
              <a:ext cx="60960" cy="69850"/>
            </a:xfrm>
            <a:custGeom>
              <a:avLst/>
              <a:gdLst/>
              <a:ahLst/>
              <a:cxnLst/>
              <a:rect l="l" t="t" r="r" b="b"/>
              <a:pathLst>
                <a:path w="60959" h="69850">
                  <a:moveTo>
                    <a:pt x="0" y="0"/>
                  </a:moveTo>
                  <a:lnTo>
                    <a:pt x="4428" y="69288"/>
                  </a:lnTo>
                  <a:lnTo>
                    <a:pt x="60891" y="333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119531" y="2452031"/>
              <a:ext cx="566420" cy="577215"/>
            </a:xfrm>
            <a:custGeom>
              <a:avLst/>
              <a:gdLst/>
              <a:ahLst/>
              <a:cxnLst/>
              <a:rect l="l" t="t" r="r" b="b"/>
              <a:pathLst>
                <a:path w="566420" h="577214">
                  <a:moveTo>
                    <a:pt x="566117" y="288302"/>
                  </a:moveTo>
                  <a:lnTo>
                    <a:pt x="562412" y="335065"/>
                  </a:lnTo>
                  <a:lnTo>
                    <a:pt x="551687" y="379426"/>
                  </a:lnTo>
                  <a:lnTo>
                    <a:pt x="534523" y="420791"/>
                  </a:lnTo>
                  <a:lnTo>
                    <a:pt x="511503" y="458567"/>
                  </a:lnTo>
                  <a:lnTo>
                    <a:pt x="483211" y="492160"/>
                  </a:lnTo>
                  <a:lnTo>
                    <a:pt x="450229" y="520976"/>
                  </a:lnTo>
                  <a:lnTo>
                    <a:pt x="413139" y="544421"/>
                  </a:lnTo>
                  <a:lnTo>
                    <a:pt x="372526" y="561903"/>
                  </a:lnTo>
                  <a:lnTo>
                    <a:pt x="328971" y="572828"/>
                  </a:lnTo>
                  <a:lnTo>
                    <a:pt x="283057" y="576601"/>
                  </a:lnTo>
                  <a:lnTo>
                    <a:pt x="237144" y="572828"/>
                  </a:lnTo>
                  <a:lnTo>
                    <a:pt x="193590" y="561903"/>
                  </a:lnTo>
                  <a:lnTo>
                    <a:pt x="152977" y="544421"/>
                  </a:lnTo>
                  <a:lnTo>
                    <a:pt x="115888" y="520976"/>
                  </a:lnTo>
                  <a:lnTo>
                    <a:pt x="82906" y="492160"/>
                  </a:lnTo>
                  <a:lnTo>
                    <a:pt x="54614" y="458567"/>
                  </a:lnTo>
                  <a:lnTo>
                    <a:pt x="31594" y="420791"/>
                  </a:lnTo>
                  <a:lnTo>
                    <a:pt x="14430" y="379426"/>
                  </a:lnTo>
                  <a:lnTo>
                    <a:pt x="3704" y="335065"/>
                  </a:lnTo>
                  <a:lnTo>
                    <a:pt x="0" y="288302"/>
                  </a:lnTo>
                  <a:lnTo>
                    <a:pt x="3704" y="241538"/>
                  </a:lnTo>
                  <a:lnTo>
                    <a:pt x="14430" y="197176"/>
                  </a:lnTo>
                  <a:lnTo>
                    <a:pt x="31594" y="155811"/>
                  </a:lnTo>
                  <a:lnTo>
                    <a:pt x="54614" y="118034"/>
                  </a:lnTo>
                  <a:lnTo>
                    <a:pt x="82906" y="84441"/>
                  </a:lnTo>
                  <a:lnTo>
                    <a:pt x="115888" y="55625"/>
                  </a:lnTo>
                  <a:lnTo>
                    <a:pt x="152977" y="32179"/>
                  </a:lnTo>
                  <a:lnTo>
                    <a:pt x="193590" y="14697"/>
                  </a:lnTo>
                  <a:lnTo>
                    <a:pt x="237144" y="3773"/>
                  </a:lnTo>
                  <a:lnTo>
                    <a:pt x="283057" y="0"/>
                  </a:lnTo>
                  <a:lnTo>
                    <a:pt x="328971" y="3773"/>
                  </a:lnTo>
                  <a:lnTo>
                    <a:pt x="372526" y="14697"/>
                  </a:lnTo>
                  <a:lnTo>
                    <a:pt x="413139" y="32179"/>
                  </a:lnTo>
                  <a:lnTo>
                    <a:pt x="450229" y="55625"/>
                  </a:lnTo>
                  <a:lnTo>
                    <a:pt x="483211" y="84441"/>
                  </a:lnTo>
                  <a:lnTo>
                    <a:pt x="511503" y="118034"/>
                  </a:lnTo>
                  <a:lnTo>
                    <a:pt x="534523" y="155811"/>
                  </a:lnTo>
                  <a:lnTo>
                    <a:pt x="551687" y="197176"/>
                  </a:lnTo>
                  <a:lnTo>
                    <a:pt x="562412" y="241538"/>
                  </a:lnTo>
                  <a:lnTo>
                    <a:pt x="566117" y="288302"/>
                  </a:lnTo>
                  <a:close/>
                </a:path>
              </a:pathLst>
            </a:custGeom>
            <a:ln w="17999">
              <a:solidFill>
                <a:srgbClr val="15161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282842" y="4474054"/>
              <a:ext cx="222885" cy="718820"/>
            </a:xfrm>
            <a:custGeom>
              <a:avLst/>
              <a:gdLst/>
              <a:ahLst/>
              <a:cxnLst/>
              <a:rect l="l" t="t" r="r" b="b"/>
              <a:pathLst>
                <a:path w="222884" h="718820">
                  <a:moveTo>
                    <a:pt x="222796" y="0"/>
                  </a:moveTo>
                  <a:lnTo>
                    <a:pt x="0" y="0"/>
                  </a:lnTo>
                  <a:lnTo>
                    <a:pt x="0" y="60769"/>
                  </a:lnTo>
                  <a:lnTo>
                    <a:pt x="81013" y="60769"/>
                  </a:lnTo>
                  <a:lnTo>
                    <a:pt x="81013" y="718680"/>
                  </a:lnTo>
                  <a:lnTo>
                    <a:pt x="162039" y="718680"/>
                  </a:lnTo>
                  <a:lnTo>
                    <a:pt x="162039" y="60769"/>
                  </a:lnTo>
                  <a:lnTo>
                    <a:pt x="222796" y="60769"/>
                  </a:lnTo>
                  <a:lnTo>
                    <a:pt x="222796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505498" y="3796631"/>
              <a:ext cx="200660" cy="53340"/>
            </a:xfrm>
            <a:custGeom>
              <a:avLst/>
              <a:gdLst/>
              <a:ahLst/>
              <a:cxnLst/>
              <a:rect l="l" t="t" r="r" b="b"/>
              <a:pathLst>
                <a:path w="200659" h="53339">
                  <a:moveTo>
                    <a:pt x="0" y="0"/>
                  </a:moveTo>
                  <a:lnTo>
                    <a:pt x="200339" y="0"/>
                  </a:lnTo>
                  <a:lnTo>
                    <a:pt x="200339" y="53121"/>
                  </a:lnTo>
                  <a:lnTo>
                    <a:pt x="0" y="5312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497910" y="3798148"/>
              <a:ext cx="74930" cy="50165"/>
            </a:xfrm>
            <a:custGeom>
              <a:avLst/>
              <a:gdLst/>
              <a:ahLst/>
              <a:cxnLst/>
              <a:rect l="l" t="t" r="r" b="b"/>
              <a:pathLst>
                <a:path w="74929" h="50164">
                  <a:moveTo>
                    <a:pt x="74368" y="0"/>
                  </a:moveTo>
                  <a:lnTo>
                    <a:pt x="0" y="0"/>
                  </a:lnTo>
                  <a:lnTo>
                    <a:pt x="0" y="50082"/>
                  </a:lnTo>
                  <a:lnTo>
                    <a:pt x="74368" y="50082"/>
                  </a:lnTo>
                  <a:lnTo>
                    <a:pt x="743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359062" y="3080510"/>
            <a:ext cx="926465" cy="629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207010" algn="r">
              <a:lnSpc>
                <a:spcPts val="935"/>
              </a:lnSpc>
              <a:spcBef>
                <a:spcPts val="114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CONNECTING</a:t>
            </a:r>
            <a:endParaRPr sz="800">
              <a:latin typeface="Arial"/>
              <a:cs typeface="Arial"/>
            </a:endParaRPr>
          </a:p>
          <a:p>
            <a:pPr marR="207010" algn="r">
              <a:lnSpc>
                <a:spcPts val="935"/>
              </a:lnSpc>
            </a:pP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marL="162560">
              <a:lnSpc>
                <a:spcPct val="100000"/>
              </a:lnSpc>
              <a:spcBef>
                <a:spcPts val="64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8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SPOUT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445568" y="2757193"/>
            <a:ext cx="2389505" cy="2401570"/>
            <a:chOff x="4445568" y="2757193"/>
            <a:chExt cx="2389505" cy="2401570"/>
          </a:xfrm>
        </p:grpSpPr>
        <p:sp>
          <p:nvSpPr>
            <p:cNvPr id="50" name="object 50"/>
            <p:cNvSpPr/>
            <p:nvPr/>
          </p:nvSpPr>
          <p:spPr>
            <a:xfrm>
              <a:off x="6649681" y="3798148"/>
              <a:ext cx="74930" cy="50165"/>
            </a:xfrm>
            <a:custGeom>
              <a:avLst/>
              <a:gdLst/>
              <a:ahLst/>
              <a:cxnLst/>
              <a:rect l="l" t="t" r="r" b="b"/>
              <a:pathLst>
                <a:path w="74929" h="50164">
                  <a:moveTo>
                    <a:pt x="74369" y="0"/>
                  </a:moveTo>
                  <a:lnTo>
                    <a:pt x="0" y="0"/>
                  </a:lnTo>
                  <a:lnTo>
                    <a:pt x="0" y="50082"/>
                  </a:lnTo>
                  <a:lnTo>
                    <a:pt x="74369" y="50082"/>
                  </a:lnTo>
                  <a:lnTo>
                    <a:pt x="743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05668" y="3823949"/>
              <a:ext cx="196215" cy="57785"/>
            </a:xfrm>
            <a:custGeom>
              <a:avLst/>
              <a:gdLst/>
              <a:ahLst/>
              <a:cxnLst/>
              <a:rect l="l" t="t" r="r" b="b"/>
              <a:pathLst>
                <a:path w="196215" h="57785">
                  <a:moveTo>
                    <a:pt x="0" y="0"/>
                  </a:moveTo>
                  <a:lnTo>
                    <a:pt x="133567" y="0"/>
                  </a:lnTo>
                  <a:lnTo>
                    <a:pt x="143075" y="2822"/>
                  </a:lnTo>
                  <a:lnTo>
                    <a:pt x="164106" y="12332"/>
                  </a:lnTo>
                  <a:lnTo>
                    <a:pt x="185423" y="30095"/>
                  </a:lnTo>
                  <a:lnTo>
                    <a:pt x="195785" y="57675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767827" y="3875195"/>
              <a:ext cx="67310" cy="62230"/>
            </a:xfrm>
            <a:custGeom>
              <a:avLst/>
              <a:gdLst/>
              <a:ahLst/>
              <a:cxnLst/>
              <a:rect l="l" t="t" r="r" b="b"/>
              <a:pathLst>
                <a:path w="67309" h="62229">
                  <a:moveTo>
                    <a:pt x="66888" y="0"/>
                  </a:moveTo>
                  <a:lnTo>
                    <a:pt x="0" y="2311"/>
                  </a:lnTo>
                  <a:lnTo>
                    <a:pt x="35542" y="61951"/>
                  </a:lnTo>
                  <a:lnTo>
                    <a:pt x="668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301727" y="4323356"/>
              <a:ext cx="196850" cy="156845"/>
            </a:xfrm>
            <a:custGeom>
              <a:avLst/>
              <a:gdLst/>
              <a:ahLst/>
              <a:cxnLst/>
              <a:rect l="l" t="t" r="r" b="b"/>
              <a:pathLst>
                <a:path w="196850" h="156845">
                  <a:moveTo>
                    <a:pt x="11798" y="0"/>
                  </a:moveTo>
                  <a:lnTo>
                    <a:pt x="0" y="0"/>
                  </a:lnTo>
                  <a:lnTo>
                    <a:pt x="0" y="156387"/>
                  </a:lnTo>
                  <a:lnTo>
                    <a:pt x="11798" y="156387"/>
                  </a:lnTo>
                  <a:lnTo>
                    <a:pt x="11798" y="0"/>
                  </a:lnTo>
                  <a:close/>
                </a:path>
                <a:path w="196850" h="156845">
                  <a:moveTo>
                    <a:pt x="53111" y="0"/>
                  </a:moveTo>
                  <a:lnTo>
                    <a:pt x="41313" y="0"/>
                  </a:lnTo>
                  <a:lnTo>
                    <a:pt x="41313" y="156387"/>
                  </a:lnTo>
                  <a:lnTo>
                    <a:pt x="53111" y="156387"/>
                  </a:lnTo>
                  <a:lnTo>
                    <a:pt x="53111" y="0"/>
                  </a:lnTo>
                  <a:close/>
                </a:path>
                <a:path w="196850" h="156845">
                  <a:moveTo>
                    <a:pt x="154914" y="0"/>
                  </a:moveTo>
                  <a:lnTo>
                    <a:pt x="143116" y="0"/>
                  </a:lnTo>
                  <a:lnTo>
                    <a:pt x="143116" y="156387"/>
                  </a:lnTo>
                  <a:lnTo>
                    <a:pt x="154914" y="156387"/>
                  </a:lnTo>
                  <a:lnTo>
                    <a:pt x="154914" y="0"/>
                  </a:lnTo>
                  <a:close/>
                </a:path>
                <a:path w="196850" h="156845">
                  <a:moveTo>
                    <a:pt x="196227" y="0"/>
                  </a:moveTo>
                  <a:lnTo>
                    <a:pt x="184429" y="0"/>
                  </a:lnTo>
                  <a:lnTo>
                    <a:pt x="184429" y="156387"/>
                  </a:lnTo>
                  <a:lnTo>
                    <a:pt x="196227" y="156387"/>
                  </a:lnTo>
                  <a:lnTo>
                    <a:pt x="196227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284570" y="4328539"/>
              <a:ext cx="220345" cy="144780"/>
            </a:xfrm>
            <a:custGeom>
              <a:avLst/>
              <a:gdLst/>
              <a:ahLst/>
              <a:cxnLst/>
              <a:rect l="l" t="t" r="r" b="b"/>
              <a:pathLst>
                <a:path w="220345" h="144779">
                  <a:moveTo>
                    <a:pt x="0" y="0"/>
                  </a:moveTo>
                  <a:lnTo>
                    <a:pt x="219840" y="0"/>
                  </a:lnTo>
                </a:path>
                <a:path w="220345" h="144779">
                  <a:moveTo>
                    <a:pt x="0" y="144266"/>
                  </a:moveTo>
                  <a:lnTo>
                    <a:pt x="219840" y="14426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584236" y="2769893"/>
              <a:ext cx="1471930" cy="2296795"/>
            </a:xfrm>
            <a:custGeom>
              <a:avLst/>
              <a:gdLst/>
              <a:ahLst/>
              <a:cxnLst/>
              <a:rect l="l" t="t" r="r" b="b"/>
              <a:pathLst>
                <a:path w="1471929" h="2296795">
                  <a:moveTo>
                    <a:pt x="0" y="2240240"/>
                  </a:moveTo>
                  <a:lnTo>
                    <a:pt x="158" y="2296299"/>
                  </a:lnTo>
                  <a:lnTo>
                    <a:pt x="967607" y="2296299"/>
                  </a:lnTo>
                  <a:lnTo>
                    <a:pt x="969558" y="0"/>
                  </a:lnTo>
                  <a:lnTo>
                    <a:pt x="1471693" y="0"/>
                  </a:lnTo>
                </a:path>
              </a:pathLst>
            </a:custGeom>
            <a:ln w="25401">
              <a:solidFill>
                <a:srgbClr val="A059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458268" y="2851671"/>
              <a:ext cx="1607185" cy="2294890"/>
            </a:xfrm>
            <a:custGeom>
              <a:avLst/>
              <a:gdLst/>
              <a:ahLst/>
              <a:cxnLst/>
              <a:rect l="l" t="t" r="r" b="b"/>
              <a:pathLst>
                <a:path w="1607185" h="2294890">
                  <a:moveTo>
                    <a:pt x="0" y="2154991"/>
                  </a:moveTo>
                  <a:lnTo>
                    <a:pt x="0" y="2294394"/>
                  </a:lnTo>
                  <a:lnTo>
                    <a:pt x="1186804" y="2294394"/>
                  </a:lnTo>
                  <a:lnTo>
                    <a:pt x="1186804" y="0"/>
                  </a:lnTo>
                  <a:lnTo>
                    <a:pt x="1606795" y="0"/>
                  </a:lnTo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5466889" y="2395480"/>
            <a:ext cx="653415" cy="26670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0" marR="5080" indent="-114935">
              <a:lnSpc>
                <a:spcPts val="910"/>
              </a:lnSpc>
              <a:spcBef>
                <a:spcPts val="190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MOTOR 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 PULLEY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75567" y="5214093"/>
            <a:ext cx="232219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DD2B1C"/>
                </a:solidFill>
                <a:latin typeface="Arial"/>
                <a:cs typeface="Arial"/>
              </a:rPr>
              <a:t>SOLAR</a:t>
            </a:r>
            <a:r>
              <a:rPr sz="115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DD2B1C"/>
                </a:solidFill>
                <a:latin typeface="Arial"/>
                <a:cs typeface="Arial"/>
              </a:rPr>
              <a:t>POWERED</a:t>
            </a:r>
            <a:r>
              <a:rPr sz="115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spc="-25" dirty="0">
                <a:solidFill>
                  <a:srgbClr val="DD2B1C"/>
                </a:solidFill>
                <a:latin typeface="Arial"/>
                <a:cs typeface="Arial"/>
              </a:rPr>
              <a:t>WATER</a:t>
            </a:r>
            <a:r>
              <a:rPr sz="115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DD2B1C"/>
                </a:solidFill>
                <a:latin typeface="Arial"/>
                <a:cs typeface="Arial"/>
              </a:rPr>
              <a:t>PUMP</a:t>
            </a:r>
            <a:endParaRPr sz="11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33385" y="1014172"/>
            <a:ext cx="7163434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applications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photovoltaics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‘A’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telephone, powered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photovoltaic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panel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‘B’</a:t>
            </a:r>
            <a:r>
              <a:rPr sz="1400" spc="-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pump.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0"/>
              </a:spcBef>
              <a:tabLst>
                <a:tab pos="423672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sz="14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application</a:t>
            </a:r>
            <a:r>
              <a:rPr sz="14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photovoltaic</a:t>
            </a:r>
            <a:r>
              <a:rPr sz="14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-</a:t>
            </a:r>
            <a:r>
              <a:rPr sz="14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add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explanatory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24422" y="2101436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960336" y="2124801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94028" y="5608488"/>
            <a:ext cx="22682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YOUR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</a:t>
            </a:r>
            <a:r>
              <a:rPr sz="14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4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DIAGRAM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97746" y="8970812"/>
            <a:ext cx="638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85280" y="2134803"/>
            <a:ext cx="229044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You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system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who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live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3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remote location.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05937" y="521071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https://technologystudent.com/energy1/solar6.htm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solar6.cdr</dc:title>
  <dc:creator>BY V.RYAN</dc:creator>
  <cp:keywords>PRACTICAL APPLICATION OF SOLAR PANELS</cp:keywords>
  <cp:lastModifiedBy>Vincent RYan</cp:lastModifiedBy>
  <cp:revision>1</cp:revision>
  <dcterms:created xsi:type="dcterms:W3CDTF">2023-08-24T13:59:06Z</dcterms:created>
  <dcterms:modified xsi:type="dcterms:W3CDTF">2023-08-24T13:59:19Z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