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technologystudent.com/energy1/solar7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technologystudent.com/energy1/solar7.ht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technologystudent.com/energy1/solar7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6876" y="17103"/>
            <a:ext cx="5710555" cy="423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1755">
              <a:lnSpc>
                <a:spcPct val="100000"/>
              </a:lnSpc>
              <a:spcBef>
                <a:spcPts val="100"/>
              </a:spcBef>
            </a:pP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ADVANTAGES</a:t>
            </a:r>
            <a:r>
              <a:rPr sz="1600" b="1" u="sng" spc="-6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AND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DISADVANTAGES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OF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SOLAR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POWER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550"/>
              </a:spcBef>
              <a:tabLst>
                <a:tab pos="2066289" algn="l"/>
                <a:tab pos="39484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8907" y="890685"/>
            <a:ext cx="7105650" cy="105854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48260" marR="5080" algn="just">
              <a:lnSpc>
                <a:spcPts val="1560"/>
              </a:lnSpc>
              <a:spcBef>
                <a:spcPts val="25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Many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regard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solar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power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being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energy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source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bright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future,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especially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price</a:t>
            </a:r>
            <a:r>
              <a:rPr sz="140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both</a:t>
            </a:r>
            <a:r>
              <a:rPr sz="14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oil</a:t>
            </a:r>
            <a:r>
              <a:rPr sz="140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gas</a:t>
            </a:r>
            <a:r>
              <a:rPr sz="14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increase.</a:t>
            </a:r>
            <a:r>
              <a:rPr sz="14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However,</a:t>
            </a:r>
            <a:r>
              <a:rPr sz="140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some</a:t>
            </a:r>
            <a:r>
              <a:rPr sz="14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people</a:t>
            </a:r>
            <a:r>
              <a:rPr sz="14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regard</a:t>
            </a:r>
            <a:r>
              <a:rPr sz="140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4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solar</a:t>
            </a:r>
            <a:r>
              <a:rPr sz="14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power</a:t>
            </a:r>
            <a:r>
              <a:rPr sz="14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being suitable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‘sunny’</a:t>
            </a:r>
            <a:r>
              <a:rPr sz="1400" spc="-1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countries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only.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20"/>
              </a:spcBef>
              <a:tabLst>
                <a:tab pos="319468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List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five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advantages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solar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power: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8907" y="6061910"/>
            <a:ext cx="4008754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List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five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disadvantages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solar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power:</a:t>
            </a:r>
            <a:r>
              <a:rPr sz="1400" spc="3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r>
              <a:rPr sz="1400" b="1" i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05937" y="521071"/>
            <a:ext cx="5537835" cy="35306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https://technologystudent.com/energy1/solar7.htm</a:t>
            </a:r>
            <a:endParaRPr sz="1800" baseline="2314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5742" y="1232634"/>
            <a:ext cx="397891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9374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opinion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solar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energy?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7426" y="3105146"/>
            <a:ext cx="51638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Do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think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solar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energy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will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answer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worlds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energy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crisis?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74233" y="3105146"/>
            <a:ext cx="6978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4058" y="5000673"/>
            <a:ext cx="618299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5.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Does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solar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power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cause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pollution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or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damage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environment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?</a:t>
            </a:r>
            <a:r>
              <a:rPr sz="1400" spc="3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b="1" i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6876" y="17103"/>
            <a:ext cx="5720080" cy="423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1280">
              <a:lnSpc>
                <a:spcPct val="100000"/>
              </a:lnSpc>
              <a:spcBef>
                <a:spcPts val="100"/>
              </a:spcBef>
            </a:pP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ADVANTAGES</a:t>
            </a:r>
            <a:r>
              <a:rPr sz="1600" b="1" u="sng" spc="-6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AND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DISADVANTAGES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OF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SOLAR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POWER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550"/>
              </a:spcBef>
              <a:tabLst>
                <a:tab pos="2066289" algn="l"/>
                <a:tab pos="39484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05937" y="521071"/>
            <a:ext cx="5537835" cy="35306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https://technologystudent.com/energy1/solar7.htm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68808" y="6899247"/>
            <a:ext cx="6864984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17918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6.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devices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future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will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solar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powered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?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reasoning.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311" y="1145473"/>
            <a:ext cx="715137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602107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7.</a:t>
            </a:r>
            <a:r>
              <a:rPr sz="1400" b="1" spc="85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4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rich</a:t>
            </a:r>
            <a:r>
              <a:rPr sz="14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picture</a:t>
            </a:r>
            <a:r>
              <a:rPr sz="14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4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SOLAR</a:t>
            </a:r>
            <a:r>
              <a:rPr sz="14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ENERGY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at</a:t>
            </a:r>
            <a:r>
              <a:rPr sz="14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its</a:t>
            </a:r>
            <a:r>
              <a:rPr sz="14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centre.</a:t>
            </a:r>
            <a:r>
              <a:rPr sz="14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List</a:t>
            </a:r>
            <a:r>
              <a:rPr sz="14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associated</a:t>
            </a:r>
            <a:r>
              <a:rPr sz="14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words</a:t>
            </a:r>
            <a:r>
              <a:rPr sz="14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themes around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main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theme.</a:t>
            </a:r>
            <a:r>
              <a:rPr sz="1400" spc="1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pictures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illustrate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associated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words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themes.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09379" y="5679157"/>
            <a:ext cx="162941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151616"/>
                </a:solidFill>
                <a:latin typeface="Arial"/>
                <a:cs typeface="Arial"/>
              </a:rPr>
              <a:t>SOLAR</a:t>
            </a:r>
            <a:r>
              <a:rPr sz="16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ENERGY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00593" y="3570335"/>
            <a:ext cx="1407795" cy="2014855"/>
          </a:xfrm>
          <a:custGeom>
            <a:avLst/>
            <a:gdLst/>
            <a:ahLst/>
            <a:cxnLst/>
            <a:rect l="l" t="t" r="r" b="b"/>
            <a:pathLst>
              <a:path w="1407795" h="2014854">
                <a:moveTo>
                  <a:pt x="973594" y="2004364"/>
                </a:moveTo>
                <a:lnTo>
                  <a:pt x="51333" y="1259878"/>
                </a:lnTo>
                <a:lnTo>
                  <a:pt x="54000" y="1256563"/>
                </a:lnTo>
                <a:lnTo>
                  <a:pt x="68351" y="1238783"/>
                </a:lnTo>
                <a:lnTo>
                  <a:pt x="0" y="1226616"/>
                </a:lnTo>
                <a:lnTo>
                  <a:pt x="26314" y="1290866"/>
                </a:lnTo>
                <a:lnTo>
                  <a:pt x="43357" y="1269758"/>
                </a:lnTo>
                <a:lnTo>
                  <a:pt x="965619" y="2014245"/>
                </a:lnTo>
                <a:lnTo>
                  <a:pt x="973594" y="2004364"/>
                </a:lnTo>
                <a:close/>
              </a:path>
              <a:path w="1407795" h="2014854">
                <a:moveTo>
                  <a:pt x="1407769" y="1820125"/>
                </a:moveTo>
                <a:lnTo>
                  <a:pt x="728687" y="54508"/>
                </a:lnTo>
                <a:lnTo>
                  <a:pt x="741489" y="49580"/>
                </a:lnTo>
                <a:lnTo>
                  <a:pt x="753999" y="44767"/>
                </a:lnTo>
                <a:lnTo>
                  <a:pt x="700925" y="0"/>
                </a:lnTo>
                <a:lnTo>
                  <a:pt x="691527" y="68795"/>
                </a:lnTo>
                <a:lnTo>
                  <a:pt x="716838" y="59067"/>
                </a:lnTo>
                <a:lnTo>
                  <a:pt x="1395920" y="1824672"/>
                </a:lnTo>
                <a:lnTo>
                  <a:pt x="1407769" y="1820125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24577" y="4703486"/>
            <a:ext cx="67310" cy="841375"/>
          </a:xfrm>
          <a:custGeom>
            <a:avLst/>
            <a:gdLst/>
            <a:ahLst/>
            <a:cxnLst/>
            <a:rect l="l" t="t" r="r" b="b"/>
            <a:pathLst>
              <a:path w="67310" h="841375">
                <a:moveTo>
                  <a:pt x="39814" y="55562"/>
                </a:moveTo>
                <a:lnTo>
                  <a:pt x="27114" y="55562"/>
                </a:lnTo>
                <a:lnTo>
                  <a:pt x="27114" y="841108"/>
                </a:lnTo>
                <a:lnTo>
                  <a:pt x="39814" y="841108"/>
                </a:lnTo>
                <a:lnTo>
                  <a:pt x="39814" y="55562"/>
                </a:lnTo>
                <a:close/>
              </a:path>
              <a:path w="67310" h="841375">
                <a:moveTo>
                  <a:pt x="33464" y="0"/>
                </a:moveTo>
                <a:lnTo>
                  <a:pt x="0" y="60833"/>
                </a:lnTo>
                <a:lnTo>
                  <a:pt x="27114" y="60833"/>
                </a:lnTo>
                <a:lnTo>
                  <a:pt x="27114" y="55562"/>
                </a:lnTo>
                <a:lnTo>
                  <a:pt x="64029" y="55562"/>
                </a:lnTo>
                <a:lnTo>
                  <a:pt x="33464" y="0"/>
                </a:lnTo>
                <a:close/>
              </a:path>
              <a:path w="67310" h="841375">
                <a:moveTo>
                  <a:pt x="64029" y="55562"/>
                </a:moveTo>
                <a:lnTo>
                  <a:pt x="39814" y="55562"/>
                </a:lnTo>
                <a:lnTo>
                  <a:pt x="39814" y="60833"/>
                </a:lnTo>
                <a:lnTo>
                  <a:pt x="66928" y="60833"/>
                </a:lnTo>
                <a:lnTo>
                  <a:pt x="64029" y="55562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194619" y="3570347"/>
            <a:ext cx="1536700" cy="2014855"/>
          </a:xfrm>
          <a:custGeom>
            <a:avLst/>
            <a:gdLst/>
            <a:ahLst/>
            <a:cxnLst/>
            <a:rect l="l" t="t" r="r" b="b"/>
            <a:pathLst>
              <a:path w="1536700" h="2014854">
                <a:moveTo>
                  <a:pt x="716241" y="68783"/>
                </a:moveTo>
                <a:lnTo>
                  <a:pt x="713625" y="49568"/>
                </a:lnTo>
                <a:lnTo>
                  <a:pt x="706843" y="0"/>
                </a:lnTo>
                <a:lnTo>
                  <a:pt x="653770" y="44754"/>
                </a:lnTo>
                <a:lnTo>
                  <a:pt x="679081" y="54495"/>
                </a:lnTo>
                <a:lnTo>
                  <a:pt x="0" y="1820113"/>
                </a:lnTo>
                <a:lnTo>
                  <a:pt x="11849" y="1824659"/>
                </a:lnTo>
                <a:lnTo>
                  <a:pt x="690930" y="59042"/>
                </a:lnTo>
                <a:lnTo>
                  <a:pt x="716241" y="68783"/>
                </a:lnTo>
                <a:close/>
              </a:path>
              <a:path w="1536700" h="2014854">
                <a:moveTo>
                  <a:pt x="1536280" y="1226604"/>
                </a:moveTo>
                <a:lnTo>
                  <a:pt x="1467929" y="1238783"/>
                </a:lnTo>
                <a:lnTo>
                  <a:pt x="1484947" y="1259878"/>
                </a:lnTo>
                <a:lnTo>
                  <a:pt x="562686" y="2004364"/>
                </a:lnTo>
                <a:lnTo>
                  <a:pt x="570661" y="2014245"/>
                </a:lnTo>
                <a:lnTo>
                  <a:pt x="1492923" y="1269758"/>
                </a:lnTo>
                <a:lnTo>
                  <a:pt x="1509966" y="1290853"/>
                </a:lnTo>
                <a:lnTo>
                  <a:pt x="1524000" y="1256563"/>
                </a:lnTo>
                <a:lnTo>
                  <a:pt x="1536280" y="1226604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00593" y="6088707"/>
            <a:ext cx="1407795" cy="1920875"/>
          </a:xfrm>
          <a:custGeom>
            <a:avLst/>
            <a:gdLst/>
            <a:ahLst/>
            <a:cxnLst/>
            <a:rect l="l" t="t" r="r" b="b"/>
            <a:pathLst>
              <a:path w="1407795" h="1920875">
                <a:moveTo>
                  <a:pt x="973594" y="9893"/>
                </a:moveTo>
                <a:lnTo>
                  <a:pt x="965619" y="0"/>
                </a:lnTo>
                <a:lnTo>
                  <a:pt x="43345" y="744499"/>
                </a:lnTo>
                <a:lnTo>
                  <a:pt x="26314" y="723392"/>
                </a:lnTo>
                <a:lnTo>
                  <a:pt x="0" y="787641"/>
                </a:lnTo>
                <a:lnTo>
                  <a:pt x="68351" y="775462"/>
                </a:lnTo>
                <a:lnTo>
                  <a:pt x="54000" y="757682"/>
                </a:lnTo>
                <a:lnTo>
                  <a:pt x="51320" y="754380"/>
                </a:lnTo>
                <a:lnTo>
                  <a:pt x="973594" y="9893"/>
                </a:lnTo>
                <a:close/>
              </a:path>
              <a:path w="1407795" h="1920875">
                <a:moveTo>
                  <a:pt x="1407769" y="100672"/>
                </a:moveTo>
                <a:lnTo>
                  <a:pt x="1395920" y="96126"/>
                </a:lnTo>
                <a:lnTo>
                  <a:pt x="716838" y="1861743"/>
                </a:lnTo>
                <a:lnTo>
                  <a:pt x="691527" y="1852002"/>
                </a:lnTo>
                <a:lnTo>
                  <a:pt x="700925" y="1920786"/>
                </a:lnTo>
                <a:lnTo>
                  <a:pt x="753999" y="1876031"/>
                </a:lnTo>
                <a:lnTo>
                  <a:pt x="741476" y="1871218"/>
                </a:lnTo>
                <a:lnTo>
                  <a:pt x="728687" y="1866303"/>
                </a:lnTo>
                <a:lnTo>
                  <a:pt x="1407769" y="100672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524577" y="6128697"/>
            <a:ext cx="67310" cy="841375"/>
          </a:xfrm>
          <a:custGeom>
            <a:avLst/>
            <a:gdLst/>
            <a:ahLst/>
            <a:cxnLst/>
            <a:rect l="l" t="t" r="r" b="b"/>
            <a:pathLst>
              <a:path w="67310" h="841375">
                <a:moveTo>
                  <a:pt x="27114" y="780275"/>
                </a:moveTo>
                <a:lnTo>
                  <a:pt x="0" y="780275"/>
                </a:lnTo>
                <a:lnTo>
                  <a:pt x="33464" y="841108"/>
                </a:lnTo>
                <a:lnTo>
                  <a:pt x="64029" y="785545"/>
                </a:lnTo>
                <a:lnTo>
                  <a:pt x="27114" y="785545"/>
                </a:lnTo>
                <a:lnTo>
                  <a:pt x="27114" y="780275"/>
                </a:lnTo>
                <a:close/>
              </a:path>
              <a:path w="67310" h="841375">
                <a:moveTo>
                  <a:pt x="39814" y="0"/>
                </a:moveTo>
                <a:lnTo>
                  <a:pt x="27114" y="0"/>
                </a:lnTo>
                <a:lnTo>
                  <a:pt x="27114" y="785545"/>
                </a:lnTo>
                <a:lnTo>
                  <a:pt x="39814" y="785545"/>
                </a:lnTo>
                <a:lnTo>
                  <a:pt x="39814" y="0"/>
                </a:lnTo>
                <a:close/>
              </a:path>
              <a:path w="67310" h="841375">
                <a:moveTo>
                  <a:pt x="66928" y="780275"/>
                </a:moveTo>
                <a:lnTo>
                  <a:pt x="39814" y="780275"/>
                </a:lnTo>
                <a:lnTo>
                  <a:pt x="39814" y="785545"/>
                </a:lnTo>
                <a:lnTo>
                  <a:pt x="64029" y="785545"/>
                </a:lnTo>
                <a:lnTo>
                  <a:pt x="66928" y="780275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94619" y="6088719"/>
            <a:ext cx="1536700" cy="1920875"/>
          </a:xfrm>
          <a:custGeom>
            <a:avLst/>
            <a:gdLst/>
            <a:ahLst/>
            <a:cxnLst/>
            <a:rect l="l" t="t" r="r" b="b"/>
            <a:pathLst>
              <a:path w="1536700" h="1920875">
                <a:moveTo>
                  <a:pt x="716241" y="1851990"/>
                </a:moveTo>
                <a:lnTo>
                  <a:pt x="690930" y="1861731"/>
                </a:lnTo>
                <a:lnTo>
                  <a:pt x="11849" y="96113"/>
                </a:lnTo>
                <a:lnTo>
                  <a:pt x="0" y="100672"/>
                </a:lnTo>
                <a:lnTo>
                  <a:pt x="679081" y="1866290"/>
                </a:lnTo>
                <a:lnTo>
                  <a:pt x="653770" y="1876018"/>
                </a:lnTo>
                <a:lnTo>
                  <a:pt x="706843" y="1920786"/>
                </a:lnTo>
                <a:lnTo>
                  <a:pt x="713625" y="1871205"/>
                </a:lnTo>
                <a:lnTo>
                  <a:pt x="716241" y="1851990"/>
                </a:lnTo>
                <a:close/>
              </a:path>
              <a:path w="1536700" h="1920875">
                <a:moveTo>
                  <a:pt x="1536268" y="787641"/>
                </a:moveTo>
                <a:lnTo>
                  <a:pt x="1524000" y="757682"/>
                </a:lnTo>
                <a:lnTo>
                  <a:pt x="1509953" y="723379"/>
                </a:lnTo>
                <a:lnTo>
                  <a:pt x="1492923" y="744486"/>
                </a:lnTo>
                <a:lnTo>
                  <a:pt x="570649" y="0"/>
                </a:lnTo>
                <a:lnTo>
                  <a:pt x="562673" y="9880"/>
                </a:lnTo>
                <a:lnTo>
                  <a:pt x="1484947" y="754367"/>
                </a:lnTo>
                <a:lnTo>
                  <a:pt x="1467916" y="775462"/>
                </a:lnTo>
                <a:lnTo>
                  <a:pt x="1536268" y="787641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350143" y="5768132"/>
            <a:ext cx="1098550" cy="67310"/>
          </a:xfrm>
          <a:custGeom>
            <a:avLst/>
            <a:gdLst/>
            <a:ahLst/>
            <a:cxnLst/>
            <a:rect l="l" t="t" r="r" b="b"/>
            <a:pathLst>
              <a:path w="1098550" h="67310">
                <a:moveTo>
                  <a:pt x="60833" y="0"/>
                </a:moveTo>
                <a:lnTo>
                  <a:pt x="0" y="33464"/>
                </a:lnTo>
                <a:lnTo>
                  <a:pt x="60833" y="66928"/>
                </a:lnTo>
                <a:lnTo>
                  <a:pt x="60833" y="39814"/>
                </a:lnTo>
                <a:lnTo>
                  <a:pt x="55562" y="39814"/>
                </a:lnTo>
                <a:lnTo>
                  <a:pt x="55562" y="27114"/>
                </a:lnTo>
                <a:lnTo>
                  <a:pt x="60833" y="27114"/>
                </a:lnTo>
                <a:lnTo>
                  <a:pt x="60833" y="0"/>
                </a:lnTo>
                <a:close/>
              </a:path>
              <a:path w="1098550" h="67310">
                <a:moveTo>
                  <a:pt x="60833" y="27114"/>
                </a:moveTo>
                <a:lnTo>
                  <a:pt x="55562" y="27114"/>
                </a:lnTo>
                <a:lnTo>
                  <a:pt x="55562" y="39814"/>
                </a:lnTo>
                <a:lnTo>
                  <a:pt x="60833" y="39814"/>
                </a:lnTo>
                <a:lnTo>
                  <a:pt x="60833" y="27114"/>
                </a:lnTo>
                <a:close/>
              </a:path>
              <a:path w="1098550" h="67310">
                <a:moveTo>
                  <a:pt x="1098105" y="27114"/>
                </a:moveTo>
                <a:lnTo>
                  <a:pt x="60833" y="27114"/>
                </a:lnTo>
                <a:lnTo>
                  <a:pt x="60833" y="39814"/>
                </a:lnTo>
                <a:lnTo>
                  <a:pt x="1098105" y="39814"/>
                </a:lnTo>
                <a:lnTo>
                  <a:pt x="1098105" y="27114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53347" y="5768133"/>
            <a:ext cx="1098550" cy="67310"/>
          </a:xfrm>
          <a:custGeom>
            <a:avLst/>
            <a:gdLst/>
            <a:ahLst/>
            <a:cxnLst/>
            <a:rect l="l" t="t" r="r" b="b"/>
            <a:pathLst>
              <a:path w="1098550" h="67310">
                <a:moveTo>
                  <a:pt x="1037272" y="0"/>
                </a:moveTo>
                <a:lnTo>
                  <a:pt x="1037272" y="66928"/>
                </a:lnTo>
                <a:lnTo>
                  <a:pt x="1086562" y="39814"/>
                </a:lnTo>
                <a:lnTo>
                  <a:pt x="1042543" y="39814"/>
                </a:lnTo>
                <a:lnTo>
                  <a:pt x="1042543" y="27114"/>
                </a:lnTo>
                <a:lnTo>
                  <a:pt x="1086562" y="27114"/>
                </a:lnTo>
                <a:lnTo>
                  <a:pt x="1037272" y="0"/>
                </a:lnTo>
                <a:close/>
              </a:path>
              <a:path w="1098550" h="67310">
                <a:moveTo>
                  <a:pt x="1037272" y="27114"/>
                </a:moveTo>
                <a:lnTo>
                  <a:pt x="0" y="27114"/>
                </a:lnTo>
                <a:lnTo>
                  <a:pt x="0" y="39814"/>
                </a:lnTo>
                <a:lnTo>
                  <a:pt x="1037272" y="39814"/>
                </a:lnTo>
                <a:lnTo>
                  <a:pt x="1037272" y="27114"/>
                </a:lnTo>
                <a:close/>
              </a:path>
              <a:path w="1098550" h="67310">
                <a:moveTo>
                  <a:pt x="1086562" y="27114"/>
                </a:moveTo>
                <a:lnTo>
                  <a:pt x="1042543" y="27114"/>
                </a:lnTo>
                <a:lnTo>
                  <a:pt x="1042543" y="39814"/>
                </a:lnTo>
                <a:lnTo>
                  <a:pt x="1086562" y="39814"/>
                </a:lnTo>
                <a:lnTo>
                  <a:pt x="1098105" y="33464"/>
                </a:lnTo>
                <a:lnTo>
                  <a:pt x="1086562" y="27114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866876" y="17103"/>
            <a:ext cx="5720080" cy="423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1280">
              <a:lnSpc>
                <a:spcPct val="100000"/>
              </a:lnSpc>
              <a:spcBef>
                <a:spcPts val="100"/>
              </a:spcBef>
            </a:pP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ADVANTAGES</a:t>
            </a:r>
            <a:r>
              <a:rPr sz="1600" b="1" u="sng" spc="-6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AND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DISADVANTAGES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OF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SOLAR</a:t>
            </a:r>
            <a:r>
              <a:rPr sz="1600" b="1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POWER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550"/>
              </a:spcBef>
              <a:tabLst>
                <a:tab pos="2066289" algn="l"/>
                <a:tab pos="39484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05937" y="521071"/>
            <a:ext cx="5537835" cy="35306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https://technologystudent.com/energy1/solar7.htm</a:t>
            </a:r>
            <a:endParaRPr sz="1800" baseline="2314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321</Words>
  <Application>Microsoft Office PowerPoint</Application>
  <PresentationFormat>Custom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solar7.cdr</dc:title>
  <dc:creator>BY V.RYAN</dc:creator>
  <cp:keywords>EXAMINATION QUESTIONS - ADVANTAGES AND DISADVANTAGES OF SOLAR POWER</cp:keywords>
  <cp:lastModifiedBy>Vincent RYan</cp:lastModifiedBy>
  <cp:revision>1</cp:revision>
  <dcterms:created xsi:type="dcterms:W3CDTF">2023-08-24T14:10:45Z</dcterms:created>
  <dcterms:modified xsi:type="dcterms:W3CDTF">2023-08-24T14:11:09Z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2023-08-24T00:00:00Z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2023-08-24T00:00:00Z</vt:filetime>
  </property>
  <property fmtid="{D5CDD505-2E9C-101B-9397-08002B2CF9AE}" pid="5" name="Producer">
    <vt:lpwstr>Corel PDF Engine Version 19.1.0.419</vt:lpwstr>
  </property>
</Properties>
</file>