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hyperlink" Target="https://technologystudent.com/energy1/solcar1.htm" TargetMode="External"/><Relationship Id="rId2" Type="http://schemas.openxmlformats.org/officeDocument/2006/relationships/hyperlink" Target="https://www.facebook.com/groups/254963448192823/" TargetMode="Externa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75723" y="82811"/>
            <a:ext cx="569785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3670" algn="ctr">
              <a:lnSpc>
                <a:spcPct val="100000"/>
              </a:lnSpc>
              <a:spcBef>
                <a:spcPts val="100"/>
              </a:spcBef>
            </a:pPr>
            <a:r>
              <a:rPr sz="14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DESIGN</a:t>
            </a:r>
            <a:r>
              <a:rPr sz="1400" u="sng" spc="-9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</a:t>
            </a:r>
            <a:r>
              <a:rPr sz="1400" u="sng" spc="-8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SOLAR</a:t>
            </a:r>
            <a:r>
              <a:rPr sz="14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POWERED</a:t>
            </a:r>
            <a:r>
              <a:rPr sz="14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400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CAR</a:t>
            </a:r>
            <a:endParaRPr sz="14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540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183540" y="1144076"/>
            <a:ext cx="2802255" cy="1882775"/>
            <a:chOff x="6183540" y="1144076"/>
            <a:chExt cx="2802255" cy="1882775"/>
          </a:xfrm>
        </p:grpSpPr>
        <p:pic>
          <p:nvPicPr>
            <p:cNvPr id="4" name="object 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047569" y="1874204"/>
              <a:ext cx="481216" cy="60083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6663576" y="1192765"/>
              <a:ext cx="1932305" cy="1088390"/>
            </a:xfrm>
            <a:custGeom>
              <a:avLst/>
              <a:gdLst/>
              <a:ahLst/>
              <a:cxnLst/>
              <a:rect l="l" t="t" r="r" b="b"/>
              <a:pathLst>
                <a:path w="1932304" h="1088389">
                  <a:moveTo>
                    <a:pt x="39420" y="0"/>
                  </a:moveTo>
                  <a:lnTo>
                    <a:pt x="0" y="0"/>
                  </a:lnTo>
                  <a:lnTo>
                    <a:pt x="0" y="1088110"/>
                  </a:lnTo>
                  <a:lnTo>
                    <a:pt x="39420" y="1088110"/>
                  </a:lnTo>
                  <a:lnTo>
                    <a:pt x="39420" y="0"/>
                  </a:lnTo>
                  <a:close/>
                </a:path>
                <a:path w="1932304" h="1088389">
                  <a:moveTo>
                    <a:pt x="1931797" y="0"/>
                  </a:moveTo>
                  <a:lnTo>
                    <a:pt x="1892376" y="0"/>
                  </a:lnTo>
                  <a:lnTo>
                    <a:pt x="1892376" y="1088110"/>
                  </a:lnTo>
                  <a:lnTo>
                    <a:pt x="1931797" y="1088110"/>
                  </a:lnTo>
                  <a:lnTo>
                    <a:pt x="193179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419145" y="1145448"/>
              <a:ext cx="2373630" cy="47625"/>
            </a:xfrm>
            <a:custGeom>
              <a:avLst/>
              <a:gdLst/>
              <a:ahLst/>
              <a:cxnLst/>
              <a:rect l="l" t="t" r="r" b="b"/>
              <a:pathLst>
                <a:path w="2373629" h="47625">
                  <a:moveTo>
                    <a:pt x="2373362" y="0"/>
                  </a:moveTo>
                  <a:lnTo>
                    <a:pt x="0" y="0"/>
                  </a:lnTo>
                  <a:lnTo>
                    <a:pt x="0" y="47311"/>
                  </a:lnTo>
                  <a:lnTo>
                    <a:pt x="2373362" y="47311"/>
                  </a:lnTo>
                  <a:lnTo>
                    <a:pt x="2373362" y="0"/>
                  </a:lnTo>
                  <a:close/>
                </a:path>
              </a:pathLst>
            </a:custGeom>
            <a:solidFill>
              <a:srgbClr val="7283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419145" y="1145448"/>
              <a:ext cx="2373630" cy="47625"/>
            </a:xfrm>
            <a:custGeom>
              <a:avLst/>
              <a:gdLst/>
              <a:ahLst/>
              <a:cxnLst/>
              <a:rect l="l" t="t" r="r" b="b"/>
              <a:pathLst>
                <a:path w="2373629" h="47625">
                  <a:moveTo>
                    <a:pt x="2373362" y="0"/>
                  </a:moveTo>
                  <a:lnTo>
                    <a:pt x="0" y="0"/>
                  </a:lnTo>
                  <a:lnTo>
                    <a:pt x="0" y="47311"/>
                  </a:lnTo>
                  <a:lnTo>
                    <a:pt x="2373362" y="47311"/>
                  </a:lnTo>
                  <a:lnTo>
                    <a:pt x="2373362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432005" y="2374833"/>
              <a:ext cx="107314" cy="396875"/>
            </a:xfrm>
            <a:custGeom>
              <a:avLst/>
              <a:gdLst/>
              <a:ahLst/>
              <a:cxnLst/>
              <a:rect l="l" t="t" r="r" b="b"/>
              <a:pathLst>
                <a:path w="107315" h="396875">
                  <a:moveTo>
                    <a:pt x="107247" y="0"/>
                  </a:moveTo>
                  <a:lnTo>
                    <a:pt x="64345" y="0"/>
                  </a:lnTo>
                  <a:lnTo>
                    <a:pt x="61580" y="49161"/>
                  </a:lnTo>
                  <a:lnTo>
                    <a:pt x="54291" y="98699"/>
                  </a:lnTo>
                  <a:lnTo>
                    <a:pt x="43986" y="148489"/>
                  </a:lnTo>
                  <a:lnTo>
                    <a:pt x="20359" y="248321"/>
                  </a:lnTo>
                  <a:lnTo>
                    <a:pt x="10054" y="298111"/>
                  </a:lnTo>
                  <a:lnTo>
                    <a:pt x="2764" y="347650"/>
                  </a:lnTo>
                  <a:lnTo>
                    <a:pt x="0" y="396812"/>
                  </a:lnTo>
                  <a:lnTo>
                    <a:pt x="42898" y="396812"/>
                  </a:lnTo>
                  <a:lnTo>
                    <a:pt x="45663" y="347650"/>
                  </a:lnTo>
                  <a:lnTo>
                    <a:pt x="52952" y="298111"/>
                  </a:lnTo>
                  <a:lnTo>
                    <a:pt x="63258" y="248321"/>
                  </a:lnTo>
                  <a:lnTo>
                    <a:pt x="86887" y="148489"/>
                  </a:lnTo>
                  <a:lnTo>
                    <a:pt x="97193" y="98699"/>
                  </a:lnTo>
                  <a:lnTo>
                    <a:pt x="104482" y="49161"/>
                  </a:lnTo>
                  <a:lnTo>
                    <a:pt x="107247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432005" y="2374833"/>
              <a:ext cx="107314" cy="396875"/>
            </a:xfrm>
            <a:custGeom>
              <a:avLst/>
              <a:gdLst/>
              <a:ahLst/>
              <a:cxnLst/>
              <a:rect l="l" t="t" r="r" b="b"/>
              <a:pathLst>
                <a:path w="107315" h="396875">
                  <a:moveTo>
                    <a:pt x="107247" y="0"/>
                  </a:moveTo>
                  <a:lnTo>
                    <a:pt x="96523" y="0"/>
                  </a:lnTo>
                  <a:lnTo>
                    <a:pt x="85798" y="0"/>
                  </a:lnTo>
                  <a:lnTo>
                    <a:pt x="75072" y="0"/>
                  </a:lnTo>
                  <a:lnTo>
                    <a:pt x="64345" y="0"/>
                  </a:lnTo>
                  <a:lnTo>
                    <a:pt x="61580" y="49161"/>
                  </a:lnTo>
                  <a:lnTo>
                    <a:pt x="54291" y="98699"/>
                  </a:lnTo>
                  <a:lnTo>
                    <a:pt x="43986" y="148489"/>
                  </a:lnTo>
                  <a:lnTo>
                    <a:pt x="32172" y="198405"/>
                  </a:lnTo>
                  <a:lnTo>
                    <a:pt x="20359" y="248321"/>
                  </a:lnTo>
                  <a:lnTo>
                    <a:pt x="10054" y="298111"/>
                  </a:lnTo>
                  <a:lnTo>
                    <a:pt x="2764" y="347650"/>
                  </a:lnTo>
                  <a:lnTo>
                    <a:pt x="0" y="396812"/>
                  </a:lnTo>
                  <a:lnTo>
                    <a:pt x="10724" y="396812"/>
                  </a:lnTo>
                  <a:lnTo>
                    <a:pt x="21448" y="396812"/>
                  </a:lnTo>
                  <a:lnTo>
                    <a:pt x="32173" y="396812"/>
                  </a:lnTo>
                  <a:lnTo>
                    <a:pt x="42898" y="396812"/>
                  </a:lnTo>
                  <a:lnTo>
                    <a:pt x="45663" y="347650"/>
                  </a:lnTo>
                  <a:lnTo>
                    <a:pt x="52952" y="298111"/>
                  </a:lnTo>
                  <a:lnTo>
                    <a:pt x="63258" y="248321"/>
                  </a:lnTo>
                  <a:lnTo>
                    <a:pt x="75072" y="198405"/>
                  </a:lnTo>
                  <a:lnTo>
                    <a:pt x="86887" y="148489"/>
                  </a:lnTo>
                  <a:lnTo>
                    <a:pt x="97193" y="98699"/>
                  </a:lnTo>
                  <a:lnTo>
                    <a:pt x="104482" y="49161"/>
                  </a:lnTo>
                  <a:lnTo>
                    <a:pt x="10724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708913" y="2374833"/>
              <a:ext cx="107314" cy="396875"/>
            </a:xfrm>
            <a:custGeom>
              <a:avLst/>
              <a:gdLst/>
              <a:ahLst/>
              <a:cxnLst/>
              <a:rect l="l" t="t" r="r" b="b"/>
              <a:pathLst>
                <a:path w="107315" h="396875">
                  <a:moveTo>
                    <a:pt x="107247" y="0"/>
                  </a:moveTo>
                  <a:lnTo>
                    <a:pt x="64345" y="0"/>
                  </a:lnTo>
                  <a:lnTo>
                    <a:pt x="61580" y="49161"/>
                  </a:lnTo>
                  <a:lnTo>
                    <a:pt x="54291" y="98699"/>
                  </a:lnTo>
                  <a:lnTo>
                    <a:pt x="43986" y="148489"/>
                  </a:lnTo>
                  <a:lnTo>
                    <a:pt x="20359" y="248321"/>
                  </a:lnTo>
                  <a:lnTo>
                    <a:pt x="10054" y="298111"/>
                  </a:lnTo>
                  <a:lnTo>
                    <a:pt x="2764" y="347650"/>
                  </a:lnTo>
                  <a:lnTo>
                    <a:pt x="0" y="396812"/>
                  </a:lnTo>
                  <a:lnTo>
                    <a:pt x="42898" y="396812"/>
                  </a:lnTo>
                  <a:lnTo>
                    <a:pt x="45663" y="347650"/>
                  </a:lnTo>
                  <a:lnTo>
                    <a:pt x="52952" y="298111"/>
                  </a:lnTo>
                  <a:lnTo>
                    <a:pt x="63258" y="248321"/>
                  </a:lnTo>
                  <a:lnTo>
                    <a:pt x="86887" y="148489"/>
                  </a:lnTo>
                  <a:lnTo>
                    <a:pt x="97193" y="98699"/>
                  </a:lnTo>
                  <a:lnTo>
                    <a:pt x="104482" y="49161"/>
                  </a:lnTo>
                  <a:lnTo>
                    <a:pt x="107247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708913" y="2374833"/>
              <a:ext cx="107314" cy="396875"/>
            </a:xfrm>
            <a:custGeom>
              <a:avLst/>
              <a:gdLst/>
              <a:ahLst/>
              <a:cxnLst/>
              <a:rect l="l" t="t" r="r" b="b"/>
              <a:pathLst>
                <a:path w="107315" h="396875">
                  <a:moveTo>
                    <a:pt x="107247" y="0"/>
                  </a:moveTo>
                  <a:lnTo>
                    <a:pt x="96523" y="0"/>
                  </a:lnTo>
                  <a:lnTo>
                    <a:pt x="85798" y="0"/>
                  </a:lnTo>
                  <a:lnTo>
                    <a:pt x="75072" y="0"/>
                  </a:lnTo>
                  <a:lnTo>
                    <a:pt x="64345" y="0"/>
                  </a:lnTo>
                  <a:lnTo>
                    <a:pt x="61580" y="49161"/>
                  </a:lnTo>
                  <a:lnTo>
                    <a:pt x="54291" y="98699"/>
                  </a:lnTo>
                  <a:lnTo>
                    <a:pt x="43986" y="148489"/>
                  </a:lnTo>
                  <a:lnTo>
                    <a:pt x="32172" y="198405"/>
                  </a:lnTo>
                  <a:lnTo>
                    <a:pt x="20359" y="248321"/>
                  </a:lnTo>
                  <a:lnTo>
                    <a:pt x="10054" y="298111"/>
                  </a:lnTo>
                  <a:lnTo>
                    <a:pt x="2764" y="347650"/>
                  </a:lnTo>
                  <a:lnTo>
                    <a:pt x="0" y="396812"/>
                  </a:lnTo>
                  <a:lnTo>
                    <a:pt x="10724" y="396812"/>
                  </a:lnTo>
                  <a:lnTo>
                    <a:pt x="21448" y="396812"/>
                  </a:lnTo>
                  <a:lnTo>
                    <a:pt x="32173" y="396812"/>
                  </a:lnTo>
                  <a:lnTo>
                    <a:pt x="42898" y="396812"/>
                  </a:lnTo>
                  <a:lnTo>
                    <a:pt x="45663" y="347650"/>
                  </a:lnTo>
                  <a:lnTo>
                    <a:pt x="52952" y="298111"/>
                  </a:lnTo>
                  <a:lnTo>
                    <a:pt x="63258" y="248321"/>
                  </a:lnTo>
                  <a:lnTo>
                    <a:pt x="75072" y="198405"/>
                  </a:lnTo>
                  <a:lnTo>
                    <a:pt x="86887" y="148489"/>
                  </a:lnTo>
                  <a:lnTo>
                    <a:pt x="97193" y="98699"/>
                  </a:lnTo>
                  <a:lnTo>
                    <a:pt x="104482" y="49161"/>
                  </a:lnTo>
                  <a:lnTo>
                    <a:pt x="10724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838116" y="1949615"/>
              <a:ext cx="414020" cy="311150"/>
            </a:xfrm>
            <a:custGeom>
              <a:avLst/>
              <a:gdLst/>
              <a:ahLst/>
              <a:cxnLst/>
              <a:rect l="l" t="t" r="r" b="b"/>
              <a:pathLst>
                <a:path w="414020" h="311150">
                  <a:moveTo>
                    <a:pt x="381916" y="0"/>
                  </a:moveTo>
                  <a:lnTo>
                    <a:pt x="0" y="265633"/>
                  </a:lnTo>
                  <a:lnTo>
                    <a:pt x="31515" y="310942"/>
                  </a:lnTo>
                  <a:lnTo>
                    <a:pt x="413431" y="45309"/>
                  </a:lnTo>
                  <a:lnTo>
                    <a:pt x="38191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838116" y="1949615"/>
              <a:ext cx="414020" cy="311150"/>
            </a:xfrm>
            <a:custGeom>
              <a:avLst/>
              <a:gdLst/>
              <a:ahLst/>
              <a:cxnLst/>
              <a:rect l="l" t="t" r="r" b="b"/>
              <a:pathLst>
                <a:path w="414020" h="311150">
                  <a:moveTo>
                    <a:pt x="413431" y="45309"/>
                  </a:moveTo>
                  <a:lnTo>
                    <a:pt x="381916" y="0"/>
                  </a:lnTo>
                  <a:lnTo>
                    <a:pt x="0" y="265633"/>
                  </a:lnTo>
                  <a:lnTo>
                    <a:pt x="31515" y="310942"/>
                  </a:lnTo>
                  <a:lnTo>
                    <a:pt x="413431" y="45309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906645" y="2572717"/>
              <a:ext cx="453808" cy="453815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174192" y="2678791"/>
              <a:ext cx="60915" cy="4669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157949" y="2872702"/>
              <a:ext cx="56851" cy="51779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006423" y="2765088"/>
              <a:ext cx="43907" cy="55835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941159" y="2608253"/>
              <a:ext cx="382749" cy="381727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534673" y="2572717"/>
              <a:ext cx="453812" cy="453815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802213" y="2678791"/>
              <a:ext cx="60915" cy="46699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785970" y="2872702"/>
              <a:ext cx="56855" cy="51779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634445" y="2765088"/>
              <a:ext cx="43910" cy="55835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569191" y="2608253"/>
              <a:ext cx="382745" cy="381727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183540" y="1366085"/>
              <a:ext cx="2639863" cy="1539070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7796808" y="1227913"/>
              <a:ext cx="1187450" cy="301625"/>
            </a:xfrm>
            <a:custGeom>
              <a:avLst/>
              <a:gdLst/>
              <a:ahLst/>
              <a:cxnLst/>
              <a:rect l="l" t="t" r="r" b="b"/>
              <a:pathLst>
                <a:path w="1187450" h="301625">
                  <a:moveTo>
                    <a:pt x="1187089" y="282708"/>
                  </a:moveTo>
                  <a:lnTo>
                    <a:pt x="1134622" y="284068"/>
                  </a:lnTo>
                  <a:lnTo>
                    <a:pt x="1082167" y="285917"/>
                  </a:lnTo>
                  <a:lnTo>
                    <a:pt x="1029814" y="288112"/>
                  </a:lnTo>
                  <a:lnTo>
                    <a:pt x="977653" y="290511"/>
                  </a:lnTo>
                  <a:lnTo>
                    <a:pt x="925775" y="292971"/>
                  </a:lnTo>
                  <a:lnTo>
                    <a:pt x="874269" y="295351"/>
                  </a:lnTo>
                  <a:lnTo>
                    <a:pt x="823227" y="297507"/>
                  </a:lnTo>
                  <a:lnTo>
                    <a:pt x="772737" y="299296"/>
                  </a:lnTo>
                  <a:lnTo>
                    <a:pt x="722891" y="300578"/>
                  </a:lnTo>
                  <a:lnTo>
                    <a:pt x="673779" y="301208"/>
                  </a:lnTo>
                  <a:lnTo>
                    <a:pt x="625490" y="301045"/>
                  </a:lnTo>
                  <a:lnTo>
                    <a:pt x="578115" y="299946"/>
                  </a:lnTo>
                  <a:lnTo>
                    <a:pt x="531745" y="297769"/>
                  </a:lnTo>
                  <a:lnTo>
                    <a:pt x="486469" y="294370"/>
                  </a:lnTo>
                  <a:lnTo>
                    <a:pt x="442377" y="289609"/>
                  </a:lnTo>
                  <a:lnTo>
                    <a:pt x="399561" y="283341"/>
                  </a:lnTo>
                  <a:lnTo>
                    <a:pt x="358109" y="275425"/>
                  </a:lnTo>
                  <a:lnTo>
                    <a:pt x="318113" y="265718"/>
                  </a:lnTo>
                  <a:lnTo>
                    <a:pt x="279662" y="254078"/>
                  </a:lnTo>
                  <a:lnTo>
                    <a:pt x="242847" y="240362"/>
                  </a:lnTo>
                  <a:lnTo>
                    <a:pt x="207758" y="224428"/>
                  </a:lnTo>
                  <a:lnTo>
                    <a:pt x="143117" y="185335"/>
                  </a:lnTo>
                  <a:lnTo>
                    <a:pt x="86463" y="135659"/>
                  </a:lnTo>
                  <a:lnTo>
                    <a:pt x="61356" y="106496"/>
                  </a:lnTo>
                  <a:lnTo>
                    <a:pt x="38517" y="74261"/>
                  </a:lnTo>
                  <a:lnTo>
                    <a:pt x="18034" y="38809"/>
                  </a:lnTo>
                  <a:lnTo>
                    <a:pt x="0" y="0"/>
                  </a:lnTo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767906" y="1176580"/>
              <a:ext cx="62230" cy="69215"/>
            </a:xfrm>
            <a:custGeom>
              <a:avLst/>
              <a:gdLst/>
              <a:ahLst/>
              <a:cxnLst/>
              <a:rect l="l" t="t" r="r" b="b"/>
              <a:pathLst>
                <a:path w="62229" h="69215">
                  <a:moveTo>
                    <a:pt x="7650" y="0"/>
                  </a:moveTo>
                  <a:lnTo>
                    <a:pt x="0" y="69007"/>
                  </a:lnTo>
                  <a:lnTo>
                    <a:pt x="61837" y="43408"/>
                  </a:lnTo>
                  <a:lnTo>
                    <a:pt x="765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27"/>
          <p:cNvGrpSpPr/>
          <p:nvPr/>
        </p:nvGrpSpPr>
        <p:grpSpPr>
          <a:xfrm>
            <a:off x="9098258" y="1170139"/>
            <a:ext cx="1028700" cy="981075"/>
            <a:chOff x="9098258" y="1170139"/>
            <a:chExt cx="1028700" cy="981075"/>
          </a:xfrm>
        </p:grpSpPr>
        <p:sp>
          <p:nvSpPr>
            <p:cNvPr id="28" name="object 28"/>
            <p:cNvSpPr/>
            <p:nvPr/>
          </p:nvSpPr>
          <p:spPr>
            <a:xfrm>
              <a:off x="9099630" y="1171511"/>
              <a:ext cx="1026160" cy="978535"/>
            </a:xfrm>
            <a:custGeom>
              <a:avLst/>
              <a:gdLst/>
              <a:ahLst/>
              <a:cxnLst/>
              <a:rect l="l" t="t" r="r" b="b"/>
              <a:pathLst>
                <a:path w="1026159" h="978535">
                  <a:moveTo>
                    <a:pt x="1025931" y="0"/>
                  </a:moveTo>
                  <a:lnTo>
                    <a:pt x="0" y="0"/>
                  </a:lnTo>
                  <a:lnTo>
                    <a:pt x="0" y="978087"/>
                  </a:lnTo>
                  <a:lnTo>
                    <a:pt x="1025931" y="978087"/>
                  </a:lnTo>
                  <a:lnTo>
                    <a:pt x="1025931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9099630" y="1171511"/>
              <a:ext cx="1026160" cy="978535"/>
            </a:xfrm>
            <a:custGeom>
              <a:avLst/>
              <a:gdLst/>
              <a:ahLst/>
              <a:cxnLst/>
              <a:rect l="l" t="t" r="r" b="b"/>
              <a:pathLst>
                <a:path w="1026159" h="978535">
                  <a:moveTo>
                    <a:pt x="0" y="0"/>
                  </a:moveTo>
                  <a:lnTo>
                    <a:pt x="1025931" y="0"/>
                  </a:lnTo>
                  <a:lnTo>
                    <a:pt x="1025931" y="978087"/>
                  </a:lnTo>
                  <a:lnTo>
                    <a:pt x="0" y="978087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9124070" y="1194454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40">
                  <a:moveTo>
                    <a:pt x="148183" y="0"/>
                  </a:moveTo>
                  <a:lnTo>
                    <a:pt x="6210" y="0"/>
                  </a:lnTo>
                  <a:lnTo>
                    <a:pt x="2794" y="0"/>
                  </a:lnTo>
                  <a:lnTo>
                    <a:pt x="0" y="2792"/>
                  </a:lnTo>
                  <a:lnTo>
                    <a:pt x="0" y="138937"/>
                  </a:lnTo>
                  <a:lnTo>
                    <a:pt x="2794" y="141731"/>
                  </a:lnTo>
                  <a:lnTo>
                    <a:pt x="148183" y="141731"/>
                  </a:lnTo>
                  <a:lnTo>
                    <a:pt x="150977" y="138937"/>
                  </a:lnTo>
                  <a:lnTo>
                    <a:pt x="150977" y="2792"/>
                  </a:lnTo>
                  <a:lnTo>
                    <a:pt x="148183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124070" y="1194454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40">
                  <a:moveTo>
                    <a:pt x="6210" y="0"/>
                  </a:moveTo>
                  <a:lnTo>
                    <a:pt x="144767" y="0"/>
                  </a:lnTo>
                  <a:lnTo>
                    <a:pt x="148183" y="0"/>
                  </a:lnTo>
                  <a:lnTo>
                    <a:pt x="150977" y="2792"/>
                  </a:lnTo>
                  <a:lnTo>
                    <a:pt x="150977" y="6209"/>
                  </a:lnTo>
                  <a:lnTo>
                    <a:pt x="150977" y="135525"/>
                  </a:lnTo>
                  <a:lnTo>
                    <a:pt x="150977" y="138937"/>
                  </a:lnTo>
                  <a:lnTo>
                    <a:pt x="148183" y="141731"/>
                  </a:lnTo>
                  <a:lnTo>
                    <a:pt x="144767" y="141731"/>
                  </a:lnTo>
                  <a:lnTo>
                    <a:pt x="6210" y="141731"/>
                  </a:lnTo>
                  <a:lnTo>
                    <a:pt x="2794" y="141731"/>
                  </a:lnTo>
                  <a:lnTo>
                    <a:pt x="0" y="138937"/>
                  </a:lnTo>
                  <a:lnTo>
                    <a:pt x="0" y="135525"/>
                  </a:lnTo>
                  <a:lnTo>
                    <a:pt x="0" y="6209"/>
                  </a:lnTo>
                  <a:lnTo>
                    <a:pt x="0" y="2792"/>
                  </a:lnTo>
                  <a:lnTo>
                    <a:pt x="2794" y="0"/>
                  </a:lnTo>
                  <a:lnTo>
                    <a:pt x="621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9288856" y="1194454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40">
                  <a:moveTo>
                    <a:pt x="148183" y="0"/>
                  </a:moveTo>
                  <a:lnTo>
                    <a:pt x="6210" y="0"/>
                  </a:lnTo>
                  <a:lnTo>
                    <a:pt x="2794" y="0"/>
                  </a:lnTo>
                  <a:lnTo>
                    <a:pt x="0" y="2792"/>
                  </a:lnTo>
                  <a:lnTo>
                    <a:pt x="0" y="138937"/>
                  </a:lnTo>
                  <a:lnTo>
                    <a:pt x="2794" y="141731"/>
                  </a:lnTo>
                  <a:lnTo>
                    <a:pt x="148183" y="141731"/>
                  </a:lnTo>
                  <a:lnTo>
                    <a:pt x="150977" y="138937"/>
                  </a:lnTo>
                  <a:lnTo>
                    <a:pt x="150977" y="2792"/>
                  </a:lnTo>
                  <a:lnTo>
                    <a:pt x="148183" y="0"/>
                  </a:lnTo>
                  <a:close/>
                </a:path>
              </a:pathLst>
            </a:custGeom>
            <a:solidFill>
              <a:srgbClr val="5264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288856" y="1194454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40">
                  <a:moveTo>
                    <a:pt x="6210" y="0"/>
                  </a:moveTo>
                  <a:lnTo>
                    <a:pt x="144767" y="0"/>
                  </a:lnTo>
                  <a:lnTo>
                    <a:pt x="148183" y="0"/>
                  </a:lnTo>
                  <a:lnTo>
                    <a:pt x="150977" y="2792"/>
                  </a:lnTo>
                  <a:lnTo>
                    <a:pt x="150977" y="6209"/>
                  </a:lnTo>
                  <a:lnTo>
                    <a:pt x="150977" y="135525"/>
                  </a:lnTo>
                  <a:lnTo>
                    <a:pt x="150977" y="138937"/>
                  </a:lnTo>
                  <a:lnTo>
                    <a:pt x="148183" y="141731"/>
                  </a:lnTo>
                  <a:lnTo>
                    <a:pt x="144767" y="141731"/>
                  </a:lnTo>
                  <a:lnTo>
                    <a:pt x="6210" y="141731"/>
                  </a:lnTo>
                  <a:lnTo>
                    <a:pt x="2794" y="141731"/>
                  </a:lnTo>
                  <a:lnTo>
                    <a:pt x="0" y="138937"/>
                  </a:lnTo>
                  <a:lnTo>
                    <a:pt x="0" y="135525"/>
                  </a:lnTo>
                  <a:lnTo>
                    <a:pt x="0" y="6209"/>
                  </a:lnTo>
                  <a:lnTo>
                    <a:pt x="0" y="2792"/>
                  </a:lnTo>
                  <a:lnTo>
                    <a:pt x="2794" y="0"/>
                  </a:lnTo>
                  <a:lnTo>
                    <a:pt x="621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9453643" y="1194454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40">
                  <a:moveTo>
                    <a:pt x="148182" y="0"/>
                  </a:moveTo>
                  <a:lnTo>
                    <a:pt x="6209" y="0"/>
                  </a:lnTo>
                  <a:lnTo>
                    <a:pt x="2792" y="0"/>
                  </a:lnTo>
                  <a:lnTo>
                    <a:pt x="0" y="2792"/>
                  </a:lnTo>
                  <a:lnTo>
                    <a:pt x="0" y="138937"/>
                  </a:lnTo>
                  <a:lnTo>
                    <a:pt x="2792" y="141731"/>
                  </a:lnTo>
                  <a:lnTo>
                    <a:pt x="148182" y="141731"/>
                  </a:lnTo>
                  <a:lnTo>
                    <a:pt x="150976" y="138937"/>
                  </a:lnTo>
                  <a:lnTo>
                    <a:pt x="150976" y="2792"/>
                  </a:lnTo>
                  <a:lnTo>
                    <a:pt x="148182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9453643" y="1194454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40">
                  <a:moveTo>
                    <a:pt x="6209" y="0"/>
                  </a:moveTo>
                  <a:lnTo>
                    <a:pt x="144766" y="0"/>
                  </a:lnTo>
                  <a:lnTo>
                    <a:pt x="148182" y="0"/>
                  </a:lnTo>
                  <a:lnTo>
                    <a:pt x="150976" y="2792"/>
                  </a:lnTo>
                  <a:lnTo>
                    <a:pt x="150976" y="6209"/>
                  </a:lnTo>
                  <a:lnTo>
                    <a:pt x="150976" y="135525"/>
                  </a:lnTo>
                  <a:lnTo>
                    <a:pt x="150976" y="138937"/>
                  </a:lnTo>
                  <a:lnTo>
                    <a:pt x="148182" y="141731"/>
                  </a:lnTo>
                  <a:lnTo>
                    <a:pt x="144766" y="141731"/>
                  </a:lnTo>
                  <a:lnTo>
                    <a:pt x="6209" y="141731"/>
                  </a:lnTo>
                  <a:lnTo>
                    <a:pt x="2792" y="141731"/>
                  </a:lnTo>
                  <a:lnTo>
                    <a:pt x="0" y="138937"/>
                  </a:lnTo>
                  <a:lnTo>
                    <a:pt x="0" y="135525"/>
                  </a:lnTo>
                  <a:lnTo>
                    <a:pt x="0" y="6209"/>
                  </a:lnTo>
                  <a:lnTo>
                    <a:pt x="0" y="2792"/>
                  </a:lnTo>
                  <a:lnTo>
                    <a:pt x="2792" y="0"/>
                  </a:lnTo>
                  <a:lnTo>
                    <a:pt x="620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9618430" y="1194454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40">
                  <a:moveTo>
                    <a:pt x="148182" y="0"/>
                  </a:moveTo>
                  <a:lnTo>
                    <a:pt x="6209" y="0"/>
                  </a:lnTo>
                  <a:lnTo>
                    <a:pt x="2792" y="0"/>
                  </a:lnTo>
                  <a:lnTo>
                    <a:pt x="0" y="2792"/>
                  </a:lnTo>
                  <a:lnTo>
                    <a:pt x="0" y="138937"/>
                  </a:lnTo>
                  <a:lnTo>
                    <a:pt x="2792" y="141731"/>
                  </a:lnTo>
                  <a:lnTo>
                    <a:pt x="148182" y="141731"/>
                  </a:lnTo>
                  <a:lnTo>
                    <a:pt x="150976" y="138937"/>
                  </a:lnTo>
                  <a:lnTo>
                    <a:pt x="150976" y="2792"/>
                  </a:lnTo>
                  <a:lnTo>
                    <a:pt x="148182" y="0"/>
                  </a:lnTo>
                  <a:close/>
                </a:path>
              </a:pathLst>
            </a:custGeom>
            <a:solidFill>
              <a:srgbClr val="5264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9618430" y="1194454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40">
                  <a:moveTo>
                    <a:pt x="6209" y="0"/>
                  </a:moveTo>
                  <a:lnTo>
                    <a:pt x="144766" y="0"/>
                  </a:lnTo>
                  <a:lnTo>
                    <a:pt x="148182" y="0"/>
                  </a:lnTo>
                  <a:lnTo>
                    <a:pt x="150976" y="2792"/>
                  </a:lnTo>
                  <a:lnTo>
                    <a:pt x="150976" y="6209"/>
                  </a:lnTo>
                  <a:lnTo>
                    <a:pt x="150976" y="135525"/>
                  </a:lnTo>
                  <a:lnTo>
                    <a:pt x="150976" y="138937"/>
                  </a:lnTo>
                  <a:lnTo>
                    <a:pt x="148182" y="141731"/>
                  </a:lnTo>
                  <a:lnTo>
                    <a:pt x="144766" y="141731"/>
                  </a:lnTo>
                  <a:lnTo>
                    <a:pt x="6209" y="141731"/>
                  </a:lnTo>
                  <a:lnTo>
                    <a:pt x="2792" y="141731"/>
                  </a:lnTo>
                  <a:lnTo>
                    <a:pt x="0" y="138937"/>
                  </a:lnTo>
                  <a:lnTo>
                    <a:pt x="0" y="135525"/>
                  </a:lnTo>
                  <a:lnTo>
                    <a:pt x="0" y="6209"/>
                  </a:lnTo>
                  <a:lnTo>
                    <a:pt x="0" y="2792"/>
                  </a:lnTo>
                  <a:lnTo>
                    <a:pt x="2792" y="0"/>
                  </a:lnTo>
                  <a:lnTo>
                    <a:pt x="620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9948002" y="1194454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40">
                  <a:moveTo>
                    <a:pt x="148182" y="0"/>
                  </a:moveTo>
                  <a:lnTo>
                    <a:pt x="144769" y="0"/>
                  </a:lnTo>
                  <a:lnTo>
                    <a:pt x="2796" y="0"/>
                  </a:lnTo>
                  <a:lnTo>
                    <a:pt x="0" y="2792"/>
                  </a:lnTo>
                  <a:lnTo>
                    <a:pt x="0" y="138937"/>
                  </a:lnTo>
                  <a:lnTo>
                    <a:pt x="2796" y="141731"/>
                  </a:lnTo>
                  <a:lnTo>
                    <a:pt x="148182" y="141731"/>
                  </a:lnTo>
                  <a:lnTo>
                    <a:pt x="150980" y="138937"/>
                  </a:lnTo>
                  <a:lnTo>
                    <a:pt x="150980" y="2792"/>
                  </a:lnTo>
                  <a:lnTo>
                    <a:pt x="148182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9948002" y="1194454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40">
                  <a:moveTo>
                    <a:pt x="144769" y="0"/>
                  </a:moveTo>
                  <a:lnTo>
                    <a:pt x="6210" y="0"/>
                  </a:lnTo>
                  <a:lnTo>
                    <a:pt x="2796" y="0"/>
                  </a:lnTo>
                  <a:lnTo>
                    <a:pt x="0" y="2792"/>
                  </a:lnTo>
                  <a:lnTo>
                    <a:pt x="0" y="6209"/>
                  </a:lnTo>
                  <a:lnTo>
                    <a:pt x="0" y="135525"/>
                  </a:lnTo>
                  <a:lnTo>
                    <a:pt x="0" y="138937"/>
                  </a:lnTo>
                  <a:lnTo>
                    <a:pt x="2796" y="141731"/>
                  </a:lnTo>
                  <a:lnTo>
                    <a:pt x="6210" y="141731"/>
                  </a:lnTo>
                  <a:lnTo>
                    <a:pt x="144769" y="141731"/>
                  </a:lnTo>
                  <a:lnTo>
                    <a:pt x="148182" y="141731"/>
                  </a:lnTo>
                  <a:lnTo>
                    <a:pt x="150980" y="138937"/>
                  </a:lnTo>
                  <a:lnTo>
                    <a:pt x="150980" y="135525"/>
                  </a:lnTo>
                  <a:lnTo>
                    <a:pt x="150980" y="6209"/>
                  </a:lnTo>
                  <a:lnTo>
                    <a:pt x="150980" y="2792"/>
                  </a:lnTo>
                  <a:lnTo>
                    <a:pt x="148182" y="0"/>
                  </a:lnTo>
                  <a:lnTo>
                    <a:pt x="14476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9783216" y="1194454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40">
                  <a:moveTo>
                    <a:pt x="148182" y="0"/>
                  </a:moveTo>
                  <a:lnTo>
                    <a:pt x="144766" y="0"/>
                  </a:lnTo>
                  <a:lnTo>
                    <a:pt x="2792" y="0"/>
                  </a:lnTo>
                  <a:lnTo>
                    <a:pt x="0" y="2792"/>
                  </a:lnTo>
                  <a:lnTo>
                    <a:pt x="0" y="138937"/>
                  </a:lnTo>
                  <a:lnTo>
                    <a:pt x="2792" y="141731"/>
                  </a:lnTo>
                  <a:lnTo>
                    <a:pt x="148182" y="141731"/>
                  </a:lnTo>
                  <a:lnTo>
                    <a:pt x="150976" y="138937"/>
                  </a:lnTo>
                  <a:lnTo>
                    <a:pt x="150976" y="2792"/>
                  </a:lnTo>
                  <a:lnTo>
                    <a:pt x="148182" y="0"/>
                  </a:lnTo>
                  <a:close/>
                </a:path>
              </a:pathLst>
            </a:custGeom>
            <a:solidFill>
              <a:srgbClr val="5264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9783216" y="1194454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40">
                  <a:moveTo>
                    <a:pt x="144766" y="0"/>
                  </a:moveTo>
                  <a:lnTo>
                    <a:pt x="6209" y="0"/>
                  </a:lnTo>
                  <a:lnTo>
                    <a:pt x="2792" y="0"/>
                  </a:lnTo>
                  <a:lnTo>
                    <a:pt x="0" y="2792"/>
                  </a:lnTo>
                  <a:lnTo>
                    <a:pt x="0" y="6209"/>
                  </a:lnTo>
                  <a:lnTo>
                    <a:pt x="0" y="135525"/>
                  </a:lnTo>
                  <a:lnTo>
                    <a:pt x="0" y="138937"/>
                  </a:lnTo>
                  <a:lnTo>
                    <a:pt x="2792" y="141731"/>
                  </a:lnTo>
                  <a:lnTo>
                    <a:pt x="6209" y="141731"/>
                  </a:lnTo>
                  <a:lnTo>
                    <a:pt x="144766" y="141731"/>
                  </a:lnTo>
                  <a:lnTo>
                    <a:pt x="148182" y="141731"/>
                  </a:lnTo>
                  <a:lnTo>
                    <a:pt x="150976" y="138937"/>
                  </a:lnTo>
                  <a:lnTo>
                    <a:pt x="150976" y="135525"/>
                  </a:lnTo>
                  <a:lnTo>
                    <a:pt x="150976" y="6209"/>
                  </a:lnTo>
                  <a:lnTo>
                    <a:pt x="150976" y="2792"/>
                  </a:lnTo>
                  <a:lnTo>
                    <a:pt x="148182" y="0"/>
                  </a:lnTo>
                  <a:lnTo>
                    <a:pt x="144766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9948002" y="1353923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40">
                  <a:moveTo>
                    <a:pt x="148182" y="0"/>
                  </a:moveTo>
                  <a:lnTo>
                    <a:pt x="144769" y="0"/>
                  </a:lnTo>
                  <a:lnTo>
                    <a:pt x="2796" y="0"/>
                  </a:lnTo>
                  <a:lnTo>
                    <a:pt x="0" y="2797"/>
                  </a:lnTo>
                  <a:lnTo>
                    <a:pt x="0" y="138941"/>
                  </a:lnTo>
                  <a:lnTo>
                    <a:pt x="2796" y="141735"/>
                  </a:lnTo>
                  <a:lnTo>
                    <a:pt x="148182" y="141735"/>
                  </a:lnTo>
                  <a:lnTo>
                    <a:pt x="150980" y="138941"/>
                  </a:lnTo>
                  <a:lnTo>
                    <a:pt x="150980" y="2797"/>
                  </a:lnTo>
                  <a:lnTo>
                    <a:pt x="148182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9948002" y="1353923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40">
                  <a:moveTo>
                    <a:pt x="144769" y="0"/>
                  </a:moveTo>
                  <a:lnTo>
                    <a:pt x="6210" y="0"/>
                  </a:lnTo>
                  <a:lnTo>
                    <a:pt x="2796" y="0"/>
                  </a:lnTo>
                  <a:lnTo>
                    <a:pt x="0" y="2797"/>
                  </a:lnTo>
                  <a:lnTo>
                    <a:pt x="0" y="6210"/>
                  </a:lnTo>
                  <a:lnTo>
                    <a:pt x="0" y="135525"/>
                  </a:lnTo>
                  <a:lnTo>
                    <a:pt x="0" y="138941"/>
                  </a:lnTo>
                  <a:lnTo>
                    <a:pt x="2796" y="141735"/>
                  </a:lnTo>
                  <a:lnTo>
                    <a:pt x="6210" y="141735"/>
                  </a:lnTo>
                  <a:lnTo>
                    <a:pt x="144769" y="141735"/>
                  </a:lnTo>
                  <a:lnTo>
                    <a:pt x="148182" y="141735"/>
                  </a:lnTo>
                  <a:lnTo>
                    <a:pt x="150980" y="138941"/>
                  </a:lnTo>
                  <a:lnTo>
                    <a:pt x="150980" y="135525"/>
                  </a:lnTo>
                  <a:lnTo>
                    <a:pt x="150980" y="6210"/>
                  </a:lnTo>
                  <a:lnTo>
                    <a:pt x="150980" y="2797"/>
                  </a:lnTo>
                  <a:lnTo>
                    <a:pt x="148182" y="0"/>
                  </a:lnTo>
                  <a:lnTo>
                    <a:pt x="14476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9783216" y="1353923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40">
                  <a:moveTo>
                    <a:pt x="148182" y="0"/>
                  </a:moveTo>
                  <a:lnTo>
                    <a:pt x="144766" y="0"/>
                  </a:lnTo>
                  <a:lnTo>
                    <a:pt x="2792" y="0"/>
                  </a:lnTo>
                  <a:lnTo>
                    <a:pt x="0" y="2797"/>
                  </a:lnTo>
                  <a:lnTo>
                    <a:pt x="0" y="138941"/>
                  </a:lnTo>
                  <a:lnTo>
                    <a:pt x="2792" y="141735"/>
                  </a:lnTo>
                  <a:lnTo>
                    <a:pt x="148182" y="141735"/>
                  </a:lnTo>
                  <a:lnTo>
                    <a:pt x="150976" y="138941"/>
                  </a:lnTo>
                  <a:lnTo>
                    <a:pt x="150976" y="2797"/>
                  </a:lnTo>
                  <a:lnTo>
                    <a:pt x="148182" y="0"/>
                  </a:lnTo>
                  <a:close/>
                </a:path>
              </a:pathLst>
            </a:custGeom>
            <a:solidFill>
              <a:srgbClr val="5264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9783216" y="1353923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40">
                  <a:moveTo>
                    <a:pt x="144766" y="0"/>
                  </a:moveTo>
                  <a:lnTo>
                    <a:pt x="6209" y="0"/>
                  </a:lnTo>
                  <a:lnTo>
                    <a:pt x="2792" y="0"/>
                  </a:lnTo>
                  <a:lnTo>
                    <a:pt x="0" y="2797"/>
                  </a:lnTo>
                  <a:lnTo>
                    <a:pt x="0" y="6210"/>
                  </a:lnTo>
                  <a:lnTo>
                    <a:pt x="0" y="135525"/>
                  </a:lnTo>
                  <a:lnTo>
                    <a:pt x="0" y="138941"/>
                  </a:lnTo>
                  <a:lnTo>
                    <a:pt x="2792" y="141735"/>
                  </a:lnTo>
                  <a:lnTo>
                    <a:pt x="6209" y="141735"/>
                  </a:lnTo>
                  <a:lnTo>
                    <a:pt x="144766" y="141735"/>
                  </a:lnTo>
                  <a:lnTo>
                    <a:pt x="148182" y="141735"/>
                  </a:lnTo>
                  <a:lnTo>
                    <a:pt x="150976" y="138941"/>
                  </a:lnTo>
                  <a:lnTo>
                    <a:pt x="150976" y="135525"/>
                  </a:lnTo>
                  <a:lnTo>
                    <a:pt x="150976" y="6210"/>
                  </a:lnTo>
                  <a:lnTo>
                    <a:pt x="150976" y="2797"/>
                  </a:lnTo>
                  <a:lnTo>
                    <a:pt x="148182" y="0"/>
                  </a:lnTo>
                  <a:lnTo>
                    <a:pt x="144766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9618430" y="1353923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40">
                  <a:moveTo>
                    <a:pt x="148182" y="0"/>
                  </a:moveTo>
                  <a:lnTo>
                    <a:pt x="144766" y="0"/>
                  </a:lnTo>
                  <a:lnTo>
                    <a:pt x="2792" y="0"/>
                  </a:lnTo>
                  <a:lnTo>
                    <a:pt x="0" y="2797"/>
                  </a:lnTo>
                  <a:lnTo>
                    <a:pt x="0" y="138941"/>
                  </a:lnTo>
                  <a:lnTo>
                    <a:pt x="2792" y="141735"/>
                  </a:lnTo>
                  <a:lnTo>
                    <a:pt x="148182" y="141735"/>
                  </a:lnTo>
                  <a:lnTo>
                    <a:pt x="150976" y="138941"/>
                  </a:lnTo>
                  <a:lnTo>
                    <a:pt x="150976" y="2797"/>
                  </a:lnTo>
                  <a:lnTo>
                    <a:pt x="148182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9618430" y="1353923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40">
                  <a:moveTo>
                    <a:pt x="144766" y="0"/>
                  </a:moveTo>
                  <a:lnTo>
                    <a:pt x="6209" y="0"/>
                  </a:lnTo>
                  <a:lnTo>
                    <a:pt x="2792" y="0"/>
                  </a:lnTo>
                  <a:lnTo>
                    <a:pt x="0" y="2797"/>
                  </a:lnTo>
                  <a:lnTo>
                    <a:pt x="0" y="6210"/>
                  </a:lnTo>
                  <a:lnTo>
                    <a:pt x="0" y="135525"/>
                  </a:lnTo>
                  <a:lnTo>
                    <a:pt x="0" y="138941"/>
                  </a:lnTo>
                  <a:lnTo>
                    <a:pt x="2792" y="141735"/>
                  </a:lnTo>
                  <a:lnTo>
                    <a:pt x="6209" y="141735"/>
                  </a:lnTo>
                  <a:lnTo>
                    <a:pt x="144766" y="141735"/>
                  </a:lnTo>
                  <a:lnTo>
                    <a:pt x="148182" y="141735"/>
                  </a:lnTo>
                  <a:lnTo>
                    <a:pt x="150976" y="138941"/>
                  </a:lnTo>
                  <a:lnTo>
                    <a:pt x="150976" y="135525"/>
                  </a:lnTo>
                  <a:lnTo>
                    <a:pt x="150976" y="6210"/>
                  </a:lnTo>
                  <a:lnTo>
                    <a:pt x="150976" y="2797"/>
                  </a:lnTo>
                  <a:lnTo>
                    <a:pt x="148182" y="0"/>
                  </a:lnTo>
                  <a:lnTo>
                    <a:pt x="144766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9453643" y="1353923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40">
                  <a:moveTo>
                    <a:pt x="148182" y="0"/>
                  </a:moveTo>
                  <a:lnTo>
                    <a:pt x="144766" y="0"/>
                  </a:lnTo>
                  <a:lnTo>
                    <a:pt x="2792" y="0"/>
                  </a:lnTo>
                  <a:lnTo>
                    <a:pt x="0" y="2797"/>
                  </a:lnTo>
                  <a:lnTo>
                    <a:pt x="0" y="138941"/>
                  </a:lnTo>
                  <a:lnTo>
                    <a:pt x="2792" y="141735"/>
                  </a:lnTo>
                  <a:lnTo>
                    <a:pt x="148182" y="141735"/>
                  </a:lnTo>
                  <a:lnTo>
                    <a:pt x="150976" y="138941"/>
                  </a:lnTo>
                  <a:lnTo>
                    <a:pt x="150976" y="2797"/>
                  </a:lnTo>
                  <a:lnTo>
                    <a:pt x="148182" y="0"/>
                  </a:lnTo>
                  <a:close/>
                </a:path>
              </a:pathLst>
            </a:custGeom>
            <a:solidFill>
              <a:srgbClr val="5264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9453643" y="1353923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40">
                  <a:moveTo>
                    <a:pt x="144766" y="0"/>
                  </a:moveTo>
                  <a:lnTo>
                    <a:pt x="6209" y="0"/>
                  </a:lnTo>
                  <a:lnTo>
                    <a:pt x="2792" y="0"/>
                  </a:lnTo>
                  <a:lnTo>
                    <a:pt x="0" y="2797"/>
                  </a:lnTo>
                  <a:lnTo>
                    <a:pt x="0" y="6210"/>
                  </a:lnTo>
                  <a:lnTo>
                    <a:pt x="0" y="135525"/>
                  </a:lnTo>
                  <a:lnTo>
                    <a:pt x="0" y="138941"/>
                  </a:lnTo>
                  <a:lnTo>
                    <a:pt x="2792" y="141735"/>
                  </a:lnTo>
                  <a:lnTo>
                    <a:pt x="6209" y="141735"/>
                  </a:lnTo>
                  <a:lnTo>
                    <a:pt x="144766" y="141735"/>
                  </a:lnTo>
                  <a:lnTo>
                    <a:pt x="148182" y="141735"/>
                  </a:lnTo>
                  <a:lnTo>
                    <a:pt x="150976" y="138941"/>
                  </a:lnTo>
                  <a:lnTo>
                    <a:pt x="150976" y="135525"/>
                  </a:lnTo>
                  <a:lnTo>
                    <a:pt x="150976" y="6210"/>
                  </a:lnTo>
                  <a:lnTo>
                    <a:pt x="150976" y="2797"/>
                  </a:lnTo>
                  <a:lnTo>
                    <a:pt x="148182" y="0"/>
                  </a:lnTo>
                  <a:lnTo>
                    <a:pt x="144766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9124070" y="1353923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40">
                  <a:moveTo>
                    <a:pt x="148183" y="0"/>
                  </a:moveTo>
                  <a:lnTo>
                    <a:pt x="6210" y="0"/>
                  </a:lnTo>
                  <a:lnTo>
                    <a:pt x="2794" y="0"/>
                  </a:lnTo>
                  <a:lnTo>
                    <a:pt x="0" y="2797"/>
                  </a:lnTo>
                  <a:lnTo>
                    <a:pt x="0" y="138941"/>
                  </a:lnTo>
                  <a:lnTo>
                    <a:pt x="2794" y="141735"/>
                  </a:lnTo>
                  <a:lnTo>
                    <a:pt x="148183" y="141735"/>
                  </a:lnTo>
                  <a:lnTo>
                    <a:pt x="150977" y="138941"/>
                  </a:lnTo>
                  <a:lnTo>
                    <a:pt x="150977" y="2797"/>
                  </a:lnTo>
                  <a:lnTo>
                    <a:pt x="148183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9124070" y="1353923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40">
                  <a:moveTo>
                    <a:pt x="6210" y="0"/>
                  </a:moveTo>
                  <a:lnTo>
                    <a:pt x="144767" y="0"/>
                  </a:lnTo>
                  <a:lnTo>
                    <a:pt x="148183" y="0"/>
                  </a:lnTo>
                  <a:lnTo>
                    <a:pt x="150977" y="2797"/>
                  </a:lnTo>
                  <a:lnTo>
                    <a:pt x="150977" y="6210"/>
                  </a:lnTo>
                  <a:lnTo>
                    <a:pt x="150977" y="135525"/>
                  </a:lnTo>
                  <a:lnTo>
                    <a:pt x="150977" y="138941"/>
                  </a:lnTo>
                  <a:lnTo>
                    <a:pt x="148183" y="141735"/>
                  </a:lnTo>
                  <a:lnTo>
                    <a:pt x="144767" y="141735"/>
                  </a:lnTo>
                  <a:lnTo>
                    <a:pt x="6210" y="141735"/>
                  </a:lnTo>
                  <a:lnTo>
                    <a:pt x="2794" y="141735"/>
                  </a:lnTo>
                  <a:lnTo>
                    <a:pt x="0" y="138941"/>
                  </a:lnTo>
                  <a:lnTo>
                    <a:pt x="0" y="135525"/>
                  </a:lnTo>
                  <a:lnTo>
                    <a:pt x="0" y="6210"/>
                  </a:lnTo>
                  <a:lnTo>
                    <a:pt x="0" y="2797"/>
                  </a:lnTo>
                  <a:lnTo>
                    <a:pt x="2794" y="0"/>
                  </a:lnTo>
                  <a:lnTo>
                    <a:pt x="621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9288856" y="1353923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40">
                  <a:moveTo>
                    <a:pt x="148183" y="0"/>
                  </a:moveTo>
                  <a:lnTo>
                    <a:pt x="6210" y="0"/>
                  </a:lnTo>
                  <a:lnTo>
                    <a:pt x="2794" y="0"/>
                  </a:lnTo>
                  <a:lnTo>
                    <a:pt x="0" y="2797"/>
                  </a:lnTo>
                  <a:lnTo>
                    <a:pt x="0" y="138941"/>
                  </a:lnTo>
                  <a:lnTo>
                    <a:pt x="2794" y="141735"/>
                  </a:lnTo>
                  <a:lnTo>
                    <a:pt x="148183" y="141735"/>
                  </a:lnTo>
                  <a:lnTo>
                    <a:pt x="150977" y="138941"/>
                  </a:lnTo>
                  <a:lnTo>
                    <a:pt x="150977" y="2797"/>
                  </a:lnTo>
                  <a:lnTo>
                    <a:pt x="148183" y="0"/>
                  </a:lnTo>
                  <a:close/>
                </a:path>
              </a:pathLst>
            </a:custGeom>
            <a:solidFill>
              <a:srgbClr val="5264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9288856" y="1353923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40">
                  <a:moveTo>
                    <a:pt x="6210" y="0"/>
                  </a:moveTo>
                  <a:lnTo>
                    <a:pt x="144767" y="0"/>
                  </a:lnTo>
                  <a:lnTo>
                    <a:pt x="148183" y="0"/>
                  </a:lnTo>
                  <a:lnTo>
                    <a:pt x="150977" y="2797"/>
                  </a:lnTo>
                  <a:lnTo>
                    <a:pt x="150977" y="6210"/>
                  </a:lnTo>
                  <a:lnTo>
                    <a:pt x="150977" y="135525"/>
                  </a:lnTo>
                  <a:lnTo>
                    <a:pt x="150977" y="138941"/>
                  </a:lnTo>
                  <a:lnTo>
                    <a:pt x="148183" y="141735"/>
                  </a:lnTo>
                  <a:lnTo>
                    <a:pt x="144767" y="141735"/>
                  </a:lnTo>
                  <a:lnTo>
                    <a:pt x="6210" y="141735"/>
                  </a:lnTo>
                  <a:lnTo>
                    <a:pt x="2794" y="141735"/>
                  </a:lnTo>
                  <a:lnTo>
                    <a:pt x="0" y="138941"/>
                  </a:lnTo>
                  <a:lnTo>
                    <a:pt x="0" y="135525"/>
                  </a:lnTo>
                  <a:lnTo>
                    <a:pt x="0" y="6210"/>
                  </a:lnTo>
                  <a:lnTo>
                    <a:pt x="0" y="2797"/>
                  </a:lnTo>
                  <a:lnTo>
                    <a:pt x="2794" y="0"/>
                  </a:lnTo>
                  <a:lnTo>
                    <a:pt x="621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9124070" y="1513396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148183" y="0"/>
                  </a:moveTo>
                  <a:lnTo>
                    <a:pt x="6210" y="0"/>
                  </a:lnTo>
                  <a:lnTo>
                    <a:pt x="2794" y="0"/>
                  </a:lnTo>
                  <a:lnTo>
                    <a:pt x="0" y="2794"/>
                  </a:lnTo>
                  <a:lnTo>
                    <a:pt x="0" y="138937"/>
                  </a:lnTo>
                  <a:lnTo>
                    <a:pt x="2794" y="141732"/>
                  </a:lnTo>
                  <a:lnTo>
                    <a:pt x="148183" y="141732"/>
                  </a:lnTo>
                  <a:lnTo>
                    <a:pt x="150977" y="138937"/>
                  </a:lnTo>
                  <a:lnTo>
                    <a:pt x="150977" y="2794"/>
                  </a:lnTo>
                  <a:lnTo>
                    <a:pt x="148183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9124070" y="1513396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6210" y="0"/>
                  </a:moveTo>
                  <a:lnTo>
                    <a:pt x="144767" y="0"/>
                  </a:lnTo>
                  <a:lnTo>
                    <a:pt x="148183" y="0"/>
                  </a:lnTo>
                  <a:lnTo>
                    <a:pt x="150977" y="2794"/>
                  </a:lnTo>
                  <a:lnTo>
                    <a:pt x="150977" y="6210"/>
                  </a:lnTo>
                  <a:lnTo>
                    <a:pt x="150977" y="135525"/>
                  </a:lnTo>
                  <a:lnTo>
                    <a:pt x="150977" y="138937"/>
                  </a:lnTo>
                  <a:lnTo>
                    <a:pt x="148183" y="141732"/>
                  </a:lnTo>
                  <a:lnTo>
                    <a:pt x="144767" y="141732"/>
                  </a:lnTo>
                  <a:lnTo>
                    <a:pt x="6210" y="141732"/>
                  </a:lnTo>
                  <a:lnTo>
                    <a:pt x="2794" y="141732"/>
                  </a:lnTo>
                  <a:lnTo>
                    <a:pt x="0" y="138937"/>
                  </a:lnTo>
                  <a:lnTo>
                    <a:pt x="0" y="135525"/>
                  </a:lnTo>
                  <a:lnTo>
                    <a:pt x="0" y="6210"/>
                  </a:lnTo>
                  <a:lnTo>
                    <a:pt x="0" y="2794"/>
                  </a:lnTo>
                  <a:lnTo>
                    <a:pt x="2794" y="0"/>
                  </a:lnTo>
                  <a:lnTo>
                    <a:pt x="621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9288856" y="1513396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148183" y="0"/>
                  </a:moveTo>
                  <a:lnTo>
                    <a:pt x="6210" y="0"/>
                  </a:lnTo>
                  <a:lnTo>
                    <a:pt x="2794" y="0"/>
                  </a:lnTo>
                  <a:lnTo>
                    <a:pt x="0" y="2794"/>
                  </a:lnTo>
                  <a:lnTo>
                    <a:pt x="0" y="138937"/>
                  </a:lnTo>
                  <a:lnTo>
                    <a:pt x="2794" y="141732"/>
                  </a:lnTo>
                  <a:lnTo>
                    <a:pt x="148183" y="141732"/>
                  </a:lnTo>
                  <a:lnTo>
                    <a:pt x="150977" y="138937"/>
                  </a:lnTo>
                  <a:lnTo>
                    <a:pt x="150977" y="2794"/>
                  </a:lnTo>
                  <a:lnTo>
                    <a:pt x="148183" y="0"/>
                  </a:lnTo>
                  <a:close/>
                </a:path>
              </a:pathLst>
            </a:custGeom>
            <a:solidFill>
              <a:srgbClr val="5264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9288856" y="1513396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6210" y="0"/>
                  </a:moveTo>
                  <a:lnTo>
                    <a:pt x="144767" y="0"/>
                  </a:lnTo>
                  <a:lnTo>
                    <a:pt x="148183" y="0"/>
                  </a:lnTo>
                  <a:lnTo>
                    <a:pt x="150977" y="2794"/>
                  </a:lnTo>
                  <a:lnTo>
                    <a:pt x="150977" y="6210"/>
                  </a:lnTo>
                  <a:lnTo>
                    <a:pt x="150977" y="135525"/>
                  </a:lnTo>
                  <a:lnTo>
                    <a:pt x="150977" y="138937"/>
                  </a:lnTo>
                  <a:lnTo>
                    <a:pt x="148183" y="141732"/>
                  </a:lnTo>
                  <a:lnTo>
                    <a:pt x="144767" y="141732"/>
                  </a:lnTo>
                  <a:lnTo>
                    <a:pt x="6210" y="141732"/>
                  </a:lnTo>
                  <a:lnTo>
                    <a:pt x="2794" y="141732"/>
                  </a:lnTo>
                  <a:lnTo>
                    <a:pt x="0" y="138937"/>
                  </a:lnTo>
                  <a:lnTo>
                    <a:pt x="0" y="135525"/>
                  </a:lnTo>
                  <a:lnTo>
                    <a:pt x="0" y="6210"/>
                  </a:lnTo>
                  <a:lnTo>
                    <a:pt x="0" y="2794"/>
                  </a:lnTo>
                  <a:lnTo>
                    <a:pt x="2794" y="0"/>
                  </a:lnTo>
                  <a:lnTo>
                    <a:pt x="621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9453643" y="1513396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148182" y="0"/>
                  </a:moveTo>
                  <a:lnTo>
                    <a:pt x="6209" y="0"/>
                  </a:lnTo>
                  <a:lnTo>
                    <a:pt x="2792" y="0"/>
                  </a:lnTo>
                  <a:lnTo>
                    <a:pt x="0" y="2794"/>
                  </a:lnTo>
                  <a:lnTo>
                    <a:pt x="0" y="138937"/>
                  </a:lnTo>
                  <a:lnTo>
                    <a:pt x="2792" y="141732"/>
                  </a:lnTo>
                  <a:lnTo>
                    <a:pt x="148182" y="141732"/>
                  </a:lnTo>
                  <a:lnTo>
                    <a:pt x="150976" y="138937"/>
                  </a:lnTo>
                  <a:lnTo>
                    <a:pt x="150976" y="2794"/>
                  </a:lnTo>
                  <a:lnTo>
                    <a:pt x="148182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9453643" y="1513396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6209" y="0"/>
                  </a:moveTo>
                  <a:lnTo>
                    <a:pt x="144766" y="0"/>
                  </a:lnTo>
                  <a:lnTo>
                    <a:pt x="148182" y="0"/>
                  </a:lnTo>
                  <a:lnTo>
                    <a:pt x="150976" y="2794"/>
                  </a:lnTo>
                  <a:lnTo>
                    <a:pt x="150976" y="6210"/>
                  </a:lnTo>
                  <a:lnTo>
                    <a:pt x="150976" y="135525"/>
                  </a:lnTo>
                  <a:lnTo>
                    <a:pt x="150976" y="138937"/>
                  </a:lnTo>
                  <a:lnTo>
                    <a:pt x="148182" y="141732"/>
                  </a:lnTo>
                  <a:lnTo>
                    <a:pt x="144766" y="141732"/>
                  </a:lnTo>
                  <a:lnTo>
                    <a:pt x="6209" y="141732"/>
                  </a:lnTo>
                  <a:lnTo>
                    <a:pt x="2792" y="141732"/>
                  </a:lnTo>
                  <a:lnTo>
                    <a:pt x="0" y="138937"/>
                  </a:lnTo>
                  <a:lnTo>
                    <a:pt x="0" y="135525"/>
                  </a:lnTo>
                  <a:lnTo>
                    <a:pt x="0" y="6210"/>
                  </a:lnTo>
                  <a:lnTo>
                    <a:pt x="0" y="2794"/>
                  </a:lnTo>
                  <a:lnTo>
                    <a:pt x="2792" y="0"/>
                  </a:lnTo>
                  <a:lnTo>
                    <a:pt x="620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9618430" y="1513396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148182" y="0"/>
                  </a:moveTo>
                  <a:lnTo>
                    <a:pt x="6209" y="0"/>
                  </a:lnTo>
                  <a:lnTo>
                    <a:pt x="2792" y="0"/>
                  </a:lnTo>
                  <a:lnTo>
                    <a:pt x="0" y="2794"/>
                  </a:lnTo>
                  <a:lnTo>
                    <a:pt x="0" y="138937"/>
                  </a:lnTo>
                  <a:lnTo>
                    <a:pt x="2792" y="141732"/>
                  </a:lnTo>
                  <a:lnTo>
                    <a:pt x="148182" y="141732"/>
                  </a:lnTo>
                  <a:lnTo>
                    <a:pt x="150976" y="138937"/>
                  </a:lnTo>
                  <a:lnTo>
                    <a:pt x="150976" y="2794"/>
                  </a:lnTo>
                  <a:lnTo>
                    <a:pt x="148182" y="0"/>
                  </a:lnTo>
                  <a:close/>
                </a:path>
              </a:pathLst>
            </a:custGeom>
            <a:solidFill>
              <a:srgbClr val="5264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9618430" y="1513396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6209" y="0"/>
                  </a:moveTo>
                  <a:lnTo>
                    <a:pt x="144766" y="0"/>
                  </a:lnTo>
                  <a:lnTo>
                    <a:pt x="148182" y="0"/>
                  </a:lnTo>
                  <a:lnTo>
                    <a:pt x="150976" y="2794"/>
                  </a:lnTo>
                  <a:lnTo>
                    <a:pt x="150976" y="6210"/>
                  </a:lnTo>
                  <a:lnTo>
                    <a:pt x="150976" y="135525"/>
                  </a:lnTo>
                  <a:lnTo>
                    <a:pt x="150976" y="138937"/>
                  </a:lnTo>
                  <a:lnTo>
                    <a:pt x="148182" y="141732"/>
                  </a:lnTo>
                  <a:lnTo>
                    <a:pt x="144766" y="141732"/>
                  </a:lnTo>
                  <a:lnTo>
                    <a:pt x="6209" y="141732"/>
                  </a:lnTo>
                  <a:lnTo>
                    <a:pt x="2792" y="141732"/>
                  </a:lnTo>
                  <a:lnTo>
                    <a:pt x="0" y="138937"/>
                  </a:lnTo>
                  <a:lnTo>
                    <a:pt x="0" y="135525"/>
                  </a:lnTo>
                  <a:lnTo>
                    <a:pt x="0" y="6210"/>
                  </a:lnTo>
                  <a:lnTo>
                    <a:pt x="0" y="2794"/>
                  </a:lnTo>
                  <a:lnTo>
                    <a:pt x="2792" y="0"/>
                  </a:lnTo>
                  <a:lnTo>
                    <a:pt x="620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9948002" y="1513396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148182" y="0"/>
                  </a:moveTo>
                  <a:lnTo>
                    <a:pt x="144769" y="0"/>
                  </a:lnTo>
                  <a:lnTo>
                    <a:pt x="2796" y="0"/>
                  </a:lnTo>
                  <a:lnTo>
                    <a:pt x="0" y="2794"/>
                  </a:lnTo>
                  <a:lnTo>
                    <a:pt x="0" y="138937"/>
                  </a:lnTo>
                  <a:lnTo>
                    <a:pt x="2796" y="141732"/>
                  </a:lnTo>
                  <a:lnTo>
                    <a:pt x="148182" y="141732"/>
                  </a:lnTo>
                  <a:lnTo>
                    <a:pt x="150980" y="138937"/>
                  </a:lnTo>
                  <a:lnTo>
                    <a:pt x="150980" y="2794"/>
                  </a:lnTo>
                  <a:lnTo>
                    <a:pt x="148182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9948002" y="1513396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144769" y="0"/>
                  </a:moveTo>
                  <a:lnTo>
                    <a:pt x="6210" y="0"/>
                  </a:lnTo>
                  <a:lnTo>
                    <a:pt x="2796" y="0"/>
                  </a:lnTo>
                  <a:lnTo>
                    <a:pt x="0" y="2794"/>
                  </a:lnTo>
                  <a:lnTo>
                    <a:pt x="0" y="6210"/>
                  </a:lnTo>
                  <a:lnTo>
                    <a:pt x="0" y="135525"/>
                  </a:lnTo>
                  <a:lnTo>
                    <a:pt x="0" y="138937"/>
                  </a:lnTo>
                  <a:lnTo>
                    <a:pt x="2796" y="141732"/>
                  </a:lnTo>
                  <a:lnTo>
                    <a:pt x="6210" y="141732"/>
                  </a:lnTo>
                  <a:lnTo>
                    <a:pt x="144769" y="141732"/>
                  </a:lnTo>
                  <a:lnTo>
                    <a:pt x="148182" y="141732"/>
                  </a:lnTo>
                  <a:lnTo>
                    <a:pt x="150980" y="138937"/>
                  </a:lnTo>
                  <a:lnTo>
                    <a:pt x="150980" y="135525"/>
                  </a:lnTo>
                  <a:lnTo>
                    <a:pt x="150980" y="6210"/>
                  </a:lnTo>
                  <a:lnTo>
                    <a:pt x="150980" y="2794"/>
                  </a:lnTo>
                  <a:lnTo>
                    <a:pt x="148182" y="0"/>
                  </a:lnTo>
                  <a:lnTo>
                    <a:pt x="14476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9783216" y="1513396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148182" y="0"/>
                  </a:moveTo>
                  <a:lnTo>
                    <a:pt x="144766" y="0"/>
                  </a:lnTo>
                  <a:lnTo>
                    <a:pt x="2792" y="0"/>
                  </a:lnTo>
                  <a:lnTo>
                    <a:pt x="0" y="2794"/>
                  </a:lnTo>
                  <a:lnTo>
                    <a:pt x="0" y="138937"/>
                  </a:lnTo>
                  <a:lnTo>
                    <a:pt x="2792" y="141732"/>
                  </a:lnTo>
                  <a:lnTo>
                    <a:pt x="148182" y="141732"/>
                  </a:lnTo>
                  <a:lnTo>
                    <a:pt x="150976" y="138937"/>
                  </a:lnTo>
                  <a:lnTo>
                    <a:pt x="150976" y="2794"/>
                  </a:lnTo>
                  <a:lnTo>
                    <a:pt x="148182" y="0"/>
                  </a:lnTo>
                  <a:close/>
                </a:path>
              </a:pathLst>
            </a:custGeom>
            <a:solidFill>
              <a:srgbClr val="5264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9783216" y="1513396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144766" y="0"/>
                  </a:moveTo>
                  <a:lnTo>
                    <a:pt x="6209" y="0"/>
                  </a:lnTo>
                  <a:lnTo>
                    <a:pt x="2792" y="0"/>
                  </a:lnTo>
                  <a:lnTo>
                    <a:pt x="0" y="2794"/>
                  </a:lnTo>
                  <a:lnTo>
                    <a:pt x="0" y="6210"/>
                  </a:lnTo>
                  <a:lnTo>
                    <a:pt x="0" y="135525"/>
                  </a:lnTo>
                  <a:lnTo>
                    <a:pt x="0" y="138937"/>
                  </a:lnTo>
                  <a:lnTo>
                    <a:pt x="2792" y="141732"/>
                  </a:lnTo>
                  <a:lnTo>
                    <a:pt x="6209" y="141732"/>
                  </a:lnTo>
                  <a:lnTo>
                    <a:pt x="144766" y="141732"/>
                  </a:lnTo>
                  <a:lnTo>
                    <a:pt x="148182" y="141732"/>
                  </a:lnTo>
                  <a:lnTo>
                    <a:pt x="150976" y="138937"/>
                  </a:lnTo>
                  <a:lnTo>
                    <a:pt x="150976" y="135525"/>
                  </a:lnTo>
                  <a:lnTo>
                    <a:pt x="150976" y="6210"/>
                  </a:lnTo>
                  <a:lnTo>
                    <a:pt x="150976" y="2794"/>
                  </a:lnTo>
                  <a:lnTo>
                    <a:pt x="148182" y="0"/>
                  </a:lnTo>
                  <a:lnTo>
                    <a:pt x="144766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9948002" y="1672865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148182" y="0"/>
                  </a:moveTo>
                  <a:lnTo>
                    <a:pt x="144769" y="0"/>
                  </a:lnTo>
                  <a:lnTo>
                    <a:pt x="2796" y="0"/>
                  </a:lnTo>
                  <a:lnTo>
                    <a:pt x="0" y="2797"/>
                  </a:lnTo>
                  <a:lnTo>
                    <a:pt x="0" y="138943"/>
                  </a:lnTo>
                  <a:lnTo>
                    <a:pt x="2796" y="141735"/>
                  </a:lnTo>
                  <a:lnTo>
                    <a:pt x="148182" y="141735"/>
                  </a:lnTo>
                  <a:lnTo>
                    <a:pt x="150980" y="138943"/>
                  </a:lnTo>
                  <a:lnTo>
                    <a:pt x="150980" y="2797"/>
                  </a:lnTo>
                  <a:lnTo>
                    <a:pt x="148182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9948002" y="1672865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144769" y="0"/>
                  </a:moveTo>
                  <a:lnTo>
                    <a:pt x="6210" y="0"/>
                  </a:lnTo>
                  <a:lnTo>
                    <a:pt x="2796" y="0"/>
                  </a:lnTo>
                  <a:lnTo>
                    <a:pt x="0" y="2797"/>
                  </a:lnTo>
                  <a:lnTo>
                    <a:pt x="0" y="6210"/>
                  </a:lnTo>
                  <a:lnTo>
                    <a:pt x="0" y="135525"/>
                  </a:lnTo>
                  <a:lnTo>
                    <a:pt x="0" y="138943"/>
                  </a:lnTo>
                  <a:lnTo>
                    <a:pt x="2796" y="141735"/>
                  </a:lnTo>
                  <a:lnTo>
                    <a:pt x="6210" y="141735"/>
                  </a:lnTo>
                  <a:lnTo>
                    <a:pt x="144769" y="141735"/>
                  </a:lnTo>
                  <a:lnTo>
                    <a:pt x="148182" y="141735"/>
                  </a:lnTo>
                  <a:lnTo>
                    <a:pt x="150980" y="138943"/>
                  </a:lnTo>
                  <a:lnTo>
                    <a:pt x="150980" y="135525"/>
                  </a:lnTo>
                  <a:lnTo>
                    <a:pt x="150980" y="6210"/>
                  </a:lnTo>
                  <a:lnTo>
                    <a:pt x="150980" y="2797"/>
                  </a:lnTo>
                  <a:lnTo>
                    <a:pt x="148182" y="0"/>
                  </a:lnTo>
                  <a:lnTo>
                    <a:pt x="14476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9783216" y="1672865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148182" y="0"/>
                  </a:moveTo>
                  <a:lnTo>
                    <a:pt x="144766" y="0"/>
                  </a:lnTo>
                  <a:lnTo>
                    <a:pt x="2792" y="0"/>
                  </a:lnTo>
                  <a:lnTo>
                    <a:pt x="0" y="2797"/>
                  </a:lnTo>
                  <a:lnTo>
                    <a:pt x="0" y="138943"/>
                  </a:lnTo>
                  <a:lnTo>
                    <a:pt x="2792" y="141735"/>
                  </a:lnTo>
                  <a:lnTo>
                    <a:pt x="148182" y="141735"/>
                  </a:lnTo>
                  <a:lnTo>
                    <a:pt x="150976" y="138943"/>
                  </a:lnTo>
                  <a:lnTo>
                    <a:pt x="150976" y="2797"/>
                  </a:lnTo>
                  <a:lnTo>
                    <a:pt x="148182" y="0"/>
                  </a:lnTo>
                  <a:close/>
                </a:path>
              </a:pathLst>
            </a:custGeom>
            <a:solidFill>
              <a:srgbClr val="5264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9783216" y="1672865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144766" y="0"/>
                  </a:moveTo>
                  <a:lnTo>
                    <a:pt x="6209" y="0"/>
                  </a:lnTo>
                  <a:lnTo>
                    <a:pt x="2792" y="0"/>
                  </a:lnTo>
                  <a:lnTo>
                    <a:pt x="0" y="2797"/>
                  </a:lnTo>
                  <a:lnTo>
                    <a:pt x="0" y="6210"/>
                  </a:lnTo>
                  <a:lnTo>
                    <a:pt x="0" y="135525"/>
                  </a:lnTo>
                  <a:lnTo>
                    <a:pt x="0" y="138943"/>
                  </a:lnTo>
                  <a:lnTo>
                    <a:pt x="2792" y="141735"/>
                  </a:lnTo>
                  <a:lnTo>
                    <a:pt x="6209" y="141735"/>
                  </a:lnTo>
                  <a:lnTo>
                    <a:pt x="144766" y="141735"/>
                  </a:lnTo>
                  <a:lnTo>
                    <a:pt x="148182" y="141735"/>
                  </a:lnTo>
                  <a:lnTo>
                    <a:pt x="150976" y="138943"/>
                  </a:lnTo>
                  <a:lnTo>
                    <a:pt x="150976" y="135525"/>
                  </a:lnTo>
                  <a:lnTo>
                    <a:pt x="150976" y="6210"/>
                  </a:lnTo>
                  <a:lnTo>
                    <a:pt x="150976" y="2797"/>
                  </a:lnTo>
                  <a:lnTo>
                    <a:pt x="148182" y="0"/>
                  </a:lnTo>
                  <a:lnTo>
                    <a:pt x="144766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9618430" y="1672865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148182" y="0"/>
                  </a:moveTo>
                  <a:lnTo>
                    <a:pt x="144766" y="0"/>
                  </a:lnTo>
                  <a:lnTo>
                    <a:pt x="2792" y="0"/>
                  </a:lnTo>
                  <a:lnTo>
                    <a:pt x="0" y="2797"/>
                  </a:lnTo>
                  <a:lnTo>
                    <a:pt x="0" y="138943"/>
                  </a:lnTo>
                  <a:lnTo>
                    <a:pt x="2792" y="141735"/>
                  </a:lnTo>
                  <a:lnTo>
                    <a:pt x="148182" y="141735"/>
                  </a:lnTo>
                  <a:lnTo>
                    <a:pt x="150976" y="138943"/>
                  </a:lnTo>
                  <a:lnTo>
                    <a:pt x="150976" y="2797"/>
                  </a:lnTo>
                  <a:lnTo>
                    <a:pt x="148182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9618430" y="1672865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144766" y="0"/>
                  </a:moveTo>
                  <a:lnTo>
                    <a:pt x="6209" y="0"/>
                  </a:lnTo>
                  <a:lnTo>
                    <a:pt x="2792" y="0"/>
                  </a:lnTo>
                  <a:lnTo>
                    <a:pt x="0" y="2797"/>
                  </a:lnTo>
                  <a:lnTo>
                    <a:pt x="0" y="6210"/>
                  </a:lnTo>
                  <a:lnTo>
                    <a:pt x="0" y="135525"/>
                  </a:lnTo>
                  <a:lnTo>
                    <a:pt x="0" y="138943"/>
                  </a:lnTo>
                  <a:lnTo>
                    <a:pt x="2792" y="141735"/>
                  </a:lnTo>
                  <a:lnTo>
                    <a:pt x="6209" y="141735"/>
                  </a:lnTo>
                  <a:lnTo>
                    <a:pt x="144766" y="141735"/>
                  </a:lnTo>
                  <a:lnTo>
                    <a:pt x="148182" y="141735"/>
                  </a:lnTo>
                  <a:lnTo>
                    <a:pt x="150976" y="138943"/>
                  </a:lnTo>
                  <a:lnTo>
                    <a:pt x="150976" y="135525"/>
                  </a:lnTo>
                  <a:lnTo>
                    <a:pt x="150976" y="6210"/>
                  </a:lnTo>
                  <a:lnTo>
                    <a:pt x="150976" y="2797"/>
                  </a:lnTo>
                  <a:lnTo>
                    <a:pt x="148182" y="0"/>
                  </a:lnTo>
                  <a:lnTo>
                    <a:pt x="144766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9453643" y="1672865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148182" y="0"/>
                  </a:moveTo>
                  <a:lnTo>
                    <a:pt x="144766" y="0"/>
                  </a:lnTo>
                  <a:lnTo>
                    <a:pt x="2792" y="0"/>
                  </a:lnTo>
                  <a:lnTo>
                    <a:pt x="0" y="2797"/>
                  </a:lnTo>
                  <a:lnTo>
                    <a:pt x="0" y="138943"/>
                  </a:lnTo>
                  <a:lnTo>
                    <a:pt x="2792" y="141735"/>
                  </a:lnTo>
                  <a:lnTo>
                    <a:pt x="148182" y="141735"/>
                  </a:lnTo>
                  <a:lnTo>
                    <a:pt x="150976" y="138943"/>
                  </a:lnTo>
                  <a:lnTo>
                    <a:pt x="150976" y="2797"/>
                  </a:lnTo>
                  <a:lnTo>
                    <a:pt x="148182" y="0"/>
                  </a:lnTo>
                  <a:close/>
                </a:path>
              </a:pathLst>
            </a:custGeom>
            <a:solidFill>
              <a:srgbClr val="5264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9453643" y="1672865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144766" y="0"/>
                  </a:moveTo>
                  <a:lnTo>
                    <a:pt x="6209" y="0"/>
                  </a:lnTo>
                  <a:lnTo>
                    <a:pt x="2792" y="0"/>
                  </a:lnTo>
                  <a:lnTo>
                    <a:pt x="0" y="2797"/>
                  </a:lnTo>
                  <a:lnTo>
                    <a:pt x="0" y="6210"/>
                  </a:lnTo>
                  <a:lnTo>
                    <a:pt x="0" y="135525"/>
                  </a:lnTo>
                  <a:lnTo>
                    <a:pt x="0" y="138943"/>
                  </a:lnTo>
                  <a:lnTo>
                    <a:pt x="2792" y="141735"/>
                  </a:lnTo>
                  <a:lnTo>
                    <a:pt x="6209" y="141735"/>
                  </a:lnTo>
                  <a:lnTo>
                    <a:pt x="144766" y="141735"/>
                  </a:lnTo>
                  <a:lnTo>
                    <a:pt x="148182" y="141735"/>
                  </a:lnTo>
                  <a:lnTo>
                    <a:pt x="150976" y="138943"/>
                  </a:lnTo>
                  <a:lnTo>
                    <a:pt x="150976" y="135525"/>
                  </a:lnTo>
                  <a:lnTo>
                    <a:pt x="150976" y="6210"/>
                  </a:lnTo>
                  <a:lnTo>
                    <a:pt x="150976" y="2797"/>
                  </a:lnTo>
                  <a:lnTo>
                    <a:pt x="148182" y="0"/>
                  </a:lnTo>
                  <a:lnTo>
                    <a:pt x="144766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9124070" y="1672865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148183" y="0"/>
                  </a:moveTo>
                  <a:lnTo>
                    <a:pt x="6210" y="0"/>
                  </a:lnTo>
                  <a:lnTo>
                    <a:pt x="2794" y="0"/>
                  </a:lnTo>
                  <a:lnTo>
                    <a:pt x="0" y="2797"/>
                  </a:lnTo>
                  <a:lnTo>
                    <a:pt x="0" y="138943"/>
                  </a:lnTo>
                  <a:lnTo>
                    <a:pt x="2794" y="141735"/>
                  </a:lnTo>
                  <a:lnTo>
                    <a:pt x="148183" y="141735"/>
                  </a:lnTo>
                  <a:lnTo>
                    <a:pt x="150977" y="138943"/>
                  </a:lnTo>
                  <a:lnTo>
                    <a:pt x="150977" y="2797"/>
                  </a:lnTo>
                  <a:lnTo>
                    <a:pt x="148183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9124070" y="1672865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6210" y="0"/>
                  </a:moveTo>
                  <a:lnTo>
                    <a:pt x="144767" y="0"/>
                  </a:lnTo>
                  <a:lnTo>
                    <a:pt x="148183" y="0"/>
                  </a:lnTo>
                  <a:lnTo>
                    <a:pt x="150977" y="2797"/>
                  </a:lnTo>
                  <a:lnTo>
                    <a:pt x="150977" y="6210"/>
                  </a:lnTo>
                  <a:lnTo>
                    <a:pt x="150977" y="135525"/>
                  </a:lnTo>
                  <a:lnTo>
                    <a:pt x="150977" y="138943"/>
                  </a:lnTo>
                  <a:lnTo>
                    <a:pt x="148183" y="141735"/>
                  </a:lnTo>
                  <a:lnTo>
                    <a:pt x="144767" y="141735"/>
                  </a:lnTo>
                  <a:lnTo>
                    <a:pt x="6210" y="141735"/>
                  </a:lnTo>
                  <a:lnTo>
                    <a:pt x="2794" y="141735"/>
                  </a:lnTo>
                  <a:lnTo>
                    <a:pt x="0" y="138943"/>
                  </a:lnTo>
                  <a:lnTo>
                    <a:pt x="0" y="135525"/>
                  </a:lnTo>
                  <a:lnTo>
                    <a:pt x="0" y="6210"/>
                  </a:lnTo>
                  <a:lnTo>
                    <a:pt x="0" y="2797"/>
                  </a:lnTo>
                  <a:lnTo>
                    <a:pt x="2794" y="0"/>
                  </a:lnTo>
                  <a:lnTo>
                    <a:pt x="621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9288856" y="1672865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148183" y="0"/>
                  </a:moveTo>
                  <a:lnTo>
                    <a:pt x="6210" y="0"/>
                  </a:lnTo>
                  <a:lnTo>
                    <a:pt x="2794" y="0"/>
                  </a:lnTo>
                  <a:lnTo>
                    <a:pt x="0" y="2797"/>
                  </a:lnTo>
                  <a:lnTo>
                    <a:pt x="0" y="138943"/>
                  </a:lnTo>
                  <a:lnTo>
                    <a:pt x="2794" y="141735"/>
                  </a:lnTo>
                  <a:lnTo>
                    <a:pt x="148183" y="141735"/>
                  </a:lnTo>
                  <a:lnTo>
                    <a:pt x="150977" y="138943"/>
                  </a:lnTo>
                  <a:lnTo>
                    <a:pt x="150977" y="2797"/>
                  </a:lnTo>
                  <a:lnTo>
                    <a:pt x="148183" y="0"/>
                  </a:lnTo>
                  <a:close/>
                </a:path>
              </a:pathLst>
            </a:custGeom>
            <a:solidFill>
              <a:srgbClr val="5264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9288856" y="1672865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6210" y="0"/>
                  </a:moveTo>
                  <a:lnTo>
                    <a:pt x="144767" y="0"/>
                  </a:lnTo>
                  <a:lnTo>
                    <a:pt x="148183" y="0"/>
                  </a:lnTo>
                  <a:lnTo>
                    <a:pt x="150977" y="2797"/>
                  </a:lnTo>
                  <a:lnTo>
                    <a:pt x="150977" y="6210"/>
                  </a:lnTo>
                  <a:lnTo>
                    <a:pt x="150977" y="135525"/>
                  </a:lnTo>
                  <a:lnTo>
                    <a:pt x="150977" y="138943"/>
                  </a:lnTo>
                  <a:lnTo>
                    <a:pt x="148183" y="141735"/>
                  </a:lnTo>
                  <a:lnTo>
                    <a:pt x="144767" y="141735"/>
                  </a:lnTo>
                  <a:lnTo>
                    <a:pt x="6210" y="141735"/>
                  </a:lnTo>
                  <a:lnTo>
                    <a:pt x="2794" y="141735"/>
                  </a:lnTo>
                  <a:lnTo>
                    <a:pt x="0" y="138943"/>
                  </a:lnTo>
                  <a:lnTo>
                    <a:pt x="0" y="135525"/>
                  </a:lnTo>
                  <a:lnTo>
                    <a:pt x="0" y="6210"/>
                  </a:lnTo>
                  <a:lnTo>
                    <a:pt x="0" y="2797"/>
                  </a:lnTo>
                  <a:lnTo>
                    <a:pt x="2794" y="0"/>
                  </a:lnTo>
                  <a:lnTo>
                    <a:pt x="621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9948002" y="1832335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148182" y="0"/>
                  </a:moveTo>
                  <a:lnTo>
                    <a:pt x="144769" y="0"/>
                  </a:lnTo>
                  <a:lnTo>
                    <a:pt x="2796" y="0"/>
                  </a:lnTo>
                  <a:lnTo>
                    <a:pt x="0" y="2796"/>
                  </a:lnTo>
                  <a:lnTo>
                    <a:pt x="0" y="138941"/>
                  </a:lnTo>
                  <a:lnTo>
                    <a:pt x="2796" y="141735"/>
                  </a:lnTo>
                  <a:lnTo>
                    <a:pt x="148182" y="141735"/>
                  </a:lnTo>
                  <a:lnTo>
                    <a:pt x="150980" y="138941"/>
                  </a:lnTo>
                  <a:lnTo>
                    <a:pt x="150980" y="2796"/>
                  </a:lnTo>
                  <a:lnTo>
                    <a:pt x="148182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9948002" y="1832335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144769" y="0"/>
                  </a:moveTo>
                  <a:lnTo>
                    <a:pt x="6210" y="0"/>
                  </a:lnTo>
                  <a:lnTo>
                    <a:pt x="2796" y="0"/>
                  </a:lnTo>
                  <a:lnTo>
                    <a:pt x="0" y="2796"/>
                  </a:lnTo>
                  <a:lnTo>
                    <a:pt x="0" y="6209"/>
                  </a:lnTo>
                  <a:lnTo>
                    <a:pt x="0" y="135525"/>
                  </a:lnTo>
                  <a:lnTo>
                    <a:pt x="0" y="138941"/>
                  </a:lnTo>
                  <a:lnTo>
                    <a:pt x="2796" y="141735"/>
                  </a:lnTo>
                  <a:lnTo>
                    <a:pt x="6210" y="141735"/>
                  </a:lnTo>
                  <a:lnTo>
                    <a:pt x="144769" y="141735"/>
                  </a:lnTo>
                  <a:lnTo>
                    <a:pt x="148182" y="141735"/>
                  </a:lnTo>
                  <a:lnTo>
                    <a:pt x="150980" y="138941"/>
                  </a:lnTo>
                  <a:lnTo>
                    <a:pt x="150980" y="135525"/>
                  </a:lnTo>
                  <a:lnTo>
                    <a:pt x="150980" y="6209"/>
                  </a:lnTo>
                  <a:lnTo>
                    <a:pt x="150980" y="2796"/>
                  </a:lnTo>
                  <a:lnTo>
                    <a:pt x="148182" y="0"/>
                  </a:lnTo>
                  <a:lnTo>
                    <a:pt x="14476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9783216" y="1832335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148182" y="0"/>
                  </a:moveTo>
                  <a:lnTo>
                    <a:pt x="144766" y="0"/>
                  </a:lnTo>
                  <a:lnTo>
                    <a:pt x="2792" y="0"/>
                  </a:lnTo>
                  <a:lnTo>
                    <a:pt x="0" y="2796"/>
                  </a:lnTo>
                  <a:lnTo>
                    <a:pt x="0" y="138941"/>
                  </a:lnTo>
                  <a:lnTo>
                    <a:pt x="2792" y="141735"/>
                  </a:lnTo>
                  <a:lnTo>
                    <a:pt x="148182" y="141735"/>
                  </a:lnTo>
                  <a:lnTo>
                    <a:pt x="150976" y="138941"/>
                  </a:lnTo>
                  <a:lnTo>
                    <a:pt x="150976" y="2796"/>
                  </a:lnTo>
                  <a:lnTo>
                    <a:pt x="148182" y="0"/>
                  </a:lnTo>
                  <a:close/>
                </a:path>
              </a:pathLst>
            </a:custGeom>
            <a:solidFill>
              <a:srgbClr val="5264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9783216" y="1832335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144766" y="0"/>
                  </a:moveTo>
                  <a:lnTo>
                    <a:pt x="6209" y="0"/>
                  </a:lnTo>
                  <a:lnTo>
                    <a:pt x="2792" y="0"/>
                  </a:lnTo>
                  <a:lnTo>
                    <a:pt x="0" y="2796"/>
                  </a:lnTo>
                  <a:lnTo>
                    <a:pt x="0" y="6209"/>
                  </a:lnTo>
                  <a:lnTo>
                    <a:pt x="0" y="135525"/>
                  </a:lnTo>
                  <a:lnTo>
                    <a:pt x="0" y="138941"/>
                  </a:lnTo>
                  <a:lnTo>
                    <a:pt x="2792" y="141735"/>
                  </a:lnTo>
                  <a:lnTo>
                    <a:pt x="6209" y="141735"/>
                  </a:lnTo>
                  <a:lnTo>
                    <a:pt x="144766" y="141735"/>
                  </a:lnTo>
                  <a:lnTo>
                    <a:pt x="148182" y="141735"/>
                  </a:lnTo>
                  <a:lnTo>
                    <a:pt x="150976" y="138941"/>
                  </a:lnTo>
                  <a:lnTo>
                    <a:pt x="150976" y="135525"/>
                  </a:lnTo>
                  <a:lnTo>
                    <a:pt x="150976" y="6209"/>
                  </a:lnTo>
                  <a:lnTo>
                    <a:pt x="150976" y="2796"/>
                  </a:lnTo>
                  <a:lnTo>
                    <a:pt x="148182" y="0"/>
                  </a:lnTo>
                  <a:lnTo>
                    <a:pt x="144766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9618430" y="1832335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148182" y="0"/>
                  </a:moveTo>
                  <a:lnTo>
                    <a:pt x="144766" y="0"/>
                  </a:lnTo>
                  <a:lnTo>
                    <a:pt x="2792" y="0"/>
                  </a:lnTo>
                  <a:lnTo>
                    <a:pt x="0" y="2796"/>
                  </a:lnTo>
                  <a:lnTo>
                    <a:pt x="0" y="138941"/>
                  </a:lnTo>
                  <a:lnTo>
                    <a:pt x="2792" y="141735"/>
                  </a:lnTo>
                  <a:lnTo>
                    <a:pt x="148182" y="141735"/>
                  </a:lnTo>
                  <a:lnTo>
                    <a:pt x="150976" y="138941"/>
                  </a:lnTo>
                  <a:lnTo>
                    <a:pt x="150976" y="2796"/>
                  </a:lnTo>
                  <a:lnTo>
                    <a:pt x="148182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9618430" y="1832335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144766" y="0"/>
                  </a:moveTo>
                  <a:lnTo>
                    <a:pt x="6209" y="0"/>
                  </a:lnTo>
                  <a:lnTo>
                    <a:pt x="2792" y="0"/>
                  </a:lnTo>
                  <a:lnTo>
                    <a:pt x="0" y="2796"/>
                  </a:lnTo>
                  <a:lnTo>
                    <a:pt x="0" y="6209"/>
                  </a:lnTo>
                  <a:lnTo>
                    <a:pt x="0" y="135525"/>
                  </a:lnTo>
                  <a:lnTo>
                    <a:pt x="0" y="138941"/>
                  </a:lnTo>
                  <a:lnTo>
                    <a:pt x="2792" y="141735"/>
                  </a:lnTo>
                  <a:lnTo>
                    <a:pt x="6209" y="141735"/>
                  </a:lnTo>
                  <a:lnTo>
                    <a:pt x="144766" y="141735"/>
                  </a:lnTo>
                  <a:lnTo>
                    <a:pt x="148182" y="141735"/>
                  </a:lnTo>
                  <a:lnTo>
                    <a:pt x="150976" y="138941"/>
                  </a:lnTo>
                  <a:lnTo>
                    <a:pt x="150976" y="135525"/>
                  </a:lnTo>
                  <a:lnTo>
                    <a:pt x="150976" y="6209"/>
                  </a:lnTo>
                  <a:lnTo>
                    <a:pt x="150976" y="2796"/>
                  </a:lnTo>
                  <a:lnTo>
                    <a:pt x="148182" y="0"/>
                  </a:lnTo>
                  <a:lnTo>
                    <a:pt x="144766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9453643" y="1832335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148182" y="0"/>
                  </a:moveTo>
                  <a:lnTo>
                    <a:pt x="144766" y="0"/>
                  </a:lnTo>
                  <a:lnTo>
                    <a:pt x="2792" y="0"/>
                  </a:lnTo>
                  <a:lnTo>
                    <a:pt x="0" y="2796"/>
                  </a:lnTo>
                  <a:lnTo>
                    <a:pt x="0" y="138941"/>
                  </a:lnTo>
                  <a:lnTo>
                    <a:pt x="2792" y="141735"/>
                  </a:lnTo>
                  <a:lnTo>
                    <a:pt x="148182" y="141735"/>
                  </a:lnTo>
                  <a:lnTo>
                    <a:pt x="150976" y="138941"/>
                  </a:lnTo>
                  <a:lnTo>
                    <a:pt x="150976" y="2796"/>
                  </a:lnTo>
                  <a:lnTo>
                    <a:pt x="148182" y="0"/>
                  </a:lnTo>
                  <a:close/>
                </a:path>
              </a:pathLst>
            </a:custGeom>
            <a:solidFill>
              <a:srgbClr val="5264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9453643" y="1832335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144766" y="0"/>
                  </a:moveTo>
                  <a:lnTo>
                    <a:pt x="6209" y="0"/>
                  </a:lnTo>
                  <a:lnTo>
                    <a:pt x="2792" y="0"/>
                  </a:lnTo>
                  <a:lnTo>
                    <a:pt x="0" y="2796"/>
                  </a:lnTo>
                  <a:lnTo>
                    <a:pt x="0" y="6209"/>
                  </a:lnTo>
                  <a:lnTo>
                    <a:pt x="0" y="135525"/>
                  </a:lnTo>
                  <a:lnTo>
                    <a:pt x="0" y="138941"/>
                  </a:lnTo>
                  <a:lnTo>
                    <a:pt x="2792" y="141735"/>
                  </a:lnTo>
                  <a:lnTo>
                    <a:pt x="6209" y="141735"/>
                  </a:lnTo>
                  <a:lnTo>
                    <a:pt x="144766" y="141735"/>
                  </a:lnTo>
                  <a:lnTo>
                    <a:pt x="148182" y="141735"/>
                  </a:lnTo>
                  <a:lnTo>
                    <a:pt x="150976" y="138941"/>
                  </a:lnTo>
                  <a:lnTo>
                    <a:pt x="150976" y="135525"/>
                  </a:lnTo>
                  <a:lnTo>
                    <a:pt x="150976" y="6209"/>
                  </a:lnTo>
                  <a:lnTo>
                    <a:pt x="150976" y="2796"/>
                  </a:lnTo>
                  <a:lnTo>
                    <a:pt x="148182" y="0"/>
                  </a:lnTo>
                  <a:lnTo>
                    <a:pt x="144766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9124070" y="1832335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148183" y="0"/>
                  </a:moveTo>
                  <a:lnTo>
                    <a:pt x="6210" y="0"/>
                  </a:lnTo>
                  <a:lnTo>
                    <a:pt x="2794" y="0"/>
                  </a:lnTo>
                  <a:lnTo>
                    <a:pt x="0" y="2796"/>
                  </a:lnTo>
                  <a:lnTo>
                    <a:pt x="0" y="138941"/>
                  </a:lnTo>
                  <a:lnTo>
                    <a:pt x="2794" y="141735"/>
                  </a:lnTo>
                  <a:lnTo>
                    <a:pt x="148183" y="141735"/>
                  </a:lnTo>
                  <a:lnTo>
                    <a:pt x="150977" y="138941"/>
                  </a:lnTo>
                  <a:lnTo>
                    <a:pt x="150977" y="2796"/>
                  </a:lnTo>
                  <a:lnTo>
                    <a:pt x="148183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9124070" y="1832335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6210" y="0"/>
                  </a:moveTo>
                  <a:lnTo>
                    <a:pt x="144767" y="0"/>
                  </a:lnTo>
                  <a:lnTo>
                    <a:pt x="148183" y="0"/>
                  </a:lnTo>
                  <a:lnTo>
                    <a:pt x="150977" y="2796"/>
                  </a:lnTo>
                  <a:lnTo>
                    <a:pt x="150977" y="6209"/>
                  </a:lnTo>
                  <a:lnTo>
                    <a:pt x="150977" y="135525"/>
                  </a:lnTo>
                  <a:lnTo>
                    <a:pt x="150977" y="138941"/>
                  </a:lnTo>
                  <a:lnTo>
                    <a:pt x="148183" y="141735"/>
                  </a:lnTo>
                  <a:lnTo>
                    <a:pt x="144767" y="141735"/>
                  </a:lnTo>
                  <a:lnTo>
                    <a:pt x="6210" y="141735"/>
                  </a:lnTo>
                  <a:lnTo>
                    <a:pt x="2794" y="141735"/>
                  </a:lnTo>
                  <a:lnTo>
                    <a:pt x="0" y="138941"/>
                  </a:lnTo>
                  <a:lnTo>
                    <a:pt x="0" y="135525"/>
                  </a:lnTo>
                  <a:lnTo>
                    <a:pt x="0" y="6209"/>
                  </a:lnTo>
                  <a:lnTo>
                    <a:pt x="0" y="2796"/>
                  </a:lnTo>
                  <a:lnTo>
                    <a:pt x="2794" y="0"/>
                  </a:lnTo>
                  <a:lnTo>
                    <a:pt x="621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9288856" y="1832335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148183" y="0"/>
                  </a:moveTo>
                  <a:lnTo>
                    <a:pt x="6210" y="0"/>
                  </a:lnTo>
                  <a:lnTo>
                    <a:pt x="2794" y="0"/>
                  </a:lnTo>
                  <a:lnTo>
                    <a:pt x="0" y="2796"/>
                  </a:lnTo>
                  <a:lnTo>
                    <a:pt x="0" y="138941"/>
                  </a:lnTo>
                  <a:lnTo>
                    <a:pt x="2794" y="141735"/>
                  </a:lnTo>
                  <a:lnTo>
                    <a:pt x="148183" y="141735"/>
                  </a:lnTo>
                  <a:lnTo>
                    <a:pt x="150977" y="138941"/>
                  </a:lnTo>
                  <a:lnTo>
                    <a:pt x="150977" y="2796"/>
                  </a:lnTo>
                  <a:lnTo>
                    <a:pt x="148183" y="0"/>
                  </a:lnTo>
                  <a:close/>
                </a:path>
              </a:pathLst>
            </a:custGeom>
            <a:solidFill>
              <a:srgbClr val="5264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9288856" y="1832335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6210" y="0"/>
                  </a:moveTo>
                  <a:lnTo>
                    <a:pt x="144767" y="0"/>
                  </a:lnTo>
                  <a:lnTo>
                    <a:pt x="148183" y="0"/>
                  </a:lnTo>
                  <a:lnTo>
                    <a:pt x="150977" y="2796"/>
                  </a:lnTo>
                  <a:lnTo>
                    <a:pt x="150977" y="6209"/>
                  </a:lnTo>
                  <a:lnTo>
                    <a:pt x="150977" y="135525"/>
                  </a:lnTo>
                  <a:lnTo>
                    <a:pt x="150977" y="138941"/>
                  </a:lnTo>
                  <a:lnTo>
                    <a:pt x="148183" y="141735"/>
                  </a:lnTo>
                  <a:lnTo>
                    <a:pt x="144767" y="141735"/>
                  </a:lnTo>
                  <a:lnTo>
                    <a:pt x="6210" y="141735"/>
                  </a:lnTo>
                  <a:lnTo>
                    <a:pt x="2794" y="141735"/>
                  </a:lnTo>
                  <a:lnTo>
                    <a:pt x="0" y="138941"/>
                  </a:lnTo>
                  <a:lnTo>
                    <a:pt x="0" y="135525"/>
                  </a:lnTo>
                  <a:lnTo>
                    <a:pt x="0" y="6209"/>
                  </a:lnTo>
                  <a:lnTo>
                    <a:pt x="0" y="2796"/>
                  </a:lnTo>
                  <a:lnTo>
                    <a:pt x="2794" y="0"/>
                  </a:lnTo>
                  <a:lnTo>
                    <a:pt x="621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9124070" y="1991807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148183" y="0"/>
                  </a:moveTo>
                  <a:lnTo>
                    <a:pt x="6210" y="0"/>
                  </a:lnTo>
                  <a:lnTo>
                    <a:pt x="2794" y="0"/>
                  </a:lnTo>
                  <a:lnTo>
                    <a:pt x="0" y="2793"/>
                  </a:lnTo>
                  <a:lnTo>
                    <a:pt x="0" y="138937"/>
                  </a:lnTo>
                  <a:lnTo>
                    <a:pt x="2794" y="141731"/>
                  </a:lnTo>
                  <a:lnTo>
                    <a:pt x="148183" y="141731"/>
                  </a:lnTo>
                  <a:lnTo>
                    <a:pt x="150977" y="138937"/>
                  </a:lnTo>
                  <a:lnTo>
                    <a:pt x="150977" y="2793"/>
                  </a:lnTo>
                  <a:lnTo>
                    <a:pt x="148183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9124070" y="1991807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6210" y="0"/>
                  </a:moveTo>
                  <a:lnTo>
                    <a:pt x="144767" y="0"/>
                  </a:lnTo>
                  <a:lnTo>
                    <a:pt x="148183" y="0"/>
                  </a:lnTo>
                  <a:lnTo>
                    <a:pt x="150977" y="2793"/>
                  </a:lnTo>
                  <a:lnTo>
                    <a:pt x="150977" y="6210"/>
                  </a:lnTo>
                  <a:lnTo>
                    <a:pt x="150977" y="135525"/>
                  </a:lnTo>
                  <a:lnTo>
                    <a:pt x="150977" y="138937"/>
                  </a:lnTo>
                  <a:lnTo>
                    <a:pt x="148183" y="141731"/>
                  </a:lnTo>
                  <a:lnTo>
                    <a:pt x="144767" y="141731"/>
                  </a:lnTo>
                  <a:lnTo>
                    <a:pt x="6210" y="141731"/>
                  </a:lnTo>
                  <a:lnTo>
                    <a:pt x="2794" y="141731"/>
                  </a:lnTo>
                  <a:lnTo>
                    <a:pt x="0" y="138937"/>
                  </a:lnTo>
                  <a:lnTo>
                    <a:pt x="0" y="135525"/>
                  </a:lnTo>
                  <a:lnTo>
                    <a:pt x="0" y="6210"/>
                  </a:lnTo>
                  <a:lnTo>
                    <a:pt x="0" y="2793"/>
                  </a:lnTo>
                  <a:lnTo>
                    <a:pt x="2794" y="0"/>
                  </a:lnTo>
                  <a:lnTo>
                    <a:pt x="621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9288856" y="1991807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148183" y="0"/>
                  </a:moveTo>
                  <a:lnTo>
                    <a:pt x="6210" y="0"/>
                  </a:lnTo>
                  <a:lnTo>
                    <a:pt x="2794" y="0"/>
                  </a:lnTo>
                  <a:lnTo>
                    <a:pt x="0" y="2793"/>
                  </a:lnTo>
                  <a:lnTo>
                    <a:pt x="0" y="138937"/>
                  </a:lnTo>
                  <a:lnTo>
                    <a:pt x="2794" y="141731"/>
                  </a:lnTo>
                  <a:lnTo>
                    <a:pt x="148183" y="141731"/>
                  </a:lnTo>
                  <a:lnTo>
                    <a:pt x="150977" y="138937"/>
                  </a:lnTo>
                  <a:lnTo>
                    <a:pt x="150977" y="2793"/>
                  </a:lnTo>
                  <a:lnTo>
                    <a:pt x="148183" y="0"/>
                  </a:lnTo>
                  <a:close/>
                </a:path>
              </a:pathLst>
            </a:custGeom>
            <a:solidFill>
              <a:srgbClr val="5264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9288856" y="1991807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6210" y="0"/>
                  </a:moveTo>
                  <a:lnTo>
                    <a:pt x="144767" y="0"/>
                  </a:lnTo>
                  <a:lnTo>
                    <a:pt x="148183" y="0"/>
                  </a:lnTo>
                  <a:lnTo>
                    <a:pt x="150977" y="2793"/>
                  </a:lnTo>
                  <a:lnTo>
                    <a:pt x="150977" y="6210"/>
                  </a:lnTo>
                  <a:lnTo>
                    <a:pt x="150977" y="135525"/>
                  </a:lnTo>
                  <a:lnTo>
                    <a:pt x="150977" y="138937"/>
                  </a:lnTo>
                  <a:lnTo>
                    <a:pt x="148183" y="141731"/>
                  </a:lnTo>
                  <a:lnTo>
                    <a:pt x="144767" y="141731"/>
                  </a:lnTo>
                  <a:lnTo>
                    <a:pt x="6210" y="141731"/>
                  </a:lnTo>
                  <a:lnTo>
                    <a:pt x="2794" y="141731"/>
                  </a:lnTo>
                  <a:lnTo>
                    <a:pt x="0" y="138937"/>
                  </a:lnTo>
                  <a:lnTo>
                    <a:pt x="0" y="135525"/>
                  </a:lnTo>
                  <a:lnTo>
                    <a:pt x="0" y="6210"/>
                  </a:lnTo>
                  <a:lnTo>
                    <a:pt x="0" y="2793"/>
                  </a:lnTo>
                  <a:lnTo>
                    <a:pt x="2794" y="0"/>
                  </a:lnTo>
                  <a:lnTo>
                    <a:pt x="621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9453643" y="1991807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148182" y="0"/>
                  </a:moveTo>
                  <a:lnTo>
                    <a:pt x="6209" y="0"/>
                  </a:lnTo>
                  <a:lnTo>
                    <a:pt x="2792" y="0"/>
                  </a:lnTo>
                  <a:lnTo>
                    <a:pt x="0" y="2793"/>
                  </a:lnTo>
                  <a:lnTo>
                    <a:pt x="0" y="138937"/>
                  </a:lnTo>
                  <a:lnTo>
                    <a:pt x="2792" y="141731"/>
                  </a:lnTo>
                  <a:lnTo>
                    <a:pt x="148182" y="141731"/>
                  </a:lnTo>
                  <a:lnTo>
                    <a:pt x="150976" y="138937"/>
                  </a:lnTo>
                  <a:lnTo>
                    <a:pt x="150976" y="2793"/>
                  </a:lnTo>
                  <a:lnTo>
                    <a:pt x="148182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9453643" y="1991807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6209" y="0"/>
                  </a:moveTo>
                  <a:lnTo>
                    <a:pt x="144766" y="0"/>
                  </a:lnTo>
                  <a:lnTo>
                    <a:pt x="148182" y="0"/>
                  </a:lnTo>
                  <a:lnTo>
                    <a:pt x="150976" y="2793"/>
                  </a:lnTo>
                  <a:lnTo>
                    <a:pt x="150976" y="6210"/>
                  </a:lnTo>
                  <a:lnTo>
                    <a:pt x="150976" y="135525"/>
                  </a:lnTo>
                  <a:lnTo>
                    <a:pt x="150976" y="138937"/>
                  </a:lnTo>
                  <a:lnTo>
                    <a:pt x="148182" y="141731"/>
                  </a:lnTo>
                  <a:lnTo>
                    <a:pt x="144766" y="141731"/>
                  </a:lnTo>
                  <a:lnTo>
                    <a:pt x="6209" y="141731"/>
                  </a:lnTo>
                  <a:lnTo>
                    <a:pt x="2792" y="141731"/>
                  </a:lnTo>
                  <a:lnTo>
                    <a:pt x="0" y="138937"/>
                  </a:lnTo>
                  <a:lnTo>
                    <a:pt x="0" y="135525"/>
                  </a:lnTo>
                  <a:lnTo>
                    <a:pt x="0" y="6210"/>
                  </a:lnTo>
                  <a:lnTo>
                    <a:pt x="0" y="2793"/>
                  </a:lnTo>
                  <a:lnTo>
                    <a:pt x="2792" y="0"/>
                  </a:lnTo>
                  <a:lnTo>
                    <a:pt x="620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9618430" y="1991807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148182" y="0"/>
                  </a:moveTo>
                  <a:lnTo>
                    <a:pt x="6209" y="0"/>
                  </a:lnTo>
                  <a:lnTo>
                    <a:pt x="2792" y="0"/>
                  </a:lnTo>
                  <a:lnTo>
                    <a:pt x="0" y="2793"/>
                  </a:lnTo>
                  <a:lnTo>
                    <a:pt x="0" y="138937"/>
                  </a:lnTo>
                  <a:lnTo>
                    <a:pt x="2792" y="141731"/>
                  </a:lnTo>
                  <a:lnTo>
                    <a:pt x="148182" y="141731"/>
                  </a:lnTo>
                  <a:lnTo>
                    <a:pt x="150976" y="138937"/>
                  </a:lnTo>
                  <a:lnTo>
                    <a:pt x="150976" y="2793"/>
                  </a:lnTo>
                  <a:lnTo>
                    <a:pt x="148182" y="0"/>
                  </a:lnTo>
                  <a:close/>
                </a:path>
              </a:pathLst>
            </a:custGeom>
            <a:solidFill>
              <a:srgbClr val="5264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9618430" y="1991807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6209" y="0"/>
                  </a:moveTo>
                  <a:lnTo>
                    <a:pt x="144766" y="0"/>
                  </a:lnTo>
                  <a:lnTo>
                    <a:pt x="148182" y="0"/>
                  </a:lnTo>
                  <a:lnTo>
                    <a:pt x="150976" y="2793"/>
                  </a:lnTo>
                  <a:lnTo>
                    <a:pt x="150976" y="6210"/>
                  </a:lnTo>
                  <a:lnTo>
                    <a:pt x="150976" y="135525"/>
                  </a:lnTo>
                  <a:lnTo>
                    <a:pt x="150976" y="138937"/>
                  </a:lnTo>
                  <a:lnTo>
                    <a:pt x="148182" y="141731"/>
                  </a:lnTo>
                  <a:lnTo>
                    <a:pt x="144766" y="141731"/>
                  </a:lnTo>
                  <a:lnTo>
                    <a:pt x="6209" y="141731"/>
                  </a:lnTo>
                  <a:lnTo>
                    <a:pt x="2792" y="141731"/>
                  </a:lnTo>
                  <a:lnTo>
                    <a:pt x="0" y="138937"/>
                  </a:lnTo>
                  <a:lnTo>
                    <a:pt x="0" y="135525"/>
                  </a:lnTo>
                  <a:lnTo>
                    <a:pt x="0" y="6210"/>
                  </a:lnTo>
                  <a:lnTo>
                    <a:pt x="0" y="2793"/>
                  </a:lnTo>
                  <a:lnTo>
                    <a:pt x="2792" y="0"/>
                  </a:lnTo>
                  <a:lnTo>
                    <a:pt x="620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9948002" y="1991807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148182" y="0"/>
                  </a:moveTo>
                  <a:lnTo>
                    <a:pt x="144769" y="0"/>
                  </a:lnTo>
                  <a:lnTo>
                    <a:pt x="2796" y="0"/>
                  </a:lnTo>
                  <a:lnTo>
                    <a:pt x="0" y="2793"/>
                  </a:lnTo>
                  <a:lnTo>
                    <a:pt x="0" y="138937"/>
                  </a:lnTo>
                  <a:lnTo>
                    <a:pt x="2796" y="141731"/>
                  </a:lnTo>
                  <a:lnTo>
                    <a:pt x="148182" y="141731"/>
                  </a:lnTo>
                  <a:lnTo>
                    <a:pt x="150980" y="138937"/>
                  </a:lnTo>
                  <a:lnTo>
                    <a:pt x="150980" y="2793"/>
                  </a:lnTo>
                  <a:lnTo>
                    <a:pt x="148182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9948002" y="1991807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144769" y="0"/>
                  </a:moveTo>
                  <a:lnTo>
                    <a:pt x="6210" y="0"/>
                  </a:lnTo>
                  <a:lnTo>
                    <a:pt x="2796" y="0"/>
                  </a:lnTo>
                  <a:lnTo>
                    <a:pt x="0" y="2793"/>
                  </a:lnTo>
                  <a:lnTo>
                    <a:pt x="0" y="6210"/>
                  </a:lnTo>
                  <a:lnTo>
                    <a:pt x="0" y="135525"/>
                  </a:lnTo>
                  <a:lnTo>
                    <a:pt x="0" y="138937"/>
                  </a:lnTo>
                  <a:lnTo>
                    <a:pt x="2796" y="141731"/>
                  </a:lnTo>
                  <a:lnTo>
                    <a:pt x="6210" y="141731"/>
                  </a:lnTo>
                  <a:lnTo>
                    <a:pt x="144769" y="141731"/>
                  </a:lnTo>
                  <a:lnTo>
                    <a:pt x="148182" y="141731"/>
                  </a:lnTo>
                  <a:lnTo>
                    <a:pt x="150980" y="138937"/>
                  </a:lnTo>
                  <a:lnTo>
                    <a:pt x="150980" y="135525"/>
                  </a:lnTo>
                  <a:lnTo>
                    <a:pt x="150980" y="6210"/>
                  </a:lnTo>
                  <a:lnTo>
                    <a:pt x="150980" y="2793"/>
                  </a:lnTo>
                  <a:lnTo>
                    <a:pt x="148182" y="0"/>
                  </a:lnTo>
                  <a:lnTo>
                    <a:pt x="14476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9783216" y="1991807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148182" y="0"/>
                  </a:moveTo>
                  <a:lnTo>
                    <a:pt x="144766" y="0"/>
                  </a:lnTo>
                  <a:lnTo>
                    <a:pt x="2792" y="0"/>
                  </a:lnTo>
                  <a:lnTo>
                    <a:pt x="0" y="2793"/>
                  </a:lnTo>
                  <a:lnTo>
                    <a:pt x="0" y="138937"/>
                  </a:lnTo>
                  <a:lnTo>
                    <a:pt x="2792" y="141731"/>
                  </a:lnTo>
                  <a:lnTo>
                    <a:pt x="148182" y="141731"/>
                  </a:lnTo>
                  <a:lnTo>
                    <a:pt x="150976" y="138937"/>
                  </a:lnTo>
                  <a:lnTo>
                    <a:pt x="150976" y="2793"/>
                  </a:lnTo>
                  <a:lnTo>
                    <a:pt x="148182" y="0"/>
                  </a:lnTo>
                  <a:close/>
                </a:path>
              </a:pathLst>
            </a:custGeom>
            <a:solidFill>
              <a:srgbClr val="5264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9783216" y="1991807"/>
              <a:ext cx="151130" cy="142240"/>
            </a:xfrm>
            <a:custGeom>
              <a:avLst/>
              <a:gdLst/>
              <a:ahLst/>
              <a:cxnLst/>
              <a:rect l="l" t="t" r="r" b="b"/>
              <a:pathLst>
                <a:path w="151129" h="142239">
                  <a:moveTo>
                    <a:pt x="144766" y="0"/>
                  </a:moveTo>
                  <a:lnTo>
                    <a:pt x="6209" y="0"/>
                  </a:lnTo>
                  <a:lnTo>
                    <a:pt x="2792" y="0"/>
                  </a:lnTo>
                  <a:lnTo>
                    <a:pt x="0" y="2793"/>
                  </a:lnTo>
                  <a:lnTo>
                    <a:pt x="0" y="6210"/>
                  </a:lnTo>
                  <a:lnTo>
                    <a:pt x="0" y="135525"/>
                  </a:lnTo>
                  <a:lnTo>
                    <a:pt x="0" y="138937"/>
                  </a:lnTo>
                  <a:lnTo>
                    <a:pt x="2792" y="141731"/>
                  </a:lnTo>
                  <a:lnTo>
                    <a:pt x="6209" y="141731"/>
                  </a:lnTo>
                  <a:lnTo>
                    <a:pt x="144766" y="141731"/>
                  </a:lnTo>
                  <a:lnTo>
                    <a:pt x="148182" y="141731"/>
                  </a:lnTo>
                  <a:lnTo>
                    <a:pt x="150976" y="138937"/>
                  </a:lnTo>
                  <a:lnTo>
                    <a:pt x="150976" y="135525"/>
                  </a:lnTo>
                  <a:lnTo>
                    <a:pt x="150976" y="6210"/>
                  </a:lnTo>
                  <a:lnTo>
                    <a:pt x="150976" y="2793"/>
                  </a:lnTo>
                  <a:lnTo>
                    <a:pt x="148182" y="0"/>
                  </a:lnTo>
                  <a:lnTo>
                    <a:pt x="144766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2" name="object 102"/>
          <p:cNvSpPr txBox="1"/>
          <p:nvPr/>
        </p:nvSpPr>
        <p:spPr>
          <a:xfrm>
            <a:off x="8877413" y="2167348"/>
            <a:ext cx="15265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PHOTOVOLTAIC</a:t>
            </a:r>
            <a:r>
              <a:rPr sz="10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PANELS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194743" y="1095857"/>
            <a:ext cx="5105400" cy="20815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just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solar</a:t>
            </a:r>
            <a:r>
              <a:rPr sz="12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powered</a:t>
            </a:r>
            <a:r>
              <a:rPr sz="12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golf</a:t>
            </a:r>
            <a:r>
              <a:rPr sz="12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cart</a:t>
            </a:r>
            <a:r>
              <a:rPr sz="12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2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opposite.</a:t>
            </a:r>
            <a:r>
              <a:rPr sz="12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2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sunny</a:t>
            </a:r>
            <a:r>
              <a:rPr sz="12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climates</a:t>
            </a:r>
            <a:r>
              <a:rPr sz="12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carry</a:t>
            </a:r>
            <a:r>
              <a:rPr sz="12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golfers</a:t>
            </a:r>
            <a:r>
              <a:rPr sz="12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around</a:t>
            </a:r>
            <a:r>
              <a:rPr sz="12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course.</a:t>
            </a:r>
            <a:r>
              <a:rPr sz="12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2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standing</a:t>
            </a:r>
            <a:r>
              <a:rPr sz="12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still,</a:t>
            </a:r>
            <a:r>
              <a:rPr sz="12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solar</a:t>
            </a:r>
            <a:r>
              <a:rPr sz="12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panels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charge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up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batteries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batteries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power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electric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motors,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directly.</a:t>
            </a:r>
            <a:r>
              <a:rPr sz="12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vehicle</a:t>
            </a:r>
            <a:r>
              <a:rPr sz="12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not</a:t>
            </a:r>
            <a:r>
              <a:rPr sz="12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continuous</a:t>
            </a:r>
            <a:r>
              <a:rPr sz="12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2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batteries</a:t>
            </a:r>
            <a:r>
              <a:rPr sz="12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sz="12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time</a:t>
            </a:r>
            <a:r>
              <a:rPr sz="12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charge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up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before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they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needed.</a:t>
            </a:r>
            <a:endParaRPr sz="1200">
              <a:latin typeface="Arial"/>
              <a:cs typeface="Arial"/>
            </a:endParaRPr>
          </a:p>
          <a:p>
            <a:pPr marL="12700" marR="5080" algn="just">
              <a:lnSpc>
                <a:spcPts val="1340"/>
              </a:lnSpc>
              <a:spcBef>
                <a:spcPts val="134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incomplete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racing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car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by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missing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parts,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logos,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colour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scheme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plenty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‘style’.</a:t>
            </a:r>
            <a:endParaRPr sz="1200">
              <a:latin typeface="Arial"/>
              <a:cs typeface="Arial"/>
            </a:endParaRPr>
          </a:p>
          <a:p>
            <a:pPr marL="12700" marR="5080" algn="just">
              <a:lnSpc>
                <a:spcPts val="1340"/>
              </a:lnSpc>
              <a:spcBef>
                <a:spcPts val="134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PROBLEM</a:t>
            </a:r>
            <a:r>
              <a:rPr sz="12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sz="12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racing</a:t>
            </a:r>
            <a:r>
              <a:rPr sz="12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car</a:t>
            </a:r>
            <a:r>
              <a:rPr sz="12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solar</a:t>
            </a:r>
            <a:r>
              <a:rPr sz="12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powered.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2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solar</a:t>
            </a:r>
            <a:r>
              <a:rPr sz="12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panels</a:t>
            </a:r>
            <a:r>
              <a:rPr sz="12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body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work,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without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damaging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stylish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look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design.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labels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notes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help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design.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5617735" y="2798391"/>
            <a:ext cx="39122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98900" algn="l"/>
              </a:tabLst>
            </a:pPr>
            <a:r>
              <a:rPr sz="12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105" name="object 105"/>
          <p:cNvGrpSpPr/>
          <p:nvPr/>
        </p:nvGrpSpPr>
        <p:grpSpPr>
          <a:xfrm>
            <a:off x="382097" y="5832816"/>
            <a:ext cx="6394450" cy="1127760"/>
            <a:chOff x="382097" y="5832816"/>
            <a:chExt cx="6394450" cy="1127760"/>
          </a:xfrm>
        </p:grpSpPr>
        <p:sp>
          <p:nvSpPr>
            <p:cNvPr id="106" name="object 106"/>
            <p:cNvSpPr/>
            <p:nvPr/>
          </p:nvSpPr>
          <p:spPr>
            <a:xfrm>
              <a:off x="457761" y="6541962"/>
              <a:ext cx="6315710" cy="12065"/>
            </a:xfrm>
            <a:custGeom>
              <a:avLst/>
              <a:gdLst/>
              <a:ahLst/>
              <a:cxnLst/>
              <a:rect l="l" t="t" r="r" b="b"/>
              <a:pathLst>
                <a:path w="6315709" h="12065">
                  <a:moveTo>
                    <a:pt x="0" y="0"/>
                  </a:moveTo>
                  <a:lnTo>
                    <a:pt x="48404" y="2"/>
                  </a:lnTo>
                  <a:lnTo>
                    <a:pt x="96932" y="8"/>
                  </a:lnTo>
                  <a:lnTo>
                    <a:pt x="145581" y="19"/>
                  </a:lnTo>
                  <a:lnTo>
                    <a:pt x="194349" y="35"/>
                  </a:lnTo>
                  <a:lnTo>
                    <a:pt x="243234" y="54"/>
                  </a:lnTo>
                  <a:lnTo>
                    <a:pt x="292234" y="77"/>
                  </a:lnTo>
                  <a:lnTo>
                    <a:pt x="341347" y="105"/>
                  </a:lnTo>
                  <a:lnTo>
                    <a:pt x="390572" y="137"/>
                  </a:lnTo>
                  <a:lnTo>
                    <a:pt x="439905" y="172"/>
                  </a:lnTo>
                  <a:lnTo>
                    <a:pt x="489345" y="211"/>
                  </a:lnTo>
                  <a:lnTo>
                    <a:pt x="538890" y="254"/>
                  </a:lnTo>
                  <a:lnTo>
                    <a:pt x="588538" y="301"/>
                  </a:lnTo>
                  <a:lnTo>
                    <a:pt x="638288" y="351"/>
                  </a:lnTo>
                  <a:lnTo>
                    <a:pt x="688136" y="405"/>
                  </a:lnTo>
                  <a:lnTo>
                    <a:pt x="738081" y="462"/>
                  </a:lnTo>
                  <a:lnTo>
                    <a:pt x="788120" y="523"/>
                  </a:lnTo>
                  <a:lnTo>
                    <a:pt x="838253" y="587"/>
                  </a:lnTo>
                  <a:lnTo>
                    <a:pt x="888477" y="654"/>
                  </a:lnTo>
                  <a:lnTo>
                    <a:pt x="938789" y="725"/>
                  </a:lnTo>
                  <a:lnTo>
                    <a:pt x="989188" y="798"/>
                  </a:lnTo>
                  <a:lnTo>
                    <a:pt x="1039672" y="875"/>
                  </a:lnTo>
                  <a:lnTo>
                    <a:pt x="1090239" y="954"/>
                  </a:lnTo>
                  <a:lnTo>
                    <a:pt x="1140886" y="1037"/>
                  </a:lnTo>
                  <a:lnTo>
                    <a:pt x="1191613" y="1122"/>
                  </a:lnTo>
                  <a:lnTo>
                    <a:pt x="1242416" y="1210"/>
                  </a:lnTo>
                  <a:lnTo>
                    <a:pt x="1293293" y="1300"/>
                  </a:lnTo>
                  <a:lnTo>
                    <a:pt x="1344244" y="1394"/>
                  </a:lnTo>
                  <a:lnTo>
                    <a:pt x="1395264" y="1489"/>
                  </a:lnTo>
                  <a:lnTo>
                    <a:pt x="1446354" y="1588"/>
                  </a:lnTo>
                  <a:lnTo>
                    <a:pt x="1497510" y="1688"/>
                  </a:lnTo>
                  <a:lnTo>
                    <a:pt x="1548731" y="1791"/>
                  </a:lnTo>
                  <a:lnTo>
                    <a:pt x="1600015" y="1896"/>
                  </a:lnTo>
                  <a:lnTo>
                    <a:pt x="1651359" y="2004"/>
                  </a:lnTo>
                  <a:lnTo>
                    <a:pt x="1702761" y="2113"/>
                  </a:lnTo>
                  <a:lnTo>
                    <a:pt x="1754220" y="2224"/>
                  </a:lnTo>
                  <a:lnTo>
                    <a:pt x="1805734" y="2338"/>
                  </a:lnTo>
                  <a:lnTo>
                    <a:pt x="1857300" y="2453"/>
                  </a:lnTo>
                  <a:lnTo>
                    <a:pt x="1908916" y="2570"/>
                  </a:lnTo>
                  <a:lnTo>
                    <a:pt x="1960581" y="2689"/>
                  </a:lnTo>
                  <a:lnTo>
                    <a:pt x="2012293" y="2809"/>
                  </a:lnTo>
                  <a:lnTo>
                    <a:pt x="2064048" y="2931"/>
                  </a:lnTo>
                  <a:lnTo>
                    <a:pt x="2115847" y="3055"/>
                  </a:lnTo>
                  <a:lnTo>
                    <a:pt x="2167685" y="3180"/>
                  </a:lnTo>
                  <a:lnTo>
                    <a:pt x="2219562" y="3306"/>
                  </a:lnTo>
                  <a:lnTo>
                    <a:pt x="2271475" y="3434"/>
                  </a:lnTo>
                  <a:lnTo>
                    <a:pt x="2323423" y="3563"/>
                  </a:lnTo>
                  <a:lnTo>
                    <a:pt x="2375403" y="3693"/>
                  </a:lnTo>
                  <a:lnTo>
                    <a:pt x="2427413" y="3824"/>
                  </a:lnTo>
                  <a:lnTo>
                    <a:pt x="2479452" y="3956"/>
                  </a:lnTo>
                  <a:lnTo>
                    <a:pt x="2531516" y="4089"/>
                  </a:lnTo>
                  <a:lnTo>
                    <a:pt x="2583605" y="4223"/>
                  </a:lnTo>
                  <a:lnTo>
                    <a:pt x="2635716" y="4358"/>
                  </a:lnTo>
                  <a:lnTo>
                    <a:pt x="2687848" y="4493"/>
                  </a:lnTo>
                  <a:lnTo>
                    <a:pt x="2739997" y="4629"/>
                  </a:lnTo>
                  <a:lnTo>
                    <a:pt x="2792163" y="4766"/>
                  </a:lnTo>
                  <a:lnTo>
                    <a:pt x="2844343" y="4903"/>
                  </a:lnTo>
                  <a:lnTo>
                    <a:pt x="2896535" y="5041"/>
                  </a:lnTo>
                  <a:lnTo>
                    <a:pt x="2948737" y="5179"/>
                  </a:lnTo>
                  <a:lnTo>
                    <a:pt x="3000947" y="5317"/>
                  </a:lnTo>
                  <a:lnTo>
                    <a:pt x="3053163" y="5456"/>
                  </a:lnTo>
                  <a:lnTo>
                    <a:pt x="3105383" y="5594"/>
                  </a:lnTo>
                  <a:lnTo>
                    <a:pt x="3157605" y="5733"/>
                  </a:lnTo>
                  <a:lnTo>
                    <a:pt x="3209827" y="5872"/>
                  </a:lnTo>
                  <a:lnTo>
                    <a:pt x="3262048" y="6010"/>
                  </a:lnTo>
                  <a:lnTo>
                    <a:pt x="3314264" y="6149"/>
                  </a:lnTo>
                  <a:lnTo>
                    <a:pt x="3366474" y="6287"/>
                  </a:lnTo>
                  <a:lnTo>
                    <a:pt x="3418676" y="6425"/>
                  </a:lnTo>
                  <a:lnTo>
                    <a:pt x="3470868" y="6563"/>
                  </a:lnTo>
                  <a:lnTo>
                    <a:pt x="3523048" y="6700"/>
                  </a:lnTo>
                  <a:lnTo>
                    <a:pt x="3575213" y="6836"/>
                  </a:lnTo>
                  <a:lnTo>
                    <a:pt x="3627363" y="6973"/>
                  </a:lnTo>
                  <a:lnTo>
                    <a:pt x="3679494" y="7108"/>
                  </a:lnTo>
                  <a:lnTo>
                    <a:pt x="3731606" y="7243"/>
                  </a:lnTo>
                  <a:lnTo>
                    <a:pt x="3783695" y="7377"/>
                  </a:lnTo>
                  <a:lnTo>
                    <a:pt x="3835760" y="7510"/>
                  </a:lnTo>
                  <a:lnTo>
                    <a:pt x="3887798" y="7642"/>
                  </a:lnTo>
                  <a:lnTo>
                    <a:pt x="3939808" y="7773"/>
                  </a:lnTo>
                  <a:lnTo>
                    <a:pt x="3991788" y="7903"/>
                  </a:lnTo>
                  <a:lnTo>
                    <a:pt x="4043736" y="8032"/>
                  </a:lnTo>
                  <a:lnTo>
                    <a:pt x="4095650" y="8160"/>
                  </a:lnTo>
                  <a:lnTo>
                    <a:pt x="4147527" y="8286"/>
                  </a:lnTo>
                  <a:lnTo>
                    <a:pt x="4199365" y="8411"/>
                  </a:lnTo>
                  <a:lnTo>
                    <a:pt x="4251164" y="8534"/>
                  </a:lnTo>
                  <a:lnTo>
                    <a:pt x="4302920" y="8656"/>
                  </a:lnTo>
                  <a:lnTo>
                    <a:pt x="4354631" y="8777"/>
                  </a:lnTo>
                  <a:lnTo>
                    <a:pt x="4406296" y="8896"/>
                  </a:lnTo>
                  <a:lnTo>
                    <a:pt x="4457913" y="9013"/>
                  </a:lnTo>
                  <a:lnTo>
                    <a:pt x="4509479" y="9128"/>
                  </a:lnTo>
                  <a:lnTo>
                    <a:pt x="4560993" y="9241"/>
                  </a:lnTo>
                  <a:lnTo>
                    <a:pt x="4612452" y="9353"/>
                  </a:lnTo>
                  <a:lnTo>
                    <a:pt x="4663855" y="9462"/>
                  </a:lnTo>
                  <a:lnTo>
                    <a:pt x="4715199" y="9569"/>
                  </a:lnTo>
                  <a:lnTo>
                    <a:pt x="4766483" y="9675"/>
                  </a:lnTo>
                  <a:lnTo>
                    <a:pt x="4817704" y="9778"/>
                  </a:lnTo>
                  <a:lnTo>
                    <a:pt x="4868860" y="9878"/>
                  </a:lnTo>
                  <a:lnTo>
                    <a:pt x="4919950" y="9976"/>
                  </a:lnTo>
                  <a:lnTo>
                    <a:pt x="4970971" y="10072"/>
                  </a:lnTo>
                  <a:lnTo>
                    <a:pt x="5021922" y="10165"/>
                  </a:lnTo>
                  <a:lnTo>
                    <a:pt x="5072800" y="10256"/>
                  </a:lnTo>
                  <a:lnTo>
                    <a:pt x="5123603" y="10344"/>
                  </a:lnTo>
                  <a:lnTo>
                    <a:pt x="5174329" y="10429"/>
                  </a:lnTo>
                  <a:lnTo>
                    <a:pt x="5224977" y="10512"/>
                  </a:lnTo>
                  <a:lnTo>
                    <a:pt x="5275544" y="10591"/>
                  </a:lnTo>
                  <a:lnTo>
                    <a:pt x="5326028" y="10668"/>
                  </a:lnTo>
                  <a:lnTo>
                    <a:pt x="5376428" y="10741"/>
                  </a:lnTo>
                  <a:lnTo>
                    <a:pt x="5426741" y="10812"/>
                  </a:lnTo>
                  <a:lnTo>
                    <a:pt x="5476964" y="10879"/>
                  </a:lnTo>
                  <a:lnTo>
                    <a:pt x="5527097" y="10943"/>
                  </a:lnTo>
                  <a:lnTo>
                    <a:pt x="5577138" y="11004"/>
                  </a:lnTo>
                  <a:lnTo>
                    <a:pt x="5627083" y="11061"/>
                  </a:lnTo>
                  <a:lnTo>
                    <a:pt x="5676931" y="11115"/>
                  </a:lnTo>
                  <a:lnTo>
                    <a:pt x="5726681" y="11165"/>
                  </a:lnTo>
                  <a:lnTo>
                    <a:pt x="5776329" y="11212"/>
                  </a:lnTo>
                  <a:lnTo>
                    <a:pt x="5825875" y="11255"/>
                  </a:lnTo>
                  <a:lnTo>
                    <a:pt x="5875315" y="11294"/>
                  </a:lnTo>
                  <a:lnTo>
                    <a:pt x="5924649" y="11329"/>
                  </a:lnTo>
                  <a:lnTo>
                    <a:pt x="5973874" y="11361"/>
                  </a:lnTo>
                  <a:lnTo>
                    <a:pt x="6022987" y="11388"/>
                  </a:lnTo>
                  <a:lnTo>
                    <a:pt x="6071988" y="11412"/>
                  </a:lnTo>
                  <a:lnTo>
                    <a:pt x="6120873" y="11431"/>
                  </a:lnTo>
                  <a:lnTo>
                    <a:pt x="6169642" y="11447"/>
                  </a:lnTo>
                  <a:lnTo>
                    <a:pt x="6218291" y="11457"/>
                  </a:lnTo>
                  <a:lnTo>
                    <a:pt x="6266819" y="11464"/>
                  </a:lnTo>
                  <a:lnTo>
                    <a:pt x="6315224" y="11466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1248799" y="5839167"/>
              <a:ext cx="1115060" cy="1115060"/>
            </a:xfrm>
            <a:custGeom>
              <a:avLst/>
              <a:gdLst/>
              <a:ahLst/>
              <a:cxnLst/>
              <a:rect l="l" t="t" r="r" b="b"/>
              <a:pathLst>
                <a:path w="1115060" h="1115059">
                  <a:moveTo>
                    <a:pt x="557338" y="0"/>
                  </a:moveTo>
                  <a:lnTo>
                    <a:pt x="509249" y="2045"/>
                  </a:lnTo>
                  <a:lnTo>
                    <a:pt x="462296" y="8071"/>
                  </a:lnTo>
                  <a:lnTo>
                    <a:pt x="416646" y="17910"/>
                  </a:lnTo>
                  <a:lnTo>
                    <a:pt x="372466" y="31393"/>
                  </a:lnTo>
                  <a:lnTo>
                    <a:pt x="329925" y="48355"/>
                  </a:lnTo>
                  <a:lnTo>
                    <a:pt x="289188" y="68628"/>
                  </a:lnTo>
                  <a:lnTo>
                    <a:pt x="250424" y="92045"/>
                  </a:lnTo>
                  <a:lnTo>
                    <a:pt x="213800" y="118437"/>
                  </a:lnTo>
                  <a:lnTo>
                    <a:pt x="179482" y="147638"/>
                  </a:lnTo>
                  <a:lnTo>
                    <a:pt x="147639" y="179481"/>
                  </a:lnTo>
                  <a:lnTo>
                    <a:pt x="118438" y="213799"/>
                  </a:lnTo>
                  <a:lnTo>
                    <a:pt x="92045" y="250423"/>
                  </a:lnTo>
                  <a:lnTo>
                    <a:pt x="68629" y="289187"/>
                  </a:lnTo>
                  <a:lnTo>
                    <a:pt x="48356" y="329924"/>
                  </a:lnTo>
                  <a:lnTo>
                    <a:pt x="31394" y="372465"/>
                  </a:lnTo>
                  <a:lnTo>
                    <a:pt x="17910" y="416645"/>
                  </a:lnTo>
                  <a:lnTo>
                    <a:pt x="8071" y="462294"/>
                  </a:lnTo>
                  <a:lnTo>
                    <a:pt x="2045" y="509247"/>
                  </a:lnTo>
                  <a:lnTo>
                    <a:pt x="0" y="557336"/>
                  </a:lnTo>
                  <a:lnTo>
                    <a:pt x="2045" y="605425"/>
                  </a:lnTo>
                  <a:lnTo>
                    <a:pt x="8071" y="652378"/>
                  </a:lnTo>
                  <a:lnTo>
                    <a:pt x="17910" y="698028"/>
                  </a:lnTo>
                  <a:lnTo>
                    <a:pt x="31394" y="742207"/>
                  </a:lnTo>
                  <a:lnTo>
                    <a:pt x="48356" y="784749"/>
                  </a:lnTo>
                  <a:lnTo>
                    <a:pt x="68629" y="825485"/>
                  </a:lnTo>
                  <a:lnTo>
                    <a:pt x="92045" y="864249"/>
                  </a:lnTo>
                  <a:lnTo>
                    <a:pt x="118438" y="900873"/>
                  </a:lnTo>
                  <a:lnTo>
                    <a:pt x="147639" y="935190"/>
                  </a:lnTo>
                  <a:lnTo>
                    <a:pt x="179482" y="967033"/>
                  </a:lnTo>
                  <a:lnTo>
                    <a:pt x="213800" y="996234"/>
                  </a:lnTo>
                  <a:lnTo>
                    <a:pt x="250424" y="1022627"/>
                  </a:lnTo>
                  <a:lnTo>
                    <a:pt x="289188" y="1046043"/>
                  </a:lnTo>
                  <a:lnTo>
                    <a:pt x="329925" y="1066315"/>
                  </a:lnTo>
                  <a:lnTo>
                    <a:pt x="372466" y="1083277"/>
                  </a:lnTo>
                  <a:lnTo>
                    <a:pt x="416646" y="1096761"/>
                  </a:lnTo>
                  <a:lnTo>
                    <a:pt x="462296" y="1106599"/>
                  </a:lnTo>
                  <a:lnTo>
                    <a:pt x="509249" y="1112625"/>
                  </a:lnTo>
                  <a:lnTo>
                    <a:pt x="557338" y="1114671"/>
                  </a:lnTo>
                  <a:lnTo>
                    <a:pt x="605427" y="1112625"/>
                  </a:lnTo>
                  <a:lnTo>
                    <a:pt x="652380" y="1106599"/>
                  </a:lnTo>
                  <a:lnTo>
                    <a:pt x="698030" y="1096761"/>
                  </a:lnTo>
                  <a:lnTo>
                    <a:pt x="742209" y="1083277"/>
                  </a:lnTo>
                  <a:lnTo>
                    <a:pt x="784751" y="1066315"/>
                  </a:lnTo>
                  <a:lnTo>
                    <a:pt x="825487" y="1046043"/>
                  </a:lnTo>
                  <a:lnTo>
                    <a:pt x="864251" y="1022627"/>
                  </a:lnTo>
                  <a:lnTo>
                    <a:pt x="900875" y="996234"/>
                  </a:lnTo>
                  <a:lnTo>
                    <a:pt x="935193" y="967033"/>
                  </a:lnTo>
                  <a:lnTo>
                    <a:pt x="967036" y="935190"/>
                  </a:lnTo>
                  <a:lnTo>
                    <a:pt x="996237" y="900873"/>
                  </a:lnTo>
                  <a:lnTo>
                    <a:pt x="1022630" y="864249"/>
                  </a:lnTo>
                  <a:lnTo>
                    <a:pt x="1046046" y="825485"/>
                  </a:lnTo>
                  <a:lnTo>
                    <a:pt x="1066319" y="784749"/>
                  </a:lnTo>
                  <a:lnTo>
                    <a:pt x="1083281" y="742207"/>
                  </a:lnTo>
                  <a:lnTo>
                    <a:pt x="1096765" y="698028"/>
                  </a:lnTo>
                  <a:lnTo>
                    <a:pt x="1106603" y="652378"/>
                  </a:lnTo>
                  <a:lnTo>
                    <a:pt x="1112629" y="605425"/>
                  </a:lnTo>
                  <a:lnTo>
                    <a:pt x="1114675" y="557336"/>
                  </a:lnTo>
                  <a:lnTo>
                    <a:pt x="1112629" y="509247"/>
                  </a:lnTo>
                  <a:lnTo>
                    <a:pt x="1106603" y="462294"/>
                  </a:lnTo>
                  <a:lnTo>
                    <a:pt x="1096765" y="416645"/>
                  </a:lnTo>
                  <a:lnTo>
                    <a:pt x="1083281" y="372465"/>
                  </a:lnTo>
                  <a:lnTo>
                    <a:pt x="1066319" y="329924"/>
                  </a:lnTo>
                  <a:lnTo>
                    <a:pt x="1046046" y="289187"/>
                  </a:lnTo>
                  <a:lnTo>
                    <a:pt x="1022630" y="250423"/>
                  </a:lnTo>
                  <a:lnTo>
                    <a:pt x="996237" y="213799"/>
                  </a:lnTo>
                  <a:lnTo>
                    <a:pt x="967036" y="179481"/>
                  </a:lnTo>
                  <a:lnTo>
                    <a:pt x="935193" y="147638"/>
                  </a:lnTo>
                  <a:lnTo>
                    <a:pt x="900875" y="118437"/>
                  </a:lnTo>
                  <a:lnTo>
                    <a:pt x="864251" y="92045"/>
                  </a:lnTo>
                  <a:lnTo>
                    <a:pt x="825487" y="68628"/>
                  </a:lnTo>
                  <a:lnTo>
                    <a:pt x="784751" y="48355"/>
                  </a:lnTo>
                  <a:lnTo>
                    <a:pt x="742209" y="31393"/>
                  </a:lnTo>
                  <a:lnTo>
                    <a:pt x="698030" y="17910"/>
                  </a:lnTo>
                  <a:lnTo>
                    <a:pt x="652380" y="8071"/>
                  </a:lnTo>
                  <a:lnTo>
                    <a:pt x="605427" y="2045"/>
                  </a:lnTo>
                  <a:lnTo>
                    <a:pt x="55733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1248799" y="5839167"/>
              <a:ext cx="1115060" cy="1115060"/>
            </a:xfrm>
            <a:custGeom>
              <a:avLst/>
              <a:gdLst/>
              <a:ahLst/>
              <a:cxnLst/>
              <a:rect l="l" t="t" r="r" b="b"/>
              <a:pathLst>
                <a:path w="1115060" h="1115059">
                  <a:moveTo>
                    <a:pt x="557338" y="0"/>
                  </a:moveTo>
                  <a:lnTo>
                    <a:pt x="605427" y="2045"/>
                  </a:lnTo>
                  <a:lnTo>
                    <a:pt x="652380" y="8071"/>
                  </a:lnTo>
                  <a:lnTo>
                    <a:pt x="698030" y="17910"/>
                  </a:lnTo>
                  <a:lnTo>
                    <a:pt x="742209" y="31393"/>
                  </a:lnTo>
                  <a:lnTo>
                    <a:pt x="784751" y="48355"/>
                  </a:lnTo>
                  <a:lnTo>
                    <a:pt x="825487" y="68628"/>
                  </a:lnTo>
                  <a:lnTo>
                    <a:pt x="864251" y="92045"/>
                  </a:lnTo>
                  <a:lnTo>
                    <a:pt x="900875" y="118437"/>
                  </a:lnTo>
                  <a:lnTo>
                    <a:pt x="935193" y="147638"/>
                  </a:lnTo>
                  <a:lnTo>
                    <a:pt x="967036" y="179481"/>
                  </a:lnTo>
                  <a:lnTo>
                    <a:pt x="996237" y="213799"/>
                  </a:lnTo>
                  <a:lnTo>
                    <a:pt x="1022630" y="250423"/>
                  </a:lnTo>
                  <a:lnTo>
                    <a:pt x="1046046" y="289187"/>
                  </a:lnTo>
                  <a:lnTo>
                    <a:pt x="1066319" y="329924"/>
                  </a:lnTo>
                  <a:lnTo>
                    <a:pt x="1083281" y="372465"/>
                  </a:lnTo>
                  <a:lnTo>
                    <a:pt x="1096765" y="416645"/>
                  </a:lnTo>
                  <a:lnTo>
                    <a:pt x="1106603" y="462294"/>
                  </a:lnTo>
                  <a:lnTo>
                    <a:pt x="1112629" y="509247"/>
                  </a:lnTo>
                  <a:lnTo>
                    <a:pt x="1114675" y="557336"/>
                  </a:lnTo>
                  <a:lnTo>
                    <a:pt x="1112629" y="605425"/>
                  </a:lnTo>
                  <a:lnTo>
                    <a:pt x="1106603" y="652378"/>
                  </a:lnTo>
                  <a:lnTo>
                    <a:pt x="1096765" y="698028"/>
                  </a:lnTo>
                  <a:lnTo>
                    <a:pt x="1083281" y="742207"/>
                  </a:lnTo>
                  <a:lnTo>
                    <a:pt x="1066319" y="784749"/>
                  </a:lnTo>
                  <a:lnTo>
                    <a:pt x="1046046" y="825485"/>
                  </a:lnTo>
                  <a:lnTo>
                    <a:pt x="1022630" y="864249"/>
                  </a:lnTo>
                  <a:lnTo>
                    <a:pt x="996237" y="900873"/>
                  </a:lnTo>
                  <a:lnTo>
                    <a:pt x="967036" y="935190"/>
                  </a:lnTo>
                  <a:lnTo>
                    <a:pt x="935193" y="967033"/>
                  </a:lnTo>
                  <a:lnTo>
                    <a:pt x="900875" y="996234"/>
                  </a:lnTo>
                  <a:lnTo>
                    <a:pt x="864251" y="1022627"/>
                  </a:lnTo>
                  <a:lnTo>
                    <a:pt x="825487" y="1046043"/>
                  </a:lnTo>
                  <a:lnTo>
                    <a:pt x="784751" y="1066315"/>
                  </a:lnTo>
                  <a:lnTo>
                    <a:pt x="742209" y="1083277"/>
                  </a:lnTo>
                  <a:lnTo>
                    <a:pt x="698030" y="1096761"/>
                  </a:lnTo>
                  <a:lnTo>
                    <a:pt x="652380" y="1106599"/>
                  </a:lnTo>
                  <a:lnTo>
                    <a:pt x="605427" y="1112625"/>
                  </a:lnTo>
                  <a:lnTo>
                    <a:pt x="557338" y="1114671"/>
                  </a:lnTo>
                  <a:lnTo>
                    <a:pt x="509249" y="1112625"/>
                  </a:lnTo>
                  <a:lnTo>
                    <a:pt x="462296" y="1106599"/>
                  </a:lnTo>
                  <a:lnTo>
                    <a:pt x="416646" y="1096761"/>
                  </a:lnTo>
                  <a:lnTo>
                    <a:pt x="372466" y="1083277"/>
                  </a:lnTo>
                  <a:lnTo>
                    <a:pt x="329925" y="1066315"/>
                  </a:lnTo>
                  <a:lnTo>
                    <a:pt x="289188" y="1046043"/>
                  </a:lnTo>
                  <a:lnTo>
                    <a:pt x="250424" y="1022627"/>
                  </a:lnTo>
                  <a:lnTo>
                    <a:pt x="213800" y="996234"/>
                  </a:lnTo>
                  <a:lnTo>
                    <a:pt x="179482" y="967033"/>
                  </a:lnTo>
                  <a:lnTo>
                    <a:pt x="147639" y="935190"/>
                  </a:lnTo>
                  <a:lnTo>
                    <a:pt x="118438" y="900873"/>
                  </a:lnTo>
                  <a:lnTo>
                    <a:pt x="92045" y="864249"/>
                  </a:lnTo>
                  <a:lnTo>
                    <a:pt x="68629" y="825485"/>
                  </a:lnTo>
                  <a:lnTo>
                    <a:pt x="48356" y="784749"/>
                  </a:lnTo>
                  <a:lnTo>
                    <a:pt x="31394" y="742207"/>
                  </a:lnTo>
                  <a:lnTo>
                    <a:pt x="17910" y="698028"/>
                  </a:lnTo>
                  <a:lnTo>
                    <a:pt x="8071" y="652378"/>
                  </a:lnTo>
                  <a:lnTo>
                    <a:pt x="2045" y="605425"/>
                  </a:lnTo>
                  <a:lnTo>
                    <a:pt x="0" y="557336"/>
                  </a:lnTo>
                  <a:lnTo>
                    <a:pt x="2045" y="509247"/>
                  </a:lnTo>
                  <a:lnTo>
                    <a:pt x="8071" y="462294"/>
                  </a:lnTo>
                  <a:lnTo>
                    <a:pt x="17910" y="416645"/>
                  </a:lnTo>
                  <a:lnTo>
                    <a:pt x="31394" y="372465"/>
                  </a:lnTo>
                  <a:lnTo>
                    <a:pt x="48356" y="329924"/>
                  </a:lnTo>
                  <a:lnTo>
                    <a:pt x="68629" y="289187"/>
                  </a:lnTo>
                  <a:lnTo>
                    <a:pt x="92045" y="250423"/>
                  </a:lnTo>
                  <a:lnTo>
                    <a:pt x="118438" y="213799"/>
                  </a:lnTo>
                  <a:lnTo>
                    <a:pt x="147639" y="179481"/>
                  </a:lnTo>
                  <a:lnTo>
                    <a:pt x="179482" y="147638"/>
                  </a:lnTo>
                  <a:lnTo>
                    <a:pt x="213800" y="118437"/>
                  </a:lnTo>
                  <a:lnTo>
                    <a:pt x="250424" y="92045"/>
                  </a:lnTo>
                  <a:lnTo>
                    <a:pt x="289188" y="68628"/>
                  </a:lnTo>
                  <a:lnTo>
                    <a:pt x="329925" y="48355"/>
                  </a:lnTo>
                  <a:lnTo>
                    <a:pt x="372466" y="31393"/>
                  </a:lnTo>
                  <a:lnTo>
                    <a:pt x="416646" y="17910"/>
                  </a:lnTo>
                  <a:lnTo>
                    <a:pt x="462296" y="8071"/>
                  </a:lnTo>
                  <a:lnTo>
                    <a:pt x="509249" y="2045"/>
                  </a:lnTo>
                  <a:lnTo>
                    <a:pt x="557338" y="0"/>
                  </a:lnTo>
                  <a:close/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9" name="object 109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356737" y="5946302"/>
              <a:ext cx="897521" cy="893879"/>
            </a:xfrm>
            <a:prstGeom prst="rect">
              <a:avLst/>
            </a:prstGeom>
          </p:spPr>
        </p:pic>
        <p:sp>
          <p:nvSpPr>
            <p:cNvPr id="110" name="object 110"/>
            <p:cNvSpPr/>
            <p:nvPr/>
          </p:nvSpPr>
          <p:spPr>
            <a:xfrm>
              <a:off x="5271317" y="5839167"/>
              <a:ext cx="1115060" cy="1115060"/>
            </a:xfrm>
            <a:custGeom>
              <a:avLst/>
              <a:gdLst/>
              <a:ahLst/>
              <a:cxnLst/>
              <a:rect l="l" t="t" r="r" b="b"/>
              <a:pathLst>
                <a:path w="1115060" h="1115059">
                  <a:moveTo>
                    <a:pt x="557338" y="0"/>
                  </a:moveTo>
                  <a:lnTo>
                    <a:pt x="509249" y="2045"/>
                  </a:lnTo>
                  <a:lnTo>
                    <a:pt x="462296" y="8071"/>
                  </a:lnTo>
                  <a:lnTo>
                    <a:pt x="416646" y="17910"/>
                  </a:lnTo>
                  <a:lnTo>
                    <a:pt x="372466" y="31393"/>
                  </a:lnTo>
                  <a:lnTo>
                    <a:pt x="329925" y="48355"/>
                  </a:lnTo>
                  <a:lnTo>
                    <a:pt x="289188" y="68628"/>
                  </a:lnTo>
                  <a:lnTo>
                    <a:pt x="250424" y="92045"/>
                  </a:lnTo>
                  <a:lnTo>
                    <a:pt x="213800" y="118437"/>
                  </a:lnTo>
                  <a:lnTo>
                    <a:pt x="179482" y="147638"/>
                  </a:lnTo>
                  <a:lnTo>
                    <a:pt x="147639" y="179481"/>
                  </a:lnTo>
                  <a:lnTo>
                    <a:pt x="118438" y="213799"/>
                  </a:lnTo>
                  <a:lnTo>
                    <a:pt x="92045" y="250423"/>
                  </a:lnTo>
                  <a:lnTo>
                    <a:pt x="68629" y="289187"/>
                  </a:lnTo>
                  <a:lnTo>
                    <a:pt x="48356" y="329924"/>
                  </a:lnTo>
                  <a:lnTo>
                    <a:pt x="31394" y="372465"/>
                  </a:lnTo>
                  <a:lnTo>
                    <a:pt x="17910" y="416645"/>
                  </a:lnTo>
                  <a:lnTo>
                    <a:pt x="8071" y="462294"/>
                  </a:lnTo>
                  <a:lnTo>
                    <a:pt x="2045" y="509247"/>
                  </a:lnTo>
                  <a:lnTo>
                    <a:pt x="0" y="557336"/>
                  </a:lnTo>
                  <a:lnTo>
                    <a:pt x="2045" y="605425"/>
                  </a:lnTo>
                  <a:lnTo>
                    <a:pt x="8071" y="652378"/>
                  </a:lnTo>
                  <a:lnTo>
                    <a:pt x="17910" y="698028"/>
                  </a:lnTo>
                  <a:lnTo>
                    <a:pt x="31394" y="742207"/>
                  </a:lnTo>
                  <a:lnTo>
                    <a:pt x="48356" y="784749"/>
                  </a:lnTo>
                  <a:lnTo>
                    <a:pt x="68629" y="825485"/>
                  </a:lnTo>
                  <a:lnTo>
                    <a:pt x="92045" y="864249"/>
                  </a:lnTo>
                  <a:lnTo>
                    <a:pt x="118438" y="900873"/>
                  </a:lnTo>
                  <a:lnTo>
                    <a:pt x="147639" y="935190"/>
                  </a:lnTo>
                  <a:lnTo>
                    <a:pt x="179482" y="967033"/>
                  </a:lnTo>
                  <a:lnTo>
                    <a:pt x="213800" y="996234"/>
                  </a:lnTo>
                  <a:lnTo>
                    <a:pt x="250424" y="1022627"/>
                  </a:lnTo>
                  <a:lnTo>
                    <a:pt x="289188" y="1046043"/>
                  </a:lnTo>
                  <a:lnTo>
                    <a:pt x="329925" y="1066315"/>
                  </a:lnTo>
                  <a:lnTo>
                    <a:pt x="372466" y="1083277"/>
                  </a:lnTo>
                  <a:lnTo>
                    <a:pt x="416646" y="1096761"/>
                  </a:lnTo>
                  <a:lnTo>
                    <a:pt x="462296" y="1106599"/>
                  </a:lnTo>
                  <a:lnTo>
                    <a:pt x="509249" y="1112625"/>
                  </a:lnTo>
                  <a:lnTo>
                    <a:pt x="557338" y="1114671"/>
                  </a:lnTo>
                  <a:lnTo>
                    <a:pt x="605427" y="1112625"/>
                  </a:lnTo>
                  <a:lnTo>
                    <a:pt x="652379" y="1106599"/>
                  </a:lnTo>
                  <a:lnTo>
                    <a:pt x="698029" y="1096761"/>
                  </a:lnTo>
                  <a:lnTo>
                    <a:pt x="742209" y="1083277"/>
                  </a:lnTo>
                  <a:lnTo>
                    <a:pt x="784750" y="1066315"/>
                  </a:lnTo>
                  <a:lnTo>
                    <a:pt x="825486" y="1046043"/>
                  </a:lnTo>
                  <a:lnTo>
                    <a:pt x="864250" y="1022627"/>
                  </a:lnTo>
                  <a:lnTo>
                    <a:pt x="900875" y="996234"/>
                  </a:lnTo>
                  <a:lnTo>
                    <a:pt x="935192" y="967033"/>
                  </a:lnTo>
                  <a:lnTo>
                    <a:pt x="967035" y="935190"/>
                  </a:lnTo>
                  <a:lnTo>
                    <a:pt x="996237" y="900873"/>
                  </a:lnTo>
                  <a:lnTo>
                    <a:pt x="1022629" y="864249"/>
                  </a:lnTo>
                  <a:lnTo>
                    <a:pt x="1046046" y="825485"/>
                  </a:lnTo>
                  <a:lnTo>
                    <a:pt x="1066319" y="784749"/>
                  </a:lnTo>
                  <a:lnTo>
                    <a:pt x="1083281" y="742207"/>
                  </a:lnTo>
                  <a:lnTo>
                    <a:pt x="1096765" y="698028"/>
                  </a:lnTo>
                  <a:lnTo>
                    <a:pt x="1106603" y="652378"/>
                  </a:lnTo>
                  <a:lnTo>
                    <a:pt x="1112629" y="605425"/>
                  </a:lnTo>
                  <a:lnTo>
                    <a:pt x="1114675" y="557336"/>
                  </a:lnTo>
                  <a:lnTo>
                    <a:pt x="1112629" y="509247"/>
                  </a:lnTo>
                  <a:lnTo>
                    <a:pt x="1106603" y="462294"/>
                  </a:lnTo>
                  <a:lnTo>
                    <a:pt x="1096765" y="416645"/>
                  </a:lnTo>
                  <a:lnTo>
                    <a:pt x="1083281" y="372465"/>
                  </a:lnTo>
                  <a:lnTo>
                    <a:pt x="1066319" y="329924"/>
                  </a:lnTo>
                  <a:lnTo>
                    <a:pt x="1046046" y="289187"/>
                  </a:lnTo>
                  <a:lnTo>
                    <a:pt x="1022629" y="250423"/>
                  </a:lnTo>
                  <a:lnTo>
                    <a:pt x="996237" y="213799"/>
                  </a:lnTo>
                  <a:lnTo>
                    <a:pt x="967035" y="179481"/>
                  </a:lnTo>
                  <a:lnTo>
                    <a:pt x="935192" y="147638"/>
                  </a:lnTo>
                  <a:lnTo>
                    <a:pt x="900875" y="118437"/>
                  </a:lnTo>
                  <a:lnTo>
                    <a:pt x="864250" y="92045"/>
                  </a:lnTo>
                  <a:lnTo>
                    <a:pt x="825486" y="68628"/>
                  </a:lnTo>
                  <a:lnTo>
                    <a:pt x="784750" y="48355"/>
                  </a:lnTo>
                  <a:lnTo>
                    <a:pt x="742209" y="31393"/>
                  </a:lnTo>
                  <a:lnTo>
                    <a:pt x="698029" y="17910"/>
                  </a:lnTo>
                  <a:lnTo>
                    <a:pt x="652379" y="8071"/>
                  </a:lnTo>
                  <a:lnTo>
                    <a:pt x="605427" y="2045"/>
                  </a:lnTo>
                  <a:lnTo>
                    <a:pt x="55733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5271317" y="5839167"/>
              <a:ext cx="1115060" cy="1115060"/>
            </a:xfrm>
            <a:custGeom>
              <a:avLst/>
              <a:gdLst/>
              <a:ahLst/>
              <a:cxnLst/>
              <a:rect l="l" t="t" r="r" b="b"/>
              <a:pathLst>
                <a:path w="1115060" h="1115059">
                  <a:moveTo>
                    <a:pt x="557338" y="0"/>
                  </a:moveTo>
                  <a:lnTo>
                    <a:pt x="605427" y="2045"/>
                  </a:lnTo>
                  <a:lnTo>
                    <a:pt x="652379" y="8071"/>
                  </a:lnTo>
                  <a:lnTo>
                    <a:pt x="698029" y="17910"/>
                  </a:lnTo>
                  <a:lnTo>
                    <a:pt x="742209" y="31393"/>
                  </a:lnTo>
                  <a:lnTo>
                    <a:pt x="784750" y="48355"/>
                  </a:lnTo>
                  <a:lnTo>
                    <a:pt x="825486" y="68628"/>
                  </a:lnTo>
                  <a:lnTo>
                    <a:pt x="864250" y="92045"/>
                  </a:lnTo>
                  <a:lnTo>
                    <a:pt x="900875" y="118437"/>
                  </a:lnTo>
                  <a:lnTo>
                    <a:pt x="935192" y="147638"/>
                  </a:lnTo>
                  <a:lnTo>
                    <a:pt x="967035" y="179481"/>
                  </a:lnTo>
                  <a:lnTo>
                    <a:pt x="996237" y="213799"/>
                  </a:lnTo>
                  <a:lnTo>
                    <a:pt x="1022629" y="250423"/>
                  </a:lnTo>
                  <a:lnTo>
                    <a:pt x="1046046" y="289187"/>
                  </a:lnTo>
                  <a:lnTo>
                    <a:pt x="1066319" y="329924"/>
                  </a:lnTo>
                  <a:lnTo>
                    <a:pt x="1083281" y="372465"/>
                  </a:lnTo>
                  <a:lnTo>
                    <a:pt x="1096765" y="416645"/>
                  </a:lnTo>
                  <a:lnTo>
                    <a:pt x="1106603" y="462294"/>
                  </a:lnTo>
                  <a:lnTo>
                    <a:pt x="1112629" y="509247"/>
                  </a:lnTo>
                  <a:lnTo>
                    <a:pt x="1114675" y="557336"/>
                  </a:lnTo>
                  <a:lnTo>
                    <a:pt x="1112629" y="605425"/>
                  </a:lnTo>
                  <a:lnTo>
                    <a:pt x="1106603" y="652378"/>
                  </a:lnTo>
                  <a:lnTo>
                    <a:pt x="1096765" y="698028"/>
                  </a:lnTo>
                  <a:lnTo>
                    <a:pt x="1083281" y="742207"/>
                  </a:lnTo>
                  <a:lnTo>
                    <a:pt x="1066319" y="784749"/>
                  </a:lnTo>
                  <a:lnTo>
                    <a:pt x="1046046" y="825485"/>
                  </a:lnTo>
                  <a:lnTo>
                    <a:pt x="1022629" y="864249"/>
                  </a:lnTo>
                  <a:lnTo>
                    <a:pt x="996237" y="900873"/>
                  </a:lnTo>
                  <a:lnTo>
                    <a:pt x="967035" y="935190"/>
                  </a:lnTo>
                  <a:lnTo>
                    <a:pt x="935192" y="967033"/>
                  </a:lnTo>
                  <a:lnTo>
                    <a:pt x="900875" y="996234"/>
                  </a:lnTo>
                  <a:lnTo>
                    <a:pt x="864250" y="1022627"/>
                  </a:lnTo>
                  <a:lnTo>
                    <a:pt x="825486" y="1046043"/>
                  </a:lnTo>
                  <a:lnTo>
                    <a:pt x="784750" y="1066315"/>
                  </a:lnTo>
                  <a:lnTo>
                    <a:pt x="742209" y="1083277"/>
                  </a:lnTo>
                  <a:lnTo>
                    <a:pt x="698029" y="1096761"/>
                  </a:lnTo>
                  <a:lnTo>
                    <a:pt x="652379" y="1106599"/>
                  </a:lnTo>
                  <a:lnTo>
                    <a:pt x="605427" y="1112625"/>
                  </a:lnTo>
                  <a:lnTo>
                    <a:pt x="557338" y="1114671"/>
                  </a:lnTo>
                  <a:lnTo>
                    <a:pt x="509249" y="1112625"/>
                  </a:lnTo>
                  <a:lnTo>
                    <a:pt x="462296" y="1106599"/>
                  </a:lnTo>
                  <a:lnTo>
                    <a:pt x="416646" y="1096761"/>
                  </a:lnTo>
                  <a:lnTo>
                    <a:pt x="372466" y="1083277"/>
                  </a:lnTo>
                  <a:lnTo>
                    <a:pt x="329925" y="1066315"/>
                  </a:lnTo>
                  <a:lnTo>
                    <a:pt x="289188" y="1046043"/>
                  </a:lnTo>
                  <a:lnTo>
                    <a:pt x="250424" y="1022627"/>
                  </a:lnTo>
                  <a:lnTo>
                    <a:pt x="213800" y="996234"/>
                  </a:lnTo>
                  <a:lnTo>
                    <a:pt x="179482" y="967033"/>
                  </a:lnTo>
                  <a:lnTo>
                    <a:pt x="147639" y="935190"/>
                  </a:lnTo>
                  <a:lnTo>
                    <a:pt x="118438" y="900873"/>
                  </a:lnTo>
                  <a:lnTo>
                    <a:pt x="92045" y="864249"/>
                  </a:lnTo>
                  <a:lnTo>
                    <a:pt x="68629" y="825485"/>
                  </a:lnTo>
                  <a:lnTo>
                    <a:pt x="48356" y="784749"/>
                  </a:lnTo>
                  <a:lnTo>
                    <a:pt x="31394" y="742207"/>
                  </a:lnTo>
                  <a:lnTo>
                    <a:pt x="17910" y="698028"/>
                  </a:lnTo>
                  <a:lnTo>
                    <a:pt x="8071" y="652378"/>
                  </a:lnTo>
                  <a:lnTo>
                    <a:pt x="2045" y="605425"/>
                  </a:lnTo>
                  <a:lnTo>
                    <a:pt x="0" y="557336"/>
                  </a:lnTo>
                  <a:lnTo>
                    <a:pt x="2045" y="509247"/>
                  </a:lnTo>
                  <a:lnTo>
                    <a:pt x="8071" y="462294"/>
                  </a:lnTo>
                  <a:lnTo>
                    <a:pt x="17910" y="416645"/>
                  </a:lnTo>
                  <a:lnTo>
                    <a:pt x="31394" y="372465"/>
                  </a:lnTo>
                  <a:lnTo>
                    <a:pt x="48356" y="329924"/>
                  </a:lnTo>
                  <a:lnTo>
                    <a:pt x="68629" y="289187"/>
                  </a:lnTo>
                  <a:lnTo>
                    <a:pt x="92045" y="250423"/>
                  </a:lnTo>
                  <a:lnTo>
                    <a:pt x="118438" y="213799"/>
                  </a:lnTo>
                  <a:lnTo>
                    <a:pt x="147639" y="179481"/>
                  </a:lnTo>
                  <a:lnTo>
                    <a:pt x="179482" y="147638"/>
                  </a:lnTo>
                  <a:lnTo>
                    <a:pt x="213800" y="118437"/>
                  </a:lnTo>
                  <a:lnTo>
                    <a:pt x="250424" y="92045"/>
                  </a:lnTo>
                  <a:lnTo>
                    <a:pt x="289188" y="68628"/>
                  </a:lnTo>
                  <a:lnTo>
                    <a:pt x="329925" y="48355"/>
                  </a:lnTo>
                  <a:lnTo>
                    <a:pt x="372466" y="31393"/>
                  </a:lnTo>
                  <a:lnTo>
                    <a:pt x="416646" y="17910"/>
                  </a:lnTo>
                  <a:lnTo>
                    <a:pt x="462296" y="8071"/>
                  </a:lnTo>
                  <a:lnTo>
                    <a:pt x="509249" y="2045"/>
                  </a:lnTo>
                  <a:lnTo>
                    <a:pt x="557338" y="0"/>
                  </a:lnTo>
                  <a:close/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2" name="object 112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372747" y="5946302"/>
              <a:ext cx="897522" cy="893879"/>
            </a:xfrm>
            <a:prstGeom prst="rect">
              <a:avLst/>
            </a:prstGeom>
          </p:spPr>
        </p:pic>
        <p:sp>
          <p:nvSpPr>
            <p:cNvPr id="113" name="object 113"/>
            <p:cNvSpPr/>
            <p:nvPr/>
          </p:nvSpPr>
          <p:spPr>
            <a:xfrm>
              <a:off x="383469" y="6232420"/>
              <a:ext cx="857250" cy="369570"/>
            </a:xfrm>
            <a:custGeom>
              <a:avLst/>
              <a:gdLst/>
              <a:ahLst/>
              <a:cxnLst/>
              <a:rect l="l" t="t" r="r" b="b"/>
              <a:pathLst>
                <a:path w="857250" h="369570">
                  <a:moveTo>
                    <a:pt x="857014" y="0"/>
                  </a:moveTo>
                  <a:lnTo>
                    <a:pt x="32074" y="0"/>
                  </a:lnTo>
                  <a:lnTo>
                    <a:pt x="16068" y="46132"/>
                  </a:lnTo>
                  <a:lnTo>
                    <a:pt x="5763" y="92265"/>
                  </a:lnTo>
                  <a:lnTo>
                    <a:pt x="595" y="138399"/>
                  </a:lnTo>
                  <a:lnTo>
                    <a:pt x="0" y="184533"/>
                  </a:lnTo>
                  <a:lnTo>
                    <a:pt x="3414" y="230667"/>
                  </a:lnTo>
                  <a:lnTo>
                    <a:pt x="10273" y="276801"/>
                  </a:lnTo>
                  <a:lnTo>
                    <a:pt x="20015" y="322934"/>
                  </a:lnTo>
                  <a:lnTo>
                    <a:pt x="32074" y="369068"/>
                  </a:lnTo>
                  <a:lnTo>
                    <a:pt x="757057" y="369068"/>
                  </a:lnTo>
                  <a:lnTo>
                    <a:pt x="741648" y="329716"/>
                  </a:lnTo>
                  <a:lnTo>
                    <a:pt x="732059" y="289876"/>
                  </a:lnTo>
                  <a:lnTo>
                    <a:pt x="728637" y="249581"/>
                  </a:lnTo>
                  <a:lnTo>
                    <a:pt x="731728" y="208861"/>
                  </a:lnTo>
                  <a:lnTo>
                    <a:pt x="741679" y="167748"/>
                  </a:lnTo>
                  <a:lnTo>
                    <a:pt x="758837" y="126275"/>
                  </a:lnTo>
                  <a:lnTo>
                    <a:pt x="783547" y="84471"/>
                  </a:lnTo>
                  <a:lnTo>
                    <a:pt x="816158" y="42369"/>
                  </a:lnTo>
                  <a:lnTo>
                    <a:pt x="857014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383469" y="6232420"/>
              <a:ext cx="857250" cy="369570"/>
            </a:xfrm>
            <a:custGeom>
              <a:avLst/>
              <a:gdLst/>
              <a:ahLst/>
              <a:cxnLst/>
              <a:rect l="l" t="t" r="r" b="b"/>
              <a:pathLst>
                <a:path w="857250" h="369570">
                  <a:moveTo>
                    <a:pt x="32074" y="0"/>
                  </a:moveTo>
                  <a:lnTo>
                    <a:pt x="32074" y="0"/>
                  </a:lnTo>
                  <a:lnTo>
                    <a:pt x="857014" y="0"/>
                  </a:lnTo>
                  <a:lnTo>
                    <a:pt x="816158" y="42369"/>
                  </a:lnTo>
                  <a:lnTo>
                    <a:pt x="783547" y="84471"/>
                  </a:lnTo>
                  <a:lnTo>
                    <a:pt x="758837" y="126275"/>
                  </a:lnTo>
                  <a:lnTo>
                    <a:pt x="741679" y="167748"/>
                  </a:lnTo>
                  <a:lnTo>
                    <a:pt x="731728" y="208861"/>
                  </a:lnTo>
                  <a:lnTo>
                    <a:pt x="728637" y="249581"/>
                  </a:lnTo>
                  <a:lnTo>
                    <a:pt x="732059" y="289876"/>
                  </a:lnTo>
                  <a:lnTo>
                    <a:pt x="741648" y="329716"/>
                  </a:lnTo>
                  <a:lnTo>
                    <a:pt x="757057" y="369068"/>
                  </a:lnTo>
                  <a:lnTo>
                    <a:pt x="727823" y="369068"/>
                  </a:lnTo>
                  <a:lnTo>
                    <a:pt x="32074" y="369068"/>
                  </a:lnTo>
                  <a:lnTo>
                    <a:pt x="20015" y="322934"/>
                  </a:lnTo>
                  <a:lnTo>
                    <a:pt x="10273" y="276801"/>
                  </a:lnTo>
                  <a:lnTo>
                    <a:pt x="3414" y="230667"/>
                  </a:lnTo>
                  <a:lnTo>
                    <a:pt x="0" y="184533"/>
                  </a:lnTo>
                  <a:lnTo>
                    <a:pt x="595" y="138399"/>
                  </a:lnTo>
                  <a:lnTo>
                    <a:pt x="5763" y="92265"/>
                  </a:lnTo>
                  <a:lnTo>
                    <a:pt x="16068" y="46132"/>
                  </a:lnTo>
                  <a:lnTo>
                    <a:pt x="32074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3" name="object 123"/>
          <p:cNvSpPr txBox="1"/>
          <p:nvPr/>
        </p:nvSpPr>
        <p:spPr>
          <a:xfrm>
            <a:off x="8735459" y="3517365"/>
            <a:ext cx="550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NOTES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2514786" y="555271"/>
            <a:ext cx="55378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17"/>
              </a:rPr>
              <a:t>https://technologystudent.com/energy1/solcar1.htm</a:t>
            </a:r>
            <a:endParaRPr sz="1800" baseline="2314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187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solar8.cdr</dc:title>
  <dc:creator>BY V.RYAN</dc:creator>
  <cp:keywords>SOLAR CAR DESIGN</cp:keywords>
  <cp:lastModifiedBy>Vincent RYan</cp:lastModifiedBy>
  <cp:revision>1</cp:revision>
  <dcterms:created xsi:type="dcterms:W3CDTF">2023-08-24T14:19:14Z</dcterms:created>
  <dcterms:modified xsi:type="dcterms:W3CDTF">2023-08-24T14:19:34Z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2023-08-24T00:00:00Z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2023-08-24T00:00:00Z</vt:filetime>
  </property>
  <property fmtid="{D5CDD505-2E9C-101B-9397-08002B2CF9AE}" pid="5" name="Producer">
    <vt:lpwstr>Corel PDF Engine Version 19.1.0.419</vt:lpwstr>
  </property>
</Properties>
</file>